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8" r:id="rId93"/>
    <p:sldId id="350" r:id="rId94"/>
    <p:sldId id="352" r:id="rId95"/>
    <p:sldId id="353" r:id="rId96"/>
    <p:sldId id="354" r:id="rId97"/>
    <p:sldId id="355" r:id="rId9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3600" y="749300"/>
            <a:ext cx="112776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8200" y="2084251"/>
            <a:ext cx="5273675" cy="631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65340" y="2105115"/>
            <a:ext cx="5253355" cy="667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7899" y="302259"/>
            <a:ext cx="4529455" cy="157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45" y="1841500"/>
            <a:ext cx="11573510" cy="295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44212" y="9271588"/>
            <a:ext cx="146430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45100" y="8166100"/>
            <a:ext cx="516382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68300" marR="5080" indent="-355600">
              <a:lnSpc>
                <a:spcPts val="2800"/>
              </a:lnSpc>
              <a:spcBef>
                <a:spcPts val="259"/>
              </a:spcBef>
            </a:pPr>
            <a:r>
              <a:rPr sz="2400" i="1" spc="-45" dirty="0">
                <a:solidFill>
                  <a:srgbClr val="011993"/>
                </a:solidFill>
                <a:latin typeface="Calibri"/>
                <a:cs typeface="Calibri"/>
              </a:rPr>
              <a:t>“Oh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give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me the beat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boys,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and </a:t>
            </a: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free </a:t>
            </a:r>
            <a:r>
              <a:rPr sz="2400" i="1" spc="-170" dirty="0">
                <a:solidFill>
                  <a:srgbClr val="011993"/>
                </a:solidFill>
                <a:latin typeface="Calibri"/>
                <a:cs typeface="Calibri"/>
              </a:rPr>
              <a:t>my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soul,  </a:t>
            </a:r>
            <a:r>
              <a:rPr sz="2400" i="1" spc="-30" dirty="0">
                <a:solidFill>
                  <a:srgbClr val="011993"/>
                </a:solidFill>
                <a:latin typeface="Calibri"/>
                <a:cs typeface="Calibri"/>
              </a:rPr>
              <a:t>I </a:t>
            </a:r>
            <a:r>
              <a:rPr sz="2400" i="1" spc="-150" dirty="0">
                <a:solidFill>
                  <a:srgbClr val="011993"/>
                </a:solidFill>
                <a:latin typeface="Calibri"/>
                <a:cs typeface="Calibri"/>
              </a:rPr>
              <a:t>wanna 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get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lost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in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your </a:t>
            </a:r>
            <a:r>
              <a:rPr sz="2400" i="1" spc="-80" dirty="0">
                <a:solidFill>
                  <a:srgbClr val="011993"/>
                </a:solidFill>
                <a:latin typeface="Calibri"/>
                <a:cs typeface="Calibri"/>
              </a:rPr>
              <a:t>rock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’n’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35" dirty="0">
                <a:solidFill>
                  <a:srgbClr val="011993"/>
                </a:solidFill>
                <a:latin typeface="Calibri"/>
                <a:cs typeface="Calibri"/>
              </a:rPr>
              <a:t>roll…”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700" y="3937000"/>
            <a:ext cx="3465829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sz="3600" spc="-65" dirty="0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sz="3600" spc="-50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10" dirty="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sz="3600" i="1" spc="-120" dirty="0">
                <a:solidFill>
                  <a:srgbClr val="011993"/>
                </a:solidFill>
                <a:latin typeface="Calibri"/>
                <a:cs typeface="Calibri"/>
              </a:rPr>
              <a:t>mallman@case.edu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R="27940" algn="ctr">
              <a:lnSpc>
                <a:spcPts val="4210"/>
              </a:lnSpc>
            </a:pPr>
            <a:r>
              <a:rPr sz="3600" spc="-105" dirty="0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sz="3600" spc="-15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95" dirty="0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marR="28575" algn="ctr">
              <a:lnSpc>
                <a:spcPts val="4210"/>
              </a:lnSpc>
            </a:pPr>
            <a:r>
              <a:rPr sz="3600" spc="-155" dirty="0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sz="3600" spc="-14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5600" y="850900"/>
            <a:ext cx="487172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00" marR="5080" indent="-1511300">
              <a:lnSpc>
                <a:spcPts val="6400"/>
              </a:lnSpc>
              <a:spcBef>
                <a:spcPts val="380"/>
              </a:spcBef>
            </a:pPr>
            <a:r>
              <a:rPr sz="5400" b="1" u="none" spc="-140" dirty="0">
                <a:solidFill>
                  <a:srgbClr val="011993"/>
                </a:solidFill>
                <a:latin typeface="Trebuchet MS"/>
                <a:cs typeface="Trebuchet MS"/>
              </a:rPr>
              <a:t>Transport</a:t>
            </a:r>
            <a:r>
              <a:rPr sz="5400" b="1" u="none" spc="-204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u="none" spc="-190" dirty="0">
                <a:solidFill>
                  <a:srgbClr val="011993"/>
                </a:solidFill>
                <a:latin typeface="Trebuchet MS"/>
                <a:cs typeface="Trebuchet MS"/>
              </a:rPr>
              <a:t>Layer  </a:t>
            </a:r>
            <a:r>
              <a:rPr sz="5400" b="1" u="none" spc="-125" dirty="0">
                <a:solidFill>
                  <a:srgbClr val="011993"/>
                </a:solidFill>
                <a:latin typeface="Trebuchet MS"/>
                <a:cs typeface="Trebuchet MS"/>
              </a:rPr>
              <a:t>Part</a:t>
            </a:r>
            <a:r>
              <a:rPr sz="5400" b="1" u="none" spc="-140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u="none" spc="-315" dirty="0">
                <a:solidFill>
                  <a:srgbClr val="011993"/>
                </a:solidFill>
                <a:latin typeface="Trebuchet MS"/>
                <a:cs typeface="Trebuchet MS"/>
              </a:rPr>
              <a:t>3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7695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rdt2.0 has 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a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fatal</a:t>
            </a:r>
            <a:r>
              <a:rPr sz="5600" spc="-4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flaw!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0" y="0"/>
                </a:moveTo>
                <a:lnTo>
                  <a:pt x="76700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2270760"/>
            <a:ext cx="454279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What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happens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if</a:t>
            </a:r>
            <a:r>
              <a:rPr sz="3400" spc="-9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ACK/ 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NAK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corrupted?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695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rdt2.0 has </a:t>
            </a:r>
            <a:r>
              <a:rPr sz="5600" u="none" dirty="0"/>
              <a:t>a </a:t>
            </a:r>
            <a:r>
              <a:rPr sz="5600" u="none" spc="-5" dirty="0"/>
              <a:t>fatal</a:t>
            </a:r>
            <a:r>
              <a:rPr sz="5600" u="none" spc="-45" dirty="0"/>
              <a:t> </a:t>
            </a:r>
            <a:r>
              <a:rPr sz="5600" u="none" spc="-5" dirty="0"/>
              <a:t>flaw!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0" y="0"/>
                </a:moveTo>
                <a:lnTo>
                  <a:pt x="76700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2270760"/>
            <a:ext cx="4985385" cy="34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422275" indent="-4826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What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happens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if</a:t>
            </a:r>
            <a:r>
              <a:rPr sz="3400" spc="-9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ACK/ 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NAK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corrupted?</a:t>
            </a:r>
            <a:endParaRPr sz="3400">
              <a:latin typeface="Comic Sans MS"/>
              <a:cs typeface="Comic Sans MS"/>
            </a:endParaRPr>
          </a:p>
          <a:p>
            <a:pPr marL="711200" marR="30480" indent="-238760">
              <a:lnSpc>
                <a:spcPct val="116100"/>
              </a:lnSpc>
              <a:spcBef>
                <a:spcPts val="1175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sender </a:t>
            </a:r>
            <a:r>
              <a:rPr sz="2800" spc="-5" dirty="0">
                <a:latin typeface="Comic Sans MS"/>
                <a:cs typeface="Comic Sans MS"/>
              </a:rPr>
              <a:t>doesn’t know what  happened at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receiver!</a:t>
            </a:r>
            <a:endParaRPr sz="2800">
              <a:latin typeface="Comic Sans MS"/>
              <a:cs typeface="Comic Sans MS"/>
            </a:endParaRPr>
          </a:p>
          <a:p>
            <a:pPr marL="711200" marR="706755" indent="-238760">
              <a:lnSpc>
                <a:spcPct val="116100"/>
              </a:lnSpc>
              <a:spcBef>
                <a:spcPts val="1100"/>
              </a:spcBef>
            </a:pPr>
            <a:r>
              <a:rPr sz="3150" spc="-75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50" dirty="0">
                <a:latin typeface="Comic Sans MS"/>
                <a:cs typeface="Comic Sans MS"/>
              </a:rPr>
              <a:t>can’t </a:t>
            </a:r>
            <a:r>
              <a:rPr sz="2800" spc="-5" dirty="0">
                <a:latin typeface="Comic Sans MS"/>
                <a:cs typeface="Comic Sans MS"/>
              </a:rPr>
              <a:t>just retransmit:  possible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duplicate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695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rdt2.0 has </a:t>
            </a:r>
            <a:r>
              <a:rPr sz="5600" u="none" dirty="0"/>
              <a:t>a </a:t>
            </a:r>
            <a:r>
              <a:rPr sz="5600" u="none" spc="-5" dirty="0"/>
              <a:t>fatal</a:t>
            </a:r>
            <a:r>
              <a:rPr sz="5600" u="none" spc="-45" dirty="0"/>
              <a:t> </a:t>
            </a:r>
            <a:r>
              <a:rPr sz="5600" u="none" spc="-5" dirty="0"/>
              <a:t>flaw!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0" y="0"/>
                </a:moveTo>
                <a:lnTo>
                  <a:pt x="76700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2270760"/>
            <a:ext cx="4985385" cy="34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422275" indent="-4826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What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happens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if</a:t>
            </a:r>
            <a:r>
              <a:rPr sz="3400" spc="-9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ACK/ 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NAK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corrupted?</a:t>
            </a:r>
            <a:endParaRPr sz="3400">
              <a:latin typeface="Comic Sans MS"/>
              <a:cs typeface="Comic Sans MS"/>
            </a:endParaRPr>
          </a:p>
          <a:p>
            <a:pPr marL="711200" marR="30480" indent="-238760">
              <a:lnSpc>
                <a:spcPct val="116100"/>
              </a:lnSpc>
              <a:spcBef>
                <a:spcPts val="1175"/>
              </a:spcBef>
            </a:pPr>
            <a:r>
              <a:rPr sz="3150" spc="-67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sender </a:t>
            </a:r>
            <a:r>
              <a:rPr sz="2800" spc="-5" dirty="0">
                <a:latin typeface="Comic Sans MS"/>
                <a:cs typeface="Comic Sans MS"/>
              </a:rPr>
              <a:t>doesn’t know what  happened at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receiver!</a:t>
            </a:r>
            <a:endParaRPr sz="2800">
              <a:latin typeface="Comic Sans MS"/>
              <a:cs typeface="Comic Sans MS"/>
            </a:endParaRPr>
          </a:p>
          <a:p>
            <a:pPr marL="711200" marR="706755" indent="-238760">
              <a:lnSpc>
                <a:spcPct val="116100"/>
              </a:lnSpc>
              <a:spcBef>
                <a:spcPts val="1100"/>
              </a:spcBef>
            </a:pPr>
            <a:r>
              <a:rPr sz="3150" spc="-75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50" dirty="0">
                <a:latin typeface="Comic Sans MS"/>
                <a:cs typeface="Comic Sans MS"/>
              </a:rPr>
              <a:t>can’t </a:t>
            </a:r>
            <a:r>
              <a:rPr sz="2800" spc="-5" dirty="0">
                <a:latin typeface="Comic Sans MS"/>
                <a:cs typeface="Comic Sans MS"/>
              </a:rPr>
              <a:t>just retransmit:  possible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duplicate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41440" y="2130515"/>
            <a:ext cx="4977765" cy="40493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825"/>
              </a:spcBef>
              <a:tabLst>
                <a:tab pos="191643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Handling	duplicates:</a:t>
            </a:r>
            <a:endParaRPr sz="3400">
              <a:latin typeface="Comic Sans MS"/>
              <a:cs typeface="Comic Sans MS"/>
            </a:endParaRPr>
          </a:p>
          <a:p>
            <a:pPr marL="378460" marR="30480" indent="-340360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sender retransmits current  pkt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ACK/NAK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garbled</a:t>
            </a:r>
            <a:endParaRPr sz="2800">
              <a:latin typeface="Comic Sans MS"/>
              <a:cs typeface="Comic Sans MS"/>
            </a:endParaRPr>
          </a:p>
          <a:p>
            <a:pPr marL="378460" marR="981075" indent="-34036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sender </a:t>
            </a:r>
            <a:r>
              <a:rPr sz="2800" dirty="0">
                <a:latin typeface="Comic Sans MS"/>
                <a:cs typeface="Comic Sans MS"/>
              </a:rPr>
              <a:t>adds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sequence  number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each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pkt</a:t>
            </a:r>
            <a:endParaRPr sz="2800">
              <a:latin typeface="Comic Sans MS"/>
              <a:cs typeface="Comic Sans MS"/>
            </a:endParaRPr>
          </a:p>
          <a:p>
            <a:pPr marL="378460" marR="288925" indent="-34036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receiver discards (doesn’t  deliver up) duplicate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pkt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03600" y="1681479"/>
            <a:ext cx="4832350" cy="2606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86765" marR="2983230" indent="3810" algn="ctr">
              <a:lnSpc>
                <a:spcPts val="2100"/>
              </a:lnSpc>
              <a:spcBef>
                <a:spcPts val="163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09000" y="4533900"/>
            <a:ext cx="2665095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6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88205" y="4533900"/>
            <a:ext cx="3985895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2865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332865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  <a:p>
            <a:pPr marL="218440" algn="ctr">
              <a:lnSpc>
                <a:spcPct val="100000"/>
              </a:lnSpc>
              <a:spcBef>
                <a:spcPts val="6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12700" marR="2910840" indent="-72390" algn="ctr">
              <a:lnSpc>
                <a:spcPts val="2100"/>
              </a:lnSpc>
              <a:spcBef>
                <a:spcPts val="148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89500" y="4533900"/>
            <a:ext cx="628459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36322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  <a:p>
            <a:pPr marR="1779905" algn="r">
              <a:lnSpc>
                <a:spcPct val="100000"/>
              </a:lnSpc>
              <a:spcBef>
                <a:spcPts val="6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311400" marR="2910840" indent="-72390" algn="ctr">
              <a:lnSpc>
                <a:spcPts val="2100"/>
              </a:lnSpc>
              <a:spcBef>
                <a:spcPts val="148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1457325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3009900"/>
            <a:ext cx="75133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</a:t>
            </a:r>
            <a:r>
              <a:rPr sz="2400" dirty="0">
                <a:latin typeface="Arial"/>
                <a:cs typeface="Arial"/>
              </a:rPr>
              <a:t>slide set 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their </a:t>
            </a:r>
            <a:r>
              <a:rPr sz="2400" dirty="0">
                <a:latin typeface="Arial"/>
                <a:cs typeface="Arial"/>
              </a:rPr>
              <a:t>book 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 Approach, </a:t>
            </a:r>
            <a:r>
              <a:rPr sz="2400" spc="-5" dirty="0">
                <a:latin typeface="Arial"/>
                <a:cs typeface="Arial"/>
              </a:rPr>
              <a:t>5th 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276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89500" y="4533900"/>
            <a:ext cx="628459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36322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  <a:p>
            <a:pPr marR="1779905" algn="r">
              <a:lnSpc>
                <a:spcPct val="100000"/>
              </a:lnSpc>
              <a:spcBef>
                <a:spcPts val="6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311400" marR="2910840" indent="-72390" algn="ctr">
              <a:lnSpc>
                <a:spcPts val="2100"/>
              </a:lnSpc>
              <a:spcBef>
                <a:spcPts val="148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1457325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46425" y="1666668"/>
            <a:ext cx="6487160" cy="1484630"/>
          </a:xfrm>
          <a:custGeom>
            <a:avLst/>
            <a:gdLst/>
            <a:ahLst/>
            <a:cxnLst/>
            <a:rect l="l" t="t" r="r" b="b"/>
            <a:pathLst>
              <a:path w="6487159" h="1484630">
                <a:moveTo>
                  <a:pt x="5536745" y="217337"/>
                </a:moveTo>
                <a:lnTo>
                  <a:pt x="5599020" y="231975"/>
                </a:lnTo>
                <a:lnTo>
                  <a:pt x="5659183" y="246902"/>
                </a:lnTo>
                <a:lnTo>
                  <a:pt x="5717236" y="262110"/>
                </a:lnTo>
                <a:lnTo>
                  <a:pt x="5773178" y="277588"/>
                </a:lnTo>
                <a:lnTo>
                  <a:pt x="5827009" y="293326"/>
                </a:lnTo>
                <a:lnTo>
                  <a:pt x="5878729" y="309314"/>
                </a:lnTo>
                <a:lnTo>
                  <a:pt x="5928337" y="325541"/>
                </a:lnTo>
                <a:lnTo>
                  <a:pt x="5975835" y="342000"/>
                </a:lnTo>
                <a:lnTo>
                  <a:pt x="6021222" y="358678"/>
                </a:lnTo>
                <a:lnTo>
                  <a:pt x="6064498" y="375566"/>
                </a:lnTo>
                <a:lnTo>
                  <a:pt x="6105662" y="392654"/>
                </a:lnTo>
                <a:lnTo>
                  <a:pt x="6144716" y="409932"/>
                </a:lnTo>
                <a:lnTo>
                  <a:pt x="6181659" y="427391"/>
                </a:lnTo>
                <a:lnTo>
                  <a:pt x="6216490" y="445019"/>
                </a:lnTo>
                <a:lnTo>
                  <a:pt x="6279821" y="480746"/>
                </a:lnTo>
                <a:lnTo>
                  <a:pt x="6334707" y="517033"/>
                </a:lnTo>
                <a:lnTo>
                  <a:pt x="6381149" y="553800"/>
                </a:lnTo>
                <a:lnTo>
                  <a:pt x="6419147" y="590967"/>
                </a:lnTo>
                <a:lnTo>
                  <a:pt x="6448702" y="628454"/>
                </a:lnTo>
                <a:lnTo>
                  <a:pt x="6469812" y="666182"/>
                </a:lnTo>
                <a:lnTo>
                  <a:pt x="6482478" y="704069"/>
                </a:lnTo>
                <a:lnTo>
                  <a:pt x="6486700" y="742036"/>
                </a:lnTo>
                <a:lnTo>
                  <a:pt x="6485644" y="761025"/>
                </a:lnTo>
                <a:lnTo>
                  <a:pt x="6477200" y="798963"/>
                </a:lnTo>
                <a:lnTo>
                  <a:pt x="6460312" y="836780"/>
                </a:lnTo>
                <a:lnTo>
                  <a:pt x="6434980" y="874397"/>
                </a:lnTo>
                <a:lnTo>
                  <a:pt x="6401204" y="911735"/>
                </a:lnTo>
                <a:lnTo>
                  <a:pt x="6358984" y="948712"/>
                </a:lnTo>
                <a:lnTo>
                  <a:pt x="6308319" y="985249"/>
                </a:lnTo>
                <a:lnTo>
                  <a:pt x="6249211" y="1021266"/>
                </a:lnTo>
                <a:lnTo>
                  <a:pt x="6181659" y="1056682"/>
                </a:lnTo>
                <a:lnTo>
                  <a:pt x="6144716" y="1074141"/>
                </a:lnTo>
                <a:lnTo>
                  <a:pt x="6105662" y="1091419"/>
                </a:lnTo>
                <a:lnTo>
                  <a:pt x="6064498" y="1108507"/>
                </a:lnTo>
                <a:lnTo>
                  <a:pt x="6021222" y="1125395"/>
                </a:lnTo>
                <a:lnTo>
                  <a:pt x="5975835" y="1142073"/>
                </a:lnTo>
                <a:lnTo>
                  <a:pt x="5928337" y="1158531"/>
                </a:lnTo>
                <a:lnTo>
                  <a:pt x="5878729" y="1174759"/>
                </a:lnTo>
                <a:lnTo>
                  <a:pt x="5827009" y="1190747"/>
                </a:lnTo>
                <a:lnTo>
                  <a:pt x="5773178" y="1206485"/>
                </a:lnTo>
                <a:lnTo>
                  <a:pt x="5717236" y="1221963"/>
                </a:lnTo>
                <a:lnTo>
                  <a:pt x="5659183" y="1237171"/>
                </a:lnTo>
                <a:lnTo>
                  <a:pt x="5599020" y="1252098"/>
                </a:lnTo>
                <a:lnTo>
                  <a:pt x="5536745" y="1266736"/>
                </a:lnTo>
                <a:lnTo>
                  <a:pt x="5495166" y="1276083"/>
                </a:lnTo>
                <a:lnTo>
                  <a:pt x="5453040" y="1285224"/>
                </a:lnTo>
                <a:lnTo>
                  <a:pt x="5410382" y="1294160"/>
                </a:lnTo>
                <a:lnTo>
                  <a:pt x="5367202" y="1302890"/>
                </a:lnTo>
                <a:lnTo>
                  <a:pt x="5323512" y="1311415"/>
                </a:lnTo>
                <a:lnTo>
                  <a:pt x="5279325" y="1319735"/>
                </a:lnTo>
                <a:lnTo>
                  <a:pt x="5234654" y="1327849"/>
                </a:lnTo>
                <a:lnTo>
                  <a:pt x="5189509" y="1335758"/>
                </a:lnTo>
                <a:lnTo>
                  <a:pt x="5143903" y="1343461"/>
                </a:lnTo>
                <a:lnTo>
                  <a:pt x="5097849" y="1350959"/>
                </a:lnTo>
                <a:lnTo>
                  <a:pt x="5051358" y="1358252"/>
                </a:lnTo>
                <a:lnTo>
                  <a:pt x="5004442" y="1365339"/>
                </a:lnTo>
                <a:lnTo>
                  <a:pt x="4957114" y="1372221"/>
                </a:lnTo>
                <a:lnTo>
                  <a:pt x="4909386" y="1378897"/>
                </a:lnTo>
                <a:lnTo>
                  <a:pt x="4861270" y="1385368"/>
                </a:lnTo>
                <a:lnTo>
                  <a:pt x="4812778" y="1391633"/>
                </a:lnTo>
                <a:lnTo>
                  <a:pt x="4763922" y="1397693"/>
                </a:lnTo>
                <a:lnTo>
                  <a:pt x="4714715" y="1403548"/>
                </a:lnTo>
                <a:lnTo>
                  <a:pt x="4665168" y="1409197"/>
                </a:lnTo>
                <a:lnTo>
                  <a:pt x="4615293" y="1414640"/>
                </a:lnTo>
                <a:lnTo>
                  <a:pt x="4565103" y="1419879"/>
                </a:lnTo>
                <a:lnTo>
                  <a:pt x="4514610" y="1424912"/>
                </a:lnTo>
                <a:lnTo>
                  <a:pt x="4463826" y="1429739"/>
                </a:lnTo>
                <a:lnTo>
                  <a:pt x="4412763" y="1434361"/>
                </a:lnTo>
                <a:lnTo>
                  <a:pt x="4361433" y="1438778"/>
                </a:lnTo>
                <a:lnTo>
                  <a:pt x="4309848" y="1442989"/>
                </a:lnTo>
                <a:lnTo>
                  <a:pt x="4258021" y="1446994"/>
                </a:lnTo>
                <a:lnTo>
                  <a:pt x="4205964" y="1450795"/>
                </a:lnTo>
                <a:lnTo>
                  <a:pt x="4153688" y="1454390"/>
                </a:lnTo>
                <a:lnTo>
                  <a:pt x="4101206" y="1457779"/>
                </a:lnTo>
                <a:lnTo>
                  <a:pt x="4048530" y="1460963"/>
                </a:lnTo>
                <a:lnTo>
                  <a:pt x="3995672" y="1463942"/>
                </a:lnTo>
                <a:lnTo>
                  <a:pt x="3942644" y="1466715"/>
                </a:lnTo>
                <a:lnTo>
                  <a:pt x="3889458" y="1469283"/>
                </a:lnTo>
                <a:lnTo>
                  <a:pt x="3836127" y="1471645"/>
                </a:lnTo>
                <a:lnTo>
                  <a:pt x="3782663" y="1473802"/>
                </a:lnTo>
                <a:lnTo>
                  <a:pt x="3729077" y="1475754"/>
                </a:lnTo>
                <a:lnTo>
                  <a:pt x="3675383" y="1477500"/>
                </a:lnTo>
                <a:lnTo>
                  <a:pt x="3621591" y="1479040"/>
                </a:lnTo>
                <a:lnTo>
                  <a:pt x="3567714" y="1480376"/>
                </a:lnTo>
                <a:lnTo>
                  <a:pt x="3513765" y="1481506"/>
                </a:lnTo>
                <a:lnTo>
                  <a:pt x="3459754" y="1482430"/>
                </a:lnTo>
                <a:lnTo>
                  <a:pt x="3405696" y="1483149"/>
                </a:lnTo>
                <a:lnTo>
                  <a:pt x="3351601" y="1483662"/>
                </a:lnTo>
                <a:lnTo>
                  <a:pt x="3297482" y="1483971"/>
                </a:lnTo>
                <a:lnTo>
                  <a:pt x="3243350" y="1484073"/>
                </a:lnTo>
                <a:lnTo>
                  <a:pt x="3189219" y="1483971"/>
                </a:lnTo>
                <a:lnTo>
                  <a:pt x="3135099" y="1483662"/>
                </a:lnTo>
                <a:lnTo>
                  <a:pt x="3081004" y="1483149"/>
                </a:lnTo>
                <a:lnTo>
                  <a:pt x="3026946" y="1482430"/>
                </a:lnTo>
                <a:lnTo>
                  <a:pt x="2972936" y="1481506"/>
                </a:lnTo>
                <a:lnTo>
                  <a:pt x="2918986" y="1480376"/>
                </a:lnTo>
                <a:lnTo>
                  <a:pt x="2865110" y="1479040"/>
                </a:lnTo>
                <a:lnTo>
                  <a:pt x="2811318" y="1477500"/>
                </a:lnTo>
                <a:lnTo>
                  <a:pt x="2757623" y="1475754"/>
                </a:lnTo>
                <a:lnTo>
                  <a:pt x="2704037" y="1473802"/>
                </a:lnTo>
                <a:lnTo>
                  <a:pt x="2650573" y="1471645"/>
                </a:lnTo>
                <a:lnTo>
                  <a:pt x="2597242" y="1469283"/>
                </a:lnTo>
                <a:lnTo>
                  <a:pt x="2544056" y="1466715"/>
                </a:lnTo>
                <a:lnTo>
                  <a:pt x="2491029" y="1463942"/>
                </a:lnTo>
                <a:lnTo>
                  <a:pt x="2438171" y="1460963"/>
                </a:lnTo>
                <a:lnTo>
                  <a:pt x="2385495" y="1457779"/>
                </a:lnTo>
                <a:lnTo>
                  <a:pt x="2333012" y="1454390"/>
                </a:lnTo>
                <a:lnTo>
                  <a:pt x="2280737" y="1450795"/>
                </a:lnTo>
                <a:lnTo>
                  <a:pt x="2228679" y="1446994"/>
                </a:lnTo>
                <a:lnTo>
                  <a:pt x="2176852" y="1442989"/>
                </a:lnTo>
                <a:lnTo>
                  <a:pt x="2125267" y="1438778"/>
                </a:lnTo>
                <a:lnTo>
                  <a:pt x="2073937" y="1434361"/>
                </a:lnTo>
                <a:lnTo>
                  <a:pt x="2022874" y="1429739"/>
                </a:lnTo>
                <a:lnTo>
                  <a:pt x="1972090" y="1424912"/>
                </a:lnTo>
                <a:lnTo>
                  <a:pt x="1921597" y="1419879"/>
                </a:lnTo>
                <a:lnTo>
                  <a:pt x="1871407" y="1414640"/>
                </a:lnTo>
                <a:lnTo>
                  <a:pt x="1821532" y="1409197"/>
                </a:lnTo>
                <a:lnTo>
                  <a:pt x="1771985" y="1403548"/>
                </a:lnTo>
                <a:lnTo>
                  <a:pt x="1722778" y="1397693"/>
                </a:lnTo>
                <a:lnTo>
                  <a:pt x="1673922" y="1391633"/>
                </a:lnTo>
                <a:lnTo>
                  <a:pt x="1625430" y="1385368"/>
                </a:lnTo>
                <a:lnTo>
                  <a:pt x="1577314" y="1378897"/>
                </a:lnTo>
                <a:lnTo>
                  <a:pt x="1529586" y="1372221"/>
                </a:lnTo>
                <a:lnTo>
                  <a:pt x="1482258" y="1365339"/>
                </a:lnTo>
                <a:lnTo>
                  <a:pt x="1435342" y="1358252"/>
                </a:lnTo>
                <a:lnTo>
                  <a:pt x="1388851" y="1350959"/>
                </a:lnTo>
                <a:lnTo>
                  <a:pt x="1342797" y="1343461"/>
                </a:lnTo>
                <a:lnTo>
                  <a:pt x="1297191" y="1335758"/>
                </a:lnTo>
                <a:lnTo>
                  <a:pt x="1252046" y="1327849"/>
                </a:lnTo>
                <a:lnTo>
                  <a:pt x="1207374" y="1319735"/>
                </a:lnTo>
                <a:lnTo>
                  <a:pt x="1163188" y="1311415"/>
                </a:lnTo>
                <a:lnTo>
                  <a:pt x="1119498" y="1302890"/>
                </a:lnTo>
                <a:lnTo>
                  <a:pt x="1076318" y="1294160"/>
                </a:lnTo>
                <a:lnTo>
                  <a:pt x="1033659" y="1285224"/>
                </a:lnTo>
                <a:lnTo>
                  <a:pt x="991534" y="1276083"/>
                </a:lnTo>
                <a:lnTo>
                  <a:pt x="949955" y="1266736"/>
                </a:lnTo>
                <a:lnTo>
                  <a:pt x="887680" y="1252098"/>
                </a:lnTo>
                <a:lnTo>
                  <a:pt x="827516" y="1237171"/>
                </a:lnTo>
                <a:lnTo>
                  <a:pt x="769463" y="1221963"/>
                </a:lnTo>
                <a:lnTo>
                  <a:pt x="713521" y="1206485"/>
                </a:lnTo>
                <a:lnTo>
                  <a:pt x="659691" y="1190747"/>
                </a:lnTo>
                <a:lnTo>
                  <a:pt x="607971" y="1174759"/>
                </a:lnTo>
                <a:lnTo>
                  <a:pt x="558362" y="1158531"/>
                </a:lnTo>
                <a:lnTo>
                  <a:pt x="510864" y="1142073"/>
                </a:lnTo>
                <a:lnTo>
                  <a:pt x="465478" y="1125395"/>
                </a:lnTo>
                <a:lnTo>
                  <a:pt x="422202" y="1108507"/>
                </a:lnTo>
                <a:lnTo>
                  <a:pt x="381037" y="1091419"/>
                </a:lnTo>
                <a:lnTo>
                  <a:pt x="341983" y="1074141"/>
                </a:lnTo>
                <a:lnTo>
                  <a:pt x="305041" y="1056682"/>
                </a:lnTo>
                <a:lnTo>
                  <a:pt x="270209" y="1039054"/>
                </a:lnTo>
                <a:lnTo>
                  <a:pt x="206879" y="1003327"/>
                </a:lnTo>
                <a:lnTo>
                  <a:pt x="151992" y="967040"/>
                </a:lnTo>
                <a:lnTo>
                  <a:pt x="105550" y="930273"/>
                </a:lnTo>
                <a:lnTo>
                  <a:pt x="67552" y="893106"/>
                </a:lnTo>
                <a:lnTo>
                  <a:pt x="37998" y="855619"/>
                </a:lnTo>
                <a:lnTo>
                  <a:pt x="16888" y="817891"/>
                </a:lnTo>
                <a:lnTo>
                  <a:pt x="4222" y="780004"/>
                </a:lnTo>
                <a:lnTo>
                  <a:pt x="0" y="742036"/>
                </a:lnTo>
                <a:lnTo>
                  <a:pt x="1055" y="723048"/>
                </a:lnTo>
                <a:lnTo>
                  <a:pt x="9499" y="685110"/>
                </a:lnTo>
                <a:lnTo>
                  <a:pt x="26387" y="647293"/>
                </a:lnTo>
                <a:lnTo>
                  <a:pt x="51719" y="609676"/>
                </a:lnTo>
                <a:lnTo>
                  <a:pt x="85495" y="572338"/>
                </a:lnTo>
                <a:lnTo>
                  <a:pt x="127716" y="535361"/>
                </a:lnTo>
                <a:lnTo>
                  <a:pt x="178380" y="498824"/>
                </a:lnTo>
                <a:lnTo>
                  <a:pt x="237488" y="462807"/>
                </a:lnTo>
                <a:lnTo>
                  <a:pt x="305041" y="427391"/>
                </a:lnTo>
                <a:lnTo>
                  <a:pt x="341983" y="409932"/>
                </a:lnTo>
                <a:lnTo>
                  <a:pt x="381037" y="392654"/>
                </a:lnTo>
                <a:lnTo>
                  <a:pt x="422202" y="375566"/>
                </a:lnTo>
                <a:lnTo>
                  <a:pt x="465478" y="358678"/>
                </a:lnTo>
                <a:lnTo>
                  <a:pt x="510864" y="342000"/>
                </a:lnTo>
                <a:lnTo>
                  <a:pt x="558362" y="325541"/>
                </a:lnTo>
                <a:lnTo>
                  <a:pt x="607971" y="309314"/>
                </a:lnTo>
                <a:lnTo>
                  <a:pt x="659691" y="293326"/>
                </a:lnTo>
                <a:lnTo>
                  <a:pt x="713521" y="277588"/>
                </a:lnTo>
                <a:lnTo>
                  <a:pt x="769463" y="262110"/>
                </a:lnTo>
                <a:lnTo>
                  <a:pt x="827516" y="246902"/>
                </a:lnTo>
                <a:lnTo>
                  <a:pt x="887680" y="231975"/>
                </a:lnTo>
                <a:lnTo>
                  <a:pt x="949955" y="217337"/>
                </a:lnTo>
                <a:lnTo>
                  <a:pt x="991534" y="207990"/>
                </a:lnTo>
                <a:lnTo>
                  <a:pt x="1033659" y="198849"/>
                </a:lnTo>
                <a:lnTo>
                  <a:pt x="1076318" y="189913"/>
                </a:lnTo>
                <a:lnTo>
                  <a:pt x="1119498" y="181183"/>
                </a:lnTo>
                <a:lnTo>
                  <a:pt x="1163188" y="172658"/>
                </a:lnTo>
                <a:lnTo>
                  <a:pt x="1207374" y="164338"/>
                </a:lnTo>
                <a:lnTo>
                  <a:pt x="1252046" y="156224"/>
                </a:lnTo>
                <a:lnTo>
                  <a:pt x="1297191" y="148315"/>
                </a:lnTo>
                <a:lnTo>
                  <a:pt x="1342797" y="140612"/>
                </a:lnTo>
                <a:lnTo>
                  <a:pt x="1388851" y="133114"/>
                </a:lnTo>
                <a:lnTo>
                  <a:pt x="1435342" y="125821"/>
                </a:lnTo>
                <a:lnTo>
                  <a:pt x="1482258" y="118734"/>
                </a:lnTo>
                <a:lnTo>
                  <a:pt x="1529586" y="111852"/>
                </a:lnTo>
                <a:lnTo>
                  <a:pt x="1577314" y="105176"/>
                </a:lnTo>
                <a:lnTo>
                  <a:pt x="1625430" y="98705"/>
                </a:lnTo>
                <a:lnTo>
                  <a:pt x="1673922" y="92440"/>
                </a:lnTo>
                <a:lnTo>
                  <a:pt x="1722778" y="86380"/>
                </a:lnTo>
                <a:lnTo>
                  <a:pt x="1771985" y="80525"/>
                </a:lnTo>
                <a:lnTo>
                  <a:pt x="1821532" y="74876"/>
                </a:lnTo>
                <a:lnTo>
                  <a:pt x="1871407" y="69433"/>
                </a:lnTo>
                <a:lnTo>
                  <a:pt x="1921597" y="64194"/>
                </a:lnTo>
                <a:lnTo>
                  <a:pt x="1972090" y="59161"/>
                </a:lnTo>
                <a:lnTo>
                  <a:pt x="2022874" y="54334"/>
                </a:lnTo>
                <a:lnTo>
                  <a:pt x="2073937" y="49712"/>
                </a:lnTo>
                <a:lnTo>
                  <a:pt x="2125267" y="45295"/>
                </a:lnTo>
                <a:lnTo>
                  <a:pt x="2176852" y="41084"/>
                </a:lnTo>
                <a:lnTo>
                  <a:pt x="2228679" y="37078"/>
                </a:lnTo>
                <a:lnTo>
                  <a:pt x="2280737" y="33278"/>
                </a:lnTo>
                <a:lnTo>
                  <a:pt x="2333012" y="29683"/>
                </a:lnTo>
                <a:lnTo>
                  <a:pt x="2385495" y="26294"/>
                </a:lnTo>
                <a:lnTo>
                  <a:pt x="2438171" y="23110"/>
                </a:lnTo>
                <a:lnTo>
                  <a:pt x="2491029" y="20131"/>
                </a:lnTo>
                <a:lnTo>
                  <a:pt x="2544056" y="17358"/>
                </a:lnTo>
                <a:lnTo>
                  <a:pt x="2597242" y="14790"/>
                </a:lnTo>
                <a:lnTo>
                  <a:pt x="2650573" y="12428"/>
                </a:lnTo>
                <a:lnTo>
                  <a:pt x="2704037" y="10271"/>
                </a:lnTo>
                <a:lnTo>
                  <a:pt x="2757623" y="8319"/>
                </a:lnTo>
                <a:lnTo>
                  <a:pt x="2811318" y="6573"/>
                </a:lnTo>
                <a:lnTo>
                  <a:pt x="2865110" y="5032"/>
                </a:lnTo>
                <a:lnTo>
                  <a:pt x="2918986" y="3697"/>
                </a:lnTo>
                <a:lnTo>
                  <a:pt x="2972936" y="2567"/>
                </a:lnTo>
                <a:lnTo>
                  <a:pt x="3026946" y="1643"/>
                </a:lnTo>
                <a:lnTo>
                  <a:pt x="3081004" y="924"/>
                </a:lnTo>
                <a:lnTo>
                  <a:pt x="3135099" y="410"/>
                </a:lnTo>
                <a:lnTo>
                  <a:pt x="3189219" y="102"/>
                </a:lnTo>
                <a:lnTo>
                  <a:pt x="3243350" y="0"/>
                </a:lnTo>
                <a:lnTo>
                  <a:pt x="3297482" y="102"/>
                </a:lnTo>
                <a:lnTo>
                  <a:pt x="3351601" y="410"/>
                </a:lnTo>
                <a:lnTo>
                  <a:pt x="3405696" y="924"/>
                </a:lnTo>
                <a:lnTo>
                  <a:pt x="3459754" y="1643"/>
                </a:lnTo>
                <a:lnTo>
                  <a:pt x="3513765" y="2567"/>
                </a:lnTo>
                <a:lnTo>
                  <a:pt x="3567714" y="3697"/>
                </a:lnTo>
                <a:lnTo>
                  <a:pt x="3621591" y="5032"/>
                </a:lnTo>
                <a:lnTo>
                  <a:pt x="3675383" y="6573"/>
                </a:lnTo>
                <a:lnTo>
                  <a:pt x="3729077" y="8319"/>
                </a:lnTo>
                <a:lnTo>
                  <a:pt x="3782663" y="10271"/>
                </a:lnTo>
                <a:lnTo>
                  <a:pt x="3836127" y="12428"/>
                </a:lnTo>
                <a:lnTo>
                  <a:pt x="3889458" y="14790"/>
                </a:lnTo>
                <a:lnTo>
                  <a:pt x="3942644" y="17358"/>
                </a:lnTo>
                <a:lnTo>
                  <a:pt x="3995672" y="20131"/>
                </a:lnTo>
                <a:lnTo>
                  <a:pt x="4048530" y="23110"/>
                </a:lnTo>
                <a:lnTo>
                  <a:pt x="4101206" y="26294"/>
                </a:lnTo>
                <a:lnTo>
                  <a:pt x="4153688" y="29683"/>
                </a:lnTo>
                <a:lnTo>
                  <a:pt x="4205964" y="33278"/>
                </a:lnTo>
                <a:lnTo>
                  <a:pt x="4258021" y="37078"/>
                </a:lnTo>
                <a:lnTo>
                  <a:pt x="4309848" y="41084"/>
                </a:lnTo>
                <a:lnTo>
                  <a:pt x="4361433" y="45295"/>
                </a:lnTo>
                <a:lnTo>
                  <a:pt x="4412763" y="49712"/>
                </a:lnTo>
                <a:lnTo>
                  <a:pt x="4463826" y="54334"/>
                </a:lnTo>
                <a:lnTo>
                  <a:pt x="4514610" y="59161"/>
                </a:lnTo>
                <a:lnTo>
                  <a:pt x="4565103" y="64194"/>
                </a:lnTo>
                <a:lnTo>
                  <a:pt x="4615293" y="69433"/>
                </a:lnTo>
                <a:lnTo>
                  <a:pt x="4665168" y="74876"/>
                </a:lnTo>
                <a:lnTo>
                  <a:pt x="4714715" y="80525"/>
                </a:lnTo>
                <a:lnTo>
                  <a:pt x="4763922" y="86380"/>
                </a:lnTo>
                <a:lnTo>
                  <a:pt x="4812778" y="92440"/>
                </a:lnTo>
                <a:lnTo>
                  <a:pt x="4861270" y="98705"/>
                </a:lnTo>
                <a:lnTo>
                  <a:pt x="4909386" y="105176"/>
                </a:lnTo>
                <a:lnTo>
                  <a:pt x="4957114" y="111852"/>
                </a:lnTo>
                <a:lnTo>
                  <a:pt x="5004442" y="118734"/>
                </a:lnTo>
                <a:lnTo>
                  <a:pt x="5051358" y="125821"/>
                </a:lnTo>
                <a:lnTo>
                  <a:pt x="5097849" y="133114"/>
                </a:lnTo>
                <a:lnTo>
                  <a:pt x="5143903" y="140612"/>
                </a:lnTo>
                <a:lnTo>
                  <a:pt x="5189509" y="148315"/>
                </a:lnTo>
                <a:lnTo>
                  <a:pt x="5234654" y="156224"/>
                </a:lnTo>
                <a:lnTo>
                  <a:pt x="5279325" y="164338"/>
                </a:lnTo>
                <a:lnTo>
                  <a:pt x="5323512" y="172658"/>
                </a:lnTo>
                <a:lnTo>
                  <a:pt x="5367202" y="181183"/>
                </a:lnTo>
                <a:lnTo>
                  <a:pt x="5410382" y="189913"/>
                </a:lnTo>
                <a:lnTo>
                  <a:pt x="5453040" y="198849"/>
                </a:lnTo>
                <a:lnTo>
                  <a:pt x="5495166" y="207990"/>
                </a:lnTo>
                <a:lnTo>
                  <a:pt x="5536745" y="217337"/>
                </a:lnTo>
                <a:close/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2327" y="6998427"/>
            <a:ext cx="6487160" cy="1484630"/>
          </a:xfrm>
          <a:custGeom>
            <a:avLst/>
            <a:gdLst/>
            <a:ahLst/>
            <a:cxnLst/>
            <a:rect l="l" t="t" r="r" b="b"/>
            <a:pathLst>
              <a:path w="6487159" h="1484629">
                <a:moveTo>
                  <a:pt x="5536745" y="217337"/>
                </a:moveTo>
                <a:lnTo>
                  <a:pt x="5599020" y="231975"/>
                </a:lnTo>
                <a:lnTo>
                  <a:pt x="5659183" y="246902"/>
                </a:lnTo>
                <a:lnTo>
                  <a:pt x="5717236" y="262110"/>
                </a:lnTo>
                <a:lnTo>
                  <a:pt x="5773178" y="277588"/>
                </a:lnTo>
                <a:lnTo>
                  <a:pt x="5827009" y="293326"/>
                </a:lnTo>
                <a:lnTo>
                  <a:pt x="5878729" y="309314"/>
                </a:lnTo>
                <a:lnTo>
                  <a:pt x="5928337" y="325541"/>
                </a:lnTo>
                <a:lnTo>
                  <a:pt x="5975835" y="342000"/>
                </a:lnTo>
                <a:lnTo>
                  <a:pt x="6021222" y="358678"/>
                </a:lnTo>
                <a:lnTo>
                  <a:pt x="6064498" y="375566"/>
                </a:lnTo>
                <a:lnTo>
                  <a:pt x="6105662" y="392654"/>
                </a:lnTo>
                <a:lnTo>
                  <a:pt x="6144716" y="409932"/>
                </a:lnTo>
                <a:lnTo>
                  <a:pt x="6181659" y="427391"/>
                </a:lnTo>
                <a:lnTo>
                  <a:pt x="6216490" y="445019"/>
                </a:lnTo>
                <a:lnTo>
                  <a:pt x="6279821" y="480746"/>
                </a:lnTo>
                <a:lnTo>
                  <a:pt x="6334707" y="517033"/>
                </a:lnTo>
                <a:lnTo>
                  <a:pt x="6381149" y="553800"/>
                </a:lnTo>
                <a:lnTo>
                  <a:pt x="6419147" y="590967"/>
                </a:lnTo>
                <a:lnTo>
                  <a:pt x="6448702" y="628454"/>
                </a:lnTo>
                <a:lnTo>
                  <a:pt x="6469812" y="666182"/>
                </a:lnTo>
                <a:lnTo>
                  <a:pt x="6482478" y="704069"/>
                </a:lnTo>
                <a:lnTo>
                  <a:pt x="6486700" y="742036"/>
                </a:lnTo>
                <a:lnTo>
                  <a:pt x="6485644" y="761025"/>
                </a:lnTo>
                <a:lnTo>
                  <a:pt x="6477200" y="798963"/>
                </a:lnTo>
                <a:lnTo>
                  <a:pt x="6460312" y="836780"/>
                </a:lnTo>
                <a:lnTo>
                  <a:pt x="6434980" y="874397"/>
                </a:lnTo>
                <a:lnTo>
                  <a:pt x="6401204" y="911735"/>
                </a:lnTo>
                <a:lnTo>
                  <a:pt x="6358984" y="948712"/>
                </a:lnTo>
                <a:lnTo>
                  <a:pt x="6308319" y="985249"/>
                </a:lnTo>
                <a:lnTo>
                  <a:pt x="6249211" y="1021266"/>
                </a:lnTo>
                <a:lnTo>
                  <a:pt x="6181659" y="1056682"/>
                </a:lnTo>
                <a:lnTo>
                  <a:pt x="6144716" y="1074141"/>
                </a:lnTo>
                <a:lnTo>
                  <a:pt x="6105662" y="1091419"/>
                </a:lnTo>
                <a:lnTo>
                  <a:pt x="6064498" y="1108507"/>
                </a:lnTo>
                <a:lnTo>
                  <a:pt x="6021222" y="1125395"/>
                </a:lnTo>
                <a:lnTo>
                  <a:pt x="5975835" y="1142073"/>
                </a:lnTo>
                <a:lnTo>
                  <a:pt x="5928337" y="1158531"/>
                </a:lnTo>
                <a:lnTo>
                  <a:pt x="5878729" y="1174759"/>
                </a:lnTo>
                <a:lnTo>
                  <a:pt x="5827009" y="1190747"/>
                </a:lnTo>
                <a:lnTo>
                  <a:pt x="5773178" y="1206485"/>
                </a:lnTo>
                <a:lnTo>
                  <a:pt x="5717236" y="1221963"/>
                </a:lnTo>
                <a:lnTo>
                  <a:pt x="5659183" y="1237171"/>
                </a:lnTo>
                <a:lnTo>
                  <a:pt x="5599020" y="1252098"/>
                </a:lnTo>
                <a:lnTo>
                  <a:pt x="5536745" y="1266736"/>
                </a:lnTo>
                <a:lnTo>
                  <a:pt x="5495166" y="1276083"/>
                </a:lnTo>
                <a:lnTo>
                  <a:pt x="5453040" y="1285224"/>
                </a:lnTo>
                <a:lnTo>
                  <a:pt x="5410382" y="1294160"/>
                </a:lnTo>
                <a:lnTo>
                  <a:pt x="5367202" y="1302890"/>
                </a:lnTo>
                <a:lnTo>
                  <a:pt x="5323512" y="1311415"/>
                </a:lnTo>
                <a:lnTo>
                  <a:pt x="5279325" y="1319735"/>
                </a:lnTo>
                <a:lnTo>
                  <a:pt x="5234654" y="1327849"/>
                </a:lnTo>
                <a:lnTo>
                  <a:pt x="5189509" y="1335758"/>
                </a:lnTo>
                <a:lnTo>
                  <a:pt x="5143903" y="1343461"/>
                </a:lnTo>
                <a:lnTo>
                  <a:pt x="5097849" y="1350959"/>
                </a:lnTo>
                <a:lnTo>
                  <a:pt x="5051358" y="1358252"/>
                </a:lnTo>
                <a:lnTo>
                  <a:pt x="5004442" y="1365339"/>
                </a:lnTo>
                <a:lnTo>
                  <a:pt x="4957114" y="1372221"/>
                </a:lnTo>
                <a:lnTo>
                  <a:pt x="4909386" y="1378897"/>
                </a:lnTo>
                <a:lnTo>
                  <a:pt x="4861270" y="1385368"/>
                </a:lnTo>
                <a:lnTo>
                  <a:pt x="4812778" y="1391633"/>
                </a:lnTo>
                <a:lnTo>
                  <a:pt x="4763922" y="1397693"/>
                </a:lnTo>
                <a:lnTo>
                  <a:pt x="4714715" y="1403548"/>
                </a:lnTo>
                <a:lnTo>
                  <a:pt x="4665168" y="1409197"/>
                </a:lnTo>
                <a:lnTo>
                  <a:pt x="4615293" y="1414640"/>
                </a:lnTo>
                <a:lnTo>
                  <a:pt x="4565103" y="1419879"/>
                </a:lnTo>
                <a:lnTo>
                  <a:pt x="4514610" y="1424912"/>
                </a:lnTo>
                <a:lnTo>
                  <a:pt x="4463826" y="1429739"/>
                </a:lnTo>
                <a:lnTo>
                  <a:pt x="4412763" y="1434361"/>
                </a:lnTo>
                <a:lnTo>
                  <a:pt x="4361433" y="1438778"/>
                </a:lnTo>
                <a:lnTo>
                  <a:pt x="4309848" y="1442989"/>
                </a:lnTo>
                <a:lnTo>
                  <a:pt x="4258021" y="1446994"/>
                </a:lnTo>
                <a:lnTo>
                  <a:pt x="4205964" y="1450795"/>
                </a:lnTo>
                <a:lnTo>
                  <a:pt x="4153688" y="1454390"/>
                </a:lnTo>
                <a:lnTo>
                  <a:pt x="4101206" y="1457779"/>
                </a:lnTo>
                <a:lnTo>
                  <a:pt x="4048530" y="1460963"/>
                </a:lnTo>
                <a:lnTo>
                  <a:pt x="3995672" y="1463942"/>
                </a:lnTo>
                <a:lnTo>
                  <a:pt x="3942644" y="1466715"/>
                </a:lnTo>
                <a:lnTo>
                  <a:pt x="3889458" y="1469283"/>
                </a:lnTo>
                <a:lnTo>
                  <a:pt x="3836127" y="1471645"/>
                </a:lnTo>
                <a:lnTo>
                  <a:pt x="3782663" y="1473802"/>
                </a:lnTo>
                <a:lnTo>
                  <a:pt x="3729077" y="1475754"/>
                </a:lnTo>
                <a:lnTo>
                  <a:pt x="3675383" y="1477500"/>
                </a:lnTo>
                <a:lnTo>
                  <a:pt x="3621591" y="1479040"/>
                </a:lnTo>
                <a:lnTo>
                  <a:pt x="3567714" y="1480376"/>
                </a:lnTo>
                <a:lnTo>
                  <a:pt x="3513765" y="1481506"/>
                </a:lnTo>
                <a:lnTo>
                  <a:pt x="3459754" y="1482430"/>
                </a:lnTo>
                <a:lnTo>
                  <a:pt x="3405696" y="1483149"/>
                </a:lnTo>
                <a:lnTo>
                  <a:pt x="3351601" y="1483662"/>
                </a:lnTo>
                <a:lnTo>
                  <a:pt x="3297482" y="1483971"/>
                </a:lnTo>
                <a:lnTo>
                  <a:pt x="3243350" y="1484073"/>
                </a:lnTo>
                <a:lnTo>
                  <a:pt x="3189219" y="1483971"/>
                </a:lnTo>
                <a:lnTo>
                  <a:pt x="3135099" y="1483662"/>
                </a:lnTo>
                <a:lnTo>
                  <a:pt x="3081004" y="1483149"/>
                </a:lnTo>
                <a:lnTo>
                  <a:pt x="3026946" y="1482430"/>
                </a:lnTo>
                <a:lnTo>
                  <a:pt x="2972936" y="1481506"/>
                </a:lnTo>
                <a:lnTo>
                  <a:pt x="2918986" y="1480376"/>
                </a:lnTo>
                <a:lnTo>
                  <a:pt x="2865110" y="1479040"/>
                </a:lnTo>
                <a:lnTo>
                  <a:pt x="2811318" y="1477500"/>
                </a:lnTo>
                <a:lnTo>
                  <a:pt x="2757623" y="1475754"/>
                </a:lnTo>
                <a:lnTo>
                  <a:pt x="2704037" y="1473802"/>
                </a:lnTo>
                <a:lnTo>
                  <a:pt x="2650573" y="1471645"/>
                </a:lnTo>
                <a:lnTo>
                  <a:pt x="2597242" y="1469283"/>
                </a:lnTo>
                <a:lnTo>
                  <a:pt x="2544056" y="1466715"/>
                </a:lnTo>
                <a:lnTo>
                  <a:pt x="2491029" y="1463942"/>
                </a:lnTo>
                <a:lnTo>
                  <a:pt x="2438171" y="1460963"/>
                </a:lnTo>
                <a:lnTo>
                  <a:pt x="2385495" y="1457779"/>
                </a:lnTo>
                <a:lnTo>
                  <a:pt x="2333012" y="1454390"/>
                </a:lnTo>
                <a:lnTo>
                  <a:pt x="2280737" y="1450795"/>
                </a:lnTo>
                <a:lnTo>
                  <a:pt x="2228679" y="1446994"/>
                </a:lnTo>
                <a:lnTo>
                  <a:pt x="2176852" y="1442989"/>
                </a:lnTo>
                <a:lnTo>
                  <a:pt x="2125267" y="1438778"/>
                </a:lnTo>
                <a:lnTo>
                  <a:pt x="2073937" y="1434361"/>
                </a:lnTo>
                <a:lnTo>
                  <a:pt x="2022874" y="1429739"/>
                </a:lnTo>
                <a:lnTo>
                  <a:pt x="1972090" y="1424912"/>
                </a:lnTo>
                <a:lnTo>
                  <a:pt x="1921597" y="1419879"/>
                </a:lnTo>
                <a:lnTo>
                  <a:pt x="1871407" y="1414640"/>
                </a:lnTo>
                <a:lnTo>
                  <a:pt x="1821532" y="1409197"/>
                </a:lnTo>
                <a:lnTo>
                  <a:pt x="1771985" y="1403548"/>
                </a:lnTo>
                <a:lnTo>
                  <a:pt x="1722778" y="1397693"/>
                </a:lnTo>
                <a:lnTo>
                  <a:pt x="1673922" y="1391633"/>
                </a:lnTo>
                <a:lnTo>
                  <a:pt x="1625430" y="1385368"/>
                </a:lnTo>
                <a:lnTo>
                  <a:pt x="1577314" y="1378897"/>
                </a:lnTo>
                <a:lnTo>
                  <a:pt x="1529586" y="1372221"/>
                </a:lnTo>
                <a:lnTo>
                  <a:pt x="1482258" y="1365339"/>
                </a:lnTo>
                <a:lnTo>
                  <a:pt x="1435342" y="1358252"/>
                </a:lnTo>
                <a:lnTo>
                  <a:pt x="1388851" y="1350959"/>
                </a:lnTo>
                <a:lnTo>
                  <a:pt x="1342797" y="1343461"/>
                </a:lnTo>
                <a:lnTo>
                  <a:pt x="1297191" y="1335758"/>
                </a:lnTo>
                <a:lnTo>
                  <a:pt x="1252046" y="1327849"/>
                </a:lnTo>
                <a:lnTo>
                  <a:pt x="1207374" y="1319735"/>
                </a:lnTo>
                <a:lnTo>
                  <a:pt x="1163188" y="1311415"/>
                </a:lnTo>
                <a:lnTo>
                  <a:pt x="1119498" y="1302890"/>
                </a:lnTo>
                <a:lnTo>
                  <a:pt x="1076318" y="1294160"/>
                </a:lnTo>
                <a:lnTo>
                  <a:pt x="1033659" y="1285224"/>
                </a:lnTo>
                <a:lnTo>
                  <a:pt x="991534" y="1276083"/>
                </a:lnTo>
                <a:lnTo>
                  <a:pt x="949955" y="1266736"/>
                </a:lnTo>
                <a:lnTo>
                  <a:pt x="887680" y="1252098"/>
                </a:lnTo>
                <a:lnTo>
                  <a:pt x="827516" y="1237171"/>
                </a:lnTo>
                <a:lnTo>
                  <a:pt x="769463" y="1221963"/>
                </a:lnTo>
                <a:lnTo>
                  <a:pt x="713521" y="1206485"/>
                </a:lnTo>
                <a:lnTo>
                  <a:pt x="659691" y="1190747"/>
                </a:lnTo>
                <a:lnTo>
                  <a:pt x="607971" y="1174759"/>
                </a:lnTo>
                <a:lnTo>
                  <a:pt x="558362" y="1158531"/>
                </a:lnTo>
                <a:lnTo>
                  <a:pt x="510864" y="1142073"/>
                </a:lnTo>
                <a:lnTo>
                  <a:pt x="465478" y="1125395"/>
                </a:lnTo>
                <a:lnTo>
                  <a:pt x="422202" y="1108507"/>
                </a:lnTo>
                <a:lnTo>
                  <a:pt x="381037" y="1091419"/>
                </a:lnTo>
                <a:lnTo>
                  <a:pt x="341983" y="1074141"/>
                </a:lnTo>
                <a:lnTo>
                  <a:pt x="305041" y="1056682"/>
                </a:lnTo>
                <a:lnTo>
                  <a:pt x="270209" y="1039054"/>
                </a:lnTo>
                <a:lnTo>
                  <a:pt x="206879" y="1003327"/>
                </a:lnTo>
                <a:lnTo>
                  <a:pt x="151992" y="967040"/>
                </a:lnTo>
                <a:lnTo>
                  <a:pt x="105550" y="930273"/>
                </a:lnTo>
                <a:lnTo>
                  <a:pt x="67552" y="893106"/>
                </a:lnTo>
                <a:lnTo>
                  <a:pt x="37998" y="855619"/>
                </a:lnTo>
                <a:lnTo>
                  <a:pt x="16888" y="817891"/>
                </a:lnTo>
                <a:lnTo>
                  <a:pt x="4222" y="780004"/>
                </a:lnTo>
                <a:lnTo>
                  <a:pt x="0" y="742036"/>
                </a:lnTo>
                <a:lnTo>
                  <a:pt x="1055" y="723048"/>
                </a:lnTo>
                <a:lnTo>
                  <a:pt x="9499" y="685110"/>
                </a:lnTo>
                <a:lnTo>
                  <a:pt x="26387" y="647293"/>
                </a:lnTo>
                <a:lnTo>
                  <a:pt x="51719" y="609676"/>
                </a:lnTo>
                <a:lnTo>
                  <a:pt x="85495" y="572338"/>
                </a:lnTo>
                <a:lnTo>
                  <a:pt x="127716" y="535361"/>
                </a:lnTo>
                <a:lnTo>
                  <a:pt x="178380" y="498824"/>
                </a:lnTo>
                <a:lnTo>
                  <a:pt x="237488" y="462807"/>
                </a:lnTo>
                <a:lnTo>
                  <a:pt x="305041" y="427391"/>
                </a:lnTo>
                <a:lnTo>
                  <a:pt x="341983" y="409932"/>
                </a:lnTo>
                <a:lnTo>
                  <a:pt x="381037" y="392654"/>
                </a:lnTo>
                <a:lnTo>
                  <a:pt x="422202" y="375566"/>
                </a:lnTo>
                <a:lnTo>
                  <a:pt x="465478" y="358678"/>
                </a:lnTo>
                <a:lnTo>
                  <a:pt x="510864" y="342000"/>
                </a:lnTo>
                <a:lnTo>
                  <a:pt x="558362" y="325541"/>
                </a:lnTo>
                <a:lnTo>
                  <a:pt x="607971" y="309314"/>
                </a:lnTo>
                <a:lnTo>
                  <a:pt x="659691" y="293326"/>
                </a:lnTo>
                <a:lnTo>
                  <a:pt x="713521" y="277588"/>
                </a:lnTo>
                <a:lnTo>
                  <a:pt x="769463" y="262110"/>
                </a:lnTo>
                <a:lnTo>
                  <a:pt x="827516" y="246902"/>
                </a:lnTo>
                <a:lnTo>
                  <a:pt x="887680" y="231975"/>
                </a:lnTo>
                <a:lnTo>
                  <a:pt x="949955" y="217337"/>
                </a:lnTo>
                <a:lnTo>
                  <a:pt x="991534" y="207990"/>
                </a:lnTo>
                <a:lnTo>
                  <a:pt x="1033659" y="198849"/>
                </a:lnTo>
                <a:lnTo>
                  <a:pt x="1076318" y="189913"/>
                </a:lnTo>
                <a:lnTo>
                  <a:pt x="1119498" y="181183"/>
                </a:lnTo>
                <a:lnTo>
                  <a:pt x="1163188" y="172658"/>
                </a:lnTo>
                <a:lnTo>
                  <a:pt x="1207374" y="164338"/>
                </a:lnTo>
                <a:lnTo>
                  <a:pt x="1252046" y="156224"/>
                </a:lnTo>
                <a:lnTo>
                  <a:pt x="1297191" y="148315"/>
                </a:lnTo>
                <a:lnTo>
                  <a:pt x="1342797" y="140612"/>
                </a:lnTo>
                <a:lnTo>
                  <a:pt x="1388851" y="133114"/>
                </a:lnTo>
                <a:lnTo>
                  <a:pt x="1435342" y="125821"/>
                </a:lnTo>
                <a:lnTo>
                  <a:pt x="1482258" y="118734"/>
                </a:lnTo>
                <a:lnTo>
                  <a:pt x="1529586" y="111852"/>
                </a:lnTo>
                <a:lnTo>
                  <a:pt x="1577314" y="105176"/>
                </a:lnTo>
                <a:lnTo>
                  <a:pt x="1625430" y="98705"/>
                </a:lnTo>
                <a:lnTo>
                  <a:pt x="1673922" y="92440"/>
                </a:lnTo>
                <a:lnTo>
                  <a:pt x="1722778" y="86380"/>
                </a:lnTo>
                <a:lnTo>
                  <a:pt x="1771985" y="80525"/>
                </a:lnTo>
                <a:lnTo>
                  <a:pt x="1821532" y="74876"/>
                </a:lnTo>
                <a:lnTo>
                  <a:pt x="1871407" y="69433"/>
                </a:lnTo>
                <a:lnTo>
                  <a:pt x="1921597" y="64194"/>
                </a:lnTo>
                <a:lnTo>
                  <a:pt x="1972090" y="59161"/>
                </a:lnTo>
                <a:lnTo>
                  <a:pt x="2022874" y="54334"/>
                </a:lnTo>
                <a:lnTo>
                  <a:pt x="2073937" y="49712"/>
                </a:lnTo>
                <a:lnTo>
                  <a:pt x="2125267" y="45295"/>
                </a:lnTo>
                <a:lnTo>
                  <a:pt x="2176852" y="41084"/>
                </a:lnTo>
                <a:lnTo>
                  <a:pt x="2228679" y="37078"/>
                </a:lnTo>
                <a:lnTo>
                  <a:pt x="2280737" y="33278"/>
                </a:lnTo>
                <a:lnTo>
                  <a:pt x="2333012" y="29683"/>
                </a:lnTo>
                <a:lnTo>
                  <a:pt x="2385495" y="26294"/>
                </a:lnTo>
                <a:lnTo>
                  <a:pt x="2438171" y="23110"/>
                </a:lnTo>
                <a:lnTo>
                  <a:pt x="2491029" y="20131"/>
                </a:lnTo>
                <a:lnTo>
                  <a:pt x="2544056" y="17358"/>
                </a:lnTo>
                <a:lnTo>
                  <a:pt x="2597242" y="14790"/>
                </a:lnTo>
                <a:lnTo>
                  <a:pt x="2650573" y="12428"/>
                </a:lnTo>
                <a:lnTo>
                  <a:pt x="2704037" y="10271"/>
                </a:lnTo>
                <a:lnTo>
                  <a:pt x="2757623" y="8319"/>
                </a:lnTo>
                <a:lnTo>
                  <a:pt x="2811318" y="6573"/>
                </a:lnTo>
                <a:lnTo>
                  <a:pt x="2865110" y="5032"/>
                </a:lnTo>
                <a:lnTo>
                  <a:pt x="2918986" y="3697"/>
                </a:lnTo>
                <a:lnTo>
                  <a:pt x="2972936" y="2567"/>
                </a:lnTo>
                <a:lnTo>
                  <a:pt x="3026946" y="1643"/>
                </a:lnTo>
                <a:lnTo>
                  <a:pt x="3081004" y="924"/>
                </a:lnTo>
                <a:lnTo>
                  <a:pt x="3135099" y="410"/>
                </a:lnTo>
                <a:lnTo>
                  <a:pt x="3189219" y="102"/>
                </a:lnTo>
                <a:lnTo>
                  <a:pt x="3243350" y="0"/>
                </a:lnTo>
                <a:lnTo>
                  <a:pt x="3297482" y="102"/>
                </a:lnTo>
                <a:lnTo>
                  <a:pt x="3351601" y="410"/>
                </a:lnTo>
                <a:lnTo>
                  <a:pt x="3405696" y="924"/>
                </a:lnTo>
                <a:lnTo>
                  <a:pt x="3459754" y="1643"/>
                </a:lnTo>
                <a:lnTo>
                  <a:pt x="3513765" y="2567"/>
                </a:lnTo>
                <a:lnTo>
                  <a:pt x="3567714" y="3697"/>
                </a:lnTo>
                <a:lnTo>
                  <a:pt x="3621591" y="5032"/>
                </a:lnTo>
                <a:lnTo>
                  <a:pt x="3675383" y="6573"/>
                </a:lnTo>
                <a:lnTo>
                  <a:pt x="3729077" y="8319"/>
                </a:lnTo>
                <a:lnTo>
                  <a:pt x="3782663" y="10271"/>
                </a:lnTo>
                <a:lnTo>
                  <a:pt x="3836127" y="12428"/>
                </a:lnTo>
                <a:lnTo>
                  <a:pt x="3889458" y="14790"/>
                </a:lnTo>
                <a:lnTo>
                  <a:pt x="3942644" y="17358"/>
                </a:lnTo>
                <a:lnTo>
                  <a:pt x="3995672" y="20131"/>
                </a:lnTo>
                <a:lnTo>
                  <a:pt x="4048530" y="23110"/>
                </a:lnTo>
                <a:lnTo>
                  <a:pt x="4101206" y="26294"/>
                </a:lnTo>
                <a:lnTo>
                  <a:pt x="4153688" y="29683"/>
                </a:lnTo>
                <a:lnTo>
                  <a:pt x="4205964" y="33278"/>
                </a:lnTo>
                <a:lnTo>
                  <a:pt x="4258021" y="37078"/>
                </a:lnTo>
                <a:lnTo>
                  <a:pt x="4309848" y="41084"/>
                </a:lnTo>
                <a:lnTo>
                  <a:pt x="4361433" y="45295"/>
                </a:lnTo>
                <a:lnTo>
                  <a:pt x="4412763" y="49712"/>
                </a:lnTo>
                <a:lnTo>
                  <a:pt x="4463826" y="54334"/>
                </a:lnTo>
                <a:lnTo>
                  <a:pt x="4514610" y="59161"/>
                </a:lnTo>
                <a:lnTo>
                  <a:pt x="4565103" y="64194"/>
                </a:lnTo>
                <a:lnTo>
                  <a:pt x="4615293" y="69433"/>
                </a:lnTo>
                <a:lnTo>
                  <a:pt x="4665168" y="74876"/>
                </a:lnTo>
                <a:lnTo>
                  <a:pt x="4714715" y="80525"/>
                </a:lnTo>
                <a:lnTo>
                  <a:pt x="4763922" y="86380"/>
                </a:lnTo>
                <a:lnTo>
                  <a:pt x="4812778" y="92440"/>
                </a:lnTo>
                <a:lnTo>
                  <a:pt x="4861270" y="98705"/>
                </a:lnTo>
                <a:lnTo>
                  <a:pt x="4909386" y="105176"/>
                </a:lnTo>
                <a:lnTo>
                  <a:pt x="4957114" y="111852"/>
                </a:lnTo>
                <a:lnTo>
                  <a:pt x="5004442" y="118734"/>
                </a:lnTo>
                <a:lnTo>
                  <a:pt x="5051358" y="125821"/>
                </a:lnTo>
                <a:lnTo>
                  <a:pt x="5097849" y="133114"/>
                </a:lnTo>
                <a:lnTo>
                  <a:pt x="5143903" y="140612"/>
                </a:lnTo>
                <a:lnTo>
                  <a:pt x="5189509" y="148315"/>
                </a:lnTo>
                <a:lnTo>
                  <a:pt x="5234654" y="156224"/>
                </a:lnTo>
                <a:lnTo>
                  <a:pt x="5279325" y="164338"/>
                </a:lnTo>
                <a:lnTo>
                  <a:pt x="5323512" y="172658"/>
                </a:lnTo>
                <a:lnTo>
                  <a:pt x="5367202" y="181183"/>
                </a:lnTo>
                <a:lnTo>
                  <a:pt x="5410382" y="189913"/>
                </a:lnTo>
                <a:lnTo>
                  <a:pt x="5453040" y="198849"/>
                </a:lnTo>
                <a:lnTo>
                  <a:pt x="5495166" y="207990"/>
                </a:lnTo>
                <a:lnTo>
                  <a:pt x="5536745" y="217337"/>
                </a:lnTo>
                <a:close/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89500" y="4533900"/>
            <a:ext cx="628459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36322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  <a:p>
            <a:pPr marR="1779905" algn="r">
              <a:lnSpc>
                <a:spcPct val="100000"/>
              </a:lnSpc>
              <a:spcBef>
                <a:spcPts val="6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 marL="2311400" marR="2910840" indent="-72390" algn="ctr">
              <a:lnSpc>
                <a:spcPts val="2100"/>
              </a:lnSpc>
              <a:spcBef>
                <a:spcPts val="148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1457325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89500" y="7015480"/>
            <a:ext cx="4832350" cy="1320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09000" y="4533900"/>
            <a:ext cx="2665095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6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0812" y="4357254"/>
            <a:ext cx="137160" cy="1801495"/>
          </a:xfrm>
          <a:custGeom>
            <a:avLst/>
            <a:gdLst/>
            <a:ahLst/>
            <a:cxnLst/>
            <a:rect l="l" t="t" r="r" b="b"/>
            <a:pathLst>
              <a:path w="137160" h="1801495">
                <a:moveTo>
                  <a:pt x="128293" y="1801426"/>
                </a:moveTo>
                <a:lnTo>
                  <a:pt x="92883" y="1767198"/>
                </a:lnTo>
                <a:lnTo>
                  <a:pt x="72510" y="1718041"/>
                </a:lnTo>
                <a:lnTo>
                  <a:pt x="54701" y="1650579"/>
                </a:lnTo>
                <a:lnTo>
                  <a:pt x="46751" y="1610724"/>
                </a:lnTo>
                <a:lnTo>
                  <a:pt x="39434" y="1567182"/>
                </a:lnTo>
                <a:lnTo>
                  <a:pt x="32747" y="1520250"/>
                </a:lnTo>
                <a:lnTo>
                  <a:pt x="26689" y="1470222"/>
                </a:lnTo>
                <a:lnTo>
                  <a:pt x="21256" y="1417396"/>
                </a:lnTo>
                <a:lnTo>
                  <a:pt x="16446" y="1362068"/>
                </a:lnTo>
                <a:lnTo>
                  <a:pt x="12256" y="1304534"/>
                </a:lnTo>
                <a:lnTo>
                  <a:pt x="8684" y="1245091"/>
                </a:lnTo>
                <a:lnTo>
                  <a:pt x="5727" y="1184035"/>
                </a:lnTo>
                <a:lnTo>
                  <a:pt x="3383" y="1121662"/>
                </a:lnTo>
                <a:lnTo>
                  <a:pt x="1648" y="1058268"/>
                </a:lnTo>
                <a:lnTo>
                  <a:pt x="521" y="994150"/>
                </a:lnTo>
                <a:lnTo>
                  <a:pt x="0" y="929605"/>
                </a:lnTo>
                <a:lnTo>
                  <a:pt x="80" y="864928"/>
                </a:lnTo>
                <a:lnTo>
                  <a:pt x="760" y="800415"/>
                </a:lnTo>
                <a:lnTo>
                  <a:pt x="2037" y="736364"/>
                </a:lnTo>
                <a:lnTo>
                  <a:pt x="3909" y="673070"/>
                </a:lnTo>
                <a:lnTo>
                  <a:pt x="6373" y="610829"/>
                </a:lnTo>
                <a:lnTo>
                  <a:pt x="9427" y="549939"/>
                </a:lnTo>
                <a:lnTo>
                  <a:pt x="13068" y="490695"/>
                </a:lnTo>
                <a:lnTo>
                  <a:pt x="17293" y="433393"/>
                </a:lnTo>
                <a:lnTo>
                  <a:pt x="22099" y="378331"/>
                </a:lnTo>
                <a:lnTo>
                  <a:pt x="27485" y="325803"/>
                </a:lnTo>
                <a:lnTo>
                  <a:pt x="33448" y="276108"/>
                </a:lnTo>
                <a:lnTo>
                  <a:pt x="39985" y="229540"/>
                </a:lnTo>
                <a:lnTo>
                  <a:pt x="47094" y="186396"/>
                </a:lnTo>
                <a:lnTo>
                  <a:pt x="54771" y="146973"/>
                </a:lnTo>
                <a:lnTo>
                  <a:pt x="71823" y="80473"/>
                </a:lnTo>
                <a:lnTo>
                  <a:pt x="91120" y="32411"/>
                </a:lnTo>
                <a:lnTo>
                  <a:pt x="124230" y="74"/>
                </a:lnTo>
                <a:lnTo>
                  <a:pt x="136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4202" y="4296550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840" y="60778"/>
                </a:lnTo>
                <a:lnTo>
                  <a:pt x="722" y="121917"/>
                </a:lnTo>
                <a:lnTo>
                  <a:pt x="122279" y="60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89500" y="7015480"/>
            <a:ext cx="4832350" cy="1320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09000" y="45339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82100" y="56261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600" y="43561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13072" y="5483012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291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82800" y="5461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0812" y="4357254"/>
            <a:ext cx="137160" cy="1801495"/>
          </a:xfrm>
          <a:custGeom>
            <a:avLst/>
            <a:gdLst/>
            <a:ahLst/>
            <a:cxnLst/>
            <a:rect l="l" t="t" r="r" b="b"/>
            <a:pathLst>
              <a:path w="137160" h="1801495">
                <a:moveTo>
                  <a:pt x="128293" y="1801426"/>
                </a:moveTo>
                <a:lnTo>
                  <a:pt x="92883" y="1767198"/>
                </a:lnTo>
                <a:lnTo>
                  <a:pt x="72510" y="1718041"/>
                </a:lnTo>
                <a:lnTo>
                  <a:pt x="54701" y="1650579"/>
                </a:lnTo>
                <a:lnTo>
                  <a:pt x="46751" y="1610724"/>
                </a:lnTo>
                <a:lnTo>
                  <a:pt x="39434" y="1567182"/>
                </a:lnTo>
                <a:lnTo>
                  <a:pt x="32747" y="1520250"/>
                </a:lnTo>
                <a:lnTo>
                  <a:pt x="26689" y="1470222"/>
                </a:lnTo>
                <a:lnTo>
                  <a:pt x="21256" y="1417396"/>
                </a:lnTo>
                <a:lnTo>
                  <a:pt x="16446" y="1362068"/>
                </a:lnTo>
                <a:lnTo>
                  <a:pt x="12256" y="1304534"/>
                </a:lnTo>
                <a:lnTo>
                  <a:pt x="8684" y="1245091"/>
                </a:lnTo>
                <a:lnTo>
                  <a:pt x="5727" y="1184035"/>
                </a:lnTo>
                <a:lnTo>
                  <a:pt x="3383" y="1121662"/>
                </a:lnTo>
                <a:lnTo>
                  <a:pt x="1648" y="1058268"/>
                </a:lnTo>
                <a:lnTo>
                  <a:pt x="521" y="994150"/>
                </a:lnTo>
                <a:lnTo>
                  <a:pt x="0" y="929605"/>
                </a:lnTo>
                <a:lnTo>
                  <a:pt x="80" y="864928"/>
                </a:lnTo>
                <a:lnTo>
                  <a:pt x="760" y="800415"/>
                </a:lnTo>
                <a:lnTo>
                  <a:pt x="2037" y="736364"/>
                </a:lnTo>
                <a:lnTo>
                  <a:pt x="3909" y="673070"/>
                </a:lnTo>
                <a:lnTo>
                  <a:pt x="6373" y="610829"/>
                </a:lnTo>
                <a:lnTo>
                  <a:pt x="9427" y="549939"/>
                </a:lnTo>
                <a:lnTo>
                  <a:pt x="13068" y="490695"/>
                </a:lnTo>
                <a:lnTo>
                  <a:pt x="17293" y="433393"/>
                </a:lnTo>
                <a:lnTo>
                  <a:pt x="22099" y="378331"/>
                </a:lnTo>
                <a:lnTo>
                  <a:pt x="27485" y="325803"/>
                </a:lnTo>
                <a:lnTo>
                  <a:pt x="33448" y="276108"/>
                </a:lnTo>
                <a:lnTo>
                  <a:pt x="39985" y="229540"/>
                </a:lnTo>
                <a:lnTo>
                  <a:pt x="47094" y="186396"/>
                </a:lnTo>
                <a:lnTo>
                  <a:pt x="54771" y="146973"/>
                </a:lnTo>
                <a:lnTo>
                  <a:pt x="71823" y="80473"/>
                </a:lnTo>
                <a:lnTo>
                  <a:pt x="91120" y="32411"/>
                </a:lnTo>
                <a:lnTo>
                  <a:pt x="124230" y="74"/>
                </a:lnTo>
                <a:lnTo>
                  <a:pt x="136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4202" y="4296550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840" y="60778"/>
                </a:lnTo>
                <a:lnTo>
                  <a:pt x="722" y="121917"/>
                </a:lnTo>
                <a:lnTo>
                  <a:pt x="122279" y="60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89500" y="7015480"/>
            <a:ext cx="4832350" cy="1320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09000" y="45339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82100" y="56261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600" y="43561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13072" y="5483012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291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82800" y="5461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5483" y="4149399"/>
            <a:ext cx="3460115" cy="1823085"/>
          </a:xfrm>
          <a:custGeom>
            <a:avLst/>
            <a:gdLst/>
            <a:ahLst/>
            <a:cxnLst/>
            <a:rect l="l" t="t" r="r" b="b"/>
            <a:pathLst>
              <a:path w="3460115" h="1823085">
                <a:moveTo>
                  <a:pt x="2953494" y="266961"/>
                </a:moveTo>
                <a:lnTo>
                  <a:pt x="3001732" y="293394"/>
                </a:lnTo>
                <a:lnTo>
                  <a:pt x="3047557" y="320579"/>
                </a:lnTo>
                <a:lnTo>
                  <a:pt x="3090970" y="348475"/>
                </a:lnTo>
                <a:lnTo>
                  <a:pt x="3131972" y="377046"/>
                </a:lnTo>
                <a:lnTo>
                  <a:pt x="3170561" y="406251"/>
                </a:lnTo>
                <a:lnTo>
                  <a:pt x="3206739" y="436054"/>
                </a:lnTo>
                <a:lnTo>
                  <a:pt x="3240505" y="466415"/>
                </a:lnTo>
                <a:lnTo>
                  <a:pt x="3271859" y="497296"/>
                </a:lnTo>
                <a:lnTo>
                  <a:pt x="3300802" y="528658"/>
                </a:lnTo>
                <a:lnTo>
                  <a:pt x="3327332" y="560463"/>
                </a:lnTo>
                <a:lnTo>
                  <a:pt x="3351451" y="592672"/>
                </a:lnTo>
                <a:lnTo>
                  <a:pt x="3373157" y="625247"/>
                </a:lnTo>
                <a:lnTo>
                  <a:pt x="3392452" y="658150"/>
                </a:lnTo>
                <a:lnTo>
                  <a:pt x="3423806" y="724782"/>
                </a:lnTo>
                <a:lnTo>
                  <a:pt x="3445513" y="792262"/>
                </a:lnTo>
                <a:lnTo>
                  <a:pt x="3457572" y="860281"/>
                </a:lnTo>
                <a:lnTo>
                  <a:pt x="3459984" y="894396"/>
                </a:lnTo>
                <a:lnTo>
                  <a:pt x="3459984" y="928531"/>
                </a:lnTo>
                <a:lnTo>
                  <a:pt x="3452748" y="996704"/>
                </a:lnTo>
                <a:lnTo>
                  <a:pt x="3435865" y="1064492"/>
                </a:lnTo>
                <a:lnTo>
                  <a:pt x="3409335" y="1131587"/>
                </a:lnTo>
                <a:lnTo>
                  <a:pt x="3373157" y="1197680"/>
                </a:lnTo>
                <a:lnTo>
                  <a:pt x="3351451" y="1230255"/>
                </a:lnTo>
                <a:lnTo>
                  <a:pt x="3327332" y="1262465"/>
                </a:lnTo>
                <a:lnTo>
                  <a:pt x="3300802" y="1294270"/>
                </a:lnTo>
                <a:lnTo>
                  <a:pt x="3271859" y="1325632"/>
                </a:lnTo>
                <a:lnTo>
                  <a:pt x="3240505" y="1356513"/>
                </a:lnTo>
                <a:lnTo>
                  <a:pt x="3206739" y="1386874"/>
                </a:lnTo>
                <a:lnTo>
                  <a:pt x="3170561" y="1416676"/>
                </a:lnTo>
                <a:lnTo>
                  <a:pt x="3131972" y="1445882"/>
                </a:lnTo>
                <a:lnTo>
                  <a:pt x="3090970" y="1474453"/>
                </a:lnTo>
                <a:lnTo>
                  <a:pt x="3047557" y="1502349"/>
                </a:lnTo>
                <a:lnTo>
                  <a:pt x="3001732" y="1529533"/>
                </a:lnTo>
                <a:lnTo>
                  <a:pt x="2953494" y="1555967"/>
                </a:lnTo>
                <a:lnTo>
                  <a:pt x="2914051" y="1576107"/>
                </a:lnTo>
                <a:lnTo>
                  <a:pt x="2873711" y="1595458"/>
                </a:lnTo>
                <a:lnTo>
                  <a:pt x="2832512" y="1614019"/>
                </a:lnTo>
                <a:lnTo>
                  <a:pt x="2790488" y="1631790"/>
                </a:lnTo>
                <a:lnTo>
                  <a:pt x="2747676" y="1648771"/>
                </a:lnTo>
                <a:lnTo>
                  <a:pt x="2704112" y="1664963"/>
                </a:lnTo>
                <a:lnTo>
                  <a:pt x="2659831" y="1680364"/>
                </a:lnTo>
                <a:lnTo>
                  <a:pt x="2614870" y="1694976"/>
                </a:lnTo>
                <a:lnTo>
                  <a:pt x="2569263" y="1708798"/>
                </a:lnTo>
                <a:lnTo>
                  <a:pt x="2523047" y="1721830"/>
                </a:lnTo>
                <a:lnTo>
                  <a:pt x="2476258" y="1734072"/>
                </a:lnTo>
                <a:lnTo>
                  <a:pt x="2428932" y="1745525"/>
                </a:lnTo>
                <a:lnTo>
                  <a:pt x="2381103" y="1756187"/>
                </a:lnTo>
                <a:lnTo>
                  <a:pt x="2332809" y="1766060"/>
                </a:lnTo>
                <a:lnTo>
                  <a:pt x="2284086" y="1775143"/>
                </a:lnTo>
                <a:lnTo>
                  <a:pt x="2234967" y="1783436"/>
                </a:lnTo>
                <a:lnTo>
                  <a:pt x="2185491" y="1790940"/>
                </a:lnTo>
                <a:lnTo>
                  <a:pt x="2135692" y="1797653"/>
                </a:lnTo>
                <a:lnTo>
                  <a:pt x="2085607" y="1803577"/>
                </a:lnTo>
                <a:lnTo>
                  <a:pt x="2035271" y="1808711"/>
                </a:lnTo>
                <a:lnTo>
                  <a:pt x="1984719" y="1813055"/>
                </a:lnTo>
                <a:lnTo>
                  <a:pt x="1933989" y="1816609"/>
                </a:lnTo>
                <a:lnTo>
                  <a:pt x="1883115" y="1819373"/>
                </a:lnTo>
                <a:lnTo>
                  <a:pt x="1832134" y="1821348"/>
                </a:lnTo>
                <a:lnTo>
                  <a:pt x="1781081" y="1822533"/>
                </a:lnTo>
                <a:lnTo>
                  <a:pt x="1729992" y="1822928"/>
                </a:lnTo>
                <a:lnTo>
                  <a:pt x="1678903" y="1822533"/>
                </a:lnTo>
                <a:lnTo>
                  <a:pt x="1627850" y="1821348"/>
                </a:lnTo>
                <a:lnTo>
                  <a:pt x="1576869" y="1819373"/>
                </a:lnTo>
                <a:lnTo>
                  <a:pt x="1525995" y="1816609"/>
                </a:lnTo>
                <a:lnTo>
                  <a:pt x="1475265" y="1813055"/>
                </a:lnTo>
                <a:lnTo>
                  <a:pt x="1424714" y="1808711"/>
                </a:lnTo>
                <a:lnTo>
                  <a:pt x="1374377" y="1803577"/>
                </a:lnTo>
                <a:lnTo>
                  <a:pt x="1324292" y="1797653"/>
                </a:lnTo>
                <a:lnTo>
                  <a:pt x="1274493" y="1790940"/>
                </a:lnTo>
                <a:lnTo>
                  <a:pt x="1225017" y="1783436"/>
                </a:lnTo>
                <a:lnTo>
                  <a:pt x="1175899" y="1775143"/>
                </a:lnTo>
                <a:lnTo>
                  <a:pt x="1127175" y="1766060"/>
                </a:lnTo>
                <a:lnTo>
                  <a:pt x="1078881" y="1756187"/>
                </a:lnTo>
                <a:lnTo>
                  <a:pt x="1031053" y="1745525"/>
                </a:lnTo>
                <a:lnTo>
                  <a:pt x="983726" y="1734072"/>
                </a:lnTo>
                <a:lnTo>
                  <a:pt x="936937" y="1721830"/>
                </a:lnTo>
                <a:lnTo>
                  <a:pt x="890721" y="1708798"/>
                </a:lnTo>
                <a:lnTo>
                  <a:pt x="845115" y="1694976"/>
                </a:lnTo>
                <a:lnTo>
                  <a:pt x="800153" y="1680364"/>
                </a:lnTo>
                <a:lnTo>
                  <a:pt x="755872" y="1664963"/>
                </a:lnTo>
                <a:lnTo>
                  <a:pt x="712308" y="1648771"/>
                </a:lnTo>
                <a:lnTo>
                  <a:pt x="669496" y="1631790"/>
                </a:lnTo>
                <a:lnTo>
                  <a:pt x="627472" y="1614019"/>
                </a:lnTo>
                <a:lnTo>
                  <a:pt x="586273" y="1595458"/>
                </a:lnTo>
                <a:lnTo>
                  <a:pt x="545933" y="1576107"/>
                </a:lnTo>
                <a:lnTo>
                  <a:pt x="506489" y="1555967"/>
                </a:lnTo>
                <a:lnTo>
                  <a:pt x="458252" y="1529533"/>
                </a:lnTo>
                <a:lnTo>
                  <a:pt x="412427" y="1502349"/>
                </a:lnTo>
                <a:lnTo>
                  <a:pt x="369014" y="1474453"/>
                </a:lnTo>
                <a:lnTo>
                  <a:pt x="328012" y="1445882"/>
                </a:lnTo>
                <a:lnTo>
                  <a:pt x="289422" y="1416676"/>
                </a:lnTo>
                <a:lnTo>
                  <a:pt x="253244" y="1386874"/>
                </a:lnTo>
                <a:lnTo>
                  <a:pt x="219478" y="1356513"/>
                </a:lnTo>
                <a:lnTo>
                  <a:pt x="188124" y="1325632"/>
                </a:lnTo>
                <a:lnTo>
                  <a:pt x="159182" y="1294270"/>
                </a:lnTo>
                <a:lnTo>
                  <a:pt x="132652" y="1262465"/>
                </a:lnTo>
                <a:lnTo>
                  <a:pt x="108533" y="1230255"/>
                </a:lnTo>
                <a:lnTo>
                  <a:pt x="86826" y="1197680"/>
                </a:lnTo>
                <a:lnTo>
                  <a:pt x="67531" y="1164778"/>
                </a:lnTo>
                <a:lnTo>
                  <a:pt x="36177" y="1098145"/>
                </a:lnTo>
                <a:lnTo>
                  <a:pt x="14471" y="1030665"/>
                </a:lnTo>
                <a:lnTo>
                  <a:pt x="2411" y="962646"/>
                </a:lnTo>
                <a:lnTo>
                  <a:pt x="0" y="894396"/>
                </a:lnTo>
                <a:lnTo>
                  <a:pt x="2411" y="860281"/>
                </a:lnTo>
                <a:lnTo>
                  <a:pt x="14471" y="792262"/>
                </a:lnTo>
                <a:lnTo>
                  <a:pt x="36177" y="724782"/>
                </a:lnTo>
                <a:lnTo>
                  <a:pt x="67531" y="658150"/>
                </a:lnTo>
                <a:lnTo>
                  <a:pt x="86826" y="625247"/>
                </a:lnTo>
                <a:lnTo>
                  <a:pt x="108533" y="592672"/>
                </a:lnTo>
                <a:lnTo>
                  <a:pt x="132652" y="560463"/>
                </a:lnTo>
                <a:lnTo>
                  <a:pt x="159182" y="528658"/>
                </a:lnTo>
                <a:lnTo>
                  <a:pt x="188124" y="497296"/>
                </a:lnTo>
                <a:lnTo>
                  <a:pt x="219478" y="466415"/>
                </a:lnTo>
                <a:lnTo>
                  <a:pt x="253244" y="436054"/>
                </a:lnTo>
                <a:lnTo>
                  <a:pt x="289422" y="406251"/>
                </a:lnTo>
                <a:lnTo>
                  <a:pt x="328012" y="377046"/>
                </a:lnTo>
                <a:lnTo>
                  <a:pt x="369014" y="348475"/>
                </a:lnTo>
                <a:lnTo>
                  <a:pt x="412427" y="320579"/>
                </a:lnTo>
                <a:lnTo>
                  <a:pt x="458252" y="293394"/>
                </a:lnTo>
                <a:lnTo>
                  <a:pt x="506489" y="266961"/>
                </a:lnTo>
                <a:lnTo>
                  <a:pt x="545933" y="246821"/>
                </a:lnTo>
                <a:lnTo>
                  <a:pt x="586273" y="227470"/>
                </a:lnTo>
                <a:lnTo>
                  <a:pt x="627472" y="208909"/>
                </a:lnTo>
                <a:lnTo>
                  <a:pt x="669496" y="191138"/>
                </a:lnTo>
                <a:lnTo>
                  <a:pt x="712308" y="174156"/>
                </a:lnTo>
                <a:lnTo>
                  <a:pt x="755872" y="157965"/>
                </a:lnTo>
                <a:lnTo>
                  <a:pt x="800153" y="142563"/>
                </a:lnTo>
                <a:lnTo>
                  <a:pt x="845115" y="127952"/>
                </a:lnTo>
                <a:lnTo>
                  <a:pt x="890721" y="114130"/>
                </a:lnTo>
                <a:lnTo>
                  <a:pt x="936937" y="101097"/>
                </a:lnTo>
                <a:lnTo>
                  <a:pt x="983726" y="88855"/>
                </a:lnTo>
                <a:lnTo>
                  <a:pt x="1031053" y="77403"/>
                </a:lnTo>
                <a:lnTo>
                  <a:pt x="1078881" y="66740"/>
                </a:lnTo>
                <a:lnTo>
                  <a:pt x="1127175" y="56867"/>
                </a:lnTo>
                <a:lnTo>
                  <a:pt x="1175899" y="47784"/>
                </a:lnTo>
                <a:lnTo>
                  <a:pt x="1225017" y="39491"/>
                </a:lnTo>
                <a:lnTo>
                  <a:pt x="1274493" y="31988"/>
                </a:lnTo>
                <a:lnTo>
                  <a:pt x="1324292" y="25274"/>
                </a:lnTo>
                <a:lnTo>
                  <a:pt x="1374377" y="19350"/>
                </a:lnTo>
                <a:lnTo>
                  <a:pt x="1424714" y="14216"/>
                </a:lnTo>
                <a:lnTo>
                  <a:pt x="1475265" y="9872"/>
                </a:lnTo>
                <a:lnTo>
                  <a:pt x="1525995" y="6318"/>
                </a:lnTo>
                <a:lnTo>
                  <a:pt x="1576869" y="3554"/>
                </a:lnTo>
                <a:lnTo>
                  <a:pt x="1627850" y="1579"/>
                </a:lnTo>
                <a:lnTo>
                  <a:pt x="1678903" y="394"/>
                </a:lnTo>
                <a:lnTo>
                  <a:pt x="1729992" y="0"/>
                </a:lnTo>
                <a:lnTo>
                  <a:pt x="1781081" y="394"/>
                </a:lnTo>
                <a:lnTo>
                  <a:pt x="1832134" y="1579"/>
                </a:lnTo>
                <a:lnTo>
                  <a:pt x="1883115" y="3554"/>
                </a:lnTo>
                <a:lnTo>
                  <a:pt x="1933989" y="6318"/>
                </a:lnTo>
                <a:lnTo>
                  <a:pt x="1984719" y="9872"/>
                </a:lnTo>
                <a:lnTo>
                  <a:pt x="2035271" y="14216"/>
                </a:lnTo>
                <a:lnTo>
                  <a:pt x="2085607" y="19350"/>
                </a:lnTo>
                <a:lnTo>
                  <a:pt x="2135692" y="25274"/>
                </a:lnTo>
                <a:lnTo>
                  <a:pt x="2185491" y="31988"/>
                </a:lnTo>
                <a:lnTo>
                  <a:pt x="2234967" y="39491"/>
                </a:lnTo>
                <a:lnTo>
                  <a:pt x="2284086" y="47784"/>
                </a:lnTo>
                <a:lnTo>
                  <a:pt x="2332809" y="56867"/>
                </a:lnTo>
                <a:lnTo>
                  <a:pt x="2381103" y="66740"/>
                </a:lnTo>
                <a:lnTo>
                  <a:pt x="2428932" y="77403"/>
                </a:lnTo>
                <a:lnTo>
                  <a:pt x="2476258" y="88855"/>
                </a:lnTo>
                <a:lnTo>
                  <a:pt x="2523047" y="101097"/>
                </a:lnTo>
                <a:lnTo>
                  <a:pt x="2569263" y="114130"/>
                </a:lnTo>
                <a:lnTo>
                  <a:pt x="2614870" y="127952"/>
                </a:lnTo>
                <a:lnTo>
                  <a:pt x="2659831" y="142563"/>
                </a:lnTo>
                <a:lnTo>
                  <a:pt x="2704112" y="157965"/>
                </a:lnTo>
                <a:lnTo>
                  <a:pt x="2747676" y="174156"/>
                </a:lnTo>
                <a:lnTo>
                  <a:pt x="2790488" y="191138"/>
                </a:lnTo>
                <a:lnTo>
                  <a:pt x="2832512" y="208909"/>
                </a:lnTo>
                <a:lnTo>
                  <a:pt x="2873711" y="227470"/>
                </a:lnTo>
                <a:lnTo>
                  <a:pt x="2914051" y="246821"/>
                </a:lnTo>
                <a:lnTo>
                  <a:pt x="2953494" y="266961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1821" y="4373217"/>
            <a:ext cx="3460115" cy="1823085"/>
          </a:xfrm>
          <a:custGeom>
            <a:avLst/>
            <a:gdLst/>
            <a:ahLst/>
            <a:cxnLst/>
            <a:rect l="l" t="t" r="r" b="b"/>
            <a:pathLst>
              <a:path w="3460115" h="1823085">
                <a:moveTo>
                  <a:pt x="2953494" y="266961"/>
                </a:moveTo>
                <a:lnTo>
                  <a:pt x="3001732" y="293394"/>
                </a:lnTo>
                <a:lnTo>
                  <a:pt x="3047557" y="320579"/>
                </a:lnTo>
                <a:lnTo>
                  <a:pt x="3090970" y="348475"/>
                </a:lnTo>
                <a:lnTo>
                  <a:pt x="3131972" y="377046"/>
                </a:lnTo>
                <a:lnTo>
                  <a:pt x="3170561" y="406251"/>
                </a:lnTo>
                <a:lnTo>
                  <a:pt x="3206739" y="436054"/>
                </a:lnTo>
                <a:lnTo>
                  <a:pt x="3240505" y="466415"/>
                </a:lnTo>
                <a:lnTo>
                  <a:pt x="3271859" y="497296"/>
                </a:lnTo>
                <a:lnTo>
                  <a:pt x="3300802" y="528658"/>
                </a:lnTo>
                <a:lnTo>
                  <a:pt x="3327332" y="560463"/>
                </a:lnTo>
                <a:lnTo>
                  <a:pt x="3351451" y="592672"/>
                </a:lnTo>
                <a:lnTo>
                  <a:pt x="3373157" y="625247"/>
                </a:lnTo>
                <a:lnTo>
                  <a:pt x="3392452" y="658150"/>
                </a:lnTo>
                <a:lnTo>
                  <a:pt x="3423806" y="724782"/>
                </a:lnTo>
                <a:lnTo>
                  <a:pt x="3445513" y="792262"/>
                </a:lnTo>
                <a:lnTo>
                  <a:pt x="3457572" y="860281"/>
                </a:lnTo>
                <a:lnTo>
                  <a:pt x="3459984" y="894396"/>
                </a:lnTo>
                <a:lnTo>
                  <a:pt x="3459984" y="928531"/>
                </a:lnTo>
                <a:lnTo>
                  <a:pt x="3452748" y="996704"/>
                </a:lnTo>
                <a:lnTo>
                  <a:pt x="3435865" y="1064492"/>
                </a:lnTo>
                <a:lnTo>
                  <a:pt x="3409335" y="1131587"/>
                </a:lnTo>
                <a:lnTo>
                  <a:pt x="3373157" y="1197680"/>
                </a:lnTo>
                <a:lnTo>
                  <a:pt x="3351451" y="1230255"/>
                </a:lnTo>
                <a:lnTo>
                  <a:pt x="3327332" y="1262465"/>
                </a:lnTo>
                <a:lnTo>
                  <a:pt x="3300802" y="1294270"/>
                </a:lnTo>
                <a:lnTo>
                  <a:pt x="3271859" y="1325632"/>
                </a:lnTo>
                <a:lnTo>
                  <a:pt x="3240505" y="1356513"/>
                </a:lnTo>
                <a:lnTo>
                  <a:pt x="3206739" y="1386874"/>
                </a:lnTo>
                <a:lnTo>
                  <a:pt x="3170561" y="1416676"/>
                </a:lnTo>
                <a:lnTo>
                  <a:pt x="3131972" y="1445882"/>
                </a:lnTo>
                <a:lnTo>
                  <a:pt x="3090970" y="1474453"/>
                </a:lnTo>
                <a:lnTo>
                  <a:pt x="3047557" y="1502349"/>
                </a:lnTo>
                <a:lnTo>
                  <a:pt x="3001732" y="1529533"/>
                </a:lnTo>
                <a:lnTo>
                  <a:pt x="2953494" y="1555967"/>
                </a:lnTo>
                <a:lnTo>
                  <a:pt x="2914051" y="1576107"/>
                </a:lnTo>
                <a:lnTo>
                  <a:pt x="2873711" y="1595458"/>
                </a:lnTo>
                <a:lnTo>
                  <a:pt x="2832512" y="1614019"/>
                </a:lnTo>
                <a:lnTo>
                  <a:pt x="2790488" y="1631790"/>
                </a:lnTo>
                <a:lnTo>
                  <a:pt x="2747676" y="1648771"/>
                </a:lnTo>
                <a:lnTo>
                  <a:pt x="2704112" y="1664963"/>
                </a:lnTo>
                <a:lnTo>
                  <a:pt x="2659831" y="1680364"/>
                </a:lnTo>
                <a:lnTo>
                  <a:pt x="2614870" y="1694976"/>
                </a:lnTo>
                <a:lnTo>
                  <a:pt x="2569263" y="1708798"/>
                </a:lnTo>
                <a:lnTo>
                  <a:pt x="2523047" y="1721830"/>
                </a:lnTo>
                <a:lnTo>
                  <a:pt x="2476258" y="1734072"/>
                </a:lnTo>
                <a:lnTo>
                  <a:pt x="2428932" y="1745525"/>
                </a:lnTo>
                <a:lnTo>
                  <a:pt x="2381103" y="1756187"/>
                </a:lnTo>
                <a:lnTo>
                  <a:pt x="2332809" y="1766060"/>
                </a:lnTo>
                <a:lnTo>
                  <a:pt x="2284086" y="1775143"/>
                </a:lnTo>
                <a:lnTo>
                  <a:pt x="2234967" y="1783436"/>
                </a:lnTo>
                <a:lnTo>
                  <a:pt x="2185491" y="1790940"/>
                </a:lnTo>
                <a:lnTo>
                  <a:pt x="2135692" y="1797653"/>
                </a:lnTo>
                <a:lnTo>
                  <a:pt x="2085607" y="1803577"/>
                </a:lnTo>
                <a:lnTo>
                  <a:pt x="2035271" y="1808711"/>
                </a:lnTo>
                <a:lnTo>
                  <a:pt x="1984719" y="1813055"/>
                </a:lnTo>
                <a:lnTo>
                  <a:pt x="1933989" y="1816609"/>
                </a:lnTo>
                <a:lnTo>
                  <a:pt x="1883115" y="1819373"/>
                </a:lnTo>
                <a:lnTo>
                  <a:pt x="1832134" y="1821348"/>
                </a:lnTo>
                <a:lnTo>
                  <a:pt x="1781081" y="1822533"/>
                </a:lnTo>
                <a:lnTo>
                  <a:pt x="1729992" y="1822928"/>
                </a:lnTo>
                <a:lnTo>
                  <a:pt x="1678903" y="1822533"/>
                </a:lnTo>
                <a:lnTo>
                  <a:pt x="1627850" y="1821348"/>
                </a:lnTo>
                <a:lnTo>
                  <a:pt x="1576869" y="1819373"/>
                </a:lnTo>
                <a:lnTo>
                  <a:pt x="1525995" y="1816609"/>
                </a:lnTo>
                <a:lnTo>
                  <a:pt x="1475265" y="1813055"/>
                </a:lnTo>
                <a:lnTo>
                  <a:pt x="1424714" y="1808711"/>
                </a:lnTo>
                <a:lnTo>
                  <a:pt x="1374377" y="1803577"/>
                </a:lnTo>
                <a:lnTo>
                  <a:pt x="1324292" y="1797653"/>
                </a:lnTo>
                <a:lnTo>
                  <a:pt x="1274493" y="1790940"/>
                </a:lnTo>
                <a:lnTo>
                  <a:pt x="1225017" y="1783436"/>
                </a:lnTo>
                <a:lnTo>
                  <a:pt x="1175899" y="1775143"/>
                </a:lnTo>
                <a:lnTo>
                  <a:pt x="1127175" y="1766060"/>
                </a:lnTo>
                <a:lnTo>
                  <a:pt x="1078881" y="1756187"/>
                </a:lnTo>
                <a:lnTo>
                  <a:pt x="1031053" y="1745525"/>
                </a:lnTo>
                <a:lnTo>
                  <a:pt x="983726" y="1734072"/>
                </a:lnTo>
                <a:lnTo>
                  <a:pt x="936937" y="1721830"/>
                </a:lnTo>
                <a:lnTo>
                  <a:pt x="890721" y="1708798"/>
                </a:lnTo>
                <a:lnTo>
                  <a:pt x="845115" y="1694976"/>
                </a:lnTo>
                <a:lnTo>
                  <a:pt x="800153" y="1680364"/>
                </a:lnTo>
                <a:lnTo>
                  <a:pt x="755872" y="1664963"/>
                </a:lnTo>
                <a:lnTo>
                  <a:pt x="712308" y="1648771"/>
                </a:lnTo>
                <a:lnTo>
                  <a:pt x="669496" y="1631790"/>
                </a:lnTo>
                <a:lnTo>
                  <a:pt x="627472" y="1614019"/>
                </a:lnTo>
                <a:lnTo>
                  <a:pt x="586273" y="1595458"/>
                </a:lnTo>
                <a:lnTo>
                  <a:pt x="545933" y="1576107"/>
                </a:lnTo>
                <a:lnTo>
                  <a:pt x="506489" y="1555967"/>
                </a:lnTo>
                <a:lnTo>
                  <a:pt x="458252" y="1529533"/>
                </a:lnTo>
                <a:lnTo>
                  <a:pt x="412427" y="1502349"/>
                </a:lnTo>
                <a:lnTo>
                  <a:pt x="369014" y="1474453"/>
                </a:lnTo>
                <a:lnTo>
                  <a:pt x="328012" y="1445882"/>
                </a:lnTo>
                <a:lnTo>
                  <a:pt x="289422" y="1416676"/>
                </a:lnTo>
                <a:lnTo>
                  <a:pt x="253244" y="1386874"/>
                </a:lnTo>
                <a:lnTo>
                  <a:pt x="219478" y="1356513"/>
                </a:lnTo>
                <a:lnTo>
                  <a:pt x="188124" y="1325632"/>
                </a:lnTo>
                <a:lnTo>
                  <a:pt x="159182" y="1294270"/>
                </a:lnTo>
                <a:lnTo>
                  <a:pt x="132652" y="1262465"/>
                </a:lnTo>
                <a:lnTo>
                  <a:pt x="108533" y="1230255"/>
                </a:lnTo>
                <a:lnTo>
                  <a:pt x="86826" y="1197680"/>
                </a:lnTo>
                <a:lnTo>
                  <a:pt x="67531" y="1164778"/>
                </a:lnTo>
                <a:lnTo>
                  <a:pt x="36177" y="1098145"/>
                </a:lnTo>
                <a:lnTo>
                  <a:pt x="14471" y="1030665"/>
                </a:lnTo>
                <a:lnTo>
                  <a:pt x="2411" y="962646"/>
                </a:lnTo>
                <a:lnTo>
                  <a:pt x="0" y="894396"/>
                </a:lnTo>
                <a:lnTo>
                  <a:pt x="2411" y="860281"/>
                </a:lnTo>
                <a:lnTo>
                  <a:pt x="14471" y="792262"/>
                </a:lnTo>
                <a:lnTo>
                  <a:pt x="36177" y="724782"/>
                </a:lnTo>
                <a:lnTo>
                  <a:pt x="67531" y="658150"/>
                </a:lnTo>
                <a:lnTo>
                  <a:pt x="86826" y="625247"/>
                </a:lnTo>
                <a:lnTo>
                  <a:pt x="108533" y="592672"/>
                </a:lnTo>
                <a:lnTo>
                  <a:pt x="132652" y="560463"/>
                </a:lnTo>
                <a:lnTo>
                  <a:pt x="159182" y="528658"/>
                </a:lnTo>
                <a:lnTo>
                  <a:pt x="188124" y="497296"/>
                </a:lnTo>
                <a:lnTo>
                  <a:pt x="219478" y="466415"/>
                </a:lnTo>
                <a:lnTo>
                  <a:pt x="253244" y="436054"/>
                </a:lnTo>
                <a:lnTo>
                  <a:pt x="289422" y="406251"/>
                </a:lnTo>
                <a:lnTo>
                  <a:pt x="328012" y="377046"/>
                </a:lnTo>
                <a:lnTo>
                  <a:pt x="369014" y="348475"/>
                </a:lnTo>
                <a:lnTo>
                  <a:pt x="412427" y="320579"/>
                </a:lnTo>
                <a:lnTo>
                  <a:pt x="458252" y="293394"/>
                </a:lnTo>
                <a:lnTo>
                  <a:pt x="506489" y="266961"/>
                </a:lnTo>
                <a:lnTo>
                  <a:pt x="545933" y="246821"/>
                </a:lnTo>
                <a:lnTo>
                  <a:pt x="586273" y="227470"/>
                </a:lnTo>
                <a:lnTo>
                  <a:pt x="627472" y="208909"/>
                </a:lnTo>
                <a:lnTo>
                  <a:pt x="669496" y="191138"/>
                </a:lnTo>
                <a:lnTo>
                  <a:pt x="712308" y="174156"/>
                </a:lnTo>
                <a:lnTo>
                  <a:pt x="755872" y="157965"/>
                </a:lnTo>
                <a:lnTo>
                  <a:pt x="800153" y="142563"/>
                </a:lnTo>
                <a:lnTo>
                  <a:pt x="845115" y="127952"/>
                </a:lnTo>
                <a:lnTo>
                  <a:pt x="890721" y="114130"/>
                </a:lnTo>
                <a:lnTo>
                  <a:pt x="936937" y="101097"/>
                </a:lnTo>
                <a:lnTo>
                  <a:pt x="983726" y="88855"/>
                </a:lnTo>
                <a:lnTo>
                  <a:pt x="1031053" y="77403"/>
                </a:lnTo>
                <a:lnTo>
                  <a:pt x="1078881" y="66740"/>
                </a:lnTo>
                <a:lnTo>
                  <a:pt x="1127175" y="56867"/>
                </a:lnTo>
                <a:lnTo>
                  <a:pt x="1175899" y="47784"/>
                </a:lnTo>
                <a:lnTo>
                  <a:pt x="1225017" y="39491"/>
                </a:lnTo>
                <a:lnTo>
                  <a:pt x="1274493" y="31988"/>
                </a:lnTo>
                <a:lnTo>
                  <a:pt x="1324292" y="25274"/>
                </a:lnTo>
                <a:lnTo>
                  <a:pt x="1374377" y="19350"/>
                </a:lnTo>
                <a:lnTo>
                  <a:pt x="1424714" y="14216"/>
                </a:lnTo>
                <a:lnTo>
                  <a:pt x="1475265" y="9872"/>
                </a:lnTo>
                <a:lnTo>
                  <a:pt x="1525995" y="6318"/>
                </a:lnTo>
                <a:lnTo>
                  <a:pt x="1576869" y="3554"/>
                </a:lnTo>
                <a:lnTo>
                  <a:pt x="1627850" y="1579"/>
                </a:lnTo>
                <a:lnTo>
                  <a:pt x="1678903" y="394"/>
                </a:lnTo>
                <a:lnTo>
                  <a:pt x="1729992" y="0"/>
                </a:lnTo>
                <a:lnTo>
                  <a:pt x="1781081" y="394"/>
                </a:lnTo>
                <a:lnTo>
                  <a:pt x="1832134" y="1579"/>
                </a:lnTo>
                <a:lnTo>
                  <a:pt x="1883115" y="3554"/>
                </a:lnTo>
                <a:lnTo>
                  <a:pt x="1933989" y="6318"/>
                </a:lnTo>
                <a:lnTo>
                  <a:pt x="1984719" y="9872"/>
                </a:lnTo>
                <a:lnTo>
                  <a:pt x="2035271" y="14216"/>
                </a:lnTo>
                <a:lnTo>
                  <a:pt x="2085607" y="19350"/>
                </a:lnTo>
                <a:lnTo>
                  <a:pt x="2135692" y="25274"/>
                </a:lnTo>
                <a:lnTo>
                  <a:pt x="2185491" y="31988"/>
                </a:lnTo>
                <a:lnTo>
                  <a:pt x="2234967" y="39491"/>
                </a:lnTo>
                <a:lnTo>
                  <a:pt x="2284086" y="47784"/>
                </a:lnTo>
                <a:lnTo>
                  <a:pt x="2332809" y="56867"/>
                </a:lnTo>
                <a:lnTo>
                  <a:pt x="2381103" y="66740"/>
                </a:lnTo>
                <a:lnTo>
                  <a:pt x="2428932" y="77403"/>
                </a:lnTo>
                <a:lnTo>
                  <a:pt x="2476258" y="88855"/>
                </a:lnTo>
                <a:lnTo>
                  <a:pt x="2523047" y="101097"/>
                </a:lnTo>
                <a:lnTo>
                  <a:pt x="2569263" y="114130"/>
                </a:lnTo>
                <a:lnTo>
                  <a:pt x="2614870" y="127952"/>
                </a:lnTo>
                <a:lnTo>
                  <a:pt x="2659831" y="142563"/>
                </a:lnTo>
                <a:lnTo>
                  <a:pt x="2704112" y="157965"/>
                </a:lnTo>
                <a:lnTo>
                  <a:pt x="2747676" y="174156"/>
                </a:lnTo>
                <a:lnTo>
                  <a:pt x="2790488" y="191138"/>
                </a:lnTo>
                <a:lnTo>
                  <a:pt x="2832512" y="208909"/>
                </a:lnTo>
                <a:lnTo>
                  <a:pt x="2873711" y="227470"/>
                </a:lnTo>
                <a:lnTo>
                  <a:pt x="2914051" y="246821"/>
                </a:lnTo>
                <a:lnTo>
                  <a:pt x="2953494" y="266961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1681479"/>
            <a:ext cx="4832350" cy="1244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0812" y="4357254"/>
            <a:ext cx="137160" cy="1801495"/>
          </a:xfrm>
          <a:custGeom>
            <a:avLst/>
            <a:gdLst/>
            <a:ahLst/>
            <a:cxnLst/>
            <a:rect l="l" t="t" r="r" b="b"/>
            <a:pathLst>
              <a:path w="137160" h="1801495">
                <a:moveTo>
                  <a:pt x="128293" y="1801426"/>
                </a:moveTo>
                <a:lnTo>
                  <a:pt x="92883" y="1767198"/>
                </a:lnTo>
                <a:lnTo>
                  <a:pt x="72510" y="1718041"/>
                </a:lnTo>
                <a:lnTo>
                  <a:pt x="54701" y="1650579"/>
                </a:lnTo>
                <a:lnTo>
                  <a:pt x="46751" y="1610724"/>
                </a:lnTo>
                <a:lnTo>
                  <a:pt x="39434" y="1567182"/>
                </a:lnTo>
                <a:lnTo>
                  <a:pt x="32747" y="1520250"/>
                </a:lnTo>
                <a:lnTo>
                  <a:pt x="26689" y="1470222"/>
                </a:lnTo>
                <a:lnTo>
                  <a:pt x="21256" y="1417396"/>
                </a:lnTo>
                <a:lnTo>
                  <a:pt x="16446" y="1362068"/>
                </a:lnTo>
                <a:lnTo>
                  <a:pt x="12256" y="1304534"/>
                </a:lnTo>
                <a:lnTo>
                  <a:pt x="8684" y="1245091"/>
                </a:lnTo>
                <a:lnTo>
                  <a:pt x="5727" y="1184035"/>
                </a:lnTo>
                <a:lnTo>
                  <a:pt x="3383" y="1121662"/>
                </a:lnTo>
                <a:lnTo>
                  <a:pt x="1648" y="1058268"/>
                </a:lnTo>
                <a:lnTo>
                  <a:pt x="521" y="994150"/>
                </a:lnTo>
                <a:lnTo>
                  <a:pt x="0" y="929605"/>
                </a:lnTo>
                <a:lnTo>
                  <a:pt x="80" y="864928"/>
                </a:lnTo>
                <a:lnTo>
                  <a:pt x="760" y="800415"/>
                </a:lnTo>
                <a:lnTo>
                  <a:pt x="2037" y="736364"/>
                </a:lnTo>
                <a:lnTo>
                  <a:pt x="3909" y="673070"/>
                </a:lnTo>
                <a:lnTo>
                  <a:pt x="6373" y="610829"/>
                </a:lnTo>
                <a:lnTo>
                  <a:pt x="9427" y="549939"/>
                </a:lnTo>
                <a:lnTo>
                  <a:pt x="13068" y="490695"/>
                </a:lnTo>
                <a:lnTo>
                  <a:pt x="17293" y="433393"/>
                </a:lnTo>
                <a:lnTo>
                  <a:pt x="22099" y="378331"/>
                </a:lnTo>
                <a:lnTo>
                  <a:pt x="27485" y="325803"/>
                </a:lnTo>
                <a:lnTo>
                  <a:pt x="33448" y="276108"/>
                </a:lnTo>
                <a:lnTo>
                  <a:pt x="39985" y="229540"/>
                </a:lnTo>
                <a:lnTo>
                  <a:pt x="47094" y="186396"/>
                </a:lnTo>
                <a:lnTo>
                  <a:pt x="54771" y="146973"/>
                </a:lnTo>
                <a:lnTo>
                  <a:pt x="71823" y="80473"/>
                </a:lnTo>
                <a:lnTo>
                  <a:pt x="91120" y="32411"/>
                </a:lnTo>
                <a:lnTo>
                  <a:pt x="124230" y="74"/>
                </a:lnTo>
                <a:lnTo>
                  <a:pt x="136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4202" y="4296550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840" y="60778"/>
                </a:lnTo>
                <a:lnTo>
                  <a:pt x="722" y="121917"/>
                </a:lnTo>
                <a:lnTo>
                  <a:pt x="122279" y="60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89500" y="7015480"/>
            <a:ext cx="4832350" cy="1320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09000" y="45339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82100" y="56261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600" y="43561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13072" y="5483012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291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82800" y="5461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25654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600" y="1681479"/>
            <a:ext cx="4832350" cy="9144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24900" y="37592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74100" y="2641600"/>
            <a:ext cx="2261235" cy="1021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6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spc="-5" dirty="0">
                <a:latin typeface="Arial"/>
                <a:cs typeface="Arial"/>
              </a:rPr>
              <a:t>isNAK(rcvpkt)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0895" y="3755194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4">
                <a:moveTo>
                  <a:pt x="0" y="0"/>
                </a:moveTo>
                <a:lnTo>
                  <a:pt x="203880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0812" y="4357254"/>
            <a:ext cx="137160" cy="1801495"/>
          </a:xfrm>
          <a:custGeom>
            <a:avLst/>
            <a:gdLst/>
            <a:ahLst/>
            <a:cxnLst/>
            <a:rect l="l" t="t" r="r" b="b"/>
            <a:pathLst>
              <a:path w="137160" h="1801495">
                <a:moveTo>
                  <a:pt x="128293" y="1801426"/>
                </a:moveTo>
                <a:lnTo>
                  <a:pt x="92883" y="1767198"/>
                </a:lnTo>
                <a:lnTo>
                  <a:pt x="72510" y="1718041"/>
                </a:lnTo>
                <a:lnTo>
                  <a:pt x="54701" y="1650579"/>
                </a:lnTo>
                <a:lnTo>
                  <a:pt x="46751" y="1610724"/>
                </a:lnTo>
                <a:lnTo>
                  <a:pt x="39434" y="1567182"/>
                </a:lnTo>
                <a:lnTo>
                  <a:pt x="32747" y="1520250"/>
                </a:lnTo>
                <a:lnTo>
                  <a:pt x="26689" y="1470222"/>
                </a:lnTo>
                <a:lnTo>
                  <a:pt x="21256" y="1417396"/>
                </a:lnTo>
                <a:lnTo>
                  <a:pt x="16446" y="1362068"/>
                </a:lnTo>
                <a:lnTo>
                  <a:pt x="12256" y="1304534"/>
                </a:lnTo>
                <a:lnTo>
                  <a:pt x="8684" y="1245091"/>
                </a:lnTo>
                <a:lnTo>
                  <a:pt x="5727" y="1184035"/>
                </a:lnTo>
                <a:lnTo>
                  <a:pt x="3383" y="1121662"/>
                </a:lnTo>
                <a:lnTo>
                  <a:pt x="1648" y="1058268"/>
                </a:lnTo>
                <a:lnTo>
                  <a:pt x="521" y="994150"/>
                </a:lnTo>
                <a:lnTo>
                  <a:pt x="0" y="929605"/>
                </a:lnTo>
                <a:lnTo>
                  <a:pt x="80" y="864928"/>
                </a:lnTo>
                <a:lnTo>
                  <a:pt x="760" y="800415"/>
                </a:lnTo>
                <a:lnTo>
                  <a:pt x="2037" y="736364"/>
                </a:lnTo>
                <a:lnTo>
                  <a:pt x="3909" y="673070"/>
                </a:lnTo>
                <a:lnTo>
                  <a:pt x="6373" y="610829"/>
                </a:lnTo>
                <a:lnTo>
                  <a:pt x="9427" y="549939"/>
                </a:lnTo>
                <a:lnTo>
                  <a:pt x="13068" y="490695"/>
                </a:lnTo>
                <a:lnTo>
                  <a:pt x="17293" y="433393"/>
                </a:lnTo>
                <a:lnTo>
                  <a:pt x="22099" y="378331"/>
                </a:lnTo>
                <a:lnTo>
                  <a:pt x="27485" y="325803"/>
                </a:lnTo>
                <a:lnTo>
                  <a:pt x="33448" y="276108"/>
                </a:lnTo>
                <a:lnTo>
                  <a:pt x="39985" y="229540"/>
                </a:lnTo>
                <a:lnTo>
                  <a:pt x="47094" y="186396"/>
                </a:lnTo>
                <a:lnTo>
                  <a:pt x="54771" y="146973"/>
                </a:lnTo>
                <a:lnTo>
                  <a:pt x="71823" y="80473"/>
                </a:lnTo>
                <a:lnTo>
                  <a:pt x="91120" y="32411"/>
                </a:lnTo>
                <a:lnTo>
                  <a:pt x="124230" y="74"/>
                </a:lnTo>
                <a:lnTo>
                  <a:pt x="136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4202" y="4296550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840" y="60778"/>
                </a:lnTo>
                <a:lnTo>
                  <a:pt x="722" y="121917"/>
                </a:lnTo>
                <a:lnTo>
                  <a:pt x="122279" y="60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89500" y="7015480"/>
            <a:ext cx="4832350" cy="1320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09000" y="45339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182100" y="56261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7600" y="43561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13072" y="5483012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291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82800" y="5461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25654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600" y="1681479"/>
            <a:ext cx="4832350" cy="9144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6654" y="3254570"/>
            <a:ext cx="596265" cy="655955"/>
          </a:xfrm>
          <a:custGeom>
            <a:avLst/>
            <a:gdLst/>
            <a:ahLst/>
            <a:cxnLst/>
            <a:rect l="l" t="t" r="r" b="b"/>
            <a:pathLst>
              <a:path w="596265" h="655954">
                <a:moveTo>
                  <a:pt x="0" y="106005"/>
                </a:moveTo>
                <a:lnTo>
                  <a:pt x="33448" y="80896"/>
                </a:lnTo>
                <a:lnTo>
                  <a:pt x="66575" y="59450"/>
                </a:lnTo>
                <a:lnTo>
                  <a:pt x="131595" y="26996"/>
                </a:lnTo>
                <a:lnTo>
                  <a:pt x="194527" y="7545"/>
                </a:lnTo>
                <a:lnTo>
                  <a:pt x="254833" y="0"/>
                </a:lnTo>
                <a:lnTo>
                  <a:pt x="283834" y="348"/>
                </a:lnTo>
                <a:lnTo>
                  <a:pt x="339199" y="8601"/>
                </a:lnTo>
                <a:lnTo>
                  <a:pt x="390600" y="26013"/>
                </a:lnTo>
                <a:lnTo>
                  <a:pt x="437501" y="51487"/>
                </a:lnTo>
                <a:lnTo>
                  <a:pt x="479368" y="83924"/>
                </a:lnTo>
                <a:lnTo>
                  <a:pt x="515664" y="122227"/>
                </a:lnTo>
                <a:lnTo>
                  <a:pt x="545855" y="165296"/>
                </a:lnTo>
                <a:lnTo>
                  <a:pt x="569404" y="212034"/>
                </a:lnTo>
                <a:lnTo>
                  <a:pt x="585777" y="261344"/>
                </a:lnTo>
                <a:lnTo>
                  <a:pt x="594437" y="312125"/>
                </a:lnTo>
                <a:lnTo>
                  <a:pt x="595708" y="337725"/>
                </a:lnTo>
                <a:lnTo>
                  <a:pt x="594850" y="363282"/>
                </a:lnTo>
                <a:lnTo>
                  <a:pt x="586480" y="413714"/>
                </a:lnTo>
                <a:lnTo>
                  <a:pt x="568791" y="462325"/>
                </a:lnTo>
                <a:lnTo>
                  <a:pt x="541247" y="508016"/>
                </a:lnTo>
                <a:lnTo>
                  <a:pt x="503314" y="549689"/>
                </a:lnTo>
                <a:lnTo>
                  <a:pt x="454456" y="586246"/>
                </a:lnTo>
                <a:lnTo>
                  <a:pt x="394137" y="616588"/>
                </a:lnTo>
                <a:lnTo>
                  <a:pt x="321822" y="639618"/>
                </a:lnTo>
                <a:lnTo>
                  <a:pt x="280999" y="648047"/>
                </a:lnTo>
                <a:lnTo>
                  <a:pt x="236976" y="654237"/>
                </a:lnTo>
                <a:lnTo>
                  <a:pt x="224306" y="655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22653" y="3844999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5">
                <a:moveTo>
                  <a:pt x="114879" y="0"/>
                </a:moveTo>
                <a:lnTo>
                  <a:pt x="0" y="73371"/>
                </a:lnTo>
                <a:lnTo>
                  <a:pt x="127624" y="121251"/>
                </a:lnTo>
                <a:lnTo>
                  <a:pt x="90939" y="63812"/>
                </a:lnTo>
                <a:lnTo>
                  <a:pt x="11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24900" y="37592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74100" y="2641600"/>
            <a:ext cx="2261235" cy="1021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6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spc="-5" dirty="0">
                <a:latin typeface="Arial"/>
                <a:cs typeface="Arial"/>
              </a:rPr>
              <a:t>isNAK(rcvpkt)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0895" y="3755194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4">
                <a:moveTo>
                  <a:pt x="0" y="0"/>
                </a:moveTo>
                <a:lnTo>
                  <a:pt x="203880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10812" y="4357254"/>
            <a:ext cx="137160" cy="1801495"/>
          </a:xfrm>
          <a:custGeom>
            <a:avLst/>
            <a:gdLst/>
            <a:ahLst/>
            <a:cxnLst/>
            <a:rect l="l" t="t" r="r" b="b"/>
            <a:pathLst>
              <a:path w="137160" h="1801495">
                <a:moveTo>
                  <a:pt x="128293" y="1801426"/>
                </a:moveTo>
                <a:lnTo>
                  <a:pt x="92883" y="1767198"/>
                </a:lnTo>
                <a:lnTo>
                  <a:pt x="72510" y="1718041"/>
                </a:lnTo>
                <a:lnTo>
                  <a:pt x="54701" y="1650579"/>
                </a:lnTo>
                <a:lnTo>
                  <a:pt x="46751" y="1610724"/>
                </a:lnTo>
                <a:lnTo>
                  <a:pt x="39434" y="1567182"/>
                </a:lnTo>
                <a:lnTo>
                  <a:pt x="32747" y="1520250"/>
                </a:lnTo>
                <a:lnTo>
                  <a:pt x="26689" y="1470222"/>
                </a:lnTo>
                <a:lnTo>
                  <a:pt x="21256" y="1417396"/>
                </a:lnTo>
                <a:lnTo>
                  <a:pt x="16446" y="1362068"/>
                </a:lnTo>
                <a:lnTo>
                  <a:pt x="12256" y="1304534"/>
                </a:lnTo>
                <a:lnTo>
                  <a:pt x="8684" y="1245091"/>
                </a:lnTo>
                <a:lnTo>
                  <a:pt x="5727" y="1184035"/>
                </a:lnTo>
                <a:lnTo>
                  <a:pt x="3383" y="1121662"/>
                </a:lnTo>
                <a:lnTo>
                  <a:pt x="1648" y="1058268"/>
                </a:lnTo>
                <a:lnTo>
                  <a:pt x="521" y="994150"/>
                </a:lnTo>
                <a:lnTo>
                  <a:pt x="0" y="929605"/>
                </a:lnTo>
                <a:lnTo>
                  <a:pt x="80" y="864928"/>
                </a:lnTo>
                <a:lnTo>
                  <a:pt x="760" y="800415"/>
                </a:lnTo>
                <a:lnTo>
                  <a:pt x="2037" y="736364"/>
                </a:lnTo>
                <a:lnTo>
                  <a:pt x="3909" y="673070"/>
                </a:lnTo>
                <a:lnTo>
                  <a:pt x="6373" y="610829"/>
                </a:lnTo>
                <a:lnTo>
                  <a:pt x="9427" y="549939"/>
                </a:lnTo>
                <a:lnTo>
                  <a:pt x="13068" y="490695"/>
                </a:lnTo>
                <a:lnTo>
                  <a:pt x="17293" y="433393"/>
                </a:lnTo>
                <a:lnTo>
                  <a:pt x="22099" y="378331"/>
                </a:lnTo>
                <a:lnTo>
                  <a:pt x="27485" y="325803"/>
                </a:lnTo>
                <a:lnTo>
                  <a:pt x="33448" y="276108"/>
                </a:lnTo>
                <a:lnTo>
                  <a:pt x="39985" y="229540"/>
                </a:lnTo>
                <a:lnTo>
                  <a:pt x="47094" y="186396"/>
                </a:lnTo>
                <a:lnTo>
                  <a:pt x="54771" y="146973"/>
                </a:lnTo>
                <a:lnTo>
                  <a:pt x="71823" y="80473"/>
                </a:lnTo>
                <a:lnTo>
                  <a:pt x="91120" y="32411"/>
                </a:lnTo>
                <a:lnTo>
                  <a:pt x="124230" y="74"/>
                </a:lnTo>
                <a:lnTo>
                  <a:pt x="136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4202" y="4296550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840" y="60778"/>
                </a:lnTo>
                <a:lnTo>
                  <a:pt x="722" y="121917"/>
                </a:lnTo>
                <a:lnTo>
                  <a:pt x="122279" y="60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89500" y="7015480"/>
            <a:ext cx="4832350" cy="13208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09000" y="45339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182100" y="56261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17600" y="43561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13072" y="5483012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291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82800" y="5461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25654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600" y="1681479"/>
            <a:ext cx="4832350" cy="9144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5544" y="6265616"/>
            <a:ext cx="561340" cy="714375"/>
          </a:xfrm>
          <a:custGeom>
            <a:avLst/>
            <a:gdLst/>
            <a:ahLst/>
            <a:cxnLst/>
            <a:rect l="l" t="t" r="r" b="b"/>
            <a:pathLst>
              <a:path w="561339" h="714375">
                <a:moveTo>
                  <a:pt x="561304" y="569888"/>
                </a:moveTo>
                <a:lnTo>
                  <a:pt x="516330" y="624580"/>
                </a:lnTo>
                <a:lnTo>
                  <a:pt x="470792" y="665385"/>
                </a:lnTo>
                <a:lnTo>
                  <a:pt x="425101" y="693274"/>
                </a:lnTo>
                <a:lnTo>
                  <a:pt x="379670" y="709215"/>
                </a:lnTo>
                <a:lnTo>
                  <a:pt x="334910" y="714179"/>
                </a:lnTo>
                <a:lnTo>
                  <a:pt x="312911" y="712848"/>
                </a:lnTo>
                <a:lnTo>
                  <a:pt x="269929" y="703165"/>
                </a:lnTo>
                <a:lnTo>
                  <a:pt x="228649" y="684930"/>
                </a:lnTo>
                <a:lnTo>
                  <a:pt x="189482" y="659113"/>
                </a:lnTo>
                <a:lnTo>
                  <a:pt x="152839" y="626683"/>
                </a:lnTo>
                <a:lnTo>
                  <a:pt x="119132" y="588611"/>
                </a:lnTo>
                <a:lnTo>
                  <a:pt x="88774" y="545867"/>
                </a:lnTo>
                <a:lnTo>
                  <a:pt x="62175" y="499419"/>
                </a:lnTo>
                <a:lnTo>
                  <a:pt x="39749" y="450240"/>
                </a:lnTo>
                <a:lnTo>
                  <a:pt x="21906" y="399297"/>
                </a:lnTo>
                <a:lnTo>
                  <a:pt x="9059" y="347562"/>
                </a:lnTo>
                <a:lnTo>
                  <a:pt x="1620" y="296004"/>
                </a:lnTo>
                <a:lnTo>
                  <a:pt x="0" y="245594"/>
                </a:lnTo>
                <a:lnTo>
                  <a:pt x="1500" y="221122"/>
                </a:lnTo>
                <a:lnTo>
                  <a:pt x="9381" y="174250"/>
                </a:lnTo>
                <a:lnTo>
                  <a:pt x="24111" y="130951"/>
                </a:lnTo>
                <a:lnTo>
                  <a:pt x="46102" y="92194"/>
                </a:lnTo>
                <a:lnTo>
                  <a:pt x="75766" y="58948"/>
                </a:lnTo>
                <a:lnTo>
                  <a:pt x="113514" y="32185"/>
                </a:lnTo>
                <a:lnTo>
                  <a:pt x="159758" y="12873"/>
                </a:lnTo>
                <a:lnTo>
                  <a:pt x="214911" y="1983"/>
                </a:lnTo>
                <a:lnTo>
                  <a:pt x="245956" y="0"/>
                </a:lnTo>
                <a:lnTo>
                  <a:pt x="279384" y="485"/>
                </a:lnTo>
                <a:lnTo>
                  <a:pt x="315244" y="3561"/>
                </a:lnTo>
                <a:lnTo>
                  <a:pt x="353588" y="9348"/>
                </a:lnTo>
                <a:lnTo>
                  <a:pt x="366090" y="1168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7985" y="6209445"/>
            <a:ext cx="131445" cy="120014"/>
          </a:xfrm>
          <a:custGeom>
            <a:avLst/>
            <a:gdLst/>
            <a:ahLst/>
            <a:cxnLst/>
            <a:rect l="l" t="t" r="r" b="b"/>
            <a:pathLst>
              <a:path w="131445" h="120014">
                <a:moveTo>
                  <a:pt x="22407" y="0"/>
                </a:moveTo>
                <a:lnTo>
                  <a:pt x="41165" y="65523"/>
                </a:lnTo>
                <a:lnTo>
                  <a:pt x="0" y="119843"/>
                </a:lnTo>
                <a:lnTo>
                  <a:pt x="131047" y="82329"/>
                </a:lnTo>
                <a:lnTo>
                  <a:pt x="22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6654" y="3254570"/>
            <a:ext cx="596265" cy="655955"/>
          </a:xfrm>
          <a:custGeom>
            <a:avLst/>
            <a:gdLst/>
            <a:ahLst/>
            <a:cxnLst/>
            <a:rect l="l" t="t" r="r" b="b"/>
            <a:pathLst>
              <a:path w="596265" h="655954">
                <a:moveTo>
                  <a:pt x="0" y="106005"/>
                </a:moveTo>
                <a:lnTo>
                  <a:pt x="33448" y="80896"/>
                </a:lnTo>
                <a:lnTo>
                  <a:pt x="66575" y="59450"/>
                </a:lnTo>
                <a:lnTo>
                  <a:pt x="131595" y="26996"/>
                </a:lnTo>
                <a:lnTo>
                  <a:pt x="194527" y="7545"/>
                </a:lnTo>
                <a:lnTo>
                  <a:pt x="254833" y="0"/>
                </a:lnTo>
                <a:lnTo>
                  <a:pt x="283834" y="348"/>
                </a:lnTo>
                <a:lnTo>
                  <a:pt x="339199" y="8601"/>
                </a:lnTo>
                <a:lnTo>
                  <a:pt x="390600" y="26013"/>
                </a:lnTo>
                <a:lnTo>
                  <a:pt x="437501" y="51487"/>
                </a:lnTo>
                <a:lnTo>
                  <a:pt x="479368" y="83924"/>
                </a:lnTo>
                <a:lnTo>
                  <a:pt x="515664" y="122227"/>
                </a:lnTo>
                <a:lnTo>
                  <a:pt x="545855" y="165296"/>
                </a:lnTo>
                <a:lnTo>
                  <a:pt x="569404" y="212034"/>
                </a:lnTo>
                <a:lnTo>
                  <a:pt x="585777" y="261344"/>
                </a:lnTo>
                <a:lnTo>
                  <a:pt x="594437" y="312125"/>
                </a:lnTo>
                <a:lnTo>
                  <a:pt x="595708" y="337725"/>
                </a:lnTo>
                <a:lnTo>
                  <a:pt x="594850" y="363282"/>
                </a:lnTo>
                <a:lnTo>
                  <a:pt x="586480" y="413714"/>
                </a:lnTo>
                <a:lnTo>
                  <a:pt x="568791" y="462325"/>
                </a:lnTo>
                <a:lnTo>
                  <a:pt x="541247" y="508016"/>
                </a:lnTo>
                <a:lnTo>
                  <a:pt x="503314" y="549689"/>
                </a:lnTo>
                <a:lnTo>
                  <a:pt x="454456" y="586246"/>
                </a:lnTo>
                <a:lnTo>
                  <a:pt x="394137" y="616588"/>
                </a:lnTo>
                <a:lnTo>
                  <a:pt x="321822" y="639618"/>
                </a:lnTo>
                <a:lnTo>
                  <a:pt x="280999" y="648047"/>
                </a:lnTo>
                <a:lnTo>
                  <a:pt x="236976" y="654237"/>
                </a:lnTo>
                <a:lnTo>
                  <a:pt x="224306" y="655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22653" y="3844999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5">
                <a:moveTo>
                  <a:pt x="114879" y="0"/>
                </a:moveTo>
                <a:lnTo>
                  <a:pt x="0" y="73371"/>
                </a:lnTo>
                <a:lnTo>
                  <a:pt x="127624" y="121251"/>
                </a:lnTo>
                <a:lnTo>
                  <a:pt x="90939" y="63812"/>
                </a:lnTo>
                <a:lnTo>
                  <a:pt x="11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24900" y="37592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74100" y="2641600"/>
            <a:ext cx="2261235" cy="1021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6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spc="-5" dirty="0">
                <a:latin typeface="Arial"/>
                <a:cs typeface="Arial"/>
              </a:rPr>
              <a:t>isNAK(rcvpkt)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0895" y="3755194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4">
                <a:moveTo>
                  <a:pt x="0" y="0"/>
                </a:moveTo>
                <a:lnTo>
                  <a:pt x="203880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0812" y="4357254"/>
            <a:ext cx="137160" cy="1801495"/>
          </a:xfrm>
          <a:custGeom>
            <a:avLst/>
            <a:gdLst/>
            <a:ahLst/>
            <a:cxnLst/>
            <a:rect l="l" t="t" r="r" b="b"/>
            <a:pathLst>
              <a:path w="137160" h="1801495">
                <a:moveTo>
                  <a:pt x="128293" y="1801426"/>
                </a:moveTo>
                <a:lnTo>
                  <a:pt x="92883" y="1767198"/>
                </a:lnTo>
                <a:lnTo>
                  <a:pt x="72510" y="1718041"/>
                </a:lnTo>
                <a:lnTo>
                  <a:pt x="54701" y="1650579"/>
                </a:lnTo>
                <a:lnTo>
                  <a:pt x="46751" y="1610724"/>
                </a:lnTo>
                <a:lnTo>
                  <a:pt x="39434" y="1567182"/>
                </a:lnTo>
                <a:lnTo>
                  <a:pt x="32747" y="1520250"/>
                </a:lnTo>
                <a:lnTo>
                  <a:pt x="26689" y="1470222"/>
                </a:lnTo>
                <a:lnTo>
                  <a:pt x="21256" y="1417396"/>
                </a:lnTo>
                <a:lnTo>
                  <a:pt x="16446" y="1362068"/>
                </a:lnTo>
                <a:lnTo>
                  <a:pt x="12256" y="1304534"/>
                </a:lnTo>
                <a:lnTo>
                  <a:pt x="8684" y="1245091"/>
                </a:lnTo>
                <a:lnTo>
                  <a:pt x="5727" y="1184035"/>
                </a:lnTo>
                <a:lnTo>
                  <a:pt x="3383" y="1121662"/>
                </a:lnTo>
                <a:lnTo>
                  <a:pt x="1648" y="1058268"/>
                </a:lnTo>
                <a:lnTo>
                  <a:pt x="521" y="994150"/>
                </a:lnTo>
                <a:lnTo>
                  <a:pt x="0" y="929605"/>
                </a:lnTo>
                <a:lnTo>
                  <a:pt x="80" y="864928"/>
                </a:lnTo>
                <a:lnTo>
                  <a:pt x="760" y="800415"/>
                </a:lnTo>
                <a:lnTo>
                  <a:pt x="2037" y="736364"/>
                </a:lnTo>
                <a:lnTo>
                  <a:pt x="3909" y="673070"/>
                </a:lnTo>
                <a:lnTo>
                  <a:pt x="6373" y="610829"/>
                </a:lnTo>
                <a:lnTo>
                  <a:pt x="9427" y="549939"/>
                </a:lnTo>
                <a:lnTo>
                  <a:pt x="13068" y="490695"/>
                </a:lnTo>
                <a:lnTo>
                  <a:pt x="17293" y="433393"/>
                </a:lnTo>
                <a:lnTo>
                  <a:pt x="22099" y="378331"/>
                </a:lnTo>
                <a:lnTo>
                  <a:pt x="27485" y="325803"/>
                </a:lnTo>
                <a:lnTo>
                  <a:pt x="33448" y="276108"/>
                </a:lnTo>
                <a:lnTo>
                  <a:pt x="39985" y="229540"/>
                </a:lnTo>
                <a:lnTo>
                  <a:pt x="47094" y="186396"/>
                </a:lnTo>
                <a:lnTo>
                  <a:pt x="54771" y="146973"/>
                </a:lnTo>
                <a:lnTo>
                  <a:pt x="71823" y="80473"/>
                </a:lnTo>
                <a:lnTo>
                  <a:pt x="91120" y="32411"/>
                </a:lnTo>
                <a:lnTo>
                  <a:pt x="124230" y="74"/>
                </a:lnTo>
                <a:lnTo>
                  <a:pt x="136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4202" y="4296550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840" y="60778"/>
                </a:lnTo>
                <a:lnTo>
                  <a:pt x="722" y="121917"/>
                </a:lnTo>
                <a:lnTo>
                  <a:pt x="122279" y="60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89500" y="7645400"/>
            <a:ext cx="483235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8400" y="71628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65200" y="77597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6000" y="6527800"/>
            <a:ext cx="226123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spc="-5" dirty="0">
                <a:latin typeface="Arial"/>
                <a:cs typeface="Arial"/>
              </a:rPr>
              <a:t>isNAK(rcvpkt)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724" y="7650480"/>
            <a:ext cx="2215515" cy="0"/>
          </a:xfrm>
          <a:custGeom>
            <a:avLst/>
            <a:gdLst/>
            <a:ahLst/>
            <a:cxnLst/>
            <a:rect l="l" t="t" r="r" b="b"/>
            <a:pathLst>
              <a:path w="2215515">
                <a:moveTo>
                  <a:pt x="0" y="0"/>
                </a:moveTo>
                <a:lnTo>
                  <a:pt x="221490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09000" y="45339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182100" y="56261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7600" y="43561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13072" y="5483012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291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082800" y="5461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25654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600" y="1681479"/>
            <a:ext cx="4832350" cy="9144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5544" y="6265616"/>
            <a:ext cx="561340" cy="714375"/>
          </a:xfrm>
          <a:custGeom>
            <a:avLst/>
            <a:gdLst/>
            <a:ahLst/>
            <a:cxnLst/>
            <a:rect l="l" t="t" r="r" b="b"/>
            <a:pathLst>
              <a:path w="561339" h="714375">
                <a:moveTo>
                  <a:pt x="561304" y="569888"/>
                </a:moveTo>
                <a:lnTo>
                  <a:pt x="516330" y="624580"/>
                </a:lnTo>
                <a:lnTo>
                  <a:pt x="470792" y="665385"/>
                </a:lnTo>
                <a:lnTo>
                  <a:pt x="425101" y="693274"/>
                </a:lnTo>
                <a:lnTo>
                  <a:pt x="379670" y="709215"/>
                </a:lnTo>
                <a:lnTo>
                  <a:pt x="334910" y="714179"/>
                </a:lnTo>
                <a:lnTo>
                  <a:pt x="312911" y="712848"/>
                </a:lnTo>
                <a:lnTo>
                  <a:pt x="269929" y="703165"/>
                </a:lnTo>
                <a:lnTo>
                  <a:pt x="228649" y="684930"/>
                </a:lnTo>
                <a:lnTo>
                  <a:pt x="189482" y="659113"/>
                </a:lnTo>
                <a:lnTo>
                  <a:pt x="152839" y="626683"/>
                </a:lnTo>
                <a:lnTo>
                  <a:pt x="119132" y="588611"/>
                </a:lnTo>
                <a:lnTo>
                  <a:pt x="88774" y="545867"/>
                </a:lnTo>
                <a:lnTo>
                  <a:pt x="62175" y="499419"/>
                </a:lnTo>
                <a:lnTo>
                  <a:pt x="39749" y="450240"/>
                </a:lnTo>
                <a:lnTo>
                  <a:pt x="21906" y="399297"/>
                </a:lnTo>
                <a:lnTo>
                  <a:pt x="9059" y="347562"/>
                </a:lnTo>
                <a:lnTo>
                  <a:pt x="1620" y="296004"/>
                </a:lnTo>
                <a:lnTo>
                  <a:pt x="0" y="245594"/>
                </a:lnTo>
                <a:lnTo>
                  <a:pt x="1500" y="221122"/>
                </a:lnTo>
                <a:lnTo>
                  <a:pt x="9381" y="174250"/>
                </a:lnTo>
                <a:lnTo>
                  <a:pt x="24111" y="130951"/>
                </a:lnTo>
                <a:lnTo>
                  <a:pt x="46102" y="92194"/>
                </a:lnTo>
                <a:lnTo>
                  <a:pt x="75766" y="58948"/>
                </a:lnTo>
                <a:lnTo>
                  <a:pt x="113514" y="32185"/>
                </a:lnTo>
                <a:lnTo>
                  <a:pt x="159758" y="12873"/>
                </a:lnTo>
                <a:lnTo>
                  <a:pt x="214911" y="1983"/>
                </a:lnTo>
                <a:lnTo>
                  <a:pt x="245956" y="0"/>
                </a:lnTo>
                <a:lnTo>
                  <a:pt x="279384" y="485"/>
                </a:lnTo>
                <a:lnTo>
                  <a:pt x="315244" y="3561"/>
                </a:lnTo>
                <a:lnTo>
                  <a:pt x="353588" y="9348"/>
                </a:lnTo>
                <a:lnTo>
                  <a:pt x="366090" y="1168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7985" y="6209445"/>
            <a:ext cx="131445" cy="120014"/>
          </a:xfrm>
          <a:custGeom>
            <a:avLst/>
            <a:gdLst/>
            <a:ahLst/>
            <a:cxnLst/>
            <a:rect l="l" t="t" r="r" b="b"/>
            <a:pathLst>
              <a:path w="131445" h="120014">
                <a:moveTo>
                  <a:pt x="22407" y="0"/>
                </a:moveTo>
                <a:lnTo>
                  <a:pt x="41165" y="65523"/>
                </a:lnTo>
                <a:lnTo>
                  <a:pt x="0" y="119843"/>
                </a:lnTo>
                <a:lnTo>
                  <a:pt x="131047" y="82329"/>
                </a:lnTo>
                <a:lnTo>
                  <a:pt x="22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6654" y="3254570"/>
            <a:ext cx="596265" cy="655955"/>
          </a:xfrm>
          <a:custGeom>
            <a:avLst/>
            <a:gdLst/>
            <a:ahLst/>
            <a:cxnLst/>
            <a:rect l="l" t="t" r="r" b="b"/>
            <a:pathLst>
              <a:path w="596265" h="655954">
                <a:moveTo>
                  <a:pt x="0" y="106005"/>
                </a:moveTo>
                <a:lnTo>
                  <a:pt x="33448" y="80896"/>
                </a:lnTo>
                <a:lnTo>
                  <a:pt x="66575" y="59450"/>
                </a:lnTo>
                <a:lnTo>
                  <a:pt x="131595" y="26996"/>
                </a:lnTo>
                <a:lnTo>
                  <a:pt x="194527" y="7545"/>
                </a:lnTo>
                <a:lnTo>
                  <a:pt x="254833" y="0"/>
                </a:lnTo>
                <a:lnTo>
                  <a:pt x="283834" y="348"/>
                </a:lnTo>
                <a:lnTo>
                  <a:pt x="339199" y="8601"/>
                </a:lnTo>
                <a:lnTo>
                  <a:pt x="390600" y="26013"/>
                </a:lnTo>
                <a:lnTo>
                  <a:pt x="437501" y="51487"/>
                </a:lnTo>
                <a:lnTo>
                  <a:pt x="479368" y="83924"/>
                </a:lnTo>
                <a:lnTo>
                  <a:pt x="515664" y="122227"/>
                </a:lnTo>
                <a:lnTo>
                  <a:pt x="545855" y="165296"/>
                </a:lnTo>
                <a:lnTo>
                  <a:pt x="569404" y="212034"/>
                </a:lnTo>
                <a:lnTo>
                  <a:pt x="585777" y="261344"/>
                </a:lnTo>
                <a:lnTo>
                  <a:pt x="594437" y="312125"/>
                </a:lnTo>
                <a:lnTo>
                  <a:pt x="595708" y="337725"/>
                </a:lnTo>
                <a:lnTo>
                  <a:pt x="594850" y="363282"/>
                </a:lnTo>
                <a:lnTo>
                  <a:pt x="586480" y="413714"/>
                </a:lnTo>
                <a:lnTo>
                  <a:pt x="568791" y="462325"/>
                </a:lnTo>
                <a:lnTo>
                  <a:pt x="541247" y="508016"/>
                </a:lnTo>
                <a:lnTo>
                  <a:pt x="503314" y="549689"/>
                </a:lnTo>
                <a:lnTo>
                  <a:pt x="454456" y="586246"/>
                </a:lnTo>
                <a:lnTo>
                  <a:pt x="394137" y="616588"/>
                </a:lnTo>
                <a:lnTo>
                  <a:pt x="321822" y="639618"/>
                </a:lnTo>
                <a:lnTo>
                  <a:pt x="280999" y="648047"/>
                </a:lnTo>
                <a:lnTo>
                  <a:pt x="236976" y="654237"/>
                </a:lnTo>
                <a:lnTo>
                  <a:pt x="224306" y="655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22653" y="3844999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5">
                <a:moveTo>
                  <a:pt x="114879" y="0"/>
                </a:moveTo>
                <a:lnTo>
                  <a:pt x="0" y="73371"/>
                </a:lnTo>
                <a:lnTo>
                  <a:pt x="127624" y="121251"/>
                </a:lnTo>
                <a:lnTo>
                  <a:pt x="90939" y="63812"/>
                </a:lnTo>
                <a:lnTo>
                  <a:pt x="11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24900" y="37592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74100" y="2641600"/>
            <a:ext cx="2261235" cy="1021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6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spc="-5" dirty="0">
                <a:latin typeface="Arial"/>
                <a:cs typeface="Arial"/>
              </a:rPr>
              <a:t>isNAK(rcvpkt)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0895" y="3755194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4">
                <a:moveTo>
                  <a:pt x="0" y="0"/>
                </a:moveTo>
                <a:lnTo>
                  <a:pt x="203880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0812" y="4357254"/>
            <a:ext cx="137160" cy="1801495"/>
          </a:xfrm>
          <a:custGeom>
            <a:avLst/>
            <a:gdLst/>
            <a:ahLst/>
            <a:cxnLst/>
            <a:rect l="l" t="t" r="r" b="b"/>
            <a:pathLst>
              <a:path w="137160" h="1801495">
                <a:moveTo>
                  <a:pt x="128293" y="1801426"/>
                </a:moveTo>
                <a:lnTo>
                  <a:pt x="92883" y="1767198"/>
                </a:lnTo>
                <a:lnTo>
                  <a:pt x="72510" y="1718041"/>
                </a:lnTo>
                <a:lnTo>
                  <a:pt x="54701" y="1650579"/>
                </a:lnTo>
                <a:lnTo>
                  <a:pt x="46751" y="1610724"/>
                </a:lnTo>
                <a:lnTo>
                  <a:pt x="39434" y="1567182"/>
                </a:lnTo>
                <a:lnTo>
                  <a:pt x="32747" y="1520250"/>
                </a:lnTo>
                <a:lnTo>
                  <a:pt x="26689" y="1470222"/>
                </a:lnTo>
                <a:lnTo>
                  <a:pt x="21256" y="1417396"/>
                </a:lnTo>
                <a:lnTo>
                  <a:pt x="16446" y="1362068"/>
                </a:lnTo>
                <a:lnTo>
                  <a:pt x="12256" y="1304534"/>
                </a:lnTo>
                <a:lnTo>
                  <a:pt x="8684" y="1245091"/>
                </a:lnTo>
                <a:lnTo>
                  <a:pt x="5727" y="1184035"/>
                </a:lnTo>
                <a:lnTo>
                  <a:pt x="3383" y="1121662"/>
                </a:lnTo>
                <a:lnTo>
                  <a:pt x="1648" y="1058268"/>
                </a:lnTo>
                <a:lnTo>
                  <a:pt x="521" y="994150"/>
                </a:lnTo>
                <a:lnTo>
                  <a:pt x="0" y="929605"/>
                </a:lnTo>
                <a:lnTo>
                  <a:pt x="80" y="864928"/>
                </a:lnTo>
                <a:lnTo>
                  <a:pt x="760" y="800415"/>
                </a:lnTo>
                <a:lnTo>
                  <a:pt x="2037" y="736364"/>
                </a:lnTo>
                <a:lnTo>
                  <a:pt x="3909" y="673070"/>
                </a:lnTo>
                <a:lnTo>
                  <a:pt x="6373" y="610829"/>
                </a:lnTo>
                <a:lnTo>
                  <a:pt x="9427" y="549939"/>
                </a:lnTo>
                <a:lnTo>
                  <a:pt x="13068" y="490695"/>
                </a:lnTo>
                <a:lnTo>
                  <a:pt x="17293" y="433393"/>
                </a:lnTo>
                <a:lnTo>
                  <a:pt x="22099" y="378331"/>
                </a:lnTo>
                <a:lnTo>
                  <a:pt x="27485" y="325803"/>
                </a:lnTo>
                <a:lnTo>
                  <a:pt x="33448" y="276108"/>
                </a:lnTo>
                <a:lnTo>
                  <a:pt x="39985" y="229540"/>
                </a:lnTo>
                <a:lnTo>
                  <a:pt x="47094" y="186396"/>
                </a:lnTo>
                <a:lnTo>
                  <a:pt x="54771" y="146973"/>
                </a:lnTo>
                <a:lnTo>
                  <a:pt x="71823" y="80473"/>
                </a:lnTo>
                <a:lnTo>
                  <a:pt x="91120" y="32411"/>
                </a:lnTo>
                <a:lnTo>
                  <a:pt x="124230" y="74"/>
                </a:lnTo>
                <a:lnTo>
                  <a:pt x="136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4202" y="4296550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840" y="60778"/>
                </a:lnTo>
                <a:lnTo>
                  <a:pt x="722" y="121917"/>
                </a:lnTo>
                <a:lnTo>
                  <a:pt x="122279" y="60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89500" y="7645400"/>
            <a:ext cx="483235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8400" y="71628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65200" y="77597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6000" y="6527800"/>
            <a:ext cx="226123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spc="-5" dirty="0">
                <a:latin typeface="Arial"/>
                <a:cs typeface="Arial"/>
              </a:rPr>
              <a:t>isNAK(rcvpkt)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724" y="7650480"/>
            <a:ext cx="2215515" cy="0"/>
          </a:xfrm>
          <a:custGeom>
            <a:avLst/>
            <a:gdLst/>
            <a:ahLst/>
            <a:cxnLst/>
            <a:rect l="l" t="t" r="r" b="b"/>
            <a:pathLst>
              <a:path w="2215515">
                <a:moveTo>
                  <a:pt x="0" y="0"/>
                </a:moveTo>
                <a:lnTo>
                  <a:pt x="221490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09000" y="45339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182100" y="56261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7600" y="43561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13072" y="5483012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291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082800" y="5461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5221" y="6213462"/>
            <a:ext cx="3204210" cy="2211070"/>
          </a:xfrm>
          <a:custGeom>
            <a:avLst/>
            <a:gdLst/>
            <a:ahLst/>
            <a:cxnLst/>
            <a:rect l="l" t="t" r="r" b="b"/>
            <a:pathLst>
              <a:path w="3204210" h="2211070">
                <a:moveTo>
                  <a:pt x="2734525" y="323741"/>
                </a:moveTo>
                <a:lnTo>
                  <a:pt x="2776208" y="353582"/>
                </a:lnTo>
                <a:lnTo>
                  <a:pt x="2815952" y="384215"/>
                </a:lnTo>
                <a:lnTo>
                  <a:pt x="2853757" y="415605"/>
                </a:lnTo>
                <a:lnTo>
                  <a:pt x="2889623" y="447712"/>
                </a:lnTo>
                <a:lnTo>
                  <a:pt x="2923551" y="480499"/>
                </a:lnTo>
                <a:lnTo>
                  <a:pt x="2955540" y="513929"/>
                </a:lnTo>
                <a:lnTo>
                  <a:pt x="2985590" y="547963"/>
                </a:lnTo>
                <a:lnTo>
                  <a:pt x="3013702" y="582564"/>
                </a:lnTo>
                <a:lnTo>
                  <a:pt x="3039874" y="617693"/>
                </a:lnTo>
                <a:lnTo>
                  <a:pt x="3064108" y="653314"/>
                </a:lnTo>
                <a:lnTo>
                  <a:pt x="3086404" y="689389"/>
                </a:lnTo>
                <a:lnTo>
                  <a:pt x="3106760" y="725879"/>
                </a:lnTo>
                <a:lnTo>
                  <a:pt x="3125178" y="762746"/>
                </a:lnTo>
                <a:lnTo>
                  <a:pt x="3141657" y="799954"/>
                </a:lnTo>
                <a:lnTo>
                  <a:pt x="3156198" y="837464"/>
                </a:lnTo>
                <a:lnTo>
                  <a:pt x="3168799" y="875238"/>
                </a:lnTo>
                <a:lnTo>
                  <a:pt x="3179462" y="913239"/>
                </a:lnTo>
                <a:lnTo>
                  <a:pt x="3188187" y="951429"/>
                </a:lnTo>
                <a:lnTo>
                  <a:pt x="3194972" y="989771"/>
                </a:lnTo>
                <a:lnTo>
                  <a:pt x="3199819" y="1028225"/>
                </a:lnTo>
                <a:lnTo>
                  <a:pt x="3202727" y="1066755"/>
                </a:lnTo>
                <a:lnTo>
                  <a:pt x="3203696" y="1105323"/>
                </a:lnTo>
                <a:lnTo>
                  <a:pt x="3202727" y="1143891"/>
                </a:lnTo>
                <a:lnTo>
                  <a:pt x="3199819" y="1182421"/>
                </a:lnTo>
                <a:lnTo>
                  <a:pt x="3194972" y="1220875"/>
                </a:lnTo>
                <a:lnTo>
                  <a:pt x="3188187" y="1259217"/>
                </a:lnTo>
                <a:lnTo>
                  <a:pt x="3179462" y="1297407"/>
                </a:lnTo>
                <a:lnTo>
                  <a:pt x="3168799" y="1335408"/>
                </a:lnTo>
                <a:lnTo>
                  <a:pt x="3156198" y="1373182"/>
                </a:lnTo>
                <a:lnTo>
                  <a:pt x="3141657" y="1410692"/>
                </a:lnTo>
                <a:lnTo>
                  <a:pt x="3125178" y="1447900"/>
                </a:lnTo>
                <a:lnTo>
                  <a:pt x="3106760" y="1484767"/>
                </a:lnTo>
                <a:lnTo>
                  <a:pt x="3086404" y="1521257"/>
                </a:lnTo>
                <a:lnTo>
                  <a:pt x="3064108" y="1557332"/>
                </a:lnTo>
                <a:lnTo>
                  <a:pt x="3039874" y="1592952"/>
                </a:lnTo>
                <a:lnTo>
                  <a:pt x="3013702" y="1628082"/>
                </a:lnTo>
                <a:lnTo>
                  <a:pt x="2985590" y="1662683"/>
                </a:lnTo>
                <a:lnTo>
                  <a:pt x="2955540" y="1696717"/>
                </a:lnTo>
                <a:lnTo>
                  <a:pt x="2923551" y="1730147"/>
                </a:lnTo>
                <a:lnTo>
                  <a:pt x="2889623" y="1762934"/>
                </a:lnTo>
                <a:lnTo>
                  <a:pt x="2853757" y="1795041"/>
                </a:lnTo>
                <a:lnTo>
                  <a:pt x="2815952" y="1826430"/>
                </a:lnTo>
                <a:lnTo>
                  <a:pt x="2776208" y="1857064"/>
                </a:lnTo>
                <a:lnTo>
                  <a:pt x="2734525" y="1886905"/>
                </a:lnTo>
                <a:lnTo>
                  <a:pt x="2696532" y="1912286"/>
                </a:lnTo>
                <a:lnTo>
                  <a:pt x="2657642" y="1936631"/>
                </a:lnTo>
                <a:lnTo>
                  <a:pt x="2617895" y="1959941"/>
                </a:lnTo>
                <a:lnTo>
                  <a:pt x="2577326" y="1982214"/>
                </a:lnTo>
                <a:lnTo>
                  <a:pt x="2535974" y="2003451"/>
                </a:lnTo>
                <a:lnTo>
                  <a:pt x="2493876" y="2023653"/>
                </a:lnTo>
                <a:lnTo>
                  <a:pt x="2451069" y="2042818"/>
                </a:lnTo>
                <a:lnTo>
                  <a:pt x="2407590" y="2060948"/>
                </a:lnTo>
                <a:lnTo>
                  <a:pt x="2363477" y="2078041"/>
                </a:lnTo>
                <a:lnTo>
                  <a:pt x="2318767" y="2094099"/>
                </a:lnTo>
                <a:lnTo>
                  <a:pt x="2273497" y="2109121"/>
                </a:lnTo>
                <a:lnTo>
                  <a:pt x="2227705" y="2123106"/>
                </a:lnTo>
                <a:lnTo>
                  <a:pt x="2181428" y="2136056"/>
                </a:lnTo>
                <a:lnTo>
                  <a:pt x="2134703" y="2147970"/>
                </a:lnTo>
                <a:lnTo>
                  <a:pt x="2087568" y="2158847"/>
                </a:lnTo>
                <a:lnTo>
                  <a:pt x="2040059" y="2168689"/>
                </a:lnTo>
                <a:lnTo>
                  <a:pt x="1992215" y="2177495"/>
                </a:lnTo>
                <a:lnTo>
                  <a:pt x="1944072" y="2185265"/>
                </a:lnTo>
                <a:lnTo>
                  <a:pt x="1895668" y="2191998"/>
                </a:lnTo>
                <a:lnTo>
                  <a:pt x="1847040" y="2197696"/>
                </a:lnTo>
                <a:lnTo>
                  <a:pt x="1798225" y="2202358"/>
                </a:lnTo>
                <a:lnTo>
                  <a:pt x="1749262" y="2205984"/>
                </a:lnTo>
                <a:lnTo>
                  <a:pt x="1700186" y="2208574"/>
                </a:lnTo>
                <a:lnTo>
                  <a:pt x="1651036" y="2210128"/>
                </a:lnTo>
                <a:lnTo>
                  <a:pt x="1601848" y="2210646"/>
                </a:lnTo>
                <a:lnTo>
                  <a:pt x="1552660" y="2210128"/>
                </a:lnTo>
                <a:lnTo>
                  <a:pt x="1503510" y="2208574"/>
                </a:lnTo>
                <a:lnTo>
                  <a:pt x="1454434" y="2205984"/>
                </a:lnTo>
                <a:lnTo>
                  <a:pt x="1405471" y="2202358"/>
                </a:lnTo>
                <a:lnTo>
                  <a:pt x="1356656" y="2197696"/>
                </a:lnTo>
                <a:lnTo>
                  <a:pt x="1308028" y="2191998"/>
                </a:lnTo>
                <a:lnTo>
                  <a:pt x="1259624" y="2185265"/>
                </a:lnTo>
                <a:lnTo>
                  <a:pt x="1211481" y="2177495"/>
                </a:lnTo>
                <a:lnTo>
                  <a:pt x="1163637" y="2168689"/>
                </a:lnTo>
                <a:lnTo>
                  <a:pt x="1116128" y="2158847"/>
                </a:lnTo>
                <a:lnTo>
                  <a:pt x="1068993" y="2147970"/>
                </a:lnTo>
                <a:lnTo>
                  <a:pt x="1022268" y="2136056"/>
                </a:lnTo>
                <a:lnTo>
                  <a:pt x="975991" y="2123106"/>
                </a:lnTo>
                <a:lnTo>
                  <a:pt x="930198" y="2109121"/>
                </a:lnTo>
                <a:lnTo>
                  <a:pt x="884929" y="2094099"/>
                </a:lnTo>
                <a:lnTo>
                  <a:pt x="840218" y="2078041"/>
                </a:lnTo>
                <a:lnTo>
                  <a:pt x="796105" y="2060948"/>
                </a:lnTo>
                <a:lnTo>
                  <a:pt x="752626" y="2042818"/>
                </a:lnTo>
                <a:lnTo>
                  <a:pt x="709819" y="2023653"/>
                </a:lnTo>
                <a:lnTo>
                  <a:pt x="667721" y="2003451"/>
                </a:lnTo>
                <a:lnTo>
                  <a:pt x="626369" y="1982214"/>
                </a:lnTo>
                <a:lnTo>
                  <a:pt x="585801" y="1959941"/>
                </a:lnTo>
                <a:lnTo>
                  <a:pt x="546053" y="1936631"/>
                </a:lnTo>
                <a:lnTo>
                  <a:pt x="507164" y="1912286"/>
                </a:lnTo>
                <a:lnTo>
                  <a:pt x="469170" y="1886905"/>
                </a:lnTo>
                <a:lnTo>
                  <a:pt x="427488" y="1857064"/>
                </a:lnTo>
                <a:lnTo>
                  <a:pt x="387744" y="1826430"/>
                </a:lnTo>
                <a:lnTo>
                  <a:pt x="349939" y="1795041"/>
                </a:lnTo>
                <a:lnTo>
                  <a:pt x="314072" y="1762934"/>
                </a:lnTo>
                <a:lnTo>
                  <a:pt x="280145" y="1730147"/>
                </a:lnTo>
                <a:lnTo>
                  <a:pt x="248156" y="1696717"/>
                </a:lnTo>
                <a:lnTo>
                  <a:pt x="218106" y="1662683"/>
                </a:lnTo>
                <a:lnTo>
                  <a:pt x="189994" y="1628082"/>
                </a:lnTo>
                <a:lnTo>
                  <a:pt x="163821" y="1592952"/>
                </a:lnTo>
                <a:lnTo>
                  <a:pt x="139587" y="1557332"/>
                </a:lnTo>
                <a:lnTo>
                  <a:pt x="117292" y="1521257"/>
                </a:lnTo>
                <a:lnTo>
                  <a:pt x="96936" y="1484767"/>
                </a:lnTo>
                <a:lnTo>
                  <a:pt x="78518" y="1447900"/>
                </a:lnTo>
                <a:lnTo>
                  <a:pt x="62039" y="1410692"/>
                </a:lnTo>
                <a:lnTo>
                  <a:pt x="47498" y="1373182"/>
                </a:lnTo>
                <a:lnTo>
                  <a:pt x="34896" y="1335408"/>
                </a:lnTo>
                <a:lnTo>
                  <a:pt x="24233" y="1297407"/>
                </a:lnTo>
                <a:lnTo>
                  <a:pt x="15509" y="1259217"/>
                </a:lnTo>
                <a:lnTo>
                  <a:pt x="8724" y="1220875"/>
                </a:lnTo>
                <a:lnTo>
                  <a:pt x="3877" y="1182421"/>
                </a:lnTo>
                <a:lnTo>
                  <a:pt x="969" y="1143891"/>
                </a:lnTo>
                <a:lnTo>
                  <a:pt x="0" y="1105323"/>
                </a:lnTo>
                <a:lnTo>
                  <a:pt x="969" y="1066755"/>
                </a:lnTo>
                <a:lnTo>
                  <a:pt x="3877" y="1028225"/>
                </a:lnTo>
                <a:lnTo>
                  <a:pt x="8724" y="989771"/>
                </a:lnTo>
                <a:lnTo>
                  <a:pt x="15509" y="951429"/>
                </a:lnTo>
                <a:lnTo>
                  <a:pt x="24233" y="913239"/>
                </a:lnTo>
                <a:lnTo>
                  <a:pt x="34896" y="875238"/>
                </a:lnTo>
                <a:lnTo>
                  <a:pt x="47498" y="837464"/>
                </a:lnTo>
                <a:lnTo>
                  <a:pt x="62039" y="799954"/>
                </a:lnTo>
                <a:lnTo>
                  <a:pt x="78518" y="762746"/>
                </a:lnTo>
                <a:lnTo>
                  <a:pt x="96936" y="725879"/>
                </a:lnTo>
                <a:lnTo>
                  <a:pt x="117292" y="689389"/>
                </a:lnTo>
                <a:lnTo>
                  <a:pt x="139587" y="653314"/>
                </a:lnTo>
                <a:lnTo>
                  <a:pt x="163821" y="617693"/>
                </a:lnTo>
                <a:lnTo>
                  <a:pt x="189994" y="582564"/>
                </a:lnTo>
                <a:lnTo>
                  <a:pt x="218106" y="547963"/>
                </a:lnTo>
                <a:lnTo>
                  <a:pt x="248156" y="513929"/>
                </a:lnTo>
                <a:lnTo>
                  <a:pt x="280145" y="480499"/>
                </a:lnTo>
                <a:lnTo>
                  <a:pt x="314072" y="447712"/>
                </a:lnTo>
                <a:lnTo>
                  <a:pt x="349939" y="415605"/>
                </a:lnTo>
                <a:lnTo>
                  <a:pt x="387744" y="384215"/>
                </a:lnTo>
                <a:lnTo>
                  <a:pt x="427488" y="353582"/>
                </a:lnTo>
                <a:lnTo>
                  <a:pt x="469170" y="323741"/>
                </a:lnTo>
                <a:lnTo>
                  <a:pt x="507164" y="298360"/>
                </a:lnTo>
                <a:lnTo>
                  <a:pt x="546053" y="274014"/>
                </a:lnTo>
                <a:lnTo>
                  <a:pt x="585801" y="250705"/>
                </a:lnTo>
                <a:lnTo>
                  <a:pt x="626369" y="228432"/>
                </a:lnTo>
                <a:lnTo>
                  <a:pt x="667721" y="207194"/>
                </a:lnTo>
                <a:lnTo>
                  <a:pt x="709819" y="186993"/>
                </a:lnTo>
                <a:lnTo>
                  <a:pt x="752626" y="167827"/>
                </a:lnTo>
                <a:lnTo>
                  <a:pt x="796105" y="149698"/>
                </a:lnTo>
                <a:lnTo>
                  <a:pt x="840218" y="132604"/>
                </a:lnTo>
                <a:lnTo>
                  <a:pt x="884929" y="116546"/>
                </a:lnTo>
                <a:lnTo>
                  <a:pt x="930198" y="101525"/>
                </a:lnTo>
                <a:lnTo>
                  <a:pt x="975991" y="87539"/>
                </a:lnTo>
                <a:lnTo>
                  <a:pt x="1022268" y="74590"/>
                </a:lnTo>
                <a:lnTo>
                  <a:pt x="1068993" y="62676"/>
                </a:lnTo>
                <a:lnTo>
                  <a:pt x="1116128" y="51798"/>
                </a:lnTo>
                <a:lnTo>
                  <a:pt x="1163637" y="41956"/>
                </a:lnTo>
                <a:lnTo>
                  <a:pt x="1211481" y="33151"/>
                </a:lnTo>
                <a:lnTo>
                  <a:pt x="1259624" y="25381"/>
                </a:lnTo>
                <a:lnTo>
                  <a:pt x="1308028" y="18647"/>
                </a:lnTo>
                <a:lnTo>
                  <a:pt x="1356656" y="12949"/>
                </a:lnTo>
                <a:lnTo>
                  <a:pt x="1405471" y="8287"/>
                </a:lnTo>
                <a:lnTo>
                  <a:pt x="1454434" y="4661"/>
                </a:lnTo>
                <a:lnTo>
                  <a:pt x="1503510" y="2071"/>
                </a:lnTo>
                <a:lnTo>
                  <a:pt x="1552660" y="517"/>
                </a:lnTo>
                <a:lnTo>
                  <a:pt x="1601848" y="0"/>
                </a:lnTo>
                <a:lnTo>
                  <a:pt x="1651036" y="517"/>
                </a:lnTo>
                <a:lnTo>
                  <a:pt x="1700186" y="2071"/>
                </a:lnTo>
                <a:lnTo>
                  <a:pt x="1749262" y="4661"/>
                </a:lnTo>
                <a:lnTo>
                  <a:pt x="1798225" y="8287"/>
                </a:lnTo>
                <a:lnTo>
                  <a:pt x="1847040" y="12949"/>
                </a:lnTo>
                <a:lnTo>
                  <a:pt x="1895668" y="18647"/>
                </a:lnTo>
                <a:lnTo>
                  <a:pt x="1944072" y="25381"/>
                </a:lnTo>
                <a:lnTo>
                  <a:pt x="1992215" y="33151"/>
                </a:lnTo>
                <a:lnTo>
                  <a:pt x="2040059" y="41956"/>
                </a:lnTo>
                <a:lnTo>
                  <a:pt x="2087568" y="51798"/>
                </a:lnTo>
                <a:lnTo>
                  <a:pt x="2134703" y="62676"/>
                </a:lnTo>
                <a:lnTo>
                  <a:pt x="2181428" y="74590"/>
                </a:lnTo>
                <a:lnTo>
                  <a:pt x="2227705" y="87539"/>
                </a:lnTo>
                <a:lnTo>
                  <a:pt x="2273497" y="101525"/>
                </a:lnTo>
                <a:lnTo>
                  <a:pt x="2318767" y="116546"/>
                </a:lnTo>
                <a:lnTo>
                  <a:pt x="2363477" y="132604"/>
                </a:lnTo>
                <a:lnTo>
                  <a:pt x="2407590" y="149698"/>
                </a:lnTo>
                <a:lnTo>
                  <a:pt x="2451069" y="167827"/>
                </a:lnTo>
                <a:lnTo>
                  <a:pt x="2493876" y="186993"/>
                </a:lnTo>
                <a:lnTo>
                  <a:pt x="2535974" y="207194"/>
                </a:lnTo>
                <a:lnTo>
                  <a:pt x="2577326" y="228432"/>
                </a:lnTo>
                <a:lnTo>
                  <a:pt x="2617895" y="250705"/>
                </a:lnTo>
                <a:lnTo>
                  <a:pt x="2657642" y="274014"/>
                </a:lnTo>
                <a:lnTo>
                  <a:pt x="2696532" y="298360"/>
                </a:lnTo>
                <a:lnTo>
                  <a:pt x="2734525" y="323741"/>
                </a:lnTo>
                <a:close/>
              </a:path>
            </a:pathLst>
          </a:custGeom>
          <a:ln w="38100">
            <a:solidFill>
              <a:srgbClr val="8EF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44885" y="2241806"/>
            <a:ext cx="3204210" cy="2211070"/>
          </a:xfrm>
          <a:custGeom>
            <a:avLst/>
            <a:gdLst/>
            <a:ahLst/>
            <a:cxnLst/>
            <a:rect l="l" t="t" r="r" b="b"/>
            <a:pathLst>
              <a:path w="3204209" h="2211070">
                <a:moveTo>
                  <a:pt x="2734525" y="323741"/>
                </a:moveTo>
                <a:lnTo>
                  <a:pt x="2776208" y="353582"/>
                </a:lnTo>
                <a:lnTo>
                  <a:pt x="2815952" y="384215"/>
                </a:lnTo>
                <a:lnTo>
                  <a:pt x="2853757" y="415605"/>
                </a:lnTo>
                <a:lnTo>
                  <a:pt x="2889623" y="447712"/>
                </a:lnTo>
                <a:lnTo>
                  <a:pt x="2923551" y="480499"/>
                </a:lnTo>
                <a:lnTo>
                  <a:pt x="2955540" y="513929"/>
                </a:lnTo>
                <a:lnTo>
                  <a:pt x="2985590" y="547963"/>
                </a:lnTo>
                <a:lnTo>
                  <a:pt x="3013702" y="582564"/>
                </a:lnTo>
                <a:lnTo>
                  <a:pt x="3039874" y="617693"/>
                </a:lnTo>
                <a:lnTo>
                  <a:pt x="3064108" y="653314"/>
                </a:lnTo>
                <a:lnTo>
                  <a:pt x="3086404" y="689389"/>
                </a:lnTo>
                <a:lnTo>
                  <a:pt x="3106760" y="725879"/>
                </a:lnTo>
                <a:lnTo>
                  <a:pt x="3125178" y="762746"/>
                </a:lnTo>
                <a:lnTo>
                  <a:pt x="3141657" y="799954"/>
                </a:lnTo>
                <a:lnTo>
                  <a:pt x="3156198" y="837464"/>
                </a:lnTo>
                <a:lnTo>
                  <a:pt x="3168799" y="875238"/>
                </a:lnTo>
                <a:lnTo>
                  <a:pt x="3179462" y="913239"/>
                </a:lnTo>
                <a:lnTo>
                  <a:pt x="3188187" y="951429"/>
                </a:lnTo>
                <a:lnTo>
                  <a:pt x="3194972" y="989771"/>
                </a:lnTo>
                <a:lnTo>
                  <a:pt x="3199819" y="1028225"/>
                </a:lnTo>
                <a:lnTo>
                  <a:pt x="3202727" y="1066755"/>
                </a:lnTo>
                <a:lnTo>
                  <a:pt x="3203696" y="1105323"/>
                </a:lnTo>
                <a:lnTo>
                  <a:pt x="3202727" y="1143891"/>
                </a:lnTo>
                <a:lnTo>
                  <a:pt x="3199819" y="1182421"/>
                </a:lnTo>
                <a:lnTo>
                  <a:pt x="3194972" y="1220875"/>
                </a:lnTo>
                <a:lnTo>
                  <a:pt x="3188187" y="1259217"/>
                </a:lnTo>
                <a:lnTo>
                  <a:pt x="3179462" y="1297407"/>
                </a:lnTo>
                <a:lnTo>
                  <a:pt x="3168799" y="1335408"/>
                </a:lnTo>
                <a:lnTo>
                  <a:pt x="3156198" y="1373182"/>
                </a:lnTo>
                <a:lnTo>
                  <a:pt x="3141657" y="1410692"/>
                </a:lnTo>
                <a:lnTo>
                  <a:pt x="3125178" y="1447900"/>
                </a:lnTo>
                <a:lnTo>
                  <a:pt x="3106760" y="1484767"/>
                </a:lnTo>
                <a:lnTo>
                  <a:pt x="3086404" y="1521257"/>
                </a:lnTo>
                <a:lnTo>
                  <a:pt x="3064108" y="1557332"/>
                </a:lnTo>
                <a:lnTo>
                  <a:pt x="3039874" y="1592952"/>
                </a:lnTo>
                <a:lnTo>
                  <a:pt x="3013702" y="1628082"/>
                </a:lnTo>
                <a:lnTo>
                  <a:pt x="2985590" y="1662683"/>
                </a:lnTo>
                <a:lnTo>
                  <a:pt x="2955540" y="1696717"/>
                </a:lnTo>
                <a:lnTo>
                  <a:pt x="2923551" y="1730147"/>
                </a:lnTo>
                <a:lnTo>
                  <a:pt x="2889623" y="1762934"/>
                </a:lnTo>
                <a:lnTo>
                  <a:pt x="2853757" y="1795041"/>
                </a:lnTo>
                <a:lnTo>
                  <a:pt x="2815952" y="1826430"/>
                </a:lnTo>
                <a:lnTo>
                  <a:pt x="2776208" y="1857064"/>
                </a:lnTo>
                <a:lnTo>
                  <a:pt x="2734525" y="1886905"/>
                </a:lnTo>
                <a:lnTo>
                  <a:pt x="2696532" y="1912286"/>
                </a:lnTo>
                <a:lnTo>
                  <a:pt x="2657642" y="1936631"/>
                </a:lnTo>
                <a:lnTo>
                  <a:pt x="2617895" y="1959941"/>
                </a:lnTo>
                <a:lnTo>
                  <a:pt x="2577326" y="1982214"/>
                </a:lnTo>
                <a:lnTo>
                  <a:pt x="2535974" y="2003451"/>
                </a:lnTo>
                <a:lnTo>
                  <a:pt x="2493876" y="2023653"/>
                </a:lnTo>
                <a:lnTo>
                  <a:pt x="2451069" y="2042818"/>
                </a:lnTo>
                <a:lnTo>
                  <a:pt x="2407590" y="2060948"/>
                </a:lnTo>
                <a:lnTo>
                  <a:pt x="2363477" y="2078041"/>
                </a:lnTo>
                <a:lnTo>
                  <a:pt x="2318767" y="2094099"/>
                </a:lnTo>
                <a:lnTo>
                  <a:pt x="2273497" y="2109121"/>
                </a:lnTo>
                <a:lnTo>
                  <a:pt x="2227705" y="2123106"/>
                </a:lnTo>
                <a:lnTo>
                  <a:pt x="2181428" y="2136056"/>
                </a:lnTo>
                <a:lnTo>
                  <a:pt x="2134703" y="2147970"/>
                </a:lnTo>
                <a:lnTo>
                  <a:pt x="2087568" y="2158847"/>
                </a:lnTo>
                <a:lnTo>
                  <a:pt x="2040059" y="2168689"/>
                </a:lnTo>
                <a:lnTo>
                  <a:pt x="1992215" y="2177495"/>
                </a:lnTo>
                <a:lnTo>
                  <a:pt x="1944072" y="2185265"/>
                </a:lnTo>
                <a:lnTo>
                  <a:pt x="1895668" y="2191998"/>
                </a:lnTo>
                <a:lnTo>
                  <a:pt x="1847040" y="2197696"/>
                </a:lnTo>
                <a:lnTo>
                  <a:pt x="1798225" y="2202358"/>
                </a:lnTo>
                <a:lnTo>
                  <a:pt x="1749262" y="2205984"/>
                </a:lnTo>
                <a:lnTo>
                  <a:pt x="1700186" y="2208574"/>
                </a:lnTo>
                <a:lnTo>
                  <a:pt x="1651036" y="2210128"/>
                </a:lnTo>
                <a:lnTo>
                  <a:pt x="1601848" y="2210646"/>
                </a:lnTo>
                <a:lnTo>
                  <a:pt x="1552660" y="2210128"/>
                </a:lnTo>
                <a:lnTo>
                  <a:pt x="1503510" y="2208574"/>
                </a:lnTo>
                <a:lnTo>
                  <a:pt x="1454434" y="2205984"/>
                </a:lnTo>
                <a:lnTo>
                  <a:pt x="1405471" y="2202358"/>
                </a:lnTo>
                <a:lnTo>
                  <a:pt x="1356656" y="2197696"/>
                </a:lnTo>
                <a:lnTo>
                  <a:pt x="1308028" y="2191998"/>
                </a:lnTo>
                <a:lnTo>
                  <a:pt x="1259624" y="2185265"/>
                </a:lnTo>
                <a:lnTo>
                  <a:pt x="1211481" y="2177495"/>
                </a:lnTo>
                <a:lnTo>
                  <a:pt x="1163637" y="2168689"/>
                </a:lnTo>
                <a:lnTo>
                  <a:pt x="1116128" y="2158847"/>
                </a:lnTo>
                <a:lnTo>
                  <a:pt x="1068993" y="2147970"/>
                </a:lnTo>
                <a:lnTo>
                  <a:pt x="1022268" y="2136056"/>
                </a:lnTo>
                <a:lnTo>
                  <a:pt x="975991" y="2123106"/>
                </a:lnTo>
                <a:lnTo>
                  <a:pt x="930198" y="2109121"/>
                </a:lnTo>
                <a:lnTo>
                  <a:pt x="884929" y="2094099"/>
                </a:lnTo>
                <a:lnTo>
                  <a:pt x="840218" y="2078041"/>
                </a:lnTo>
                <a:lnTo>
                  <a:pt x="796105" y="2060948"/>
                </a:lnTo>
                <a:lnTo>
                  <a:pt x="752626" y="2042818"/>
                </a:lnTo>
                <a:lnTo>
                  <a:pt x="709819" y="2023653"/>
                </a:lnTo>
                <a:lnTo>
                  <a:pt x="667721" y="2003451"/>
                </a:lnTo>
                <a:lnTo>
                  <a:pt x="626369" y="1982214"/>
                </a:lnTo>
                <a:lnTo>
                  <a:pt x="585801" y="1959941"/>
                </a:lnTo>
                <a:lnTo>
                  <a:pt x="546053" y="1936631"/>
                </a:lnTo>
                <a:lnTo>
                  <a:pt x="507164" y="1912286"/>
                </a:lnTo>
                <a:lnTo>
                  <a:pt x="469170" y="1886905"/>
                </a:lnTo>
                <a:lnTo>
                  <a:pt x="427488" y="1857064"/>
                </a:lnTo>
                <a:lnTo>
                  <a:pt x="387744" y="1826430"/>
                </a:lnTo>
                <a:lnTo>
                  <a:pt x="349939" y="1795041"/>
                </a:lnTo>
                <a:lnTo>
                  <a:pt x="314072" y="1762934"/>
                </a:lnTo>
                <a:lnTo>
                  <a:pt x="280145" y="1730147"/>
                </a:lnTo>
                <a:lnTo>
                  <a:pt x="248156" y="1696717"/>
                </a:lnTo>
                <a:lnTo>
                  <a:pt x="218106" y="1662683"/>
                </a:lnTo>
                <a:lnTo>
                  <a:pt x="189994" y="1628082"/>
                </a:lnTo>
                <a:lnTo>
                  <a:pt x="163821" y="1592952"/>
                </a:lnTo>
                <a:lnTo>
                  <a:pt x="139587" y="1557332"/>
                </a:lnTo>
                <a:lnTo>
                  <a:pt x="117292" y="1521257"/>
                </a:lnTo>
                <a:lnTo>
                  <a:pt x="96936" y="1484767"/>
                </a:lnTo>
                <a:lnTo>
                  <a:pt x="78518" y="1447900"/>
                </a:lnTo>
                <a:lnTo>
                  <a:pt x="62039" y="1410692"/>
                </a:lnTo>
                <a:lnTo>
                  <a:pt x="47498" y="1373182"/>
                </a:lnTo>
                <a:lnTo>
                  <a:pt x="34896" y="1335408"/>
                </a:lnTo>
                <a:lnTo>
                  <a:pt x="24233" y="1297407"/>
                </a:lnTo>
                <a:lnTo>
                  <a:pt x="15509" y="1259217"/>
                </a:lnTo>
                <a:lnTo>
                  <a:pt x="8724" y="1220875"/>
                </a:lnTo>
                <a:lnTo>
                  <a:pt x="3877" y="1182421"/>
                </a:lnTo>
                <a:lnTo>
                  <a:pt x="969" y="1143891"/>
                </a:lnTo>
                <a:lnTo>
                  <a:pt x="0" y="1105323"/>
                </a:lnTo>
                <a:lnTo>
                  <a:pt x="969" y="1066755"/>
                </a:lnTo>
                <a:lnTo>
                  <a:pt x="3877" y="1028225"/>
                </a:lnTo>
                <a:lnTo>
                  <a:pt x="8724" y="989771"/>
                </a:lnTo>
                <a:lnTo>
                  <a:pt x="15509" y="951429"/>
                </a:lnTo>
                <a:lnTo>
                  <a:pt x="24233" y="913239"/>
                </a:lnTo>
                <a:lnTo>
                  <a:pt x="34896" y="875238"/>
                </a:lnTo>
                <a:lnTo>
                  <a:pt x="47498" y="837464"/>
                </a:lnTo>
                <a:lnTo>
                  <a:pt x="62039" y="799954"/>
                </a:lnTo>
                <a:lnTo>
                  <a:pt x="78518" y="762746"/>
                </a:lnTo>
                <a:lnTo>
                  <a:pt x="96936" y="725879"/>
                </a:lnTo>
                <a:lnTo>
                  <a:pt x="117292" y="689389"/>
                </a:lnTo>
                <a:lnTo>
                  <a:pt x="139587" y="653314"/>
                </a:lnTo>
                <a:lnTo>
                  <a:pt x="163821" y="617693"/>
                </a:lnTo>
                <a:lnTo>
                  <a:pt x="189994" y="582564"/>
                </a:lnTo>
                <a:lnTo>
                  <a:pt x="218106" y="547963"/>
                </a:lnTo>
                <a:lnTo>
                  <a:pt x="248156" y="513929"/>
                </a:lnTo>
                <a:lnTo>
                  <a:pt x="280145" y="480499"/>
                </a:lnTo>
                <a:lnTo>
                  <a:pt x="314072" y="447712"/>
                </a:lnTo>
                <a:lnTo>
                  <a:pt x="349939" y="415605"/>
                </a:lnTo>
                <a:lnTo>
                  <a:pt x="387744" y="384215"/>
                </a:lnTo>
                <a:lnTo>
                  <a:pt x="427488" y="353582"/>
                </a:lnTo>
                <a:lnTo>
                  <a:pt x="469170" y="323741"/>
                </a:lnTo>
                <a:lnTo>
                  <a:pt x="507164" y="298360"/>
                </a:lnTo>
                <a:lnTo>
                  <a:pt x="546053" y="274014"/>
                </a:lnTo>
                <a:lnTo>
                  <a:pt x="585801" y="250705"/>
                </a:lnTo>
                <a:lnTo>
                  <a:pt x="626369" y="228432"/>
                </a:lnTo>
                <a:lnTo>
                  <a:pt x="667721" y="207194"/>
                </a:lnTo>
                <a:lnTo>
                  <a:pt x="709819" y="186993"/>
                </a:lnTo>
                <a:lnTo>
                  <a:pt x="752626" y="167827"/>
                </a:lnTo>
                <a:lnTo>
                  <a:pt x="796105" y="149698"/>
                </a:lnTo>
                <a:lnTo>
                  <a:pt x="840218" y="132604"/>
                </a:lnTo>
                <a:lnTo>
                  <a:pt x="884929" y="116546"/>
                </a:lnTo>
                <a:lnTo>
                  <a:pt x="930198" y="101525"/>
                </a:lnTo>
                <a:lnTo>
                  <a:pt x="975991" y="87539"/>
                </a:lnTo>
                <a:lnTo>
                  <a:pt x="1022268" y="74590"/>
                </a:lnTo>
                <a:lnTo>
                  <a:pt x="1068993" y="62676"/>
                </a:lnTo>
                <a:lnTo>
                  <a:pt x="1116128" y="51798"/>
                </a:lnTo>
                <a:lnTo>
                  <a:pt x="1163637" y="41956"/>
                </a:lnTo>
                <a:lnTo>
                  <a:pt x="1211481" y="33151"/>
                </a:lnTo>
                <a:lnTo>
                  <a:pt x="1259624" y="25381"/>
                </a:lnTo>
                <a:lnTo>
                  <a:pt x="1308028" y="18647"/>
                </a:lnTo>
                <a:lnTo>
                  <a:pt x="1356656" y="12949"/>
                </a:lnTo>
                <a:lnTo>
                  <a:pt x="1405471" y="8287"/>
                </a:lnTo>
                <a:lnTo>
                  <a:pt x="1454434" y="4661"/>
                </a:lnTo>
                <a:lnTo>
                  <a:pt x="1503510" y="2071"/>
                </a:lnTo>
                <a:lnTo>
                  <a:pt x="1552660" y="517"/>
                </a:lnTo>
                <a:lnTo>
                  <a:pt x="1601848" y="0"/>
                </a:lnTo>
                <a:lnTo>
                  <a:pt x="1651036" y="517"/>
                </a:lnTo>
                <a:lnTo>
                  <a:pt x="1700186" y="2071"/>
                </a:lnTo>
                <a:lnTo>
                  <a:pt x="1749262" y="4661"/>
                </a:lnTo>
                <a:lnTo>
                  <a:pt x="1798225" y="8287"/>
                </a:lnTo>
                <a:lnTo>
                  <a:pt x="1847040" y="12949"/>
                </a:lnTo>
                <a:lnTo>
                  <a:pt x="1895668" y="18647"/>
                </a:lnTo>
                <a:lnTo>
                  <a:pt x="1944072" y="25381"/>
                </a:lnTo>
                <a:lnTo>
                  <a:pt x="1992215" y="33151"/>
                </a:lnTo>
                <a:lnTo>
                  <a:pt x="2040059" y="41956"/>
                </a:lnTo>
                <a:lnTo>
                  <a:pt x="2087568" y="51798"/>
                </a:lnTo>
                <a:lnTo>
                  <a:pt x="2134703" y="62676"/>
                </a:lnTo>
                <a:lnTo>
                  <a:pt x="2181428" y="74590"/>
                </a:lnTo>
                <a:lnTo>
                  <a:pt x="2227705" y="87539"/>
                </a:lnTo>
                <a:lnTo>
                  <a:pt x="2273497" y="101525"/>
                </a:lnTo>
                <a:lnTo>
                  <a:pt x="2318767" y="116546"/>
                </a:lnTo>
                <a:lnTo>
                  <a:pt x="2363477" y="132604"/>
                </a:lnTo>
                <a:lnTo>
                  <a:pt x="2407590" y="149698"/>
                </a:lnTo>
                <a:lnTo>
                  <a:pt x="2451069" y="167827"/>
                </a:lnTo>
                <a:lnTo>
                  <a:pt x="2493876" y="186993"/>
                </a:lnTo>
                <a:lnTo>
                  <a:pt x="2535974" y="207194"/>
                </a:lnTo>
                <a:lnTo>
                  <a:pt x="2577326" y="228432"/>
                </a:lnTo>
                <a:lnTo>
                  <a:pt x="2617895" y="250705"/>
                </a:lnTo>
                <a:lnTo>
                  <a:pt x="2657642" y="274014"/>
                </a:lnTo>
                <a:lnTo>
                  <a:pt x="2696532" y="298360"/>
                </a:lnTo>
                <a:lnTo>
                  <a:pt x="2734525" y="323741"/>
                </a:lnTo>
                <a:close/>
              </a:path>
            </a:pathLst>
          </a:custGeom>
          <a:ln w="38100">
            <a:solidFill>
              <a:srgbClr val="8EF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21653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dirty="0"/>
              <a:t>rdt2</a:t>
            </a:r>
            <a:r>
              <a:rPr sz="5600" u="none" spc="-5" dirty="0"/>
              <a:t>.0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85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800100"/>
            <a:ext cx="1115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3520" algn="l"/>
              </a:tabLst>
            </a:pPr>
            <a:r>
              <a:rPr spc="-5" dirty="0"/>
              <a:t>rdt2.1:</a:t>
            </a:r>
            <a:r>
              <a:rPr spc="20" dirty="0"/>
              <a:t> </a:t>
            </a:r>
            <a:r>
              <a:rPr spc="-5" dirty="0"/>
              <a:t>sender,	handles garbled</a:t>
            </a:r>
            <a:r>
              <a:rPr spc="-50" dirty="0"/>
              <a:t> </a:t>
            </a:r>
            <a:r>
              <a:rPr spc="-5" dirty="0"/>
              <a:t>ACK/NAKs</a:t>
            </a:r>
          </a:p>
        </p:txBody>
      </p:sp>
      <p:sp>
        <p:nvSpPr>
          <p:cNvPr id="3" name="object 3"/>
          <p:cNvSpPr/>
          <p:nvPr/>
        </p:nvSpPr>
        <p:spPr>
          <a:xfrm>
            <a:off x="4080230" y="3280946"/>
            <a:ext cx="1282065" cy="1189355"/>
          </a:xfrm>
          <a:custGeom>
            <a:avLst/>
            <a:gdLst/>
            <a:ahLst/>
            <a:cxnLst/>
            <a:rect l="l" t="t" r="r" b="b"/>
            <a:pathLst>
              <a:path w="1282064" h="1189354">
                <a:moveTo>
                  <a:pt x="1094426" y="173854"/>
                </a:moveTo>
                <a:lnTo>
                  <a:pt x="1128503" y="207995"/>
                </a:lnTo>
                <a:lnTo>
                  <a:pt x="1159172" y="243913"/>
                </a:lnTo>
                <a:lnTo>
                  <a:pt x="1186433" y="281421"/>
                </a:lnTo>
                <a:lnTo>
                  <a:pt x="1210287" y="320332"/>
                </a:lnTo>
                <a:lnTo>
                  <a:pt x="1230733" y="360459"/>
                </a:lnTo>
                <a:lnTo>
                  <a:pt x="1247771" y="401614"/>
                </a:lnTo>
                <a:lnTo>
                  <a:pt x="1261402" y="443611"/>
                </a:lnTo>
                <a:lnTo>
                  <a:pt x="1271625" y="486263"/>
                </a:lnTo>
                <a:lnTo>
                  <a:pt x="1278440" y="529382"/>
                </a:lnTo>
                <a:lnTo>
                  <a:pt x="1281848" y="572782"/>
                </a:lnTo>
                <a:lnTo>
                  <a:pt x="1281848" y="616276"/>
                </a:lnTo>
                <a:lnTo>
                  <a:pt x="1278440" y="659676"/>
                </a:lnTo>
                <a:lnTo>
                  <a:pt x="1271625" y="702795"/>
                </a:lnTo>
                <a:lnTo>
                  <a:pt x="1261402" y="745447"/>
                </a:lnTo>
                <a:lnTo>
                  <a:pt x="1247771" y="787444"/>
                </a:lnTo>
                <a:lnTo>
                  <a:pt x="1230733" y="828599"/>
                </a:lnTo>
                <a:lnTo>
                  <a:pt x="1210287" y="868726"/>
                </a:lnTo>
                <a:lnTo>
                  <a:pt x="1186433" y="907637"/>
                </a:lnTo>
                <a:lnTo>
                  <a:pt x="1159172" y="945145"/>
                </a:lnTo>
                <a:lnTo>
                  <a:pt x="1128503" y="981063"/>
                </a:lnTo>
                <a:lnTo>
                  <a:pt x="1094426" y="1015204"/>
                </a:lnTo>
                <a:lnTo>
                  <a:pt x="1057621" y="1046814"/>
                </a:lnTo>
                <a:lnTo>
                  <a:pt x="1018900" y="1075263"/>
                </a:lnTo>
                <a:lnTo>
                  <a:pt x="978465" y="1100551"/>
                </a:lnTo>
                <a:lnTo>
                  <a:pt x="936518" y="1122677"/>
                </a:lnTo>
                <a:lnTo>
                  <a:pt x="893260" y="1141643"/>
                </a:lnTo>
                <a:lnTo>
                  <a:pt x="848893" y="1157448"/>
                </a:lnTo>
                <a:lnTo>
                  <a:pt x="803618" y="1170092"/>
                </a:lnTo>
                <a:lnTo>
                  <a:pt x="757638" y="1179575"/>
                </a:lnTo>
                <a:lnTo>
                  <a:pt x="711154" y="1185897"/>
                </a:lnTo>
                <a:lnTo>
                  <a:pt x="664367" y="1189058"/>
                </a:lnTo>
                <a:lnTo>
                  <a:pt x="617480" y="1189058"/>
                </a:lnTo>
                <a:lnTo>
                  <a:pt x="570693" y="1185897"/>
                </a:lnTo>
                <a:lnTo>
                  <a:pt x="524209" y="1179575"/>
                </a:lnTo>
                <a:lnTo>
                  <a:pt x="478229" y="1170092"/>
                </a:lnTo>
                <a:lnTo>
                  <a:pt x="432954" y="1157448"/>
                </a:lnTo>
                <a:lnTo>
                  <a:pt x="388587" y="1141643"/>
                </a:lnTo>
                <a:lnTo>
                  <a:pt x="345329" y="1122677"/>
                </a:lnTo>
                <a:lnTo>
                  <a:pt x="303382" y="1100551"/>
                </a:lnTo>
                <a:lnTo>
                  <a:pt x="262947" y="1075263"/>
                </a:lnTo>
                <a:lnTo>
                  <a:pt x="224226" y="1046814"/>
                </a:lnTo>
                <a:lnTo>
                  <a:pt x="187421" y="1015204"/>
                </a:lnTo>
                <a:lnTo>
                  <a:pt x="153344" y="981063"/>
                </a:lnTo>
                <a:lnTo>
                  <a:pt x="122675" y="945145"/>
                </a:lnTo>
                <a:lnTo>
                  <a:pt x="95414" y="907637"/>
                </a:lnTo>
                <a:lnTo>
                  <a:pt x="71560" y="868726"/>
                </a:lnTo>
                <a:lnTo>
                  <a:pt x="51114" y="828599"/>
                </a:lnTo>
                <a:lnTo>
                  <a:pt x="34076" y="787444"/>
                </a:lnTo>
                <a:lnTo>
                  <a:pt x="20445" y="745447"/>
                </a:lnTo>
                <a:lnTo>
                  <a:pt x="10222" y="702795"/>
                </a:lnTo>
                <a:lnTo>
                  <a:pt x="3407" y="659676"/>
                </a:lnTo>
                <a:lnTo>
                  <a:pt x="0" y="616276"/>
                </a:lnTo>
                <a:lnTo>
                  <a:pt x="0" y="572782"/>
                </a:lnTo>
                <a:lnTo>
                  <a:pt x="3407" y="529382"/>
                </a:lnTo>
                <a:lnTo>
                  <a:pt x="10222" y="486263"/>
                </a:lnTo>
                <a:lnTo>
                  <a:pt x="20445" y="443611"/>
                </a:lnTo>
                <a:lnTo>
                  <a:pt x="34076" y="401614"/>
                </a:lnTo>
                <a:lnTo>
                  <a:pt x="51114" y="360459"/>
                </a:lnTo>
                <a:lnTo>
                  <a:pt x="71560" y="320332"/>
                </a:lnTo>
                <a:lnTo>
                  <a:pt x="95414" y="281421"/>
                </a:lnTo>
                <a:lnTo>
                  <a:pt x="122675" y="243913"/>
                </a:lnTo>
                <a:lnTo>
                  <a:pt x="153344" y="207995"/>
                </a:lnTo>
                <a:lnTo>
                  <a:pt x="187421" y="173854"/>
                </a:lnTo>
                <a:lnTo>
                  <a:pt x="224226" y="142244"/>
                </a:lnTo>
                <a:lnTo>
                  <a:pt x="262947" y="113795"/>
                </a:lnTo>
                <a:lnTo>
                  <a:pt x="303382" y="88507"/>
                </a:lnTo>
                <a:lnTo>
                  <a:pt x="345329" y="66380"/>
                </a:lnTo>
                <a:lnTo>
                  <a:pt x="388587" y="47414"/>
                </a:lnTo>
                <a:lnTo>
                  <a:pt x="432954" y="31609"/>
                </a:lnTo>
                <a:lnTo>
                  <a:pt x="478229" y="18965"/>
                </a:lnTo>
                <a:lnTo>
                  <a:pt x="524209" y="9482"/>
                </a:lnTo>
                <a:lnTo>
                  <a:pt x="570693" y="3160"/>
                </a:lnTo>
                <a:lnTo>
                  <a:pt x="617480" y="0"/>
                </a:lnTo>
                <a:lnTo>
                  <a:pt x="664367" y="0"/>
                </a:lnTo>
                <a:lnTo>
                  <a:pt x="711154" y="3160"/>
                </a:lnTo>
                <a:lnTo>
                  <a:pt x="757638" y="9482"/>
                </a:lnTo>
                <a:lnTo>
                  <a:pt x="803618" y="18965"/>
                </a:lnTo>
                <a:lnTo>
                  <a:pt x="848893" y="31609"/>
                </a:lnTo>
                <a:lnTo>
                  <a:pt x="893260" y="47414"/>
                </a:lnTo>
                <a:lnTo>
                  <a:pt x="936518" y="66380"/>
                </a:lnTo>
                <a:lnTo>
                  <a:pt x="978465" y="88507"/>
                </a:lnTo>
                <a:lnTo>
                  <a:pt x="1018900" y="113795"/>
                </a:lnTo>
                <a:lnTo>
                  <a:pt x="1057621" y="142244"/>
                </a:lnTo>
                <a:lnTo>
                  <a:pt x="1094426" y="173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78300" y="34544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 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25654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600" y="1681479"/>
            <a:ext cx="4832350" cy="9144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9018" y="2296379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166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208" y="3217332"/>
            <a:ext cx="471170" cy="237490"/>
          </a:xfrm>
          <a:custGeom>
            <a:avLst/>
            <a:gdLst/>
            <a:ahLst/>
            <a:cxnLst/>
            <a:rect l="l" t="t" r="r" b="b"/>
            <a:pathLst>
              <a:path w="471170" h="237489">
                <a:moveTo>
                  <a:pt x="0" y="0"/>
                </a:moveTo>
                <a:lnTo>
                  <a:pt x="459331" y="231595"/>
                </a:lnTo>
                <a:lnTo>
                  <a:pt x="470671" y="237313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8871" y="3409919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39">
                <a:moveTo>
                  <a:pt x="39336" y="0"/>
                </a:moveTo>
                <a:lnTo>
                  <a:pt x="0" y="78019"/>
                </a:lnTo>
                <a:lnTo>
                  <a:pt x="97688" y="78347"/>
                </a:lnTo>
                <a:lnTo>
                  <a:pt x="3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5544" y="6265616"/>
            <a:ext cx="561340" cy="714375"/>
          </a:xfrm>
          <a:custGeom>
            <a:avLst/>
            <a:gdLst/>
            <a:ahLst/>
            <a:cxnLst/>
            <a:rect l="l" t="t" r="r" b="b"/>
            <a:pathLst>
              <a:path w="561339" h="714375">
                <a:moveTo>
                  <a:pt x="561304" y="569888"/>
                </a:moveTo>
                <a:lnTo>
                  <a:pt x="516330" y="624580"/>
                </a:lnTo>
                <a:lnTo>
                  <a:pt x="470792" y="665385"/>
                </a:lnTo>
                <a:lnTo>
                  <a:pt x="425101" y="693274"/>
                </a:lnTo>
                <a:lnTo>
                  <a:pt x="379670" y="709215"/>
                </a:lnTo>
                <a:lnTo>
                  <a:pt x="334910" y="714179"/>
                </a:lnTo>
                <a:lnTo>
                  <a:pt x="312911" y="712848"/>
                </a:lnTo>
                <a:lnTo>
                  <a:pt x="269929" y="703165"/>
                </a:lnTo>
                <a:lnTo>
                  <a:pt x="228649" y="684930"/>
                </a:lnTo>
                <a:lnTo>
                  <a:pt x="189482" y="659113"/>
                </a:lnTo>
                <a:lnTo>
                  <a:pt x="152839" y="626683"/>
                </a:lnTo>
                <a:lnTo>
                  <a:pt x="119132" y="588611"/>
                </a:lnTo>
                <a:lnTo>
                  <a:pt x="88774" y="545867"/>
                </a:lnTo>
                <a:lnTo>
                  <a:pt x="62175" y="499419"/>
                </a:lnTo>
                <a:lnTo>
                  <a:pt x="39749" y="450240"/>
                </a:lnTo>
                <a:lnTo>
                  <a:pt x="21906" y="399297"/>
                </a:lnTo>
                <a:lnTo>
                  <a:pt x="9059" y="347562"/>
                </a:lnTo>
                <a:lnTo>
                  <a:pt x="1620" y="296004"/>
                </a:lnTo>
                <a:lnTo>
                  <a:pt x="0" y="245594"/>
                </a:lnTo>
                <a:lnTo>
                  <a:pt x="1500" y="221122"/>
                </a:lnTo>
                <a:lnTo>
                  <a:pt x="9381" y="174250"/>
                </a:lnTo>
                <a:lnTo>
                  <a:pt x="24111" y="130951"/>
                </a:lnTo>
                <a:lnTo>
                  <a:pt x="46102" y="92194"/>
                </a:lnTo>
                <a:lnTo>
                  <a:pt x="75766" y="58948"/>
                </a:lnTo>
                <a:lnTo>
                  <a:pt x="113514" y="32185"/>
                </a:lnTo>
                <a:lnTo>
                  <a:pt x="159758" y="12873"/>
                </a:lnTo>
                <a:lnTo>
                  <a:pt x="214911" y="1983"/>
                </a:lnTo>
                <a:lnTo>
                  <a:pt x="245956" y="0"/>
                </a:lnTo>
                <a:lnTo>
                  <a:pt x="279384" y="485"/>
                </a:lnTo>
                <a:lnTo>
                  <a:pt x="315244" y="3561"/>
                </a:lnTo>
                <a:lnTo>
                  <a:pt x="353588" y="9348"/>
                </a:lnTo>
                <a:lnTo>
                  <a:pt x="366090" y="1168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7985" y="6209445"/>
            <a:ext cx="131445" cy="120014"/>
          </a:xfrm>
          <a:custGeom>
            <a:avLst/>
            <a:gdLst/>
            <a:ahLst/>
            <a:cxnLst/>
            <a:rect l="l" t="t" r="r" b="b"/>
            <a:pathLst>
              <a:path w="131445" h="120014">
                <a:moveTo>
                  <a:pt x="22407" y="0"/>
                </a:moveTo>
                <a:lnTo>
                  <a:pt x="41165" y="65523"/>
                </a:lnTo>
                <a:lnTo>
                  <a:pt x="0" y="119843"/>
                </a:lnTo>
                <a:lnTo>
                  <a:pt x="131047" y="82329"/>
                </a:lnTo>
                <a:lnTo>
                  <a:pt x="22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3141" y="3206045"/>
            <a:ext cx="1333500" cy="1230630"/>
          </a:xfrm>
          <a:custGeom>
            <a:avLst/>
            <a:gdLst/>
            <a:ahLst/>
            <a:cxnLst/>
            <a:rect l="l" t="t" r="r" b="b"/>
            <a:pathLst>
              <a:path w="1333500" h="1230629">
                <a:moveTo>
                  <a:pt x="1137733" y="180200"/>
                </a:moveTo>
                <a:lnTo>
                  <a:pt x="1171611" y="213862"/>
                </a:lnTo>
                <a:lnTo>
                  <a:pt x="1202263" y="249205"/>
                </a:lnTo>
                <a:lnTo>
                  <a:pt x="1229689" y="286063"/>
                </a:lnTo>
                <a:lnTo>
                  <a:pt x="1253887" y="324266"/>
                </a:lnTo>
                <a:lnTo>
                  <a:pt x="1274860" y="363647"/>
                </a:lnTo>
                <a:lnTo>
                  <a:pt x="1292606" y="404038"/>
                </a:lnTo>
                <a:lnTo>
                  <a:pt x="1307125" y="445270"/>
                </a:lnTo>
                <a:lnTo>
                  <a:pt x="1318418" y="487174"/>
                </a:lnTo>
                <a:lnTo>
                  <a:pt x="1326484" y="529584"/>
                </a:lnTo>
                <a:lnTo>
                  <a:pt x="1331324" y="572330"/>
                </a:lnTo>
                <a:lnTo>
                  <a:pt x="1332937" y="615244"/>
                </a:lnTo>
                <a:lnTo>
                  <a:pt x="1331324" y="658158"/>
                </a:lnTo>
                <a:lnTo>
                  <a:pt x="1326484" y="700904"/>
                </a:lnTo>
                <a:lnTo>
                  <a:pt x="1318418" y="743314"/>
                </a:lnTo>
                <a:lnTo>
                  <a:pt x="1307125" y="785218"/>
                </a:lnTo>
                <a:lnTo>
                  <a:pt x="1292606" y="826450"/>
                </a:lnTo>
                <a:lnTo>
                  <a:pt x="1274860" y="866841"/>
                </a:lnTo>
                <a:lnTo>
                  <a:pt x="1253887" y="906222"/>
                </a:lnTo>
                <a:lnTo>
                  <a:pt x="1229689" y="944425"/>
                </a:lnTo>
                <a:lnTo>
                  <a:pt x="1202263" y="981283"/>
                </a:lnTo>
                <a:lnTo>
                  <a:pt x="1171611" y="1016626"/>
                </a:lnTo>
                <a:lnTo>
                  <a:pt x="1137733" y="1050287"/>
                </a:lnTo>
                <a:lnTo>
                  <a:pt x="1101269" y="1081562"/>
                </a:lnTo>
                <a:lnTo>
                  <a:pt x="1062983" y="1109858"/>
                </a:lnTo>
                <a:lnTo>
                  <a:pt x="1023057" y="1135176"/>
                </a:lnTo>
                <a:lnTo>
                  <a:pt x="981672" y="1157515"/>
                </a:lnTo>
                <a:lnTo>
                  <a:pt x="939012" y="1176875"/>
                </a:lnTo>
                <a:lnTo>
                  <a:pt x="895259" y="1193257"/>
                </a:lnTo>
                <a:lnTo>
                  <a:pt x="850594" y="1206660"/>
                </a:lnTo>
                <a:lnTo>
                  <a:pt x="805201" y="1217085"/>
                </a:lnTo>
                <a:lnTo>
                  <a:pt x="759260" y="1224532"/>
                </a:lnTo>
                <a:lnTo>
                  <a:pt x="712955" y="1228999"/>
                </a:lnTo>
                <a:lnTo>
                  <a:pt x="666468" y="1230489"/>
                </a:lnTo>
                <a:lnTo>
                  <a:pt x="619981" y="1228999"/>
                </a:lnTo>
                <a:lnTo>
                  <a:pt x="573676" y="1224532"/>
                </a:lnTo>
                <a:lnTo>
                  <a:pt x="527736" y="1217085"/>
                </a:lnTo>
                <a:lnTo>
                  <a:pt x="482342" y="1206660"/>
                </a:lnTo>
                <a:lnTo>
                  <a:pt x="437677" y="1193257"/>
                </a:lnTo>
                <a:lnTo>
                  <a:pt x="393924" y="1176875"/>
                </a:lnTo>
                <a:lnTo>
                  <a:pt x="351264" y="1157515"/>
                </a:lnTo>
                <a:lnTo>
                  <a:pt x="309880" y="1135176"/>
                </a:lnTo>
                <a:lnTo>
                  <a:pt x="269953" y="1109858"/>
                </a:lnTo>
                <a:lnTo>
                  <a:pt x="231667" y="1081562"/>
                </a:lnTo>
                <a:lnTo>
                  <a:pt x="195204" y="1050287"/>
                </a:lnTo>
                <a:lnTo>
                  <a:pt x="161325" y="1016626"/>
                </a:lnTo>
                <a:lnTo>
                  <a:pt x="130673" y="981283"/>
                </a:lnTo>
                <a:lnTo>
                  <a:pt x="103248" y="944425"/>
                </a:lnTo>
                <a:lnTo>
                  <a:pt x="79049" y="906222"/>
                </a:lnTo>
                <a:lnTo>
                  <a:pt x="58077" y="866841"/>
                </a:lnTo>
                <a:lnTo>
                  <a:pt x="40331" y="826450"/>
                </a:lnTo>
                <a:lnTo>
                  <a:pt x="25812" y="785218"/>
                </a:lnTo>
                <a:lnTo>
                  <a:pt x="14519" y="743314"/>
                </a:lnTo>
                <a:lnTo>
                  <a:pt x="6453" y="700904"/>
                </a:lnTo>
                <a:lnTo>
                  <a:pt x="1613" y="658158"/>
                </a:lnTo>
                <a:lnTo>
                  <a:pt x="0" y="615244"/>
                </a:lnTo>
                <a:lnTo>
                  <a:pt x="1613" y="572330"/>
                </a:lnTo>
                <a:lnTo>
                  <a:pt x="6453" y="529584"/>
                </a:lnTo>
                <a:lnTo>
                  <a:pt x="14519" y="487174"/>
                </a:lnTo>
                <a:lnTo>
                  <a:pt x="25812" y="445270"/>
                </a:lnTo>
                <a:lnTo>
                  <a:pt x="40331" y="404038"/>
                </a:lnTo>
                <a:lnTo>
                  <a:pt x="58077" y="363647"/>
                </a:lnTo>
                <a:lnTo>
                  <a:pt x="79049" y="324266"/>
                </a:lnTo>
                <a:lnTo>
                  <a:pt x="103248" y="286063"/>
                </a:lnTo>
                <a:lnTo>
                  <a:pt x="130673" y="249205"/>
                </a:lnTo>
                <a:lnTo>
                  <a:pt x="161325" y="213862"/>
                </a:lnTo>
                <a:lnTo>
                  <a:pt x="195204" y="180200"/>
                </a:lnTo>
                <a:lnTo>
                  <a:pt x="231667" y="148926"/>
                </a:lnTo>
                <a:lnTo>
                  <a:pt x="269953" y="120630"/>
                </a:lnTo>
                <a:lnTo>
                  <a:pt x="309880" y="95312"/>
                </a:lnTo>
                <a:lnTo>
                  <a:pt x="351264" y="72973"/>
                </a:lnTo>
                <a:lnTo>
                  <a:pt x="393924" y="53613"/>
                </a:lnTo>
                <a:lnTo>
                  <a:pt x="437677" y="37231"/>
                </a:lnTo>
                <a:lnTo>
                  <a:pt x="482342" y="23828"/>
                </a:lnTo>
                <a:lnTo>
                  <a:pt x="527736" y="13403"/>
                </a:lnTo>
                <a:lnTo>
                  <a:pt x="573676" y="5957"/>
                </a:lnTo>
                <a:lnTo>
                  <a:pt x="619981" y="1489"/>
                </a:lnTo>
                <a:lnTo>
                  <a:pt x="666468" y="0"/>
                </a:lnTo>
                <a:lnTo>
                  <a:pt x="712955" y="1489"/>
                </a:lnTo>
                <a:lnTo>
                  <a:pt x="759260" y="5957"/>
                </a:lnTo>
                <a:lnTo>
                  <a:pt x="805201" y="13403"/>
                </a:lnTo>
                <a:lnTo>
                  <a:pt x="850594" y="23828"/>
                </a:lnTo>
                <a:lnTo>
                  <a:pt x="895259" y="37231"/>
                </a:lnTo>
                <a:lnTo>
                  <a:pt x="939012" y="53613"/>
                </a:lnTo>
                <a:lnTo>
                  <a:pt x="981672" y="72973"/>
                </a:lnTo>
                <a:lnTo>
                  <a:pt x="1023057" y="95312"/>
                </a:lnTo>
                <a:lnTo>
                  <a:pt x="1062983" y="120630"/>
                </a:lnTo>
                <a:lnTo>
                  <a:pt x="1101269" y="148926"/>
                </a:lnTo>
                <a:lnTo>
                  <a:pt x="1137733" y="1802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61200" y="33909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5080" indent="-127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2283" y="3029957"/>
            <a:ext cx="2108835" cy="241935"/>
          </a:xfrm>
          <a:custGeom>
            <a:avLst/>
            <a:gdLst/>
            <a:ahLst/>
            <a:cxnLst/>
            <a:rect l="l" t="t" r="r" b="b"/>
            <a:pathLst>
              <a:path w="2108834" h="241935">
                <a:moveTo>
                  <a:pt x="0" y="228693"/>
                </a:moveTo>
                <a:lnTo>
                  <a:pt x="26249" y="178580"/>
                </a:lnTo>
                <a:lnTo>
                  <a:pt x="63122" y="148686"/>
                </a:lnTo>
                <a:lnTo>
                  <a:pt x="113959" y="121583"/>
                </a:lnTo>
                <a:lnTo>
                  <a:pt x="177442" y="97254"/>
                </a:lnTo>
                <a:lnTo>
                  <a:pt x="252255" y="75681"/>
                </a:lnTo>
                <a:lnTo>
                  <a:pt x="293498" y="65923"/>
                </a:lnTo>
                <a:lnTo>
                  <a:pt x="337080" y="56848"/>
                </a:lnTo>
                <a:lnTo>
                  <a:pt x="382837" y="48453"/>
                </a:lnTo>
                <a:lnTo>
                  <a:pt x="430603" y="40736"/>
                </a:lnTo>
                <a:lnTo>
                  <a:pt x="480214" y="33695"/>
                </a:lnTo>
                <a:lnTo>
                  <a:pt x="531505" y="27329"/>
                </a:lnTo>
                <a:lnTo>
                  <a:pt x="584312" y="21634"/>
                </a:lnTo>
                <a:lnTo>
                  <a:pt x="638471" y="16609"/>
                </a:lnTo>
                <a:lnTo>
                  <a:pt x="693816" y="12251"/>
                </a:lnTo>
                <a:lnTo>
                  <a:pt x="750183" y="8559"/>
                </a:lnTo>
                <a:lnTo>
                  <a:pt x="807408" y="5529"/>
                </a:lnTo>
                <a:lnTo>
                  <a:pt x="865325" y="3161"/>
                </a:lnTo>
                <a:lnTo>
                  <a:pt x="923771" y="1451"/>
                </a:lnTo>
                <a:lnTo>
                  <a:pt x="982581" y="398"/>
                </a:lnTo>
                <a:lnTo>
                  <a:pt x="1041590" y="0"/>
                </a:lnTo>
                <a:lnTo>
                  <a:pt x="1100633" y="253"/>
                </a:lnTo>
                <a:lnTo>
                  <a:pt x="1159547" y="1157"/>
                </a:lnTo>
                <a:lnTo>
                  <a:pt x="1218166" y="2709"/>
                </a:lnTo>
                <a:lnTo>
                  <a:pt x="1276326" y="4906"/>
                </a:lnTo>
                <a:lnTo>
                  <a:pt x="1333863" y="7747"/>
                </a:lnTo>
                <a:lnTo>
                  <a:pt x="1390611" y="11230"/>
                </a:lnTo>
                <a:lnTo>
                  <a:pt x="1446406" y="15352"/>
                </a:lnTo>
                <a:lnTo>
                  <a:pt x="1501084" y="20110"/>
                </a:lnTo>
                <a:lnTo>
                  <a:pt x="1554479" y="25504"/>
                </a:lnTo>
                <a:lnTo>
                  <a:pt x="1606429" y="31531"/>
                </a:lnTo>
                <a:lnTo>
                  <a:pt x="1656767" y="38188"/>
                </a:lnTo>
                <a:lnTo>
                  <a:pt x="1705329" y="45474"/>
                </a:lnTo>
                <a:lnTo>
                  <a:pt x="1751951" y="53385"/>
                </a:lnTo>
                <a:lnTo>
                  <a:pt x="1796468" y="61921"/>
                </a:lnTo>
                <a:lnTo>
                  <a:pt x="1838716" y="71079"/>
                </a:lnTo>
                <a:lnTo>
                  <a:pt x="1878529" y="80857"/>
                </a:lnTo>
                <a:lnTo>
                  <a:pt x="1915744" y="91252"/>
                </a:lnTo>
                <a:lnTo>
                  <a:pt x="1981720" y="113886"/>
                </a:lnTo>
                <a:lnTo>
                  <a:pt x="2035327" y="138965"/>
                </a:lnTo>
                <a:lnTo>
                  <a:pt x="2075247" y="166471"/>
                </a:lnTo>
                <a:lnTo>
                  <a:pt x="2100165" y="196386"/>
                </a:lnTo>
                <a:lnTo>
                  <a:pt x="2108763" y="228693"/>
                </a:lnTo>
                <a:lnTo>
                  <a:pt x="2108781" y="24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7361" y="32585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5" y="0"/>
                </a:moveTo>
                <a:lnTo>
                  <a:pt x="0" y="121"/>
                </a:lnTo>
                <a:lnTo>
                  <a:pt x="43809" y="87436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6654" y="3254570"/>
            <a:ext cx="596265" cy="655955"/>
          </a:xfrm>
          <a:custGeom>
            <a:avLst/>
            <a:gdLst/>
            <a:ahLst/>
            <a:cxnLst/>
            <a:rect l="l" t="t" r="r" b="b"/>
            <a:pathLst>
              <a:path w="596265" h="655954">
                <a:moveTo>
                  <a:pt x="0" y="106005"/>
                </a:moveTo>
                <a:lnTo>
                  <a:pt x="33448" y="80896"/>
                </a:lnTo>
                <a:lnTo>
                  <a:pt x="66575" y="59450"/>
                </a:lnTo>
                <a:lnTo>
                  <a:pt x="131595" y="26996"/>
                </a:lnTo>
                <a:lnTo>
                  <a:pt x="194527" y="7545"/>
                </a:lnTo>
                <a:lnTo>
                  <a:pt x="254833" y="0"/>
                </a:lnTo>
                <a:lnTo>
                  <a:pt x="283834" y="348"/>
                </a:lnTo>
                <a:lnTo>
                  <a:pt x="339199" y="8601"/>
                </a:lnTo>
                <a:lnTo>
                  <a:pt x="390600" y="26013"/>
                </a:lnTo>
                <a:lnTo>
                  <a:pt x="437501" y="51487"/>
                </a:lnTo>
                <a:lnTo>
                  <a:pt x="479368" y="83924"/>
                </a:lnTo>
                <a:lnTo>
                  <a:pt x="515664" y="122227"/>
                </a:lnTo>
                <a:lnTo>
                  <a:pt x="545855" y="165296"/>
                </a:lnTo>
                <a:lnTo>
                  <a:pt x="569404" y="212034"/>
                </a:lnTo>
                <a:lnTo>
                  <a:pt x="585777" y="261344"/>
                </a:lnTo>
                <a:lnTo>
                  <a:pt x="594437" y="312125"/>
                </a:lnTo>
                <a:lnTo>
                  <a:pt x="595708" y="337725"/>
                </a:lnTo>
                <a:lnTo>
                  <a:pt x="594850" y="363282"/>
                </a:lnTo>
                <a:lnTo>
                  <a:pt x="586480" y="413714"/>
                </a:lnTo>
                <a:lnTo>
                  <a:pt x="568791" y="462325"/>
                </a:lnTo>
                <a:lnTo>
                  <a:pt x="541247" y="508016"/>
                </a:lnTo>
                <a:lnTo>
                  <a:pt x="503314" y="549689"/>
                </a:lnTo>
                <a:lnTo>
                  <a:pt x="454456" y="586246"/>
                </a:lnTo>
                <a:lnTo>
                  <a:pt x="394137" y="616588"/>
                </a:lnTo>
                <a:lnTo>
                  <a:pt x="321822" y="639618"/>
                </a:lnTo>
                <a:lnTo>
                  <a:pt x="280999" y="648047"/>
                </a:lnTo>
                <a:lnTo>
                  <a:pt x="236976" y="654237"/>
                </a:lnTo>
                <a:lnTo>
                  <a:pt x="224306" y="655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22653" y="3844999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5">
                <a:moveTo>
                  <a:pt x="114879" y="0"/>
                </a:moveTo>
                <a:lnTo>
                  <a:pt x="0" y="73371"/>
                </a:lnTo>
                <a:lnTo>
                  <a:pt x="127624" y="121251"/>
                </a:lnTo>
                <a:lnTo>
                  <a:pt x="90939" y="63812"/>
                </a:lnTo>
                <a:lnTo>
                  <a:pt x="11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24900" y="37592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74100" y="2641600"/>
            <a:ext cx="2261235" cy="1021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6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spc="-5" dirty="0">
                <a:latin typeface="Arial"/>
                <a:cs typeface="Arial"/>
              </a:rPr>
              <a:t>isNAK(rcvpkt)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0895" y="3755194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4">
                <a:moveTo>
                  <a:pt x="0" y="0"/>
                </a:moveTo>
                <a:lnTo>
                  <a:pt x="203880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0812" y="4357254"/>
            <a:ext cx="137160" cy="1801495"/>
          </a:xfrm>
          <a:custGeom>
            <a:avLst/>
            <a:gdLst/>
            <a:ahLst/>
            <a:cxnLst/>
            <a:rect l="l" t="t" r="r" b="b"/>
            <a:pathLst>
              <a:path w="137160" h="1801495">
                <a:moveTo>
                  <a:pt x="128293" y="1801426"/>
                </a:moveTo>
                <a:lnTo>
                  <a:pt x="92883" y="1767198"/>
                </a:lnTo>
                <a:lnTo>
                  <a:pt x="72510" y="1718041"/>
                </a:lnTo>
                <a:lnTo>
                  <a:pt x="54701" y="1650579"/>
                </a:lnTo>
                <a:lnTo>
                  <a:pt x="46751" y="1610724"/>
                </a:lnTo>
                <a:lnTo>
                  <a:pt x="39434" y="1567182"/>
                </a:lnTo>
                <a:lnTo>
                  <a:pt x="32747" y="1520250"/>
                </a:lnTo>
                <a:lnTo>
                  <a:pt x="26689" y="1470222"/>
                </a:lnTo>
                <a:lnTo>
                  <a:pt x="21256" y="1417396"/>
                </a:lnTo>
                <a:lnTo>
                  <a:pt x="16446" y="1362068"/>
                </a:lnTo>
                <a:lnTo>
                  <a:pt x="12256" y="1304534"/>
                </a:lnTo>
                <a:lnTo>
                  <a:pt x="8684" y="1245091"/>
                </a:lnTo>
                <a:lnTo>
                  <a:pt x="5727" y="1184035"/>
                </a:lnTo>
                <a:lnTo>
                  <a:pt x="3383" y="1121662"/>
                </a:lnTo>
                <a:lnTo>
                  <a:pt x="1648" y="1058268"/>
                </a:lnTo>
                <a:lnTo>
                  <a:pt x="521" y="994150"/>
                </a:lnTo>
                <a:lnTo>
                  <a:pt x="0" y="929605"/>
                </a:lnTo>
                <a:lnTo>
                  <a:pt x="80" y="864928"/>
                </a:lnTo>
                <a:lnTo>
                  <a:pt x="760" y="800415"/>
                </a:lnTo>
                <a:lnTo>
                  <a:pt x="2037" y="736364"/>
                </a:lnTo>
                <a:lnTo>
                  <a:pt x="3909" y="673070"/>
                </a:lnTo>
                <a:lnTo>
                  <a:pt x="6373" y="610829"/>
                </a:lnTo>
                <a:lnTo>
                  <a:pt x="9427" y="549939"/>
                </a:lnTo>
                <a:lnTo>
                  <a:pt x="13068" y="490695"/>
                </a:lnTo>
                <a:lnTo>
                  <a:pt x="17293" y="433393"/>
                </a:lnTo>
                <a:lnTo>
                  <a:pt x="22099" y="378331"/>
                </a:lnTo>
                <a:lnTo>
                  <a:pt x="27485" y="325803"/>
                </a:lnTo>
                <a:lnTo>
                  <a:pt x="33448" y="276108"/>
                </a:lnTo>
                <a:lnTo>
                  <a:pt x="39985" y="229540"/>
                </a:lnTo>
                <a:lnTo>
                  <a:pt x="47094" y="186396"/>
                </a:lnTo>
                <a:lnTo>
                  <a:pt x="54771" y="146973"/>
                </a:lnTo>
                <a:lnTo>
                  <a:pt x="71823" y="80473"/>
                </a:lnTo>
                <a:lnTo>
                  <a:pt x="91120" y="32411"/>
                </a:lnTo>
                <a:lnTo>
                  <a:pt x="124230" y="74"/>
                </a:lnTo>
                <a:lnTo>
                  <a:pt x="136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4202" y="4296550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840" y="60778"/>
                </a:lnTo>
                <a:lnTo>
                  <a:pt x="722" y="121917"/>
                </a:lnTo>
                <a:lnTo>
                  <a:pt x="122279" y="60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9533" y="6789603"/>
            <a:ext cx="2286000" cy="265430"/>
          </a:xfrm>
          <a:custGeom>
            <a:avLst/>
            <a:gdLst/>
            <a:ahLst/>
            <a:cxnLst/>
            <a:rect l="l" t="t" r="r" b="b"/>
            <a:pathLst>
              <a:path w="2286000" h="265429">
                <a:moveTo>
                  <a:pt x="0" y="0"/>
                </a:moveTo>
                <a:lnTo>
                  <a:pt x="16341" y="47852"/>
                </a:lnTo>
                <a:lnTo>
                  <a:pt x="45709" y="80415"/>
                </a:lnTo>
                <a:lnTo>
                  <a:pt x="88727" y="110280"/>
                </a:lnTo>
                <a:lnTo>
                  <a:pt x="144260" y="137464"/>
                </a:lnTo>
                <a:lnTo>
                  <a:pt x="211175" y="161982"/>
                </a:lnTo>
                <a:lnTo>
                  <a:pt x="248546" y="173246"/>
                </a:lnTo>
                <a:lnTo>
                  <a:pt x="288337" y="183850"/>
                </a:lnTo>
                <a:lnTo>
                  <a:pt x="330407" y="193795"/>
                </a:lnTo>
                <a:lnTo>
                  <a:pt x="374614" y="203083"/>
                </a:lnTo>
                <a:lnTo>
                  <a:pt x="420816" y="211716"/>
                </a:lnTo>
                <a:lnTo>
                  <a:pt x="468871" y="219696"/>
                </a:lnTo>
                <a:lnTo>
                  <a:pt x="518638" y="227025"/>
                </a:lnTo>
                <a:lnTo>
                  <a:pt x="569975" y="233705"/>
                </a:lnTo>
                <a:lnTo>
                  <a:pt x="622741" y="239738"/>
                </a:lnTo>
                <a:lnTo>
                  <a:pt x="676792" y="245126"/>
                </a:lnTo>
                <a:lnTo>
                  <a:pt x="731989" y="249870"/>
                </a:lnTo>
                <a:lnTo>
                  <a:pt x="788189" y="253973"/>
                </a:lnTo>
                <a:lnTo>
                  <a:pt x="845250" y="257437"/>
                </a:lnTo>
                <a:lnTo>
                  <a:pt x="903030" y="260263"/>
                </a:lnTo>
                <a:lnTo>
                  <a:pt x="961389" y="262454"/>
                </a:lnTo>
                <a:lnTo>
                  <a:pt x="1020184" y="264011"/>
                </a:lnTo>
                <a:lnTo>
                  <a:pt x="1079273" y="264936"/>
                </a:lnTo>
                <a:lnTo>
                  <a:pt x="1138515" y="265232"/>
                </a:lnTo>
                <a:lnTo>
                  <a:pt x="1197768" y="264900"/>
                </a:lnTo>
                <a:lnTo>
                  <a:pt x="1256891" y="263942"/>
                </a:lnTo>
                <a:lnTo>
                  <a:pt x="1315741" y="262360"/>
                </a:lnTo>
                <a:lnTo>
                  <a:pt x="1374177" y="260156"/>
                </a:lnTo>
                <a:lnTo>
                  <a:pt x="1432057" y="257332"/>
                </a:lnTo>
                <a:lnTo>
                  <a:pt x="1489240" y="253890"/>
                </a:lnTo>
                <a:lnTo>
                  <a:pt x="1545584" y="249831"/>
                </a:lnTo>
                <a:lnTo>
                  <a:pt x="1600946" y="245159"/>
                </a:lnTo>
                <a:lnTo>
                  <a:pt x="1655186" y="239874"/>
                </a:lnTo>
                <a:lnTo>
                  <a:pt x="1708161" y="233978"/>
                </a:lnTo>
                <a:lnTo>
                  <a:pt x="1759731" y="227475"/>
                </a:lnTo>
                <a:lnTo>
                  <a:pt x="1809752" y="220364"/>
                </a:lnTo>
                <a:lnTo>
                  <a:pt x="1858084" y="212649"/>
                </a:lnTo>
                <a:lnTo>
                  <a:pt x="1904585" y="204332"/>
                </a:lnTo>
                <a:lnTo>
                  <a:pt x="1949113" y="195414"/>
                </a:lnTo>
                <a:lnTo>
                  <a:pt x="1991526" y="185896"/>
                </a:lnTo>
                <a:lnTo>
                  <a:pt x="2031683" y="175783"/>
                </a:lnTo>
                <a:lnTo>
                  <a:pt x="2069441" y="165074"/>
                </a:lnTo>
                <a:lnTo>
                  <a:pt x="2137197" y="141879"/>
                </a:lnTo>
                <a:lnTo>
                  <a:pt x="2193660" y="116328"/>
                </a:lnTo>
                <a:lnTo>
                  <a:pt x="2237696" y="88436"/>
                </a:lnTo>
                <a:lnTo>
                  <a:pt x="2268171" y="58218"/>
                </a:lnTo>
                <a:lnTo>
                  <a:pt x="2283952" y="25690"/>
                </a:lnTo>
                <a:lnTo>
                  <a:pt x="2285977" y="85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5128" y="6711619"/>
            <a:ext cx="120749" cy="12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2450" y="4069835"/>
            <a:ext cx="220979" cy="1940560"/>
          </a:xfrm>
          <a:custGeom>
            <a:avLst/>
            <a:gdLst/>
            <a:ahLst/>
            <a:cxnLst/>
            <a:rect l="l" t="t" r="r" b="b"/>
            <a:pathLst>
              <a:path w="220979" h="1940560">
                <a:moveTo>
                  <a:pt x="0" y="1940549"/>
                </a:moveTo>
                <a:lnTo>
                  <a:pt x="46872" y="1922287"/>
                </a:lnTo>
                <a:lnTo>
                  <a:pt x="78020" y="1888447"/>
                </a:lnTo>
                <a:lnTo>
                  <a:pt x="106035" y="1838832"/>
                </a:lnTo>
                <a:lnTo>
                  <a:pt x="130939" y="1775050"/>
                </a:lnTo>
                <a:lnTo>
                  <a:pt x="142231" y="1738348"/>
                </a:lnTo>
                <a:lnTo>
                  <a:pt x="152753" y="1698708"/>
                </a:lnTo>
                <a:lnTo>
                  <a:pt x="162508" y="1656329"/>
                </a:lnTo>
                <a:lnTo>
                  <a:pt x="171498" y="1611413"/>
                </a:lnTo>
                <a:lnTo>
                  <a:pt x="179727" y="1564162"/>
                </a:lnTo>
                <a:lnTo>
                  <a:pt x="187196" y="1514775"/>
                </a:lnTo>
                <a:lnTo>
                  <a:pt x="193910" y="1463454"/>
                </a:lnTo>
                <a:lnTo>
                  <a:pt x="199869" y="1410399"/>
                </a:lnTo>
                <a:lnTo>
                  <a:pt x="205077" y="1355813"/>
                </a:lnTo>
                <a:lnTo>
                  <a:pt x="209537" y="1299895"/>
                </a:lnTo>
                <a:lnTo>
                  <a:pt x="213251" y="1242846"/>
                </a:lnTo>
                <a:lnTo>
                  <a:pt x="216222" y="1184868"/>
                </a:lnTo>
                <a:lnTo>
                  <a:pt x="218452" y="1126162"/>
                </a:lnTo>
                <a:lnTo>
                  <a:pt x="219945" y="1066928"/>
                </a:lnTo>
                <a:lnTo>
                  <a:pt x="220703" y="1007367"/>
                </a:lnTo>
                <a:lnTo>
                  <a:pt x="220728" y="947681"/>
                </a:lnTo>
                <a:lnTo>
                  <a:pt x="220024" y="888070"/>
                </a:lnTo>
                <a:lnTo>
                  <a:pt x="218592" y="828736"/>
                </a:lnTo>
                <a:lnTo>
                  <a:pt x="216437" y="769878"/>
                </a:lnTo>
                <a:lnTo>
                  <a:pt x="213559" y="711699"/>
                </a:lnTo>
                <a:lnTo>
                  <a:pt x="209962" y="654399"/>
                </a:lnTo>
                <a:lnTo>
                  <a:pt x="205649" y="598179"/>
                </a:lnTo>
                <a:lnTo>
                  <a:pt x="200623" y="543240"/>
                </a:lnTo>
                <a:lnTo>
                  <a:pt x="194885" y="489783"/>
                </a:lnTo>
                <a:lnTo>
                  <a:pt x="188439" y="438009"/>
                </a:lnTo>
                <a:lnTo>
                  <a:pt x="181287" y="388119"/>
                </a:lnTo>
                <a:lnTo>
                  <a:pt x="173433" y="340314"/>
                </a:lnTo>
                <a:lnTo>
                  <a:pt x="164878" y="294794"/>
                </a:lnTo>
                <a:lnTo>
                  <a:pt x="155625" y="251762"/>
                </a:lnTo>
                <a:lnTo>
                  <a:pt x="145677" y="211417"/>
                </a:lnTo>
                <a:lnTo>
                  <a:pt x="135037" y="173960"/>
                </a:lnTo>
                <a:lnTo>
                  <a:pt x="111691" y="108517"/>
                </a:lnTo>
                <a:lnTo>
                  <a:pt x="85607" y="57040"/>
                </a:lnTo>
                <a:lnTo>
                  <a:pt x="56808" y="21137"/>
                </a:lnTo>
                <a:lnTo>
                  <a:pt x="25314" y="2415"/>
                </a:lnTo>
                <a:lnTo>
                  <a:pt x="85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4509" y="5943910"/>
            <a:ext cx="129539" cy="121285"/>
          </a:xfrm>
          <a:custGeom>
            <a:avLst/>
            <a:gdLst/>
            <a:ahLst/>
            <a:cxnLst/>
            <a:rect l="l" t="t" r="r" b="b"/>
            <a:pathLst>
              <a:path w="129540" h="121285">
                <a:moveTo>
                  <a:pt x="112024" y="0"/>
                </a:moveTo>
                <a:lnTo>
                  <a:pt x="0" y="77660"/>
                </a:lnTo>
                <a:lnTo>
                  <a:pt x="129343" y="120683"/>
                </a:lnTo>
                <a:lnTo>
                  <a:pt x="90512" y="64670"/>
                </a:lnTo>
                <a:lnTo>
                  <a:pt x="11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89500" y="7645400"/>
            <a:ext cx="483235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make_pkt(1,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8400" y="71628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53558" y="7650479"/>
            <a:ext cx="4130040" cy="0"/>
          </a:xfrm>
          <a:custGeom>
            <a:avLst/>
            <a:gdLst/>
            <a:ahLst/>
            <a:cxnLst/>
            <a:rect l="l" t="t" r="r" b="b"/>
            <a:pathLst>
              <a:path w="4130040">
                <a:moveTo>
                  <a:pt x="0" y="0"/>
                </a:moveTo>
                <a:lnTo>
                  <a:pt x="4129490" y="0"/>
                </a:lnTo>
              </a:path>
            </a:pathLst>
          </a:custGeom>
          <a:ln w="27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65200" y="77597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6000" y="6527800"/>
            <a:ext cx="226123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spc="-5" dirty="0">
                <a:latin typeface="Arial"/>
                <a:cs typeface="Arial"/>
              </a:rPr>
              <a:t>isNAK(rcvpkt)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8724" y="7650480"/>
            <a:ext cx="2215515" cy="0"/>
          </a:xfrm>
          <a:custGeom>
            <a:avLst/>
            <a:gdLst/>
            <a:ahLst/>
            <a:cxnLst/>
            <a:rect l="l" t="t" r="r" b="b"/>
            <a:pathLst>
              <a:path w="2215515">
                <a:moveTo>
                  <a:pt x="0" y="0"/>
                </a:moveTo>
                <a:lnTo>
                  <a:pt x="221490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6620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7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2" y="87164"/>
                </a:lnTo>
                <a:lnTo>
                  <a:pt x="262427" y="112068"/>
                </a:lnTo>
                <a:lnTo>
                  <a:pt x="223783" y="140085"/>
                </a:lnTo>
                <a:lnTo>
                  <a:pt x="187050" y="171215"/>
                </a:lnTo>
                <a:lnTo>
                  <a:pt x="153041" y="204838"/>
                </a:lnTo>
                <a:lnTo>
                  <a:pt x="122433" y="240210"/>
                </a:lnTo>
                <a:lnTo>
                  <a:pt x="95225" y="277149"/>
                </a:lnTo>
                <a:lnTo>
                  <a:pt x="71419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0"/>
                </a:lnTo>
                <a:lnTo>
                  <a:pt x="3400" y="649661"/>
                </a:lnTo>
                <a:lnTo>
                  <a:pt x="10202" y="692126"/>
                </a:lnTo>
                <a:lnTo>
                  <a:pt x="20405" y="734130"/>
                </a:lnTo>
                <a:lnTo>
                  <a:pt x="34009" y="775490"/>
                </a:lnTo>
                <a:lnTo>
                  <a:pt x="51013" y="816020"/>
                </a:lnTo>
                <a:lnTo>
                  <a:pt x="71419" y="855538"/>
                </a:lnTo>
                <a:lnTo>
                  <a:pt x="95225" y="893858"/>
                </a:lnTo>
                <a:lnTo>
                  <a:pt x="122433" y="930796"/>
                </a:lnTo>
                <a:lnTo>
                  <a:pt x="153041" y="966169"/>
                </a:lnTo>
                <a:lnTo>
                  <a:pt x="187050" y="999792"/>
                </a:lnTo>
                <a:lnTo>
                  <a:pt x="223783" y="1030922"/>
                </a:lnTo>
                <a:lnTo>
                  <a:pt x="262427" y="1058939"/>
                </a:lnTo>
                <a:lnTo>
                  <a:pt x="302782" y="1083843"/>
                </a:lnTo>
                <a:lnTo>
                  <a:pt x="344646" y="1105634"/>
                </a:lnTo>
                <a:lnTo>
                  <a:pt x="387818" y="1124312"/>
                </a:lnTo>
                <a:lnTo>
                  <a:pt x="432097" y="1139877"/>
                </a:lnTo>
                <a:lnTo>
                  <a:pt x="477282" y="1152329"/>
                </a:lnTo>
                <a:lnTo>
                  <a:pt x="523171" y="1161668"/>
                </a:lnTo>
                <a:lnTo>
                  <a:pt x="569563" y="1167894"/>
                </a:lnTo>
                <a:lnTo>
                  <a:pt x="616257" y="1171007"/>
                </a:lnTo>
                <a:lnTo>
                  <a:pt x="663052" y="1171007"/>
                </a:lnTo>
                <a:lnTo>
                  <a:pt x="709746" y="1167894"/>
                </a:lnTo>
                <a:lnTo>
                  <a:pt x="756138" y="1161668"/>
                </a:lnTo>
                <a:lnTo>
                  <a:pt x="802027" y="1152329"/>
                </a:lnTo>
                <a:lnTo>
                  <a:pt x="847212" y="1139877"/>
                </a:lnTo>
                <a:lnTo>
                  <a:pt x="891491" y="1124312"/>
                </a:lnTo>
                <a:lnTo>
                  <a:pt x="934663" y="1105634"/>
                </a:lnTo>
                <a:lnTo>
                  <a:pt x="976528" y="1083843"/>
                </a:lnTo>
                <a:lnTo>
                  <a:pt x="1016882" y="1058939"/>
                </a:lnTo>
                <a:lnTo>
                  <a:pt x="1055527" y="1030922"/>
                </a:lnTo>
                <a:lnTo>
                  <a:pt x="1092259" y="999792"/>
                </a:lnTo>
                <a:lnTo>
                  <a:pt x="1126268" y="966169"/>
                </a:lnTo>
                <a:lnTo>
                  <a:pt x="1156877" y="930796"/>
                </a:lnTo>
                <a:lnTo>
                  <a:pt x="1184084" y="893858"/>
                </a:lnTo>
                <a:lnTo>
                  <a:pt x="1207891" y="855538"/>
                </a:lnTo>
                <a:lnTo>
                  <a:pt x="1228296" y="816020"/>
                </a:lnTo>
                <a:lnTo>
                  <a:pt x="1245301" y="775490"/>
                </a:lnTo>
                <a:lnTo>
                  <a:pt x="1258904" y="734130"/>
                </a:lnTo>
                <a:lnTo>
                  <a:pt x="1269107" y="692126"/>
                </a:lnTo>
                <a:lnTo>
                  <a:pt x="1275909" y="649661"/>
                </a:lnTo>
                <a:lnTo>
                  <a:pt x="1279310" y="606920"/>
                </a:lnTo>
                <a:lnTo>
                  <a:pt x="1279310" y="564087"/>
                </a:lnTo>
                <a:lnTo>
                  <a:pt x="1275909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1" y="395517"/>
                </a:lnTo>
                <a:lnTo>
                  <a:pt x="1228296" y="354987"/>
                </a:lnTo>
                <a:lnTo>
                  <a:pt x="1207891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8" y="204838"/>
                </a:lnTo>
                <a:lnTo>
                  <a:pt x="1092259" y="171215"/>
                </a:lnTo>
                <a:lnTo>
                  <a:pt x="1055527" y="140085"/>
                </a:lnTo>
                <a:lnTo>
                  <a:pt x="1016882" y="112068"/>
                </a:lnTo>
                <a:lnTo>
                  <a:pt x="976528" y="87164"/>
                </a:lnTo>
                <a:lnTo>
                  <a:pt x="934663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7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6621" y="5974469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88205" y="61341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7239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1545" y="5897704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663052" y="0"/>
                </a:moveTo>
                <a:lnTo>
                  <a:pt x="616258" y="0"/>
                </a:lnTo>
                <a:lnTo>
                  <a:pt x="569563" y="3113"/>
                </a:lnTo>
                <a:lnTo>
                  <a:pt x="523171" y="9339"/>
                </a:lnTo>
                <a:lnTo>
                  <a:pt x="477282" y="18678"/>
                </a:lnTo>
                <a:lnTo>
                  <a:pt x="432097" y="31130"/>
                </a:lnTo>
                <a:lnTo>
                  <a:pt x="387818" y="46695"/>
                </a:lnTo>
                <a:lnTo>
                  <a:pt x="344646" y="65373"/>
                </a:lnTo>
                <a:lnTo>
                  <a:pt x="302781" y="87164"/>
                </a:lnTo>
                <a:lnTo>
                  <a:pt x="262426" y="112068"/>
                </a:lnTo>
                <a:lnTo>
                  <a:pt x="223782" y="140085"/>
                </a:lnTo>
                <a:lnTo>
                  <a:pt x="187049" y="171215"/>
                </a:lnTo>
                <a:lnTo>
                  <a:pt x="153040" y="204838"/>
                </a:lnTo>
                <a:lnTo>
                  <a:pt x="122432" y="240210"/>
                </a:lnTo>
                <a:lnTo>
                  <a:pt x="95225" y="277149"/>
                </a:lnTo>
                <a:lnTo>
                  <a:pt x="71418" y="315469"/>
                </a:lnTo>
                <a:lnTo>
                  <a:pt x="51013" y="354987"/>
                </a:lnTo>
                <a:lnTo>
                  <a:pt x="34009" y="395517"/>
                </a:lnTo>
                <a:lnTo>
                  <a:pt x="20405" y="436877"/>
                </a:lnTo>
                <a:lnTo>
                  <a:pt x="10202" y="478881"/>
                </a:lnTo>
                <a:lnTo>
                  <a:pt x="3400" y="521346"/>
                </a:lnTo>
                <a:lnTo>
                  <a:pt x="0" y="564087"/>
                </a:lnTo>
                <a:lnTo>
                  <a:pt x="0" y="606921"/>
                </a:lnTo>
                <a:lnTo>
                  <a:pt x="3400" y="649662"/>
                </a:lnTo>
                <a:lnTo>
                  <a:pt x="10202" y="692126"/>
                </a:lnTo>
                <a:lnTo>
                  <a:pt x="20405" y="734131"/>
                </a:lnTo>
                <a:lnTo>
                  <a:pt x="34009" y="775490"/>
                </a:lnTo>
                <a:lnTo>
                  <a:pt x="51013" y="816021"/>
                </a:lnTo>
                <a:lnTo>
                  <a:pt x="71418" y="855539"/>
                </a:lnTo>
                <a:lnTo>
                  <a:pt x="95225" y="893859"/>
                </a:lnTo>
                <a:lnTo>
                  <a:pt x="122432" y="930797"/>
                </a:lnTo>
                <a:lnTo>
                  <a:pt x="153040" y="966170"/>
                </a:lnTo>
                <a:lnTo>
                  <a:pt x="187049" y="999793"/>
                </a:lnTo>
                <a:lnTo>
                  <a:pt x="223782" y="1030923"/>
                </a:lnTo>
                <a:lnTo>
                  <a:pt x="262426" y="1058940"/>
                </a:lnTo>
                <a:lnTo>
                  <a:pt x="302781" y="1083844"/>
                </a:lnTo>
                <a:lnTo>
                  <a:pt x="344646" y="1105635"/>
                </a:lnTo>
                <a:lnTo>
                  <a:pt x="387818" y="1124313"/>
                </a:lnTo>
                <a:lnTo>
                  <a:pt x="432097" y="1139878"/>
                </a:lnTo>
                <a:lnTo>
                  <a:pt x="477282" y="1152330"/>
                </a:lnTo>
                <a:lnTo>
                  <a:pt x="523171" y="1161669"/>
                </a:lnTo>
                <a:lnTo>
                  <a:pt x="569563" y="1167895"/>
                </a:lnTo>
                <a:lnTo>
                  <a:pt x="616258" y="1171008"/>
                </a:lnTo>
                <a:lnTo>
                  <a:pt x="663052" y="1171008"/>
                </a:lnTo>
                <a:lnTo>
                  <a:pt x="709746" y="1167895"/>
                </a:lnTo>
                <a:lnTo>
                  <a:pt x="756138" y="1161669"/>
                </a:lnTo>
                <a:lnTo>
                  <a:pt x="802028" y="1152330"/>
                </a:lnTo>
                <a:lnTo>
                  <a:pt x="847212" y="1139878"/>
                </a:lnTo>
                <a:lnTo>
                  <a:pt x="891491" y="1124313"/>
                </a:lnTo>
                <a:lnTo>
                  <a:pt x="934664" y="1105635"/>
                </a:lnTo>
                <a:lnTo>
                  <a:pt x="976528" y="1083844"/>
                </a:lnTo>
                <a:lnTo>
                  <a:pt x="1016883" y="1058940"/>
                </a:lnTo>
                <a:lnTo>
                  <a:pt x="1055527" y="1030923"/>
                </a:lnTo>
                <a:lnTo>
                  <a:pt x="1092260" y="999793"/>
                </a:lnTo>
                <a:lnTo>
                  <a:pt x="1126269" y="966170"/>
                </a:lnTo>
                <a:lnTo>
                  <a:pt x="1156877" y="930797"/>
                </a:lnTo>
                <a:lnTo>
                  <a:pt x="1184084" y="893859"/>
                </a:lnTo>
                <a:lnTo>
                  <a:pt x="1207890" y="855539"/>
                </a:lnTo>
                <a:lnTo>
                  <a:pt x="1228296" y="816021"/>
                </a:lnTo>
                <a:lnTo>
                  <a:pt x="1245300" y="775490"/>
                </a:lnTo>
                <a:lnTo>
                  <a:pt x="1258904" y="734131"/>
                </a:lnTo>
                <a:lnTo>
                  <a:pt x="1269107" y="692126"/>
                </a:lnTo>
                <a:lnTo>
                  <a:pt x="1275908" y="649662"/>
                </a:lnTo>
                <a:lnTo>
                  <a:pt x="1279309" y="606921"/>
                </a:lnTo>
                <a:lnTo>
                  <a:pt x="1279309" y="564087"/>
                </a:lnTo>
                <a:lnTo>
                  <a:pt x="1275908" y="521346"/>
                </a:lnTo>
                <a:lnTo>
                  <a:pt x="1269107" y="478881"/>
                </a:lnTo>
                <a:lnTo>
                  <a:pt x="1258904" y="436877"/>
                </a:lnTo>
                <a:lnTo>
                  <a:pt x="1245300" y="395517"/>
                </a:lnTo>
                <a:lnTo>
                  <a:pt x="1228296" y="354987"/>
                </a:lnTo>
                <a:lnTo>
                  <a:pt x="1207890" y="315469"/>
                </a:lnTo>
                <a:lnTo>
                  <a:pt x="1184084" y="277149"/>
                </a:lnTo>
                <a:lnTo>
                  <a:pt x="1156877" y="240210"/>
                </a:lnTo>
                <a:lnTo>
                  <a:pt x="1126269" y="204838"/>
                </a:lnTo>
                <a:lnTo>
                  <a:pt x="1092260" y="171215"/>
                </a:lnTo>
                <a:lnTo>
                  <a:pt x="1055527" y="140085"/>
                </a:lnTo>
                <a:lnTo>
                  <a:pt x="1016883" y="112068"/>
                </a:lnTo>
                <a:lnTo>
                  <a:pt x="976528" y="87164"/>
                </a:lnTo>
                <a:lnTo>
                  <a:pt x="934664" y="65373"/>
                </a:lnTo>
                <a:lnTo>
                  <a:pt x="891491" y="46695"/>
                </a:lnTo>
                <a:lnTo>
                  <a:pt x="847212" y="31130"/>
                </a:lnTo>
                <a:lnTo>
                  <a:pt x="802028" y="18678"/>
                </a:lnTo>
                <a:lnTo>
                  <a:pt x="756138" y="9339"/>
                </a:lnTo>
                <a:lnTo>
                  <a:pt x="709746" y="3113"/>
                </a:lnTo>
                <a:lnTo>
                  <a:pt x="663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1545" y="5897705"/>
            <a:ext cx="1279525" cy="1171575"/>
          </a:xfrm>
          <a:custGeom>
            <a:avLst/>
            <a:gdLst/>
            <a:ahLst/>
            <a:cxnLst/>
            <a:rect l="l" t="t" r="r" b="b"/>
            <a:pathLst>
              <a:path w="1279525" h="1171575">
                <a:moveTo>
                  <a:pt x="1092259" y="171215"/>
                </a:moveTo>
                <a:lnTo>
                  <a:pt x="1126268" y="204837"/>
                </a:lnTo>
                <a:lnTo>
                  <a:pt x="1156877" y="240210"/>
                </a:lnTo>
                <a:lnTo>
                  <a:pt x="1184084" y="277149"/>
                </a:lnTo>
                <a:lnTo>
                  <a:pt x="1207890" y="315469"/>
                </a:lnTo>
                <a:lnTo>
                  <a:pt x="1228296" y="354987"/>
                </a:lnTo>
                <a:lnTo>
                  <a:pt x="1245300" y="395517"/>
                </a:lnTo>
                <a:lnTo>
                  <a:pt x="1258904" y="436877"/>
                </a:lnTo>
                <a:lnTo>
                  <a:pt x="1269107" y="478881"/>
                </a:lnTo>
                <a:lnTo>
                  <a:pt x="1275908" y="521346"/>
                </a:lnTo>
                <a:lnTo>
                  <a:pt x="1279309" y="564087"/>
                </a:lnTo>
                <a:lnTo>
                  <a:pt x="1279309" y="606920"/>
                </a:lnTo>
                <a:lnTo>
                  <a:pt x="1275908" y="649661"/>
                </a:lnTo>
                <a:lnTo>
                  <a:pt x="1269107" y="692126"/>
                </a:lnTo>
                <a:lnTo>
                  <a:pt x="1258904" y="734131"/>
                </a:lnTo>
                <a:lnTo>
                  <a:pt x="1245300" y="775490"/>
                </a:lnTo>
                <a:lnTo>
                  <a:pt x="1228296" y="816021"/>
                </a:lnTo>
                <a:lnTo>
                  <a:pt x="1207890" y="855538"/>
                </a:lnTo>
                <a:lnTo>
                  <a:pt x="1184084" y="893858"/>
                </a:lnTo>
                <a:lnTo>
                  <a:pt x="1156877" y="930797"/>
                </a:lnTo>
                <a:lnTo>
                  <a:pt x="1126268" y="966170"/>
                </a:lnTo>
                <a:lnTo>
                  <a:pt x="1092259" y="999793"/>
                </a:lnTo>
                <a:lnTo>
                  <a:pt x="1055527" y="1030923"/>
                </a:lnTo>
                <a:lnTo>
                  <a:pt x="1016883" y="1058940"/>
                </a:lnTo>
                <a:lnTo>
                  <a:pt x="976528" y="1083844"/>
                </a:lnTo>
                <a:lnTo>
                  <a:pt x="934663" y="1105635"/>
                </a:lnTo>
                <a:lnTo>
                  <a:pt x="891491" y="1124313"/>
                </a:lnTo>
                <a:lnTo>
                  <a:pt x="847212" y="1139878"/>
                </a:lnTo>
                <a:lnTo>
                  <a:pt x="802027" y="1152330"/>
                </a:lnTo>
                <a:lnTo>
                  <a:pt x="756138" y="1161669"/>
                </a:lnTo>
                <a:lnTo>
                  <a:pt x="709746" y="1167895"/>
                </a:lnTo>
                <a:lnTo>
                  <a:pt x="663052" y="1171008"/>
                </a:lnTo>
                <a:lnTo>
                  <a:pt x="616257" y="1171008"/>
                </a:lnTo>
                <a:lnTo>
                  <a:pt x="569563" y="1167895"/>
                </a:lnTo>
                <a:lnTo>
                  <a:pt x="523171" y="1161669"/>
                </a:lnTo>
                <a:lnTo>
                  <a:pt x="477282" y="1152330"/>
                </a:lnTo>
                <a:lnTo>
                  <a:pt x="432097" y="1139878"/>
                </a:lnTo>
                <a:lnTo>
                  <a:pt x="387818" y="1124313"/>
                </a:lnTo>
                <a:lnTo>
                  <a:pt x="344645" y="1105635"/>
                </a:lnTo>
                <a:lnTo>
                  <a:pt x="302781" y="1083844"/>
                </a:lnTo>
                <a:lnTo>
                  <a:pt x="262426" y="1058940"/>
                </a:lnTo>
                <a:lnTo>
                  <a:pt x="223782" y="1030923"/>
                </a:lnTo>
                <a:lnTo>
                  <a:pt x="187049" y="999793"/>
                </a:lnTo>
                <a:lnTo>
                  <a:pt x="153040" y="966170"/>
                </a:lnTo>
                <a:lnTo>
                  <a:pt x="122432" y="930797"/>
                </a:lnTo>
                <a:lnTo>
                  <a:pt x="95225" y="893858"/>
                </a:lnTo>
                <a:lnTo>
                  <a:pt x="71419" y="855538"/>
                </a:lnTo>
                <a:lnTo>
                  <a:pt x="51013" y="816021"/>
                </a:lnTo>
                <a:lnTo>
                  <a:pt x="34009" y="775490"/>
                </a:lnTo>
                <a:lnTo>
                  <a:pt x="20405" y="734131"/>
                </a:lnTo>
                <a:lnTo>
                  <a:pt x="10202" y="692126"/>
                </a:lnTo>
                <a:lnTo>
                  <a:pt x="3400" y="649661"/>
                </a:lnTo>
                <a:lnTo>
                  <a:pt x="0" y="606920"/>
                </a:lnTo>
                <a:lnTo>
                  <a:pt x="0" y="564087"/>
                </a:lnTo>
                <a:lnTo>
                  <a:pt x="3400" y="521346"/>
                </a:lnTo>
                <a:lnTo>
                  <a:pt x="10202" y="478881"/>
                </a:lnTo>
                <a:lnTo>
                  <a:pt x="20405" y="436877"/>
                </a:lnTo>
                <a:lnTo>
                  <a:pt x="34009" y="395517"/>
                </a:lnTo>
                <a:lnTo>
                  <a:pt x="51013" y="354987"/>
                </a:lnTo>
                <a:lnTo>
                  <a:pt x="71419" y="315469"/>
                </a:lnTo>
                <a:lnTo>
                  <a:pt x="95225" y="277149"/>
                </a:lnTo>
                <a:lnTo>
                  <a:pt x="122432" y="240210"/>
                </a:lnTo>
                <a:lnTo>
                  <a:pt x="153040" y="204837"/>
                </a:lnTo>
                <a:lnTo>
                  <a:pt x="187049" y="171215"/>
                </a:lnTo>
                <a:lnTo>
                  <a:pt x="223782" y="140085"/>
                </a:lnTo>
                <a:lnTo>
                  <a:pt x="262426" y="112068"/>
                </a:lnTo>
                <a:lnTo>
                  <a:pt x="302781" y="87164"/>
                </a:lnTo>
                <a:lnTo>
                  <a:pt x="344645" y="65373"/>
                </a:lnTo>
                <a:lnTo>
                  <a:pt x="387818" y="46695"/>
                </a:lnTo>
                <a:lnTo>
                  <a:pt x="432097" y="31130"/>
                </a:lnTo>
                <a:lnTo>
                  <a:pt x="477282" y="18678"/>
                </a:lnTo>
                <a:lnTo>
                  <a:pt x="523171" y="9339"/>
                </a:lnTo>
                <a:lnTo>
                  <a:pt x="569563" y="3113"/>
                </a:lnTo>
                <a:lnTo>
                  <a:pt x="616257" y="0"/>
                </a:lnTo>
                <a:lnTo>
                  <a:pt x="663052" y="0"/>
                </a:lnTo>
                <a:lnTo>
                  <a:pt x="709746" y="3113"/>
                </a:lnTo>
                <a:lnTo>
                  <a:pt x="756138" y="9339"/>
                </a:lnTo>
                <a:lnTo>
                  <a:pt x="802027" y="18678"/>
                </a:lnTo>
                <a:lnTo>
                  <a:pt x="847212" y="31130"/>
                </a:lnTo>
                <a:lnTo>
                  <a:pt x="891491" y="46695"/>
                </a:lnTo>
                <a:lnTo>
                  <a:pt x="934663" y="65373"/>
                </a:lnTo>
                <a:lnTo>
                  <a:pt x="976528" y="87164"/>
                </a:lnTo>
                <a:lnTo>
                  <a:pt x="1016883" y="112068"/>
                </a:lnTo>
                <a:lnTo>
                  <a:pt x="1055527" y="140085"/>
                </a:lnTo>
                <a:lnTo>
                  <a:pt x="1092259" y="1712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27500" y="60325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 or  NAK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09000" y="45339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56342" y="5643380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182100" y="56261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7600" y="43561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13072" y="5483012"/>
            <a:ext cx="2472690" cy="0"/>
          </a:xfrm>
          <a:custGeom>
            <a:avLst/>
            <a:gdLst/>
            <a:ahLst/>
            <a:cxnLst/>
            <a:rect l="l" t="t" r="r" b="b"/>
            <a:pathLst>
              <a:path w="2472690">
                <a:moveTo>
                  <a:pt x="0" y="0"/>
                </a:moveTo>
                <a:lnTo>
                  <a:pt x="2472291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082800" y="5461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6600" y="1841500"/>
            <a:ext cx="3709670" cy="17856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700" marR="5080" indent="-127635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has_seq0(rcvpkt)</a:t>
            </a:r>
            <a:endParaRPr sz="1800">
              <a:latin typeface="Arial"/>
              <a:cs typeface="Arial"/>
            </a:endParaRPr>
          </a:p>
          <a:p>
            <a:pPr marL="38100" marR="1706880">
              <a:lnSpc>
                <a:spcPts val="21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976592" y="165983"/>
                </a:moveTo>
                <a:lnTo>
                  <a:pt x="1010027" y="202029"/>
                </a:lnTo>
                <a:lnTo>
                  <a:pt x="1039746" y="240120"/>
                </a:lnTo>
                <a:lnTo>
                  <a:pt x="1065751" y="280016"/>
                </a:lnTo>
                <a:lnTo>
                  <a:pt x="1088040" y="321475"/>
                </a:lnTo>
                <a:lnTo>
                  <a:pt x="1106615" y="364258"/>
                </a:lnTo>
                <a:lnTo>
                  <a:pt x="1121475" y="408123"/>
                </a:lnTo>
                <a:lnTo>
                  <a:pt x="1132619" y="452829"/>
                </a:lnTo>
                <a:lnTo>
                  <a:pt x="1140049" y="498138"/>
                </a:lnTo>
                <a:lnTo>
                  <a:pt x="1143764" y="543807"/>
                </a:lnTo>
                <a:lnTo>
                  <a:pt x="1143764" y="589596"/>
                </a:lnTo>
                <a:lnTo>
                  <a:pt x="1140049" y="635266"/>
                </a:lnTo>
                <a:lnTo>
                  <a:pt x="1132619" y="680574"/>
                </a:lnTo>
                <a:lnTo>
                  <a:pt x="1121475" y="725281"/>
                </a:lnTo>
                <a:lnTo>
                  <a:pt x="1106615" y="769146"/>
                </a:lnTo>
                <a:lnTo>
                  <a:pt x="1088040" y="811928"/>
                </a:lnTo>
                <a:lnTo>
                  <a:pt x="1065751" y="853387"/>
                </a:lnTo>
                <a:lnTo>
                  <a:pt x="1039746" y="893283"/>
                </a:lnTo>
                <a:lnTo>
                  <a:pt x="1010027" y="931374"/>
                </a:lnTo>
                <a:lnTo>
                  <a:pt x="976592" y="967421"/>
                </a:lnTo>
                <a:lnTo>
                  <a:pt x="942058" y="998958"/>
                </a:lnTo>
                <a:lnTo>
                  <a:pt x="905649" y="1027175"/>
                </a:lnTo>
                <a:lnTo>
                  <a:pt x="867574" y="1052072"/>
                </a:lnTo>
                <a:lnTo>
                  <a:pt x="828040" y="1073650"/>
                </a:lnTo>
                <a:lnTo>
                  <a:pt x="787256" y="1091908"/>
                </a:lnTo>
                <a:lnTo>
                  <a:pt x="745431" y="1106847"/>
                </a:lnTo>
                <a:lnTo>
                  <a:pt x="702773" y="1118466"/>
                </a:lnTo>
                <a:lnTo>
                  <a:pt x="659490" y="1126765"/>
                </a:lnTo>
                <a:lnTo>
                  <a:pt x="615790" y="1131744"/>
                </a:lnTo>
                <a:lnTo>
                  <a:pt x="571882" y="1133404"/>
                </a:lnTo>
                <a:lnTo>
                  <a:pt x="527974" y="1131744"/>
                </a:lnTo>
                <a:lnTo>
                  <a:pt x="484274" y="1126765"/>
                </a:lnTo>
                <a:lnTo>
                  <a:pt x="440991" y="1118466"/>
                </a:lnTo>
                <a:lnTo>
                  <a:pt x="398332" y="1106847"/>
                </a:lnTo>
                <a:lnTo>
                  <a:pt x="356507" y="1091908"/>
                </a:lnTo>
                <a:lnTo>
                  <a:pt x="315724" y="1073650"/>
                </a:lnTo>
                <a:lnTo>
                  <a:pt x="276190" y="1052072"/>
                </a:lnTo>
                <a:lnTo>
                  <a:pt x="238115" y="1027175"/>
                </a:lnTo>
                <a:lnTo>
                  <a:pt x="201706" y="998958"/>
                </a:lnTo>
                <a:lnTo>
                  <a:pt x="167172" y="967421"/>
                </a:lnTo>
                <a:lnTo>
                  <a:pt x="133737" y="931374"/>
                </a:lnTo>
                <a:lnTo>
                  <a:pt x="104018" y="893283"/>
                </a:lnTo>
                <a:lnTo>
                  <a:pt x="78013" y="853387"/>
                </a:lnTo>
                <a:lnTo>
                  <a:pt x="55724" y="811928"/>
                </a:lnTo>
                <a:lnTo>
                  <a:pt x="37149" y="769146"/>
                </a:lnTo>
                <a:lnTo>
                  <a:pt x="22289" y="725281"/>
                </a:lnTo>
                <a:lnTo>
                  <a:pt x="11144" y="680574"/>
                </a:lnTo>
                <a:lnTo>
                  <a:pt x="3714" y="635266"/>
                </a:lnTo>
                <a:lnTo>
                  <a:pt x="0" y="589596"/>
                </a:lnTo>
                <a:lnTo>
                  <a:pt x="0" y="543807"/>
                </a:lnTo>
                <a:lnTo>
                  <a:pt x="3714" y="498138"/>
                </a:lnTo>
                <a:lnTo>
                  <a:pt x="11144" y="452829"/>
                </a:lnTo>
                <a:lnTo>
                  <a:pt x="22289" y="408123"/>
                </a:lnTo>
                <a:lnTo>
                  <a:pt x="37149" y="364258"/>
                </a:lnTo>
                <a:lnTo>
                  <a:pt x="55724" y="321475"/>
                </a:lnTo>
                <a:lnTo>
                  <a:pt x="78013" y="280016"/>
                </a:lnTo>
                <a:lnTo>
                  <a:pt x="104018" y="240120"/>
                </a:lnTo>
                <a:lnTo>
                  <a:pt x="133737" y="202029"/>
                </a:lnTo>
                <a:lnTo>
                  <a:pt x="167172" y="165983"/>
                </a:lnTo>
                <a:lnTo>
                  <a:pt x="201706" y="134446"/>
                </a:lnTo>
                <a:lnTo>
                  <a:pt x="238115" y="106229"/>
                </a:lnTo>
                <a:lnTo>
                  <a:pt x="276190" y="81331"/>
                </a:lnTo>
                <a:lnTo>
                  <a:pt x="315724" y="59753"/>
                </a:lnTo>
                <a:lnTo>
                  <a:pt x="356507" y="41495"/>
                </a:lnTo>
                <a:lnTo>
                  <a:pt x="398332" y="26557"/>
                </a:lnTo>
                <a:lnTo>
                  <a:pt x="440991" y="14938"/>
                </a:lnTo>
                <a:lnTo>
                  <a:pt x="484274" y="6639"/>
                </a:lnTo>
                <a:lnTo>
                  <a:pt x="527974" y="1659"/>
                </a:lnTo>
                <a:lnTo>
                  <a:pt x="571882" y="0"/>
                </a:lnTo>
                <a:lnTo>
                  <a:pt x="615790" y="1659"/>
                </a:lnTo>
                <a:lnTo>
                  <a:pt x="659490" y="6639"/>
                </a:lnTo>
                <a:lnTo>
                  <a:pt x="702773" y="14938"/>
                </a:lnTo>
                <a:lnTo>
                  <a:pt x="745431" y="26557"/>
                </a:lnTo>
                <a:lnTo>
                  <a:pt x="787256" y="41495"/>
                </a:lnTo>
                <a:lnTo>
                  <a:pt x="828040" y="59753"/>
                </a:lnTo>
                <a:lnTo>
                  <a:pt x="867574" y="81331"/>
                </a:lnTo>
                <a:lnTo>
                  <a:pt x="905649" y="106229"/>
                </a:lnTo>
                <a:lnTo>
                  <a:pt x="942058" y="134446"/>
                </a:lnTo>
                <a:lnTo>
                  <a:pt x="976592" y="16598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34200" y="49022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46600" y="1841500"/>
            <a:ext cx="3709670" cy="17856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700" marR="5080" indent="-127635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has_seq0(rcvpkt)</a:t>
            </a:r>
            <a:endParaRPr sz="1800">
              <a:latin typeface="Arial"/>
              <a:cs typeface="Arial"/>
            </a:endParaRPr>
          </a:p>
          <a:p>
            <a:pPr marL="38100" marR="1706880">
              <a:lnSpc>
                <a:spcPts val="21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841" y="5920298"/>
            <a:ext cx="2263140" cy="723265"/>
          </a:xfrm>
          <a:custGeom>
            <a:avLst/>
            <a:gdLst/>
            <a:ahLst/>
            <a:cxnLst/>
            <a:rect l="l" t="t" r="r" b="b"/>
            <a:pathLst>
              <a:path w="2263140" h="723265">
                <a:moveTo>
                  <a:pt x="0" y="0"/>
                </a:moveTo>
                <a:lnTo>
                  <a:pt x="3597" y="48348"/>
                </a:lnTo>
                <a:lnTo>
                  <a:pt x="15253" y="116849"/>
                </a:lnTo>
                <a:lnTo>
                  <a:pt x="34197" y="181595"/>
                </a:lnTo>
                <a:lnTo>
                  <a:pt x="60038" y="242601"/>
                </a:lnTo>
                <a:lnTo>
                  <a:pt x="92380" y="299882"/>
                </a:lnTo>
                <a:lnTo>
                  <a:pt x="130830" y="353453"/>
                </a:lnTo>
                <a:lnTo>
                  <a:pt x="174994" y="403330"/>
                </a:lnTo>
                <a:lnTo>
                  <a:pt x="224477" y="449526"/>
                </a:lnTo>
                <a:lnTo>
                  <a:pt x="278885" y="492058"/>
                </a:lnTo>
                <a:lnTo>
                  <a:pt x="337825" y="530941"/>
                </a:lnTo>
                <a:lnTo>
                  <a:pt x="400903" y="566189"/>
                </a:lnTo>
                <a:lnTo>
                  <a:pt x="467723" y="597818"/>
                </a:lnTo>
                <a:lnTo>
                  <a:pt x="537894" y="625843"/>
                </a:lnTo>
                <a:lnTo>
                  <a:pt x="574112" y="638509"/>
                </a:lnTo>
                <a:lnTo>
                  <a:pt x="611019" y="650279"/>
                </a:lnTo>
                <a:lnTo>
                  <a:pt x="648567" y="661156"/>
                </a:lnTo>
                <a:lnTo>
                  <a:pt x="686706" y="671141"/>
                </a:lnTo>
                <a:lnTo>
                  <a:pt x="725387" y="680237"/>
                </a:lnTo>
                <a:lnTo>
                  <a:pt x="764560" y="688445"/>
                </a:lnTo>
                <a:lnTo>
                  <a:pt x="804177" y="695767"/>
                </a:lnTo>
                <a:lnTo>
                  <a:pt x="844187" y="702204"/>
                </a:lnTo>
                <a:lnTo>
                  <a:pt x="884543" y="707760"/>
                </a:lnTo>
                <a:lnTo>
                  <a:pt x="925194" y="712435"/>
                </a:lnTo>
                <a:lnTo>
                  <a:pt x="966091" y="716233"/>
                </a:lnTo>
                <a:lnTo>
                  <a:pt x="1007185" y="719153"/>
                </a:lnTo>
                <a:lnTo>
                  <a:pt x="1048427" y="721199"/>
                </a:lnTo>
                <a:lnTo>
                  <a:pt x="1089768" y="722372"/>
                </a:lnTo>
                <a:lnTo>
                  <a:pt x="1131158" y="722675"/>
                </a:lnTo>
                <a:lnTo>
                  <a:pt x="1172548" y="722108"/>
                </a:lnTo>
                <a:lnTo>
                  <a:pt x="1213888" y="720675"/>
                </a:lnTo>
                <a:lnTo>
                  <a:pt x="1255131" y="718376"/>
                </a:lnTo>
                <a:lnTo>
                  <a:pt x="1296225" y="715215"/>
                </a:lnTo>
                <a:lnTo>
                  <a:pt x="1337122" y="711191"/>
                </a:lnTo>
                <a:lnTo>
                  <a:pt x="1377773" y="706309"/>
                </a:lnTo>
                <a:lnTo>
                  <a:pt x="1418129" y="700569"/>
                </a:lnTo>
                <a:lnTo>
                  <a:pt x="1458140" y="693973"/>
                </a:lnTo>
                <a:lnTo>
                  <a:pt x="1497757" y="686523"/>
                </a:lnTo>
                <a:lnTo>
                  <a:pt x="1536930" y="678221"/>
                </a:lnTo>
                <a:lnTo>
                  <a:pt x="1575611" y="669070"/>
                </a:lnTo>
                <a:lnTo>
                  <a:pt x="1613750" y="659070"/>
                </a:lnTo>
                <a:lnTo>
                  <a:pt x="1651298" y="648224"/>
                </a:lnTo>
                <a:lnTo>
                  <a:pt x="1688206" y="636533"/>
                </a:lnTo>
                <a:lnTo>
                  <a:pt x="1724425" y="624000"/>
                </a:lnTo>
                <a:lnTo>
                  <a:pt x="1794596" y="596415"/>
                </a:lnTo>
                <a:lnTo>
                  <a:pt x="1861417" y="565482"/>
                </a:lnTo>
                <a:lnTo>
                  <a:pt x="1924496" y="531217"/>
                </a:lnTo>
                <a:lnTo>
                  <a:pt x="1983436" y="493635"/>
                </a:lnTo>
                <a:lnTo>
                  <a:pt x="2037846" y="452751"/>
                </a:lnTo>
                <a:lnTo>
                  <a:pt x="2087330" y="408580"/>
                </a:lnTo>
                <a:lnTo>
                  <a:pt x="2131495" y="361138"/>
                </a:lnTo>
                <a:lnTo>
                  <a:pt x="2169946" y="310439"/>
                </a:lnTo>
                <a:lnTo>
                  <a:pt x="2202290" y="256499"/>
                </a:lnTo>
                <a:lnTo>
                  <a:pt x="2228132" y="199332"/>
                </a:lnTo>
                <a:lnTo>
                  <a:pt x="2247079" y="138954"/>
                </a:lnTo>
                <a:lnTo>
                  <a:pt x="2258735" y="75380"/>
                </a:lnTo>
                <a:lnTo>
                  <a:pt x="2261707" y="42400"/>
                </a:lnTo>
                <a:lnTo>
                  <a:pt x="2262709" y="8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3088" y="5841654"/>
            <a:ext cx="121771" cy="124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33" y="7548879"/>
            <a:ext cx="4123054" cy="0"/>
          </a:xfrm>
          <a:custGeom>
            <a:avLst/>
            <a:gdLst/>
            <a:ahLst/>
            <a:cxnLst/>
            <a:rect l="l" t="t" r="r" b="b"/>
            <a:pathLst>
              <a:path w="4123054">
                <a:moveTo>
                  <a:pt x="0" y="0"/>
                </a:moveTo>
                <a:lnTo>
                  <a:pt x="412271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05300" y="6738619"/>
            <a:ext cx="370967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has_seq1(rcvpkt)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38100" marR="1706880">
              <a:lnSpc>
                <a:spcPts val="2100"/>
              </a:lnSpc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571882" y="0"/>
                </a:moveTo>
                <a:lnTo>
                  <a:pt x="527973" y="1659"/>
                </a:lnTo>
                <a:lnTo>
                  <a:pt x="484273" y="6639"/>
                </a:lnTo>
                <a:lnTo>
                  <a:pt x="440990" y="14938"/>
                </a:lnTo>
                <a:lnTo>
                  <a:pt x="398332" y="26557"/>
                </a:lnTo>
                <a:lnTo>
                  <a:pt x="356507" y="41495"/>
                </a:lnTo>
                <a:lnTo>
                  <a:pt x="315723" y="59753"/>
                </a:lnTo>
                <a:lnTo>
                  <a:pt x="276190" y="81331"/>
                </a:lnTo>
                <a:lnTo>
                  <a:pt x="238114" y="106228"/>
                </a:lnTo>
                <a:lnTo>
                  <a:pt x="201705" y="134445"/>
                </a:lnTo>
                <a:lnTo>
                  <a:pt x="167171" y="165982"/>
                </a:lnTo>
                <a:lnTo>
                  <a:pt x="133737" y="202029"/>
                </a:lnTo>
                <a:lnTo>
                  <a:pt x="104018" y="240120"/>
                </a:lnTo>
                <a:lnTo>
                  <a:pt x="78013" y="280016"/>
                </a:lnTo>
                <a:lnTo>
                  <a:pt x="55723" y="321475"/>
                </a:lnTo>
                <a:lnTo>
                  <a:pt x="37149" y="364257"/>
                </a:lnTo>
                <a:lnTo>
                  <a:pt x="22289" y="408122"/>
                </a:lnTo>
                <a:lnTo>
                  <a:pt x="11144" y="452829"/>
                </a:lnTo>
                <a:lnTo>
                  <a:pt x="3714" y="498137"/>
                </a:lnTo>
                <a:lnTo>
                  <a:pt x="0" y="543807"/>
                </a:lnTo>
                <a:lnTo>
                  <a:pt x="0" y="589596"/>
                </a:lnTo>
                <a:lnTo>
                  <a:pt x="3714" y="635265"/>
                </a:lnTo>
                <a:lnTo>
                  <a:pt x="11144" y="680574"/>
                </a:lnTo>
                <a:lnTo>
                  <a:pt x="22289" y="725281"/>
                </a:lnTo>
                <a:lnTo>
                  <a:pt x="37149" y="769146"/>
                </a:lnTo>
                <a:lnTo>
                  <a:pt x="55723" y="811928"/>
                </a:lnTo>
                <a:lnTo>
                  <a:pt x="78013" y="853387"/>
                </a:lnTo>
                <a:lnTo>
                  <a:pt x="104018" y="893283"/>
                </a:lnTo>
                <a:lnTo>
                  <a:pt x="133737" y="931374"/>
                </a:lnTo>
                <a:lnTo>
                  <a:pt x="167171" y="967421"/>
                </a:lnTo>
                <a:lnTo>
                  <a:pt x="201705" y="998957"/>
                </a:lnTo>
                <a:lnTo>
                  <a:pt x="238114" y="1027174"/>
                </a:lnTo>
                <a:lnTo>
                  <a:pt x="276190" y="1052072"/>
                </a:lnTo>
                <a:lnTo>
                  <a:pt x="315723" y="1073650"/>
                </a:lnTo>
                <a:lnTo>
                  <a:pt x="356507" y="1091908"/>
                </a:lnTo>
                <a:lnTo>
                  <a:pt x="398332" y="1106846"/>
                </a:lnTo>
                <a:lnTo>
                  <a:pt x="440990" y="1118465"/>
                </a:lnTo>
                <a:lnTo>
                  <a:pt x="484273" y="1126764"/>
                </a:lnTo>
                <a:lnTo>
                  <a:pt x="527973" y="1131744"/>
                </a:lnTo>
                <a:lnTo>
                  <a:pt x="571882" y="1133403"/>
                </a:lnTo>
                <a:lnTo>
                  <a:pt x="615790" y="1131744"/>
                </a:lnTo>
                <a:lnTo>
                  <a:pt x="659490" y="1126764"/>
                </a:lnTo>
                <a:lnTo>
                  <a:pt x="702773" y="1118465"/>
                </a:lnTo>
                <a:lnTo>
                  <a:pt x="745431" y="1106846"/>
                </a:lnTo>
                <a:lnTo>
                  <a:pt x="787256" y="1091908"/>
                </a:lnTo>
                <a:lnTo>
                  <a:pt x="828040" y="1073650"/>
                </a:lnTo>
                <a:lnTo>
                  <a:pt x="867573" y="1052072"/>
                </a:lnTo>
                <a:lnTo>
                  <a:pt x="905649" y="1027174"/>
                </a:lnTo>
                <a:lnTo>
                  <a:pt x="942058" y="998957"/>
                </a:lnTo>
                <a:lnTo>
                  <a:pt x="976592" y="967421"/>
                </a:lnTo>
                <a:lnTo>
                  <a:pt x="1010026" y="931374"/>
                </a:lnTo>
                <a:lnTo>
                  <a:pt x="1039746" y="893283"/>
                </a:lnTo>
                <a:lnTo>
                  <a:pt x="1065750" y="853387"/>
                </a:lnTo>
                <a:lnTo>
                  <a:pt x="1088040" y="811928"/>
                </a:lnTo>
                <a:lnTo>
                  <a:pt x="1106614" y="769146"/>
                </a:lnTo>
                <a:lnTo>
                  <a:pt x="1121474" y="725281"/>
                </a:lnTo>
                <a:lnTo>
                  <a:pt x="1132619" y="680574"/>
                </a:lnTo>
                <a:lnTo>
                  <a:pt x="1140049" y="635265"/>
                </a:lnTo>
                <a:lnTo>
                  <a:pt x="1143764" y="589596"/>
                </a:lnTo>
                <a:lnTo>
                  <a:pt x="1143764" y="543807"/>
                </a:lnTo>
                <a:lnTo>
                  <a:pt x="1140049" y="498137"/>
                </a:lnTo>
                <a:lnTo>
                  <a:pt x="1132619" y="452829"/>
                </a:lnTo>
                <a:lnTo>
                  <a:pt x="1121474" y="408122"/>
                </a:lnTo>
                <a:lnTo>
                  <a:pt x="1106614" y="364257"/>
                </a:lnTo>
                <a:lnTo>
                  <a:pt x="1088040" y="321475"/>
                </a:lnTo>
                <a:lnTo>
                  <a:pt x="1065750" y="280016"/>
                </a:lnTo>
                <a:lnTo>
                  <a:pt x="1039746" y="240120"/>
                </a:lnTo>
                <a:lnTo>
                  <a:pt x="1010026" y="202029"/>
                </a:lnTo>
                <a:lnTo>
                  <a:pt x="976592" y="165982"/>
                </a:lnTo>
                <a:lnTo>
                  <a:pt x="942058" y="134445"/>
                </a:lnTo>
                <a:lnTo>
                  <a:pt x="905649" y="106228"/>
                </a:lnTo>
                <a:lnTo>
                  <a:pt x="867573" y="81331"/>
                </a:lnTo>
                <a:lnTo>
                  <a:pt x="828040" y="59753"/>
                </a:lnTo>
                <a:lnTo>
                  <a:pt x="787256" y="41495"/>
                </a:lnTo>
                <a:lnTo>
                  <a:pt x="745431" y="26557"/>
                </a:lnTo>
                <a:lnTo>
                  <a:pt x="702773" y="14938"/>
                </a:lnTo>
                <a:lnTo>
                  <a:pt x="659490" y="6639"/>
                </a:lnTo>
                <a:lnTo>
                  <a:pt x="615790" y="1659"/>
                </a:lnTo>
                <a:lnTo>
                  <a:pt x="571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976592" y="165983"/>
                </a:moveTo>
                <a:lnTo>
                  <a:pt x="1010027" y="202029"/>
                </a:lnTo>
                <a:lnTo>
                  <a:pt x="1039746" y="240120"/>
                </a:lnTo>
                <a:lnTo>
                  <a:pt x="1065751" y="280016"/>
                </a:lnTo>
                <a:lnTo>
                  <a:pt x="1088040" y="321475"/>
                </a:lnTo>
                <a:lnTo>
                  <a:pt x="1106615" y="364258"/>
                </a:lnTo>
                <a:lnTo>
                  <a:pt x="1121475" y="408123"/>
                </a:lnTo>
                <a:lnTo>
                  <a:pt x="1132619" y="452829"/>
                </a:lnTo>
                <a:lnTo>
                  <a:pt x="1140049" y="498138"/>
                </a:lnTo>
                <a:lnTo>
                  <a:pt x="1143764" y="543807"/>
                </a:lnTo>
                <a:lnTo>
                  <a:pt x="1143764" y="589596"/>
                </a:lnTo>
                <a:lnTo>
                  <a:pt x="1140049" y="635266"/>
                </a:lnTo>
                <a:lnTo>
                  <a:pt x="1132619" y="680574"/>
                </a:lnTo>
                <a:lnTo>
                  <a:pt x="1121475" y="725281"/>
                </a:lnTo>
                <a:lnTo>
                  <a:pt x="1106615" y="769146"/>
                </a:lnTo>
                <a:lnTo>
                  <a:pt x="1088040" y="811928"/>
                </a:lnTo>
                <a:lnTo>
                  <a:pt x="1065751" y="853387"/>
                </a:lnTo>
                <a:lnTo>
                  <a:pt x="1039746" y="893283"/>
                </a:lnTo>
                <a:lnTo>
                  <a:pt x="1010027" y="931374"/>
                </a:lnTo>
                <a:lnTo>
                  <a:pt x="976592" y="967421"/>
                </a:lnTo>
                <a:lnTo>
                  <a:pt x="942058" y="998958"/>
                </a:lnTo>
                <a:lnTo>
                  <a:pt x="905649" y="1027175"/>
                </a:lnTo>
                <a:lnTo>
                  <a:pt x="867574" y="1052072"/>
                </a:lnTo>
                <a:lnTo>
                  <a:pt x="828040" y="1073650"/>
                </a:lnTo>
                <a:lnTo>
                  <a:pt x="787256" y="1091908"/>
                </a:lnTo>
                <a:lnTo>
                  <a:pt x="745431" y="1106847"/>
                </a:lnTo>
                <a:lnTo>
                  <a:pt x="702773" y="1118466"/>
                </a:lnTo>
                <a:lnTo>
                  <a:pt x="659490" y="1126765"/>
                </a:lnTo>
                <a:lnTo>
                  <a:pt x="615790" y="1131744"/>
                </a:lnTo>
                <a:lnTo>
                  <a:pt x="571882" y="1133404"/>
                </a:lnTo>
                <a:lnTo>
                  <a:pt x="527974" y="1131744"/>
                </a:lnTo>
                <a:lnTo>
                  <a:pt x="484274" y="1126765"/>
                </a:lnTo>
                <a:lnTo>
                  <a:pt x="440991" y="1118466"/>
                </a:lnTo>
                <a:lnTo>
                  <a:pt x="398332" y="1106847"/>
                </a:lnTo>
                <a:lnTo>
                  <a:pt x="356507" y="1091908"/>
                </a:lnTo>
                <a:lnTo>
                  <a:pt x="315724" y="1073650"/>
                </a:lnTo>
                <a:lnTo>
                  <a:pt x="276190" y="1052072"/>
                </a:lnTo>
                <a:lnTo>
                  <a:pt x="238115" y="1027175"/>
                </a:lnTo>
                <a:lnTo>
                  <a:pt x="201706" y="998958"/>
                </a:lnTo>
                <a:lnTo>
                  <a:pt x="167172" y="967421"/>
                </a:lnTo>
                <a:lnTo>
                  <a:pt x="133737" y="931374"/>
                </a:lnTo>
                <a:lnTo>
                  <a:pt x="104018" y="893283"/>
                </a:lnTo>
                <a:lnTo>
                  <a:pt x="78013" y="853387"/>
                </a:lnTo>
                <a:lnTo>
                  <a:pt x="55724" y="811928"/>
                </a:lnTo>
                <a:lnTo>
                  <a:pt x="37149" y="769146"/>
                </a:lnTo>
                <a:lnTo>
                  <a:pt x="22289" y="725281"/>
                </a:lnTo>
                <a:lnTo>
                  <a:pt x="11144" y="680574"/>
                </a:lnTo>
                <a:lnTo>
                  <a:pt x="3714" y="635266"/>
                </a:lnTo>
                <a:lnTo>
                  <a:pt x="0" y="589596"/>
                </a:lnTo>
                <a:lnTo>
                  <a:pt x="0" y="543807"/>
                </a:lnTo>
                <a:lnTo>
                  <a:pt x="3714" y="498138"/>
                </a:lnTo>
                <a:lnTo>
                  <a:pt x="11144" y="452829"/>
                </a:lnTo>
                <a:lnTo>
                  <a:pt x="22289" y="408123"/>
                </a:lnTo>
                <a:lnTo>
                  <a:pt x="37149" y="364258"/>
                </a:lnTo>
                <a:lnTo>
                  <a:pt x="55724" y="321475"/>
                </a:lnTo>
                <a:lnTo>
                  <a:pt x="78013" y="280016"/>
                </a:lnTo>
                <a:lnTo>
                  <a:pt x="104018" y="240120"/>
                </a:lnTo>
                <a:lnTo>
                  <a:pt x="133737" y="202029"/>
                </a:lnTo>
                <a:lnTo>
                  <a:pt x="167172" y="165983"/>
                </a:lnTo>
                <a:lnTo>
                  <a:pt x="201706" y="134446"/>
                </a:lnTo>
                <a:lnTo>
                  <a:pt x="238115" y="106229"/>
                </a:lnTo>
                <a:lnTo>
                  <a:pt x="276190" y="81331"/>
                </a:lnTo>
                <a:lnTo>
                  <a:pt x="315724" y="59753"/>
                </a:lnTo>
                <a:lnTo>
                  <a:pt x="356507" y="41495"/>
                </a:lnTo>
                <a:lnTo>
                  <a:pt x="398332" y="26557"/>
                </a:lnTo>
                <a:lnTo>
                  <a:pt x="440991" y="14938"/>
                </a:lnTo>
                <a:lnTo>
                  <a:pt x="484274" y="6639"/>
                </a:lnTo>
                <a:lnTo>
                  <a:pt x="527974" y="1659"/>
                </a:lnTo>
                <a:lnTo>
                  <a:pt x="571882" y="0"/>
                </a:lnTo>
                <a:lnTo>
                  <a:pt x="615790" y="1659"/>
                </a:lnTo>
                <a:lnTo>
                  <a:pt x="659490" y="6639"/>
                </a:lnTo>
                <a:lnTo>
                  <a:pt x="702773" y="14938"/>
                </a:lnTo>
                <a:lnTo>
                  <a:pt x="745431" y="26557"/>
                </a:lnTo>
                <a:lnTo>
                  <a:pt x="787256" y="41495"/>
                </a:lnTo>
                <a:lnTo>
                  <a:pt x="828040" y="59753"/>
                </a:lnTo>
                <a:lnTo>
                  <a:pt x="867574" y="81331"/>
                </a:lnTo>
                <a:lnTo>
                  <a:pt x="905649" y="106229"/>
                </a:lnTo>
                <a:lnTo>
                  <a:pt x="942058" y="134446"/>
                </a:lnTo>
                <a:lnTo>
                  <a:pt x="976592" y="16598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34200" y="49022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46600" y="1841500"/>
            <a:ext cx="3709670" cy="17856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700" marR="5080" indent="-127635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has_seq0(rcvpkt)</a:t>
            </a:r>
            <a:endParaRPr sz="1800">
              <a:latin typeface="Arial"/>
              <a:cs typeface="Arial"/>
            </a:endParaRPr>
          </a:p>
          <a:p>
            <a:pPr marL="38100" marR="1706880">
              <a:lnSpc>
                <a:spcPts val="21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841" y="5920298"/>
            <a:ext cx="2263140" cy="723265"/>
          </a:xfrm>
          <a:custGeom>
            <a:avLst/>
            <a:gdLst/>
            <a:ahLst/>
            <a:cxnLst/>
            <a:rect l="l" t="t" r="r" b="b"/>
            <a:pathLst>
              <a:path w="2263140" h="723265">
                <a:moveTo>
                  <a:pt x="0" y="0"/>
                </a:moveTo>
                <a:lnTo>
                  <a:pt x="3597" y="48348"/>
                </a:lnTo>
                <a:lnTo>
                  <a:pt x="15253" y="116849"/>
                </a:lnTo>
                <a:lnTo>
                  <a:pt x="34197" y="181595"/>
                </a:lnTo>
                <a:lnTo>
                  <a:pt x="60038" y="242601"/>
                </a:lnTo>
                <a:lnTo>
                  <a:pt x="92380" y="299882"/>
                </a:lnTo>
                <a:lnTo>
                  <a:pt x="130830" y="353453"/>
                </a:lnTo>
                <a:lnTo>
                  <a:pt x="174994" y="403330"/>
                </a:lnTo>
                <a:lnTo>
                  <a:pt x="224477" y="449526"/>
                </a:lnTo>
                <a:lnTo>
                  <a:pt x="278885" y="492058"/>
                </a:lnTo>
                <a:lnTo>
                  <a:pt x="337825" y="530941"/>
                </a:lnTo>
                <a:lnTo>
                  <a:pt x="400903" y="566189"/>
                </a:lnTo>
                <a:lnTo>
                  <a:pt x="467723" y="597818"/>
                </a:lnTo>
                <a:lnTo>
                  <a:pt x="537894" y="625843"/>
                </a:lnTo>
                <a:lnTo>
                  <a:pt x="574112" y="638509"/>
                </a:lnTo>
                <a:lnTo>
                  <a:pt x="611019" y="650279"/>
                </a:lnTo>
                <a:lnTo>
                  <a:pt x="648567" y="661156"/>
                </a:lnTo>
                <a:lnTo>
                  <a:pt x="686706" y="671141"/>
                </a:lnTo>
                <a:lnTo>
                  <a:pt x="725387" y="680237"/>
                </a:lnTo>
                <a:lnTo>
                  <a:pt x="764560" y="688445"/>
                </a:lnTo>
                <a:lnTo>
                  <a:pt x="804177" y="695767"/>
                </a:lnTo>
                <a:lnTo>
                  <a:pt x="844187" y="702204"/>
                </a:lnTo>
                <a:lnTo>
                  <a:pt x="884543" y="707760"/>
                </a:lnTo>
                <a:lnTo>
                  <a:pt x="925194" y="712435"/>
                </a:lnTo>
                <a:lnTo>
                  <a:pt x="966091" y="716233"/>
                </a:lnTo>
                <a:lnTo>
                  <a:pt x="1007185" y="719153"/>
                </a:lnTo>
                <a:lnTo>
                  <a:pt x="1048427" y="721199"/>
                </a:lnTo>
                <a:lnTo>
                  <a:pt x="1089768" y="722372"/>
                </a:lnTo>
                <a:lnTo>
                  <a:pt x="1131158" y="722675"/>
                </a:lnTo>
                <a:lnTo>
                  <a:pt x="1172548" y="722108"/>
                </a:lnTo>
                <a:lnTo>
                  <a:pt x="1213888" y="720675"/>
                </a:lnTo>
                <a:lnTo>
                  <a:pt x="1255131" y="718376"/>
                </a:lnTo>
                <a:lnTo>
                  <a:pt x="1296225" y="715215"/>
                </a:lnTo>
                <a:lnTo>
                  <a:pt x="1337122" y="711191"/>
                </a:lnTo>
                <a:lnTo>
                  <a:pt x="1377773" y="706309"/>
                </a:lnTo>
                <a:lnTo>
                  <a:pt x="1418129" y="700569"/>
                </a:lnTo>
                <a:lnTo>
                  <a:pt x="1458140" y="693973"/>
                </a:lnTo>
                <a:lnTo>
                  <a:pt x="1497757" y="686523"/>
                </a:lnTo>
                <a:lnTo>
                  <a:pt x="1536930" y="678221"/>
                </a:lnTo>
                <a:lnTo>
                  <a:pt x="1575611" y="669070"/>
                </a:lnTo>
                <a:lnTo>
                  <a:pt x="1613750" y="659070"/>
                </a:lnTo>
                <a:lnTo>
                  <a:pt x="1651298" y="648224"/>
                </a:lnTo>
                <a:lnTo>
                  <a:pt x="1688206" y="636533"/>
                </a:lnTo>
                <a:lnTo>
                  <a:pt x="1724425" y="624000"/>
                </a:lnTo>
                <a:lnTo>
                  <a:pt x="1794596" y="596415"/>
                </a:lnTo>
                <a:lnTo>
                  <a:pt x="1861417" y="565482"/>
                </a:lnTo>
                <a:lnTo>
                  <a:pt x="1924496" y="531217"/>
                </a:lnTo>
                <a:lnTo>
                  <a:pt x="1983436" y="493635"/>
                </a:lnTo>
                <a:lnTo>
                  <a:pt x="2037846" y="452751"/>
                </a:lnTo>
                <a:lnTo>
                  <a:pt x="2087330" y="408580"/>
                </a:lnTo>
                <a:lnTo>
                  <a:pt x="2131495" y="361138"/>
                </a:lnTo>
                <a:lnTo>
                  <a:pt x="2169946" y="310439"/>
                </a:lnTo>
                <a:lnTo>
                  <a:pt x="2202290" y="256499"/>
                </a:lnTo>
                <a:lnTo>
                  <a:pt x="2228132" y="199332"/>
                </a:lnTo>
                <a:lnTo>
                  <a:pt x="2247079" y="138954"/>
                </a:lnTo>
                <a:lnTo>
                  <a:pt x="2258735" y="75380"/>
                </a:lnTo>
                <a:lnTo>
                  <a:pt x="2261707" y="42400"/>
                </a:lnTo>
                <a:lnTo>
                  <a:pt x="2262709" y="8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3088" y="5841654"/>
            <a:ext cx="121771" cy="124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33" y="7548879"/>
            <a:ext cx="4123054" cy="0"/>
          </a:xfrm>
          <a:custGeom>
            <a:avLst/>
            <a:gdLst/>
            <a:ahLst/>
            <a:cxnLst/>
            <a:rect l="l" t="t" r="r" b="b"/>
            <a:pathLst>
              <a:path w="4123054">
                <a:moveTo>
                  <a:pt x="0" y="0"/>
                </a:moveTo>
                <a:lnTo>
                  <a:pt x="412271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05300" y="6738619"/>
            <a:ext cx="370967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has_seq1(rcvpkt)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38100" marR="1706880">
              <a:lnSpc>
                <a:spcPts val="2100"/>
              </a:lnSpc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571882" y="0"/>
                </a:moveTo>
                <a:lnTo>
                  <a:pt x="527973" y="1659"/>
                </a:lnTo>
                <a:lnTo>
                  <a:pt x="484273" y="6639"/>
                </a:lnTo>
                <a:lnTo>
                  <a:pt x="440990" y="14938"/>
                </a:lnTo>
                <a:lnTo>
                  <a:pt x="398332" y="26557"/>
                </a:lnTo>
                <a:lnTo>
                  <a:pt x="356507" y="41495"/>
                </a:lnTo>
                <a:lnTo>
                  <a:pt x="315723" y="59753"/>
                </a:lnTo>
                <a:lnTo>
                  <a:pt x="276190" y="81331"/>
                </a:lnTo>
                <a:lnTo>
                  <a:pt x="238114" y="106228"/>
                </a:lnTo>
                <a:lnTo>
                  <a:pt x="201705" y="134445"/>
                </a:lnTo>
                <a:lnTo>
                  <a:pt x="167171" y="165982"/>
                </a:lnTo>
                <a:lnTo>
                  <a:pt x="133737" y="202029"/>
                </a:lnTo>
                <a:lnTo>
                  <a:pt x="104018" y="240120"/>
                </a:lnTo>
                <a:lnTo>
                  <a:pt x="78013" y="280016"/>
                </a:lnTo>
                <a:lnTo>
                  <a:pt x="55723" y="321475"/>
                </a:lnTo>
                <a:lnTo>
                  <a:pt x="37149" y="364257"/>
                </a:lnTo>
                <a:lnTo>
                  <a:pt x="22289" y="408122"/>
                </a:lnTo>
                <a:lnTo>
                  <a:pt x="11144" y="452829"/>
                </a:lnTo>
                <a:lnTo>
                  <a:pt x="3714" y="498137"/>
                </a:lnTo>
                <a:lnTo>
                  <a:pt x="0" y="543807"/>
                </a:lnTo>
                <a:lnTo>
                  <a:pt x="0" y="589596"/>
                </a:lnTo>
                <a:lnTo>
                  <a:pt x="3714" y="635265"/>
                </a:lnTo>
                <a:lnTo>
                  <a:pt x="11144" y="680574"/>
                </a:lnTo>
                <a:lnTo>
                  <a:pt x="22289" y="725281"/>
                </a:lnTo>
                <a:lnTo>
                  <a:pt x="37149" y="769146"/>
                </a:lnTo>
                <a:lnTo>
                  <a:pt x="55723" y="811928"/>
                </a:lnTo>
                <a:lnTo>
                  <a:pt x="78013" y="853387"/>
                </a:lnTo>
                <a:lnTo>
                  <a:pt x="104018" y="893283"/>
                </a:lnTo>
                <a:lnTo>
                  <a:pt x="133737" y="931374"/>
                </a:lnTo>
                <a:lnTo>
                  <a:pt x="167171" y="967421"/>
                </a:lnTo>
                <a:lnTo>
                  <a:pt x="201705" y="998957"/>
                </a:lnTo>
                <a:lnTo>
                  <a:pt x="238114" y="1027174"/>
                </a:lnTo>
                <a:lnTo>
                  <a:pt x="276190" y="1052072"/>
                </a:lnTo>
                <a:lnTo>
                  <a:pt x="315723" y="1073650"/>
                </a:lnTo>
                <a:lnTo>
                  <a:pt x="356507" y="1091908"/>
                </a:lnTo>
                <a:lnTo>
                  <a:pt x="398332" y="1106846"/>
                </a:lnTo>
                <a:lnTo>
                  <a:pt x="440990" y="1118465"/>
                </a:lnTo>
                <a:lnTo>
                  <a:pt x="484273" y="1126764"/>
                </a:lnTo>
                <a:lnTo>
                  <a:pt x="527973" y="1131744"/>
                </a:lnTo>
                <a:lnTo>
                  <a:pt x="571882" y="1133403"/>
                </a:lnTo>
                <a:lnTo>
                  <a:pt x="615790" y="1131744"/>
                </a:lnTo>
                <a:lnTo>
                  <a:pt x="659490" y="1126764"/>
                </a:lnTo>
                <a:lnTo>
                  <a:pt x="702773" y="1118465"/>
                </a:lnTo>
                <a:lnTo>
                  <a:pt x="745431" y="1106846"/>
                </a:lnTo>
                <a:lnTo>
                  <a:pt x="787256" y="1091908"/>
                </a:lnTo>
                <a:lnTo>
                  <a:pt x="828040" y="1073650"/>
                </a:lnTo>
                <a:lnTo>
                  <a:pt x="867573" y="1052072"/>
                </a:lnTo>
                <a:lnTo>
                  <a:pt x="905649" y="1027174"/>
                </a:lnTo>
                <a:lnTo>
                  <a:pt x="942058" y="998957"/>
                </a:lnTo>
                <a:lnTo>
                  <a:pt x="976592" y="967421"/>
                </a:lnTo>
                <a:lnTo>
                  <a:pt x="1010026" y="931374"/>
                </a:lnTo>
                <a:lnTo>
                  <a:pt x="1039746" y="893283"/>
                </a:lnTo>
                <a:lnTo>
                  <a:pt x="1065750" y="853387"/>
                </a:lnTo>
                <a:lnTo>
                  <a:pt x="1088040" y="811928"/>
                </a:lnTo>
                <a:lnTo>
                  <a:pt x="1106614" y="769146"/>
                </a:lnTo>
                <a:lnTo>
                  <a:pt x="1121474" y="725281"/>
                </a:lnTo>
                <a:lnTo>
                  <a:pt x="1132619" y="680574"/>
                </a:lnTo>
                <a:lnTo>
                  <a:pt x="1140049" y="635265"/>
                </a:lnTo>
                <a:lnTo>
                  <a:pt x="1143764" y="589596"/>
                </a:lnTo>
                <a:lnTo>
                  <a:pt x="1143764" y="543807"/>
                </a:lnTo>
                <a:lnTo>
                  <a:pt x="1140049" y="498137"/>
                </a:lnTo>
                <a:lnTo>
                  <a:pt x="1132619" y="452829"/>
                </a:lnTo>
                <a:lnTo>
                  <a:pt x="1121474" y="408122"/>
                </a:lnTo>
                <a:lnTo>
                  <a:pt x="1106614" y="364257"/>
                </a:lnTo>
                <a:lnTo>
                  <a:pt x="1088040" y="321475"/>
                </a:lnTo>
                <a:lnTo>
                  <a:pt x="1065750" y="280016"/>
                </a:lnTo>
                <a:lnTo>
                  <a:pt x="1039746" y="240120"/>
                </a:lnTo>
                <a:lnTo>
                  <a:pt x="1010026" y="202029"/>
                </a:lnTo>
                <a:lnTo>
                  <a:pt x="976592" y="165982"/>
                </a:lnTo>
                <a:lnTo>
                  <a:pt x="942058" y="134445"/>
                </a:lnTo>
                <a:lnTo>
                  <a:pt x="905649" y="106228"/>
                </a:lnTo>
                <a:lnTo>
                  <a:pt x="867573" y="81331"/>
                </a:lnTo>
                <a:lnTo>
                  <a:pt x="828040" y="59753"/>
                </a:lnTo>
                <a:lnTo>
                  <a:pt x="787256" y="41495"/>
                </a:lnTo>
                <a:lnTo>
                  <a:pt x="745431" y="26557"/>
                </a:lnTo>
                <a:lnTo>
                  <a:pt x="702773" y="14938"/>
                </a:lnTo>
                <a:lnTo>
                  <a:pt x="659490" y="6639"/>
                </a:lnTo>
                <a:lnTo>
                  <a:pt x="615790" y="1659"/>
                </a:lnTo>
                <a:lnTo>
                  <a:pt x="571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976592" y="165983"/>
                </a:moveTo>
                <a:lnTo>
                  <a:pt x="1010027" y="202029"/>
                </a:lnTo>
                <a:lnTo>
                  <a:pt x="1039746" y="240120"/>
                </a:lnTo>
                <a:lnTo>
                  <a:pt x="1065751" y="280016"/>
                </a:lnTo>
                <a:lnTo>
                  <a:pt x="1088040" y="321475"/>
                </a:lnTo>
                <a:lnTo>
                  <a:pt x="1106615" y="364258"/>
                </a:lnTo>
                <a:lnTo>
                  <a:pt x="1121475" y="408123"/>
                </a:lnTo>
                <a:lnTo>
                  <a:pt x="1132619" y="452829"/>
                </a:lnTo>
                <a:lnTo>
                  <a:pt x="1140049" y="498138"/>
                </a:lnTo>
                <a:lnTo>
                  <a:pt x="1143764" y="543807"/>
                </a:lnTo>
                <a:lnTo>
                  <a:pt x="1143764" y="589596"/>
                </a:lnTo>
                <a:lnTo>
                  <a:pt x="1140049" y="635266"/>
                </a:lnTo>
                <a:lnTo>
                  <a:pt x="1132619" y="680574"/>
                </a:lnTo>
                <a:lnTo>
                  <a:pt x="1121475" y="725281"/>
                </a:lnTo>
                <a:lnTo>
                  <a:pt x="1106615" y="769146"/>
                </a:lnTo>
                <a:lnTo>
                  <a:pt x="1088040" y="811928"/>
                </a:lnTo>
                <a:lnTo>
                  <a:pt x="1065751" y="853387"/>
                </a:lnTo>
                <a:lnTo>
                  <a:pt x="1039746" y="893283"/>
                </a:lnTo>
                <a:lnTo>
                  <a:pt x="1010027" y="931374"/>
                </a:lnTo>
                <a:lnTo>
                  <a:pt x="976592" y="967421"/>
                </a:lnTo>
                <a:lnTo>
                  <a:pt x="942058" y="998958"/>
                </a:lnTo>
                <a:lnTo>
                  <a:pt x="905649" y="1027175"/>
                </a:lnTo>
                <a:lnTo>
                  <a:pt x="867574" y="1052072"/>
                </a:lnTo>
                <a:lnTo>
                  <a:pt x="828040" y="1073650"/>
                </a:lnTo>
                <a:lnTo>
                  <a:pt x="787256" y="1091908"/>
                </a:lnTo>
                <a:lnTo>
                  <a:pt x="745431" y="1106847"/>
                </a:lnTo>
                <a:lnTo>
                  <a:pt x="702773" y="1118466"/>
                </a:lnTo>
                <a:lnTo>
                  <a:pt x="659490" y="1126765"/>
                </a:lnTo>
                <a:lnTo>
                  <a:pt x="615790" y="1131744"/>
                </a:lnTo>
                <a:lnTo>
                  <a:pt x="571882" y="1133404"/>
                </a:lnTo>
                <a:lnTo>
                  <a:pt x="527974" y="1131744"/>
                </a:lnTo>
                <a:lnTo>
                  <a:pt x="484274" y="1126765"/>
                </a:lnTo>
                <a:lnTo>
                  <a:pt x="440991" y="1118466"/>
                </a:lnTo>
                <a:lnTo>
                  <a:pt x="398332" y="1106847"/>
                </a:lnTo>
                <a:lnTo>
                  <a:pt x="356507" y="1091908"/>
                </a:lnTo>
                <a:lnTo>
                  <a:pt x="315724" y="1073650"/>
                </a:lnTo>
                <a:lnTo>
                  <a:pt x="276190" y="1052072"/>
                </a:lnTo>
                <a:lnTo>
                  <a:pt x="238115" y="1027175"/>
                </a:lnTo>
                <a:lnTo>
                  <a:pt x="201706" y="998958"/>
                </a:lnTo>
                <a:lnTo>
                  <a:pt x="167172" y="967421"/>
                </a:lnTo>
                <a:lnTo>
                  <a:pt x="133737" y="931374"/>
                </a:lnTo>
                <a:lnTo>
                  <a:pt x="104018" y="893283"/>
                </a:lnTo>
                <a:lnTo>
                  <a:pt x="78013" y="853387"/>
                </a:lnTo>
                <a:lnTo>
                  <a:pt x="55724" y="811928"/>
                </a:lnTo>
                <a:lnTo>
                  <a:pt x="37149" y="769146"/>
                </a:lnTo>
                <a:lnTo>
                  <a:pt x="22289" y="725281"/>
                </a:lnTo>
                <a:lnTo>
                  <a:pt x="11144" y="680574"/>
                </a:lnTo>
                <a:lnTo>
                  <a:pt x="3714" y="635266"/>
                </a:lnTo>
                <a:lnTo>
                  <a:pt x="0" y="589596"/>
                </a:lnTo>
                <a:lnTo>
                  <a:pt x="0" y="543807"/>
                </a:lnTo>
                <a:lnTo>
                  <a:pt x="3714" y="498138"/>
                </a:lnTo>
                <a:lnTo>
                  <a:pt x="11144" y="452829"/>
                </a:lnTo>
                <a:lnTo>
                  <a:pt x="22289" y="408123"/>
                </a:lnTo>
                <a:lnTo>
                  <a:pt x="37149" y="364258"/>
                </a:lnTo>
                <a:lnTo>
                  <a:pt x="55724" y="321475"/>
                </a:lnTo>
                <a:lnTo>
                  <a:pt x="78013" y="280016"/>
                </a:lnTo>
                <a:lnTo>
                  <a:pt x="104018" y="240120"/>
                </a:lnTo>
                <a:lnTo>
                  <a:pt x="133737" y="202029"/>
                </a:lnTo>
                <a:lnTo>
                  <a:pt x="167172" y="165983"/>
                </a:lnTo>
                <a:lnTo>
                  <a:pt x="201706" y="134446"/>
                </a:lnTo>
                <a:lnTo>
                  <a:pt x="238115" y="106229"/>
                </a:lnTo>
                <a:lnTo>
                  <a:pt x="276190" y="81331"/>
                </a:lnTo>
                <a:lnTo>
                  <a:pt x="315724" y="59753"/>
                </a:lnTo>
                <a:lnTo>
                  <a:pt x="356507" y="41495"/>
                </a:lnTo>
                <a:lnTo>
                  <a:pt x="398332" y="26557"/>
                </a:lnTo>
                <a:lnTo>
                  <a:pt x="440991" y="14938"/>
                </a:lnTo>
                <a:lnTo>
                  <a:pt x="484274" y="6639"/>
                </a:lnTo>
                <a:lnTo>
                  <a:pt x="527974" y="1659"/>
                </a:lnTo>
                <a:lnTo>
                  <a:pt x="571882" y="0"/>
                </a:lnTo>
                <a:lnTo>
                  <a:pt x="615790" y="1659"/>
                </a:lnTo>
                <a:lnTo>
                  <a:pt x="659490" y="6639"/>
                </a:lnTo>
                <a:lnTo>
                  <a:pt x="702773" y="14938"/>
                </a:lnTo>
                <a:lnTo>
                  <a:pt x="745431" y="26557"/>
                </a:lnTo>
                <a:lnTo>
                  <a:pt x="787256" y="41495"/>
                </a:lnTo>
                <a:lnTo>
                  <a:pt x="828040" y="59753"/>
                </a:lnTo>
                <a:lnTo>
                  <a:pt x="867574" y="81331"/>
                </a:lnTo>
                <a:lnTo>
                  <a:pt x="905649" y="106229"/>
                </a:lnTo>
                <a:lnTo>
                  <a:pt x="942058" y="134446"/>
                </a:lnTo>
                <a:lnTo>
                  <a:pt x="976592" y="16598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34200" y="49022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970654" marR="4037329" indent="-127635">
              <a:lnSpc>
                <a:spcPts val="2100"/>
              </a:lnSpc>
              <a:spcBef>
                <a:spcPts val="220"/>
              </a:spcBef>
            </a:pPr>
            <a:r>
              <a:rPr spc="-5" dirty="0"/>
              <a:t>rdt_rcv(rcvpkt) </a:t>
            </a:r>
            <a:r>
              <a:rPr dirty="0"/>
              <a:t>&amp;&amp; </a:t>
            </a:r>
            <a:r>
              <a:rPr spc="-5" dirty="0"/>
              <a:t>notcorrupt(rcvpkt)  </a:t>
            </a:r>
            <a:r>
              <a:rPr dirty="0"/>
              <a:t>&amp;&amp;</a:t>
            </a:r>
            <a:r>
              <a:rPr spc="-5" dirty="0"/>
              <a:t> has_seq0(rcvpkt)</a:t>
            </a:r>
          </a:p>
          <a:p>
            <a:pPr marL="3869054" marR="5739765">
              <a:lnSpc>
                <a:spcPts val="2100"/>
              </a:lnSpc>
              <a:spcBef>
                <a:spcPts val="1200"/>
              </a:spcBef>
            </a:pPr>
            <a:r>
              <a:rPr spc="-5" dirty="0"/>
              <a:t>extract(rcvpkt,data)  deliver_data(data)</a:t>
            </a:r>
          </a:p>
          <a:p>
            <a:pPr marL="3869054" marR="4234180">
              <a:lnSpc>
                <a:spcPts val="2100"/>
              </a:lnSpc>
            </a:pPr>
            <a:r>
              <a:rPr dirty="0"/>
              <a:t>sndpkt = </a:t>
            </a:r>
            <a:r>
              <a:rPr spc="-5" dirty="0"/>
              <a:t>make_pkt(ACK,</a:t>
            </a:r>
            <a:r>
              <a:rPr spc="-50" dirty="0"/>
              <a:t> </a:t>
            </a:r>
            <a:r>
              <a:rPr dirty="0"/>
              <a:t>chksum)  </a:t>
            </a:r>
            <a:r>
              <a:rPr spc="-5" dirty="0"/>
              <a:t>udt_send(sndpkt)</a:t>
            </a:r>
          </a:p>
          <a:p>
            <a:pPr marL="8021955">
              <a:lnSpc>
                <a:spcPct val="100000"/>
              </a:lnSpc>
              <a:spcBef>
                <a:spcPts val="1580"/>
              </a:spcBef>
            </a:pPr>
            <a:r>
              <a:rPr spc="-5" dirty="0"/>
              <a:t>rdt_rcv(rcvpkt) </a:t>
            </a:r>
            <a:r>
              <a:rPr dirty="0"/>
              <a:t>&amp;&amp;</a:t>
            </a:r>
            <a:r>
              <a:rPr spc="15" dirty="0"/>
              <a:t> </a:t>
            </a:r>
            <a:r>
              <a:rPr spc="-5" dirty="0"/>
              <a:t>(corrupt(rcvpkt)</a:t>
            </a:r>
          </a:p>
          <a:p>
            <a:pPr marL="8098155" marR="5080">
              <a:lnSpc>
                <a:spcPts val="2100"/>
              </a:lnSpc>
              <a:spcBef>
                <a:spcPts val="1260"/>
              </a:spcBef>
            </a:pPr>
            <a:r>
              <a:rPr dirty="0"/>
              <a:t>sndpkt = </a:t>
            </a:r>
            <a:r>
              <a:rPr spc="-5" dirty="0"/>
              <a:t>make_pkt(NAK,</a:t>
            </a:r>
            <a:r>
              <a:rPr spc="-50" dirty="0"/>
              <a:t> </a:t>
            </a:r>
            <a:r>
              <a:rPr dirty="0"/>
              <a:t>chksum)  </a:t>
            </a:r>
            <a:r>
              <a:rPr spc="-5" dirty="0"/>
              <a:t>udt_send(sndpkt)</a:t>
            </a:r>
          </a:p>
        </p:txBody>
      </p:sp>
      <p:sp>
        <p:nvSpPr>
          <p:cNvPr id="18" name="object 18"/>
          <p:cNvSpPr/>
          <p:nvPr/>
        </p:nvSpPr>
        <p:spPr>
          <a:xfrm>
            <a:off x="8825642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841" y="5920298"/>
            <a:ext cx="2263140" cy="723265"/>
          </a:xfrm>
          <a:custGeom>
            <a:avLst/>
            <a:gdLst/>
            <a:ahLst/>
            <a:cxnLst/>
            <a:rect l="l" t="t" r="r" b="b"/>
            <a:pathLst>
              <a:path w="2263140" h="723265">
                <a:moveTo>
                  <a:pt x="0" y="0"/>
                </a:moveTo>
                <a:lnTo>
                  <a:pt x="3597" y="48348"/>
                </a:lnTo>
                <a:lnTo>
                  <a:pt x="15253" y="116849"/>
                </a:lnTo>
                <a:lnTo>
                  <a:pt x="34197" y="181595"/>
                </a:lnTo>
                <a:lnTo>
                  <a:pt x="60038" y="242601"/>
                </a:lnTo>
                <a:lnTo>
                  <a:pt x="92380" y="299882"/>
                </a:lnTo>
                <a:lnTo>
                  <a:pt x="130830" y="353453"/>
                </a:lnTo>
                <a:lnTo>
                  <a:pt x="174994" y="403330"/>
                </a:lnTo>
                <a:lnTo>
                  <a:pt x="224477" y="449526"/>
                </a:lnTo>
                <a:lnTo>
                  <a:pt x="278885" y="492058"/>
                </a:lnTo>
                <a:lnTo>
                  <a:pt x="337825" y="530941"/>
                </a:lnTo>
                <a:lnTo>
                  <a:pt x="400903" y="566189"/>
                </a:lnTo>
                <a:lnTo>
                  <a:pt x="467723" y="597818"/>
                </a:lnTo>
                <a:lnTo>
                  <a:pt x="537894" y="625843"/>
                </a:lnTo>
                <a:lnTo>
                  <a:pt x="574112" y="638509"/>
                </a:lnTo>
                <a:lnTo>
                  <a:pt x="611019" y="650279"/>
                </a:lnTo>
                <a:lnTo>
                  <a:pt x="648567" y="661156"/>
                </a:lnTo>
                <a:lnTo>
                  <a:pt x="686706" y="671141"/>
                </a:lnTo>
                <a:lnTo>
                  <a:pt x="725387" y="680237"/>
                </a:lnTo>
                <a:lnTo>
                  <a:pt x="764560" y="688445"/>
                </a:lnTo>
                <a:lnTo>
                  <a:pt x="804177" y="695767"/>
                </a:lnTo>
                <a:lnTo>
                  <a:pt x="844187" y="702204"/>
                </a:lnTo>
                <a:lnTo>
                  <a:pt x="884543" y="707760"/>
                </a:lnTo>
                <a:lnTo>
                  <a:pt x="925194" y="712435"/>
                </a:lnTo>
                <a:lnTo>
                  <a:pt x="966091" y="716233"/>
                </a:lnTo>
                <a:lnTo>
                  <a:pt x="1007185" y="719153"/>
                </a:lnTo>
                <a:lnTo>
                  <a:pt x="1048427" y="721199"/>
                </a:lnTo>
                <a:lnTo>
                  <a:pt x="1089768" y="722372"/>
                </a:lnTo>
                <a:lnTo>
                  <a:pt x="1131158" y="722675"/>
                </a:lnTo>
                <a:lnTo>
                  <a:pt x="1172548" y="722108"/>
                </a:lnTo>
                <a:lnTo>
                  <a:pt x="1213888" y="720675"/>
                </a:lnTo>
                <a:lnTo>
                  <a:pt x="1255131" y="718376"/>
                </a:lnTo>
                <a:lnTo>
                  <a:pt x="1296225" y="715215"/>
                </a:lnTo>
                <a:lnTo>
                  <a:pt x="1337122" y="711191"/>
                </a:lnTo>
                <a:lnTo>
                  <a:pt x="1377773" y="706309"/>
                </a:lnTo>
                <a:lnTo>
                  <a:pt x="1418129" y="700569"/>
                </a:lnTo>
                <a:lnTo>
                  <a:pt x="1458140" y="693973"/>
                </a:lnTo>
                <a:lnTo>
                  <a:pt x="1497757" y="686523"/>
                </a:lnTo>
                <a:lnTo>
                  <a:pt x="1536930" y="678221"/>
                </a:lnTo>
                <a:lnTo>
                  <a:pt x="1575611" y="669070"/>
                </a:lnTo>
                <a:lnTo>
                  <a:pt x="1613750" y="659070"/>
                </a:lnTo>
                <a:lnTo>
                  <a:pt x="1651298" y="648224"/>
                </a:lnTo>
                <a:lnTo>
                  <a:pt x="1688206" y="636533"/>
                </a:lnTo>
                <a:lnTo>
                  <a:pt x="1724425" y="624000"/>
                </a:lnTo>
                <a:lnTo>
                  <a:pt x="1794596" y="596415"/>
                </a:lnTo>
                <a:lnTo>
                  <a:pt x="1861417" y="565482"/>
                </a:lnTo>
                <a:lnTo>
                  <a:pt x="1924496" y="531217"/>
                </a:lnTo>
                <a:lnTo>
                  <a:pt x="1983436" y="493635"/>
                </a:lnTo>
                <a:lnTo>
                  <a:pt x="2037846" y="452751"/>
                </a:lnTo>
                <a:lnTo>
                  <a:pt x="2087330" y="408580"/>
                </a:lnTo>
                <a:lnTo>
                  <a:pt x="2131495" y="361138"/>
                </a:lnTo>
                <a:lnTo>
                  <a:pt x="2169946" y="310439"/>
                </a:lnTo>
                <a:lnTo>
                  <a:pt x="2202290" y="256499"/>
                </a:lnTo>
                <a:lnTo>
                  <a:pt x="2228132" y="199332"/>
                </a:lnTo>
                <a:lnTo>
                  <a:pt x="2247079" y="138954"/>
                </a:lnTo>
                <a:lnTo>
                  <a:pt x="2258735" y="75380"/>
                </a:lnTo>
                <a:lnTo>
                  <a:pt x="2261707" y="42400"/>
                </a:lnTo>
                <a:lnTo>
                  <a:pt x="2262709" y="8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3088" y="5841654"/>
            <a:ext cx="121771" cy="124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33" y="7548879"/>
            <a:ext cx="4123054" cy="0"/>
          </a:xfrm>
          <a:custGeom>
            <a:avLst/>
            <a:gdLst/>
            <a:ahLst/>
            <a:cxnLst/>
            <a:rect l="l" t="t" r="r" b="b"/>
            <a:pathLst>
              <a:path w="4123054">
                <a:moveTo>
                  <a:pt x="0" y="0"/>
                </a:moveTo>
                <a:lnTo>
                  <a:pt x="412271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05300" y="6738619"/>
            <a:ext cx="370967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has_seq1(rcvpkt)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38100" marR="1706880">
              <a:lnSpc>
                <a:spcPts val="2100"/>
              </a:lnSpc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571882" y="0"/>
                </a:moveTo>
                <a:lnTo>
                  <a:pt x="527973" y="1659"/>
                </a:lnTo>
                <a:lnTo>
                  <a:pt x="484273" y="6639"/>
                </a:lnTo>
                <a:lnTo>
                  <a:pt x="440990" y="14938"/>
                </a:lnTo>
                <a:lnTo>
                  <a:pt x="398332" y="26557"/>
                </a:lnTo>
                <a:lnTo>
                  <a:pt x="356507" y="41495"/>
                </a:lnTo>
                <a:lnTo>
                  <a:pt x="315723" y="59753"/>
                </a:lnTo>
                <a:lnTo>
                  <a:pt x="276190" y="81331"/>
                </a:lnTo>
                <a:lnTo>
                  <a:pt x="238114" y="106228"/>
                </a:lnTo>
                <a:lnTo>
                  <a:pt x="201705" y="134445"/>
                </a:lnTo>
                <a:lnTo>
                  <a:pt x="167171" y="165982"/>
                </a:lnTo>
                <a:lnTo>
                  <a:pt x="133737" y="202029"/>
                </a:lnTo>
                <a:lnTo>
                  <a:pt x="104018" y="240120"/>
                </a:lnTo>
                <a:lnTo>
                  <a:pt x="78013" y="280016"/>
                </a:lnTo>
                <a:lnTo>
                  <a:pt x="55723" y="321475"/>
                </a:lnTo>
                <a:lnTo>
                  <a:pt x="37149" y="364257"/>
                </a:lnTo>
                <a:lnTo>
                  <a:pt x="22289" y="408122"/>
                </a:lnTo>
                <a:lnTo>
                  <a:pt x="11144" y="452829"/>
                </a:lnTo>
                <a:lnTo>
                  <a:pt x="3714" y="498137"/>
                </a:lnTo>
                <a:lnTo>
                  <a:pt x="0" y="543807"/>
                </a:lnTo>
                <a:lnTo>
                  <a:pt x="0" y="589596"/>
                </a:lnTo>
                <a:lnTo>
                  <a:pt x="3714" y="635265"/>
                </a:lnTo>
                <a:lnTo>
                  <a:pt x="11144" y="680574"/>
                </a:lnTo>
                <a:lnTo>
                  <a:pt x="22289" y="725281"/>
                </a:lnTo>
                <a:lnTo>
                  <a:pt x="37149" y="769146"/>
                </a:lnTo>
                <a:lnTo>
                  <a:pt x="55723" y="811928"/>
                </a:lnTo>
                <a:lnTo>
                  <a:pt x="78013" y="853387"/>
                </a:lnTo>
                <a:lnTo>
                  <a:pt x="104018" y="893283"/>
                </a:lnTo>
                <a:lnTo>
                  <a:pt x="133737" y="931374"/>
                </a:lnTo>
                <a:lnTo>
                  <a:pt x="167171" y="967421"/>
                </a:lnTo>
                <a:lnTo>
                  <a:pt x="201705" y="998957"/>
                </a:lnTo>
                <a:lnTo>
                  <a:pt x="238114" y="1027174"/>
                </a:lnTo>
                <a:lnTo>
                  <a:pt x="276190" y="1052072"/>
                </a:lnTo>
                <a:lnTo>
                  <a:pt x="315723" y="1073650"/>
                </a:lnTo>
                <a:lnTo>
                  <a:pt x="356507" y="1091908"/>
                </a:lnTo>
                <a:lnTo>
                  <a:pt x="398332" y="1106846"/>
                </a:lnTo>
                <a:lnTo>
                  <a:pt x="440990" y="1118465"/>
                </a:lnTo>
                <a:lnTo>
                  <a:pt x="484273" y="1126764"/>
                </a:lnTo>
                <a:lnTo>
                  <a:pt x="527973" y="1131744"/>
                </a:lnTo>
                <a:lnTo>
                  <a:pt x="571882" y="1133403"/>
                </a:lnTo>
                <a:lnTo>
                  <a:pt x="615790" y="1131744"/>
                </a:lnTo>
                <a:lnTo>
                  <a:pt x="659490" y="1126764"/>
                </a:lnTo>
                <a:lnTo>
                  <a:pt x="702773" y="1118465"/>
                </a:lnTo>
                <a:lnTo>
                  <a:pt x="745431" y="1106846"/>
                </a:lnTo>
                <a:lnTo>
                  <a:pt x="787256" y="1091908"/>
                </a:lnTo>
                <a:lnTo>
                  <a:pt x="828040" y="1073650"/>
                </a:lnTo>
                <a:lnTo>
                  <a:pt x="867573" y="1052072"/>
                </a:lnTo>
                <a:lnTo>
                  <a:pt x="905649" y="1027174"/>
                </a:lnTo>
                <a:lnTo>
                  <a:pt x="942058" y="998957"/>
                </a:lnTo>
                <a:lnTo>
                  <a:pt x="976592" y="967421"/>
                </a:lnTo>
                <a:lnTo>
                  <a:pt x="1010026" y="931374"/>
                </a:lnTo>
                <a:lnTo>
                  <a:pt x="1039746" y="893283"/>
                </a:lnTo>
                <a:lnTo>
                  <a:pt x="1065750" y="853387"/>
                </a:lnTo>
                <a:lnTo>
                  <a:pt x="1088040" y="811928"/>
                </a:lnTo>
                <a:lnTo>
                  <a:pt x="1106614" y="769146"/>
                </a:lnTo>
                <a:lnTo>
                  <a:pt x="1121474" y="725281"/>
                </a:lnTo>
                <a:lnTo>
                  <a:pt x="1132619" y="680574"/>
                </a:lnTo>
                <a:lnTo>
                  <a:pt x="1140049" y="635265"/>
                </a:lnTo>
                <a:lnTo>
                  <a:pt x="1143764" y="589596"/>
                </a:lnTo>
                <a:lnTo>
                  <a:pt x="1143764" y="543807"/>
                </a:lnTo>
                <a:lnTo>
                  <a:pt x="1140049" y="498137"/>
                </a:lnTo>
                <a:lnTo>
                  <a:pt x="1132619" y="452829"/>
                </a:lnTo>
                <a:lnTo>
                  <a:pt x="1121474" y="408122"/>
                </a:lnTo>
                <a:lnTo>
                  <a:pt x="1106614" y="364257"/>
                </a:lnTo>
                <a:lnTo>
                  <a:pt x="1088040" y="321475"/>
                </a:lnTo>
                <a:lnTo>
                  <a:pt x="1065750" y="280016"/>
                </a:lnTo>
                <a:lnTo>
                  <a:pt x="1039746" y="240120"/>
                </a:lnTo>
                <a:lnTo>
                  <a:pt x="1010026" y="202029"/>
                </a:lnTo>
                <a:lnTo>
                  <a:pt x="976592" y="165982"/>
                </a:lnTo>
                <a:lnTo>
                  <a:pt x="942058" y="134445"/>
                </a:lnTo>
                <a:lnTo>
                  <a:pt x="905649" y="106228"/>
                </a:lnTo>
                <a:lnTo>
                  <a:pt x="867573" y="81331"/>
                </a:lnTo>
                <a:lnTo>
                  <a:pt x="828040" y="59753"/>
                </a:lnTo>
                <a:lnTo>
                  <a:pt x="787256" y="41495"/>
                </a:lnTo>
                <a:lnTo>
                  <a:pt x="745431" y="26557"/>
                </a:lnTo>
                <a:lnTo>
                  <a:pt x="702773" y="14938"/>
                </a:lnTo>
                <a:lnTo>
                  <a:pt x="659490" y="6639"/>
                </a:lnTo>
                <a:lnTo>
                  <a:pt x="615790" y="1659"/>
                </a:lnTo>
                <a:lnTo>
                  <a:pt x="571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976592" y="165983"/>
                </a:moveTo>
                <a:lnTo>
                  <a:pt x="1010027" y="202029"/>
                </a:lnTo>
                <a:lnTo>
                  <a:pt x="1039746" y="240120"/>
                </a:lnTo>
                <a:lnTo>
                  <a:pt x="1065751" y="280016"/>
                </a:lnTo>
                <a:lnTo>
                  <a:pt x="1088040" y="321475"/>
                </a:lnTo>
                <a:lnTo>
                  <a:pt x="1106615" y="364258"/>
                </a:lnTo>
                <a:lnTo>
                  <a:pt x="1121475" y="408123"/>
                </a:lnTo>
                <a:lnTo>
                  <a:pt x="1132619" y="452829"/>
                </a:lnTo>
                <a:lnTo>
                  <a:pt x="1140049" y="498138"/>
                </a:lnTo>
                <a:lnTo>
                  <a:pt x="1143764" y="543807"/>
                </a:lnTo>
                <a:lnTo>
                  <a:pt x="1143764" y="589596"/>
                </a:lnTo>
                <a:lnTo>
                  <a:pt x="1140049" y="635266"/>
                </a:lnTo>
                <a:lnTo>
                  <a:pt x="1132619" y="680574"/>
                </a:lnTo>
                <a:lnTo>
                  <a:pt x="1121475" y="725281"/>
                </a:lnTo>
                <a:lnTo>
                  <a:pt x="1106615" y="769146"/>
                </a:lnTo>
                <a:lnTo>
                  <a:pt x="1088040" y="811928"/>
                </a:lnTo>
                <a:lnTo>
                  <a:pt x="1065751" y="853387"/>
                </a:lnTo>
                <a:lnTo>
                  <a:pt x="1039746" y="893283"/>
                </a:lnTo>
                <a:lnTo>
                  <a:pt x="1010027" y="931374"/>
                </a:lnTo>
                <a:lnTo>
                  <a:pt x="976592" y="967421"/>
                </a:lnTo>
                <a:lnTo>
                  <a:pt x="942058" y="998958"/>
                </a:lnTo>
                <a:lnTo>
                  <a:pt x="905649" y="1027175"/>
                </a:lnTo>
                <a:lnTo>
                  <a:pt x="867574" y="1052072"/>
                </a:lnTo>
                <a:lnTo>
                  <a:pt x="828040" y="1073650"/>
                </a:lnTo>
                <a:lnTo>
                  <a:pt x="787256" y="1091908"/>
                </a:lnTo>
                <a:lnTo>
                  <a:pt x="745431" y="1106847"/>
                </a:lnTo>
                <a:lnTo>
                  <a:pt x="702773" y="1118466"/>
                </a:lnTo>
                <a:lnTo>
                  <a:pt x="659490" y="1126765"/>
                </a:lnTo>
                <a:lnTo>
                  <a:pt x="615790" y="1131744"/>
                </a:lnTo>
                <a:lnTo>
                  <a:pt x="571882" y="1133404"/>
                </a:lnTo>
                <a:lnTo>
                  <a:pt x="527974" y="1131744"/>
                </a:lnTo>
                <a:lnTo>
                  <a:pt x="484274" y="1126765"/>
                </a:lnTo>
                <a:lnTo>
                  <a:pt x="440991" y="1118466"/>
                </a:lnTo>
                <a:lnTo>
                  <a:pt x="398332" y="1106847"/>
                </a:lnTo>
                <a:lnTo>
                  <a:pt x="356507" y="1091908"/>
                </a:lnTo>
                <a:lnTo>
                  <a:pt x="315724" y="1073650"/>
                </a:lnTo>
                <a:lnTo>
                  <a:pt x="276190" y="1052072"/>
                </a:lnTo>
                <a:lnTo>
                  <a:pt x="238115" y="1027175"/>
                </a:lnTo>
                <a:lnTo>
                  <a:pt x="201706" y="998958"/>
                </a:lnTo>
                <a:lnTo>
                  <a:pt x="167172" y="967421"/>
                </a:lnTo>
                <a:lnTo>
                  <a:pt x="133737" y="931374"/>
                </a:lnTo>
                <a:lnTo>
                  <a:pt x="104018" y="893283"/>
                </a:lnTo>
                <a:lnTo>
                  <a:pt x="78013" y="853387"/>
                </a:lnTo>
                <a:lnTo>
                  <a:pt x="55724" y="811928"/>
                </a:lnTo>
                <a:lnTo>
                  <a:pt x="37149" y="769146"/>
                </a:lnTo>
                <a:lnTo>
                  <a:pt x="22289" y="725281"/>
                </a:lnTo>
                <a:lnTo>
                  <a:pt x="11144" y="680574"/>
                </a:lnTo>
                <a:lnTo>
                  <a:pt x="3714" y="635266"/>
                </a:lnTo>
                <a:lnTo>
                  <a:pt x="0" y="589596"/>
                </a:lnTo>
                <a:lnTo>
                  <a:pt x="0" y="543807"/>
                </a:lnTo>
                <a:lnTo>
                  <a:pt x="3714" y="498138"/>
                </a:lnTo>
                <a:lnTo>
                  <a:pt x="11144" y="452829"/>
                </a:lnTo>
                <a:lnTo>
                  <a:pt x="22289" y="408123"/>
                </a:lnTo>
                <a:lnTo>
                  <a:pt x="37149" y="364258"/>
                </a:lnTo>
                <a:lnTo>
                  <a:pt x="55724" y="321475"/>
                </a:lnTo>
                <a:lnTo>
                  <a:pt x="78013" y="280016"/>
                </a:lnTo>
                <a:lnTo>
                  <a:pt x="104018" y="240120"/>
                </a:lnTo>
                <a:lnTo>
                  <a:pt x="133737" y="202029"/>
                </a:lnTo>
                <a:lnTo>
                  <a:pt x="167172" y="165983"/>
                </a:lnTo>
                <a:lnTo>
                  <a:pt x="201706" y="134446"/>
                </a:lnTo>
                <a:lnTo>
                  <a:pt x="238115" y="106229"/>
                </a:lnTo>
                <a:lnTo>
                  <a:pt x="276190" y="81331"/>
                </a:lnTo>
                <a:lnTo>
                  <a:pt x="315724" y="59753"/>
                </a:lnTo>
                <a:lnTo>
                  <a:pt x="356507" y="41495"/>
                </a:lnTo>
                <a:lnTo>
                  <a:pt x="398332" y="26557"/>
                </a:lnTo>
                <a:lnTo>
                  <a:pt x="440991" y="14938"/>
                </a:lnTo>
                <a:lnTo>
                  <a:pt x="484274" y="6639"/>
                </a:lnTo>
                <a:lnTo>
                  <a:pt x="527974" y="1659"/>
                </a:lnTo>
                <a:lnTo>
                  <a:pt x="571882" y="0"/>
                </a:lnTo>
                <a:lnTo>
                  <a:pt x="615790" y="1659"/>
                </a:lnTo>
                <a:lnTo>
                  <a:pt x="659490" y="6639"/>
                </a:lnTo>
                <a:lnTo>
                  <a:pt x="702773" y="14938"/>
                </a:lnTo>
                <a:lnTo>
                  <a:pt x="745431" y="26557"/>
                </a:lnTo>
                <a:lnTo>
                  <a:pt x="787256" y="41495"/>
                </a:lnTo>
                <a:lnTo>
                  <a:pt x="828040" y="59753"/>
                </a:lnTo>
                <a:lnTo>
                  <a:pt x="867574" y="81331"/>
                </a:lnTo>
                <a:lnTo>
                  <a:pt x="905649" y="106229"/>
                </a:lnTo>
                <a:lnTo>
                  <a:pt x="942058" y="134446"/>
                </a:lnTo>
                <a:lnTo>
                  <a:pt x="976592" y="16598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34200" y="49022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73963" y="461154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170535" y="530453"/>
                </a:moveTo>
                <a:lnTo>
                  <a:pt x="221856" y="529203"/>
                </a:lnTo>
                <a:lnTo>
                  <a:pt x="270788" y="526730"/>
                </a:lnTo>
                <a:lnTo>
                  <a:pt x="317368" y="523087"/>
                </a:lnTo>
                <a:lnTo>
                  <a:pt x="361631" y="518326"/>
                </a:lnTo>
                <a:lnTo>
                  <a:pt x="403614" y="512500"/>
                </a:lnTo>
                <a:lnTo>
                  <a:pt x="443353" y="505662"/>
                </a:lnTo>
                <a:lnTo>
                  <a:pt x="480885" y="497865"/>
                </a:lnTo>
                <a:lnTo>
                  <a:pt x="549470" y="479600"/>
                </a:lnTo>
                <a:lnTo>
                  <a:pt x="609660" y="458127"/>
                </a:lnTo>
                <a:lnTo>
                  <a:pt x="661746" y="433867"/>
                </a:lnTo>
                <a:lnTo>
                  <a:pt x="706016" y="407239"/>
                </a:lnTo>
                <a:lnTo>
                  <a:pt x="742762" y="378665"/>
                </a:lnTo>
                <a:lnTo>
                  <a:pt x="772274" y="348566"/>
                </a:lnTo>
                <a:lnTo>
                  <a:pt x="794842" y="317361"/>
                </a:lnTo>
                <a:lnTo>
                  <a:pt x="816308" y="269402"/>
                </a:lnTo>
                <a:lnTo>
                  <a:pt x="823783" y="221322"/>
                </a:lnTo>
                <a:lnTo>
                  <a:pt x="823334" y="205514"/>
                </a:lnTo>
                <a:lnTo>
                  <a:pt x="813677" y="159481"/>
                </a:lnTo>
                <a:lnTo>
                  <a:pt x="792313" y="116641"/>
                </a:lnTo>
                <a:lnTo>
                  <a:pt x="760222" y="78412"/>
                </a:lnTo>
                <a:lnTo>
                  <a:pt x="718384" y="46213"/>
                </a:lnTo>
                <a:lnTo>
                  <a:pt x="667778" y="21465"/>
                </a:lnTo>
                <a:lnTo>
                  <a:pt x="629653" y="9807"/>
                </a:lnTo>
                <a:lnTo>
                  <a:pt x="588357" y="2511"/>
                </a:lnTo>
                <a:lnTo>
                  <a:pt x="544180" y="0"/>
                </a:lnTo>
                <a:lnTo>
                  <a:pt x="521101" y="669"/>
                </a:lnTo>
                <a:lnTo>
                  <a:pt x="473146" y="6121"/>
                </a:lnTo>
                <a:lnTo>
                  <a:pt x="423036" y="17408"/>
                </a:lnTo>
                <a:lnTo>
                  <a:pt x="371060" y="34950"/>
                </a:lnTo>
                <a:lnTo>
                  <a:pt x="317509" y="59169"/>
                </a:lnTo>
                <a:lnTo>
                  <a:pt x="262673" y="90485"/>
                </a:lnTo>
                <a:lnTo>
                  <a:pt x="206843" y="129319"/>
                </a:lnTo>
                <a:lnTo>
                  <a:pt x="150307" y="176090"/>
                </a:lnTo>
                <a:lnTo>
                  <a:pt x="121866" y="202584"/>
                </a:lnTo>
                <a:lnTo>
                  <a:pt x="93358" y="231220"/>
                </a:lnTo>
                <a:lnTo>
                  <a:pt x="64818" y="262051"/>
                </a:lnTo>
                <a:lnTo>
                  <a:pt x="36284" y="295130"/>
                </a:lnTo>
                <a:lnTo>
                  <a:pt x="7791" y="330509"/>
                </a:lnTo>
                <a:lnTo>
                  <a:pt x="0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5745" y="4880649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90" h="133985">
                <a:moveTo>
                  <a:pt x="26468" y="0"/>
                </a:moveTo>
                <a:lnTo>
                  <a:pt x="0" y="133715"/>
                </a:lnTo>
                <a:lnTo>
                  <a:pt x="122853" y="74660"/>
                </a:lnTo>
                <a:lnTo>
                  <a:pt x="55995" y="61426"/>
                </a:lnTo>
                <a:lnTo>
                  <a:pt x="26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970654" marR="4037329" indent="-127635">
              <a:lnSpc>
                <a:spcPts val="2100"/>
              </a:lnSpc>
              <a:spcBef>
                <a:spcPts val="220"/>
              </a:spcBef>
            </a:pPr>
            <a:r>
              <a:rPr spc="-5" dirty="0"/>
              <a:t>rdt_rcv(rcvpkt) </a:t>
            </a:r>
            <a:r>
              <a:rPr dirty="0"/>
              <a:t>&amp;&amp; </a:t>
            </a:r>
            <a:r>
              <a:rPr spc="-5" dirty="0"/>
              <a:t>notcorrupt(rcvpkt)  </a:t>
            </a:r>
            <a:r>
              <a:rPr dirty="0"/>
              <a:t>&amp;&amp;</a:t>
            </a:r>
            <a:r>
              <a:rPr spc="-5" dirty="0"/>
              <a:t> has_seq0(rcvpkt)</a:t>
            </a:r>
          </a:p>
          <a:p>
            <a:pPr marL="3869054" marR="5739765">
              <a:lnSpc>
                <a:spcPts val="2100"/>
              </a:lnSpc>
              <a:spcBef>
                <a:spcPts val="1200"/>
              </a:spcBef>
            </a:pPr>
            <a:r>
              <a:rPr spc="-5" dirty="0"/>
              <a:t>extract(rcvpkt,data)  deliver_data(data)</a:t>
            </a:r>
          </a:p>
          <a:p>
            <a:pPr marL="3869054" marR="4234180">
              <a:lnSpc>
                <a:spcPts val="2100"/>
              </a:lnSpc>
            </a:pPr>
            <a:r>
              <a:rPr dirty="0"/>
              <a:t>sndpkt = </a:t>
            </a:r>
            <a:r>
              <a:rPr spc="-5" dirty="0"/>
              <a:t>make_pkt(ACK,</a:t>
            </a:r>
            <a:r>
              <a:rPr spc="-50" dirty="0"/>
              <a:t> </a:t>
            </a:r>
            <a:r>
              <a:rPr dirty="0"/>
              <a:t>chksum)  </a:t>
            </a:r>
            <a:r>
              <a:rPr spc="-5" dirty="0"/>
              <a:t>udt_send(sndpkt)</a:t>
            </a:r>
          </a:p>
          <a:p>
            <a:pPr marL="8021955">
              <a:lnSpc>
                <a:spcPct val="100000"/>
              </a:lnSpc>
              <a:spcBef>
                <a:spcPts val="1580"/>
              </a:spcBef>
            </a:pPr>
            <a:r>
              <a:rPr spc="-5" dirty="0"/>
              <a:t>rdt_rcv(rcvpkt) </a:t>
            </a:r>
            <a:r>
              <a:rPr dirty="0"/>
              <a:t>&amp;&amp;</a:t>
            </a:r>
            <a:r>
              <a:rPr spc="15" dirty="0"/>
              <a:t> </a:t>
            </a:r>
            <a:r>
              <a:rPr spc="-5" dirty="0"/>
              <a:t>(corrupt(rcvpkt)</a:t>
            </a:r>
          </a:p>
          <a:p>
            <a:pPr marL="8098155" marR="5080">
              <a:lnSpc>
                <a:spcPts val="2100"/>
              </a:lnSpc>
              <a:spcBef>
                <a:spcPts val="1260"/>
              </a:spcBef>
            </a:pPr>
            <a:r>
              <a:rPr dirty="0"/>
              <a:t>sndpkt = </a:t>
            </a:r>
            <a:r>
              <a:rPr spc="-5" dirty="0"/>
              <a:t>make_pkt(NAK,</a:t>
            </a:r>
            <a:r>
              <a:rPr spc="-50" dirty="0"/>
              <a:t> </a:t>
            </a:r>
            <a:r>
              <a:rPr dirty="0"/>
              <a:t>chksum)  </a:t>
            </a:r>
            <a:r>
              <a:rPr spc="-5" dirty="0"/>
              <a:t>udt_send(sndpkt)</a:t>
            </a:r>
          </a:p>
        </p:txBody>
      </p:sp>
      <p:sp>
        <p:nvSpPr>
          <p:cNvPr id="20" name="object 20"/>
          <p:cNvSpPr/>
          <p:nvPr/>
        </p:nvSpPr>
        <p:spPr>
          <a:xfrm>
            <a:off x="8825642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841" y="5920298"/>
            <a:ext cx="2263140" cy="723265"/>
          </a:xfrm>
          <a:custGeom>
            <a:avLst/>
            <a:gdLst/>
            <a:ahLst/>
            <a:cxnLst/>
            <a:rect l="l" t="t" r="r" b="b"/>
            <a:pathLst>
              <a:path w="2263140" h="723265">
                <a:moveTo>
                  <a:pt x="0" y="0"/>
                </a:moveTo>
                <a:lnTo>
                  <a:pt x="3597" y="48348"/>
                </a:lnTo>
                <a:lnTo>
                  <a:pt x="15253" y="116849"/>
                </a:lnTo>
                <a:lnTo>
                  <a:pt x="34197" y="181595"/>
                </a:lnTo>
                <a:lnTo>
                  <a:pt x="60038" y="242601"/>
                </a:lnTo>
                <a:lnTo>
                  <a:pt x="92380" y="299882"/>
                </a:lnTo>
                <a:lnTo>
                  <a:pt x="130830" y="353453"/>
                </a:lnTo>
                <a:lnTo>
                  <a:pt x="174994" y="403330"/>
                </a:lnTo>
                <a:lnTo>
                  <a:pt x="224477" y="449526"/>
                </a:lnTo>
                <a:lnTo>
                  <a:pt x="278885" y="492058"/>
                </a:lnTo>
                <a:lnTo>
                  <a:pt x="337825" y="530941"/>
                </a:lnTo>
                <a:lnTo>
                  <a:pt x="400903" y="566189"/>
                </a:lnTo>
                <a:lnTo>
                  <a:pt x="467723" y="597818"/>
                </a:lnTo>
                <a:lnTo>
                  <a:pt x="537894" y="625843"/>
                </a:lnTo>
                <a:lnTo>
                  <a:pt x="574112" y="638509"/>
                </a:lnTo>
                <a:lnTo>
                  <a:pt x="611019" y="650279"/>
                </a:lnTo>
                <a:lnTo>
                  <a:pt x="648567" y="661156"/>
                </a:lnTo>
                <a:lnTo>
                  <a:pt x="686706" y="671141"/>
                </a:lnTo>
                <a:lnTo>
                  <a:pt x="725387" y="680237"/>
                </a:lnTo>
                <a:lnTo>
                  <a:pt x="764560" y="688445"/>
                </a:lnTo>
                <a:lnTo>
                  <a:pt x="804177" y="695767"/>
                </a:lnTo>
                <a:lnTo>
                  <a:pt x="844187" y="702204"/>
                </a:lnTo>
                <a:lnTo>
                  <a:pt x="884543" y="707760"/>
                </a:lnTo>
                <a:lnTo>
                  <a:pt x="925194" y="712435"/>
                </a:lnTo>
                <a:lnTo>
                  <a:pt x="966091" y="716233"/>
                </a:lnTo>
                <a:lnTo>
                  <a:pt x="1007185" y="719153"/>
                </a:lnTo>
                <a:lnTo>
                  <a:pt x="1048427" y="721199"/>
                </a:lnTo>
                <a:lnTo>
                  <a:pt x="1089768" y="722372"/>
                </a:lnTo>
                <a:lnTo>
                  <a:pt x="1131158" y="722675"/>
                </a:lnTo>
                <a:lnTo>
                  <a:pt x="1172548" y="722108"/>
                </a:lnTo>
                <a:lnTo>
                  <a:pt x="1213888" y="720675"/>
                </a:lnTo>
                <a:lnTo>
                  <a:pt x="1255131" y="718376"/>
                </a:lnTo>
                <a:lnTo>
                  <a:pt x="1296225" y="715215"/>
                </a:lnTo>
                <a:lnTo>
                  <a:pt x="1337122" y="711191"/>
                </a:lnTo>
                <a:lnTo>
                  <a:pt x="1377773" y="706309"/>
                </a:lnTo>
                <a:lnTo>
                  <a:pt x="1418129" y="700569"/>
                </a:lnTo>
                <a:lnTo>
                  <a:pt x="1458140" y="693973"/>
                </a:lnTo>
                <a:lnTo>
                  <a:pt x="1497757" y="686523"/>
                </a:lnTo>
                <a:lnTo>
                  <a:pt x="1536930" y="678221"/>
                </a:lnTo>
                <a:lnTo>
                  <a:pt x="1575611" y="669070"/>
                </a:lnTo>
                <a:lnTo>
                  <a:pt x="1613750" y="659070"/>
                </a:lnTo>
                <a:lnTo>
                  <a:pt x="1651298" y="648224"/>
                </a:lnTo>
                <a:lnTo>
                  <a:pt x="1688206" y="636533"/>
                </a:lnTo>
                <a:lnTo>
                  <a:pt x="1724425" y="624000"/>
                </a:lnTo>
                <a:lnTo>
                  <a:pt x="1794596" y="596415"/>
                </a:lnTo>
                <a:lnTo>
                  <a:pt x="1861417" y="565482"/>
                </a:lnTo>
                <a:lnTo>
                  <a:pt x="1924496" y="531217"/>
                </a:lnTo>
                <a:lnTo>
                  <a:pt x="1983436" y="493635"/>
                </a:lnTo>
                <a:lnTo>
                  <a:pt x="2037846" y="452751"/>
                </a:lnTo>
                <a:lnTo>
                  <a:pt x="2087330" y="408580"/>
                </a:lnTo>
                <a:lnTo>
                  <a:pt x="2131495" y="361138"/>
                </a:lnTo>
                <a:lnTo>
                  <a:pt x="2169946" y="310439"/>
                </a:lnTo>
                <a:lnTo>
                  <a:pt x="2202290" y="256499"/>
                </a:lnTo>
                <a:lnTo>
                  <a:pt x="2228132" y="199332"/>
                </a:lnTo>
                <a:lnTo>
                  <a:pt x="2247079" y="138954"/>
                </a:lnTo>
                <a:lnTo>
                  <a:pt x="2258735" y="75380"/>
                </a:lnTo>
                <a:lnTo>
                  <a:pt x="2261707" y="42400"/>
                </a:lnTo>
                <a:lnTo>
                  <a:pt x="2262709" y="8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3088" y="5841654"/>
            <a:ext cx="121771" cy="124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7833" y="7548879"/>
            <a:ext cx="4123054" cy="0"/>
          </a:xfrm>
          <a:custGeom>
            <a:avLst/>
            <a:gdLst/>
            <a:ahLst/>
            <a:cxnLst/>
            <a:rect l="l" t="t" r="r" b="b"/>
            <a:pathLst>
              <a:path w="4123054">
                <a:moveTo>
                  <a:pt x="0" y="0"/>
                </a:moveTo>
                <a:lnTo>
                  <a:pt x="412271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05300" y="6738619"/>
            <a:ext cx="370967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has_seq1(rcvpkt)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38100" marR="1706880">
              <a:lnSpc>
                <a:spcPts val="2100"/>
              </a:lnSpc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571882" y="0"/>
                </a:moveTo>
                <a:lnTo>
                  <a:pt x="527973" y="1659"/>
                </a:lnTo>
                <a:lnTo>
                  <a:pt x="484273" y="6639"/>
                </a:lnTo>
                <a:lnTo>
                  <a:pt x="440990" y="14938"/>
                </a:lnTo>
                <a:lnTo>
                  <a:pt x="398332" y="26557"/>
                </a:lnTo>
                <a:lnTo>
                  <a:pt x="356507" y="41495"/>
                </a:lnTo>
                <a:lnTo>
                  <a:pt x="315723" y="59753"/>
                </a:lnTo>
                <a:lnTo>
                  <a:pt x="276190" y="81331"/>
                </a:lnTo>
                <a:lnTo>
                  <a:pt x="238114" y="106228"/>
                </a:lnTo>
                <a:lnTo>
                  <a:pt x="201705" y="134445"/>
                </a:lnTo>
                <a:lnTo>
                  <a:pt x="167171" y="165982"/>
                </a:lnTo>
                <a:lnTo>
                  <a:pt x="133737" y="202029"/>
                </a:lnTo>
                <a:lnTo>
                  <a:pt x="104018" y="240120"/>
                </a:lnTo>
                <a:lnTo>
                  <a:pt x="78013" y="280016"/>
                </a:lnTo>
                <a:lnTo>
                  <a:pt x="55723" y="321475"/>
                </a:lnTo>
                <a:lnTo>
                  <a:pt x="37149" y="364257"/>
                </a:lnTo>
                <a:lnTo>
                  <a:pt x="22289" y="408122"/>
                </a:lnTo>
                <a:lnTo>
                  <a:pt x="11144" y="452829"/>
                </a:lnTo>
                <a:lnTo>
                  <a:pt x="3714" y="498137"/>
                </a:lnTo>
                <a:lnTo>
                  <a:pt x="0" y="543807"/>
                </a:lnTo>
                <a:lnTo>
                  <a:pt x="0" y="589596"/>
                </a:lnTo>
                <a:lnTo>
                  <a:pt x="3714" y="635265"/>
                </a:lnTo>
                <a:lnTo>
                  <a:pt x="11144" y="680574"/>
                </a:lnTo>
                <a:lnTo>
                  <a:pt x="22289" y="725281"/>
                </a:lnTo>
                <a:lnTo>
                  <a:pt x="37149" y="769146"/>
                </a:lnTo>
                <a:lnTo>
                  <a:pt x="55723" y="811928"/>
                </a:lnTo>
                <a:lnTo>
                  <a:pt x="78013" y="853387"/>
                </a:lnTo>
                <a:lnTo>
                  <a:pt x="104018" y="893283"/>
                </a:lnTo>
                <a:lnTo>
                  <a:pt x="133737" y="931374"/>
                </a:lnTo>
                <a:lnTo>
                  <a:pt x="167171" y="967421"/>
                </a:lnTo>
                <a:lnTo>
                  <a:pt x="201705" y="998957"/>
                </a:lnTo>
                <a:lnTo>
                  <a:pt x="238114" y="1027174"/>
                </a:lnTo>
                <a:lnTo>
                  <a:pt x="276190" y="1052072"/>
                </a:lnTo>
                <a:lnTo>
                  <a:pt x="315723" y="1073650"/>
                </a:lnTo>
                <a:lnTo>
                  <a:pt x="356507" y="1091908"/>
                </a:lnTo>
                <a:lnTo>
                  <a:pt x="398332" y="1106846"/>
                </a:lnTo>
                <a:lnTo>
                  <a:pt x="440990" y="1118465"/>
                </a:lnTo>
                <a:lnTo>
                  <a:pt x="484273" y="1126764"/>
                </a:lnTo>
                <a:lnTo>
                  <a:pt x="527973" y="1131744"/>
                </a:lnTo>
                <a:lnTo>
                  <a:pt x="571882" y="1133403"/>
                </a:lnTo>
                <a:lnTo>
                  <a:pt x="615790" y="1131744"/>
                </a:lnTo>
                <a:lnTo>
                  <a:pt x="659490" y="1126764"/>
                </a:lnTo>
                <a:lnTo>
                  <a:pt x="702773" y="1118465"/>
                </a:lnTo>
                <a:lnTo>
                  <a:pt x="745431" y="1106846"/>
                </a:lnTo>
                <a:lnTo>
                  <a:pt x="787256" y="1091908"/>
                </a:lnTo>
                <a:lnTo>
                  <a:pt x="828040" y="1073650"/>
                </a:lnTo>
                <a:lnTo>
                  <a:pt x="867573" y="1052072"/>
                </a:lnTo>
                <a:lnTo>
                  <a:pt x="905649" y="1027174"/>
                </a:lnTo>
                <a:lnTo>
                  <a:pt x="942058" y="998957"/>
                </a:lnTo>
                <a:lnTo>
                  <a:pt x="976592" y="967421"/>
                </a:lnTo>
                <a:lnTo>
                  <a:pt x="1010026" y="931374"/>
                </a:lnTo>
                <a:lnTo>
                  <a:pt x="1039746" y="893283"/>
                </a:lnTo>
                <a:lnTo>
                  <a:pt x="1065750" y="853387"/>
                </a:lnTo>
                <a:lnTo>
                  <a:pt x="1088040" y="811928"/>
                </a:lnTo>
                <a:lnTo>
                  <a:pt x="1106614" y="769146"/>
                </a:lnTo>
                <a:lnTo>
                  <a:pt x="1121474" y="725281"/>
                </a:lnTo>
                <a:lnTo>
                  <a:pt x="1132619" y="680574"/>
                </a:lnTo>
                <a:lnTo>
                  <a:pt x="1140049" y="635265"/>
                </a:lnTo>
                <a:lnTo>
                  <a:pt x="1143764" y="589596"/>
                </a:lnTo>
                <a:lnTo>
                  <a:pt x="1143764" y="543807"/>
                </a:lnTo>
                <a:lnTo>
                  <a:pt x="1140049" y="498137"/>
                </a:lnTo>
                <a:lnTo>
                  <a:pt x="1132619" y="452829"/>
                </a:lnTo>
                <a:lnTo>
                  <a:pt x="1121474" y="408122"/>
                </a:lnTo>
                <a:lnTo>
                  <a:pt x="1106614" y="364257"/>
                </a:lnTo>
                <a:lnTo>
                  <a:pt x="1088040" y="321475"/>
                </a:lnTo>
                <a:lnTo>
                  <a:pt x="1065750" y="280016"/>
                </a:lnTo>
                <a:lnTo>
                  <a:pt x="1039746" y="240120"/>
                </a:lnTo>
                <a:lnTo>
                  <a:pt x="1010026" y="202029"/>
                </a:lnTo>
                <a:lnTo>
                  <a:pt x="976592" y="165982"/>
                </a:lnTo>
                <a:lnTo>
                  <a:pt x="942058" y="134445"/>
                </a:lnTo>
                <a:lnTo>
                  <a:pt x="905649" y="106228"/>
                </a:lnTo>
                <a:lnTo>
                  <a:pt x="867573" y="81331"/>
                </a:lnTo>
                <a:lnTo>
                  <a:pt x="828040" y="59753"/>
                </a:lnTo>
                <a:lnTo>
                  <a:pt x="787256" y="41495"/>
                </a:lnTo>
                <a:lnTo>
                  <a:pt x="745431" y="26557"/>
                </a:lnTo>
                <a:lnTo>
                  <a:pt x="702773" y="14938"/>
                </a:lnTo>
                <a:lnTo>
                  <a:pt x="659490" y="6639"/>
                </a:lnTo>
                <a:lnTo>
                  <a:pt x="615790" y="1659"/>
                </a:lnTo>
                <a:lnTo>
                  <a:pt x="571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976592" y="165983"/>
                </a:moveTo>
                <a:lnTo>
                  <a:pt x="1010027" y="202029"/>
                </a:lnTo>
                <a:lnTo>
                  <a:pt x="1039746" y="240120"/>
                </a:lnTo>
                <a:lnTo>
                  <a:pt x="1065751" y="280016"/>
                </a:lnTo>
                <a:lnTo>
                  <a:pt x="1088040" y="321475"/>
                </a:lnTo>
                <a:lnTo>
                  <a:pt x="1106615" y="364258"/>
                </a:lnTo>
                <a:lnTo>
                  <a:pt x="1121475" y="408123"/>
                </a:lnTo>
                <a:lnTo>
                  <a:pt x="1132619" y="452829"/>
                </a:lnTo>
                <a:lnTo>
                  <a:pt x="1140049" y="498138"/>
                </a:lnTo>
                <a:lnTo>
                  <a:pt x="1143764" y="543807"/>
                </a:lnTo>
                <a:lnTo>
                  <a:pt x="1143764" y="589596"/>
                </a:lnTo>
                <a:lnTo>
                  <a:pt x="1140049" y="635266"/>
                </a:lnTo>
                <a:lnTo>
                  <a:pt x="1132619" y="680574"/>
                </a:lnTo>
                <a:lnTo>
                  <a:pt x="1121475" y="725281"/>
                </a:lnTo>
                <a:lnTo>
                  <a:pt x="1106615" y="769146"/>
                </a:lnTo>
                <a:lnTo>
                  <a:pt x="1088040" y="811928"/>
                </a:lnTo>
                <a:lnTo>
                  <a:pt x="1065751" y="853387"/>
                </a:lnTo>
                <a:lnTo>
                  <a:pt x="1039746" y="893283"/>
                </a:lnTo>
                <a:lnTo>
                  <a:pt x="1010027" y="931374"/>
                </a:lnTo>
                <a:lnTo>
                  <a:pt x="976592" y="967421"/>
                </a:lnTo>
                <a:lnTo>
                  <a:pt x="942058" y="998958"/>
                </a:lnTo>
                <a:lnTo>
                  <a:pt x="905649" y="1027175"/>
                </a:lnTo>
                <a:lnTo>
                  <a:pt x="867574" y="1052072"/>
                </a:lnTo>
                <a:lnTo>
                  <a:pt x="828040" y="1073650"/>
                </a:lnTo>
                <a:lnTo>
                  <a:pt x="787256" y="1091908"/>
                </a:lnTo>
                <a:lnTo>
                  <a:pt x="745431" y="1106847"/>
                </a:lnTo>
                <a:lnTo>
                  <a:pt x="702773" y="1118466"/>
                </a:lnTo>
                <a:lnTo>
                  <a:pt x="659490" y="1126765"/>
                </a:lnTo>
                <a:lnTo>
                  <a:pt x="615790" y="1131744"/>
                </a:lnTo>
                <a:lnTo>
                  <a:pt x="571882" y="1133404"/>
                </a:lnTo>
                <a:lnTo>
                  <a:pt x="527974" y="1131744"/>
                </a:lnTo>
                <a:lnTo>
                  <a:pt x="484274" y="1126765"/>
                </a:lnTo>
                <a:lnTo>
                  <a:pt x="440991" y="1118466"/>
                </a:lnTo>
                <a:lnTo>
                  <a:pt x="398332" y="1106847"/>
                </a:lnTo>
                <a:lnTo>
                  <a:pt x="356507" y="1091908"/>
                </a:lnTo>
                <a:lnTo>
                  <a:pt x="315724" y="1073650"/>
                </a:lnTo>
                <a:lnTo>
                  <a:pt x="276190" y="1052072"/>
                </a:lnTo>
                <a:lnTo>
                  <a:pt x="238115" y="1027175"/>
                </a:lnTo>
                <a:lnTo>
                  <a:pt x="201706" y="998958"/>
                </a:lnTo>
                <a:lnTo>
                  <a:pt x="167172" y="967421"/>
                </a:lnTo>
                <a:lnTo>
                  <a:pt x="133737" y="931374"/>
                </a:lnTo>
                <a:lnTo>
                  <a:pt x="104018" y="893283"/>
                </a:lnTo>
                <a:lnTo>
                  <a:pt x="78013" y="853387"/>
                </a:lnTo>
                <a:lnTo>
                  <a:pt x="55724" y="811928"/>
                </a:lnTo>
                <a:lnTo>
                  <a:pt x="37149" y="769146"/>
                </a:lnTo>
                <a:lnTo>
                  <a:pt x="22289" y="725281"/>
                </a:lnTo>
                <a:lnTo>
                  <a:pt x="11144" y="680574"/>
                </a:lnTo>
                <a:lnTo>
                  <a:pt x="3714" y="635266"/>
                </a:lnTo>
                <a:lnTo>
                  <a:pt x="0" y="589596"/>
                </a:lnTo>
                <a:lnTo>
                  <a:pt x="0" y="543807"/>
                </a:lnTo>
                <a:lnTo>
                  <a:pt x="3714" y="498138"/>
                </a:lnTo>
                <a:lnTo>
                  <a:pt x="11144" y="452829"/>
                </a:lnTo>
                <a:lnTo>
                  <a:pt x="22289" y="408123"/>
                </a:lnTo>
                <a:lnTo>
                  <a:pt x="37149" y="364258"/>
                </a:lnTo>
                <a:lnTo>
                  <a:pt x="55724" y="321475"/>
                </a:lnTo>
                <a:lnTo>
                  <a:pt x="78013" y="280016"/>
                </a:lnTo>
                <a:lnTo>
                  <a:pt x="104018" y="240120"/>
                </a:lnTo>
                <a:lnTo>
                  <a:pt x="133737" y="202029"/>
                </a:lnTo>
                <a:lnTo>
                  <a:pt x="167172" y="165983"/>
                </a:lnTo>
                <a:lnTo>
                  <a:pt x="201706" y="134446"/>
                </a:lnTo>
                <a:lnTo>
                  <a:pt x="238115" y="106229"/>
                </a:lnTo>
                <a:lnTo>
                  <a:pt x="276190" y="81331"/>
                </a:lnTo>
                <a:lnTo>
                  <a:pt x="315724" y="59753"/>
                </a:lnTo>
                <a:lnTo>
                  <a:pt x="356507" y="41495"/>
                </a:lnTo>
                <a:lnTo>
                  <a:pt x="398332" y="26557"/>
                </a:lnTo>
                <a:lnTo>
                  <a:pt x="440991" y="14938"/>
                </a:lnTo>
                <a:lnTo>
                  <a:pt x="484274" y="6639"/>
                </a:lnTo>
                <a:lnTo>
                  <a:pt x="527974" y="1659"/>
                </a:lnTo>
                <a:lnTo>
                  <a:pt x="571882" y="0"/>
                </a:lnTo>
                <a:lnTo>
                  <a:pt x="615790" y="1659"/>
                </a:lnTo>
                <a:lnTo>
                  <a:pt x="659490" y="6639"/>
                </a:lnTo>
                <a:lnTo>
                  <a:pt x="702773" y="14938"/>
                </a:lnTo>
                <a:lnTo>
                  <a:pt x="745431" y="26557"/>
                </a:lnTo>
                <a:lnTo>
                  <a:pt x="787256" y="41495"/>
                </a:lnTo>
                <a:lnTo>
                  <a:pt x="828040" y="59753"/>
                </a:lnTo>
                <a:lnTo>
                  <a:pt x="867574" y="81331"/>
                </a:lnTo>
                <a:lnTo>
                  <a:pt x="905649" y="106229"/>
                </a:lnTo>
                <a:lnTo>
                  <a:pt x="942058" y="134446"/>
                </a:lnTo>
                <a:lnTo>
                  <a:pt x="976592" y="16598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34200" y="49022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73963" y="461154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170535" y="530453"/>
                </a:moveTo>
                <a:lnTo>
                  <a:pt x="221856" y="529203"/>
                </a:lnTo>
                <a:lnTo>
                  <a:pt x="270788" y="526730"/>
                </a:lnTo>
                <a:lnTo>
                  <a:pt x="317368" y="523087"/>
                </a:lnTo>
                <a:lnTo>
                  <a:pt x="361631" y="518326"/>
                </a:lnTo>
                <a:lnTo>
                  <a:pt x="403614" y="512500"/>
                </a:lnTo>
                <a:lnTo>
                  <a:pt x="443353" y="505662"/>
                </a:lnTo>
                <a:lnTo>
                  <a:pt x="480885" y="497865"/>
                </a:lnTo>
                <a:lnTo>
                  <a:pt x="549470" y="479600"/>
                </a:lnTo>
                <a:lnTo>
                  <a:pt x="609660" y="458127"/>
                </a:lnTo>
                <a:lnTo>
                  <a:pt x="661746" y="433867"/>
                </a:lnTo>
                <a:lnTo>
                  <a:pt x="706016" y="407239"/>
                </a:lnTo>
                <a:lnTo>
                  <a:pt x="742762" y="378665"/>
                </a:lnTo>
                <a:lnTo>
                  <a:pt x="772274" y="348566"/>
                </a:lnTo>
                <a:lnTo>
                  <a:pt x="794842" y="317361"/>
                </a:lnTo>
                <a:lnTo>
                  <a:pt x="816308" y="269402"/>
                </a:lnTo>
                <a:lnTo>
                  <a:pt x="823783" y="221322"/>
                </a:lnTo>
                <a:lnTo>
                  <a:pt x="823334" y="205514"/>
                </a:lnTo>
                <a:lnTo>
                  <a:pt x="813677" y="159481"/>
                </a:lnTo>
                <a:lnTo>
                  <a:pt x="792313" y="116641"/>
                </a:lnTo>
                <a:lnTo>
                  <a:pt x="760222" y="78412"/>
                </a:lnTo>
                <a:lnTo>
                  <a:pt x="718384" y="46213"/>
                </a:lnTo>
                <a:lnTo>
                  <a:pt x="667778" y="21465"/>
                </a:lnTo>
                <a:lnTo>
                  <a:pt x="629653" y="9807"/>
                </a:lnTo>
                <a:lnTo>
                  <a:pt x="588357" y="2511"/>
                </a:lnTo>
                <a:lnTo>
                  <a:pt x="544180" y="0"/>
                </a:lnTo>
                <a:lnTo>
                  <a:pt x="521101" y="669"/>
                </a:lnTo>
                <a:lnTo>
                  <a:pt x="473146" y="6121"/>
                </a:lnTo>
                <a:lnTo>
                  <a:pt x="423036" y="17408"/>
                </a:lnTo>
                <a:lnTo>
                  <a:pt x="371060" y="34950"/>
                </a:lnTo>
                <a:lnTo>
                  <a:pt x="317509" y="59169"/>
                </a:lnTo>
                <a:lnTo>
                  <a:pt x="262673" y="90485"/>
                </a:lnTo>
                <a:lnTo>
                  <a:pt x="206843" y="129319"/>
                </a:lnTo>
                <a:lnTo>
                  <a:pt x="150307" y="176090"/>
                </a:lnTo>
                <a:lnTo>
                  <a:pt x="121866" y="202584"/>
                </a:lnTo>
                <a:lnTo>
                  <a:pt x="93358" y="231220"/>
                </a:lnTo>
                <a:lnTo>
                  <a:pt x="64818" y="262051"/>
                </a:lnTo>
                <a:lnTo>
                  <a:pt x="36284" y="295130"/>
                </a:lnTo>
                <a:lnTo>
                  <a:pt x="7791" y="330509"/>
                </a:lnTo>
                <a:lnTo>
                  <a:pt x="0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5745" y="4880649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90" h="133985">
                <a:moveTo>
                  <a:pt x="26468" y="0"/>
                </a:moveTo>
                <a:lnTo>
                  <a:pt x="0" y="133715"/>
                </a:lnTo>
                <a:lnTo>
                  <a:pt x="122853" y="74660"/>
                </a:lnTo>
                <a:lnTo>
                  <a:pt x="55995" y="61426"/>
                </a:lnTo>
                <a:lnTo>
                  <a:pt x="26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46600" y="1841500"/>
            <a:ext cx="3709670" cy="17856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700" marR="5080" indent="-127635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has_seq0(rcvpkt)</a:t>
            </a:r>
            <a:endParaRPr sz="1800">
              <a:latin typeface="Arial"/>
              <a:cs typeface="Arial"/>
            </a:endParaRPr>
          </a:p>
          <a:p>
            <a:pPr marL="38100" marR="1706880">
              <a:lnSpc>
                <a:spcPts val="21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01100" y="42291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make_pkt(NAK,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24900" y="381000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(corrupt(rcvpkt)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25642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2100" y="381000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(corrupt(rcvpkt)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3689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2900" y="43307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make_pkt(NAK,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52494" y="467156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653248" y="530453"/>
                </a:moveTo>
                <a:lnTo>
                  <a:pt x="601926" y="529203"/>
                </a:lnTo>
                <a:lnTo>
                  <a:pt x="552994" y="526730"/>
                </a:lnTo>
                <a:lnTo>
                  <a:pt x="506414" y="523087"/>
                </a:lnTo>
                <a:lnTo>
                  <a:pt x="462151" y="518326"/>
                </a:lnTo>
                <a:lnTo>
                  <a:pt x="420168" y="512500"/>
                </a:lnTo>
                <a:lnTo>
                  <a:pt x="380429" y="505662"/>
                </a:lnTo>
                <a:lnTo>
                  <a:pt x="342897" y="497865"/>
                </a:lnTo>
                <a:lnTo>
                  <a:pt x="274312" y="479600"/>
                </a:lnTo>
                <a:lnTo>
                  <a:pt x="214122" y="458127"/>
                </a:lnTo>
                <a:lnTo>
                  <a:pt x="162036" y="433867"/>
                </a:lnTo>
                <a:lnTo>
                  <a:pt x="117766" y="407239"/>
                </a:lnTo>
                <a:lnTo>
                  <a:pt x="81020" y="378665"/>
                </a:lnTo>
                <a:lnTo>
                  <a:pt x="51508" y="348566"/>
                </a:lnTo>
                <a:lnTo>
                  <a:pt x="28940" y="317361"/>
                </a:lnTo>
                <a:lnTo>
                  <a:pt x="7474" y="269402"/>
                </a:lnTo>
                <a:lnTo>
                  <a:pt x="0" y="221322"/>
                </a:lnTo>
                <a:lnTo>
                  <a:pt x="448" y="205514"/>
                </a:lnTo>
                <a:lnTo>
                  <a:pt x="10106" y="159481"/>
                </a:lnTo>
                <a:lnTo>
                  <a:pt x="31469" y="116641"/>
                </a:lnTo>
                <a:lnTo>
                  <a:pt x="63560" y="78412"/>
                </a:lnTo>
                <a:lnTo>
                  <a:pt x="105398" y="46213"/>
                </a:lnTo>
                <a:lnTo>
                  <a:pt x="156004" y="21465"/>
                </a:lnTo>
                <a:lnTo>
                  <a:pt x="194129" y="9807"/>
                </a:lnTo>
                <a:lnTo>
                  <a:pt x="235425" y="2511"/>
                </a:lnTo>
                <a:lnTo>
                  <a:pt x="279603" y="0"/>
                </a:lnTo>
                <a:lnTo>
                  <a:pt x="302681" y="669"/>
                </a:lnTo>
                <a:lnTo>
                  <a:pt x="350636" y="6121"/>
                </a:lnTo>
                <a:lnTo>
                  <a:pt x="400746" y="17408"/>
                </a:lnTo>
                <a:lnTo>
                  <a:pt x="452722" y="34950"/>
                </a:lnTo>
                <a:lnTo>
                  <a:pt x="506273" y="59169"/>
                </a:lnTo>
                <a:lnTo>
                  <a:pt x="561109" y="90485"/>
                </a:lnTo>
                <a:lnTo>
                  <a:pt x="616940" y="129319"/>
                </a:lnTo>
                <a:lnTo>
                  <a:pt x="673475" y="176090"/>
                </a:lnTo>
                <a:lnTo>
                  <a:pt x="701916" y="202584"/>
                </a:lnTo>
                <a:lnTo>
                  <a:pt x="730425" y="231220"/>
                </a:lnTo>
                <a:lnTo>
                  <a:pt x="758964" y="262051"/>
                </a:lnTo>
                <a:lnTo>
                  <a:pt x="787498" y="295130"/>
                </a:lnTo>
                <a:lnTo>
                  <a:pt x="815991" y="330509"/>
                </a:lnTo>
                <a:lnTo>
                  <a:pt x="823783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1642" y="4940668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89" h="133985">
                <a:moveTo>
                  <a:pt x="96386" y="0"/>
                </a:moveTo>
                <a:lnTo>
                  <a:pt x="66857" y="61426"/>
                </a:lnTo>
                <a:lnTo>
                  <a:pt x="0" y="74660"/>
                </a:lnTo>
                <a:lnTo>
                  <a:pt x="122853" y="133715"/>
                </a:lnTo>
                <a:lnTo>
                  <a:pt x="96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841" y="5920298"/>
            <a:ext cx="2263140" cy="723265"/>
          </a:xfrm>
          <a:custGeom>
            <a:avLst/>
            <a:gdLst/>
            <a:ahLst/>
            <a:cxnLst/>
            <a:rect l="l" t="t" r="r" b="b"/>
            <a:pathLst>
              <a:path w="2263140" h="723265">
                <a:moveTo>
                  <a:pt x="0" y="0"/>
                </a:moveTo>
                <a:lnTo>
                  <a:pt x="3597" y="48348"/>
                </a:lnTo>
                <a:lnTo>
                  <a:pt x="15253" y="116849"/>
                </a:lnTo>
                <a:lnTo>
                  <a:pt x="34197" y="181595"/>
                </a:lnTo>
                <a:lnTo>
                  <a:pt x="60038" y="242601"/>
                </a:lnTo>
                <a:lnTo>
                  <a:pt x="92380" y="299882"/>
                </a:lnTo>
                <a:lnTo>
                  <a:pt x="130830" y="353453"/>
                </a:lnTo>
                <a:lnTo>
                  <a:pt x="174994" y="403330"/>
                </a:lnTo>
                <a:lnTo>
                  <a:pt x="224477" y="449526"/>
                </a:lnTo>
                <a:lnTo>
                  <a:pt x="278885" y="492058"/>
                </a:lnTo>
                <a:lnTo>
                  <a:pt x="337825" y="530941"/>
                </a:lnTo>
                <a:lnTo>
                  <a:pt x="400903" y="566189"/>
                </a:lnTo>
                <a:lnTo>
                  <a:pt x="467723" y="597818"/>
                </a:lnTo>
                <a:lnTo>
                  <a:pt x="537894" y="625843"/>
                </a:lnTo>
                <a:lnTo>
                  <a:pt x="574112" y="638509"/>
                </a:lnTo>
                <a:lnTo>
                  <a:pt x="611019" y="650279"/>
                </a:lnTo>
                <a:lnTo>
                  <a:pt x="648567" y="661156"/>
                </a:lnTo>
                <a:lnTo>
                  <a:pt x="686706" y="671141"/>
                </a:lnTo>
                <a:lnTo>
                  <a:pt x="725387" y="680237"/>
                </a:lnTo>
                <a:lnTo>
                  <a:pt x="764560" y="688445"/>
                </a:lnTo>
                <a:lnTo>
                  <a:pt x="804177" y="695767"/>
                </a:lnTo>
                <a:lnTo>
                  <a:pt x="844187" y="702204"/>
                </a:lnTo>
                <a:lnTo>
                  <a:pt x="884543" y="707760"/>
                </a:lnTo>
                <a:lnTo>
                  <a:pt x="925194" y="712435"/>
                </a:lnTo>
                <a:lnTo>
                  <a:pt x="966091" y="716233"/>
                </a:lnTo>
                <a:lnTo>
                  <a:pt x="1007185" y="719153"/>
                </a:lnTo>
                <a:lnTo>
                  <a:pt x="1048427" y="721199"/>
                </a:lnTo>
                <a:lnTo>
                  <a:pt x="1089768" y="722372"/>
                </a:lnTo>
                <a:lnTo>
                  <a:pt x="1131158" y="722675"/>
                </a:lnTo>
                <a:lnTo>
                  <a:pt x="1172548" y="722108"/>
                </a:lnTo>
                <a:lnTo>
                  <a:pt x="1213888" y="720675"/>
                </a:lnTo>
                <a:lnTo>
                  <a:pt x="1255131" y="718376"/>
                </a:lnTo>
                <a:lnTo>
                  <a:pt x="1296225" y="715215"/>
                </a:lnTo>
                <a:lnTo>
                  <a:pt x="1337122" y="711191"/>
                </a:lnTo>
                <a:lnTo>
                  <a:pt x="1377773" y="706309"/>
                </a:lnTo>
                <a:lnTo>
                  <a:pt x="1418129" y="700569"/>
                </a:lnTo>
                <a:lnTo>
                  <a:pt x="1458140" y="693973"/>
                </a:lnTo>
                <a:lnTo>
                  <a:pt x="1497757" y="686523"/>
                </a:lnTo>
                <a:lnTo>
                  <a:pt x="1536930" y="678221"/>
                </a:lnTo>
                <a:lnTo>
                  <a:pt x="1575611" y="669070"/>
                </a:lnTo>
                <a:lnTo>
                  <a:pt x="1613750" y="659070"/>
                </a:lnTo>
                <a:lnTo>
                  <a:pt x="1651298" y="648224"/>
                </a:lnTo>
                <a:lnTo>
                  <a:pt x="1688206" y="636533"/>
                </a:lnTo>
                <a:lnTo>
                  <a:pt x="1724425" y="624000"/>
                </a:lnTo>
                <a:lnTo>
                  <a:pt x="1794596" y="596415"/>
                </a:lnTo>
                <a:lnTo>
                  <a:pt x="1861417" y="565482"/>
                </a:lnTo>
                <a:lnTo>
                  <a:pt x="1924496" y="531217"/>
                </a:lnTo>
                <a:lnTo>
                  <a:pt x="1983436" y="493635"/>
                </a:lnTo>
                <a:lnTo>
                  <a:pt x="2037846" y="452751"/>
                </a:lnTo>
                <a:lnTo>
                  <a:pt x="2087330" y="408580"/>
                </a:lnTo>
                <a:lnTo>
                  <a:pt x="2131495" y="361138"/>
                </a:lnTo>
                <a:lnTo>
                  <a:pt x="2169946" y="310439"/>
                </a:lnTo>
                <a:lnTo>
                  <a:pt x="2202290" y="256499"/>
                </a:lnTo>
                <a:lnTo>
                  <a:pt x="2228132" y="199332"/>
                </a:lnTo>
                <a:lnTo>
                  <a:pt x="2247079" y="138954"/>
                </a:lnTo>
                <a:lnTo>
                  <a:pt x="2258735" y="75380"/>
                </a:lnTo>
                <a:lnTo>
                  <a:pt x="2261707" y="42400"/>
                </a:lnTo>
                <a:lnTo>
                  <a:pt x="2262709" y="8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3088" y="5841654"/>
            <a:ext cx="121771" cy="124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5300" y="6738619"/>
            <a:ext cx="370967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has_seq1(rcvpkt)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7833" y="7548879"/>
            <a:ext cx="4123054" cy="0"/>
          </a:xfrm>
          <a:custGeom>
            <a:avLst/>
            <a:gdLst/>
            <a:ahLst/>
            <a:cxnLst/>
            <a:rect l="l" t="t" r="r" b="b"/>
            <a:pathLst>
              <a:path w="4123054">
                <a:moveTo>
                  <a:pt x="0" y="0"/>
                </a:moveTo>
                <a:lnTo>
                  <a:pt x="412271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30700" y="7645400"/>
            <a:ext cx="3488054" cy="10998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510665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571882" y="0"/>
                </a:moveTo>
                <a:lnTo>
                  <a:pt x="527973" y="1659"/>
                </a:lnTo>
                <a:lnTo>
                  <a:pt x="484273" y="6639"/>
                </a:lnTo>
                <a:lnTo>
                  <a:pt x="440990" y="14938"/>
                </a:lnTo>
                <a:lnTo>
                  <a:pt x="398332" y="26557"/>
                </a:lnTo>
                <a:lnTo>
                  <a:pt x="356507" y="41495"/>
                </a:lnTo>
                <a:lnTo>
                  <a:pt x="315723" y="59753"/>
                </a:lnTo>
                <a:lnTo>
                  <a:pt x="276190" y="81331"/>
                </a:lnTo>
                <a:lnTo>
                  <a:pt x="238114" y="106228"/>
                </a:lnTo>
                <a:lnTo>
                  <a:pt x="201705" y="134445"/>
                </a:lnTo>
                <a:lnTo>
                  <a:pt x="167171" y="165982"/>
                </a:lnTo>
                <a:lnTo>
                  <a:pt x="133737" y="202029"/>
                </a:lnTo>
                <a:lnTo>
                  <a:pt x="104018" y="240120"/>
                </a:lnTo>
                <a:lnTo>
                  <a:pt x="78013" y="280016"/>
                </a:lnTo>
                <a:lnTo>
                  <a:pt x="55723" y="321475"/>
                </a:lnTo>
                <a:lnTo>
                  <a:pt x="37149" y="364257"/>
                </a:lnTo>
                <a:lnTo>
                  <a:pt x="22289" y="408122"/>
                </a:lnTo>
                <a:lnTo>
                  <a:pt x="11144" y="452829"/>
                </a:lnTo>
                <a:lnTo>
                  <a:pt x="3714" y="498137"/>
                </a:lnTo>
                <a:lnTo>
                  <a:pt x="0" y="543807"/>
                </a:lnTo>
                <a:lnTo>
                  <a:pt x="0" y="589596"/>
                </a:lnTo>
                <a:lnTo>
                  <a:pt x="3714" y="635265"/>
                </a:lnTo>
                <a:lnTo>
                  <a:pt x="11144" y="680574"/>
                </a:lnTo>
                <a:lnTo>
                  <a:pt x="22289" y="725281"/>
                </a:lnTo>
                <a:lnTo>
                  <a:pt x="37149" y="769146"/>
                </a:lnTo>
                <a:lnTo>
                  <a:pt x="55723" y="811928"/>
                </a:lnTo>
                <a:lnTo>
                  <a:pt x="78013" y="853387"/>
                </a:lnTo>
                <a:lnTo>
                  <a:pt x="104018" y="893283"/>
                </a:lnTo>
                <a:lnTo>
                  <a:pt x="133737" y="931374"/>
                </a:lnTo>
                <a:lnTo>
                  <a:pt x="167171" y="967421"/>
                </a:lnTo>
                <a:lnTo>
                  <a:pt x="201705" y="998957"/>
                </a:lnTo>
                <a:lnTo>
                  <a:pt x="238114" y="1027174"/>
                </a:lnTo>
                <a:lnTo>
                  <a:pt x="276190" y="1052072"/>
                </a:lnTo>
                <a:lnTo>
                  <a:pt x="315723" y="1073650"/>
                </a:lnTo>
                <a:lnTo>
                  <a:pt x="356507" y="1091908"/>
                </a:lnTo>
                <a:lnTo>
                  <a:pt x="398332" y="1106846"/>
                </a:lnTo>
                <a:lnTo>
                  <a:pt x="440990" y="1118465"/>
                </a:lnTo>
                <a:lnTo>
                  <a:pt x="484273" y="1126764"/>
                </a:lnTo>
                <a:lnTo>
                  <a:pt x="527973" y="1131744"/>
                </a:lnTo>
                <a:lnTo>
                  <a:pt x="571882" y="1133403"/>
                </a:lnTo>
                <a:lnTo>
                  <a:pt x="615790" y="1131744"/>
                </a:lnTo>
                <a:lnTo>
                  <a:pt x="659490" y="1126764"/>
                </a:lnTo>
                <a:lnTo>
                  <a:pt x="702773" y="1118465"/>
                </a:lnTo>
                <a:lnTo>
                  <a:pt x="745431" y="1106846"/>
                </a:lnTo>
                <a:lnTo>
                  <a:pt x="787256" y="1091908"/>
                </a:lnTo>
                <a:lnTo>
                  <a:pt x="828040" y="1073650"/>
                </a:lnTo>
                <a:lnTo>
                  <a:pt x="867573" y="1052072"/>
                </a:lnTo>
                <a:lnTo>
                  <a:pt x="905649" y="1027174"/>
                </a:lnTo>
                <a:lnTo>
                  <a:pt x="942058" y="998957"/>
                </a:lnTo>
                <a:lnTo>
                  <a:pt x="976592" y="967421"/>
                </a:lnTo>
                <a:lnTo>
                  <a:pt x="1010026" y="931374"/>
                </a:lnTo>
                <a:lnTo>
                  <a:pt x="1039746" y="893283"/>
                </a:lnTo>
                <a:lnTo>
                  <a:pt x="1065750" y="853387"/>
                </a:lnTo>
                <a:lnTo>
                  <a:pt x="1088040" y="811928"/>
                </a:lnTo>
                <a:lnTo>
                  <a:pt x="1106614" y="769146"/>
                </a:lnTo>
                <a:lnTo>
                  <a:pt x="1121474" y="725281"/>
                </a:lnTo>
                <a:lnTo>
                  <a:pt x="1132619" y="680574"/>
                </a:lnTo>
                <a:lnTo>
                  <a:pt x="1140049" y="635265"/>
                </a:lnTo>
                <a:lnTo>
                  <a:pt x="1143764" y="589596"/>
                </a:lnTo>
                <a:lnTo>
                  <a:pt x="1143764" y="543807"/>
                </a:lnTo>
                <a:lnTo>
                  <a:pt x="1140049" y="498137"/>
                </a:lnTo>
                <a:lnTo>
                  <a:pt x="1132619" y="452829"/>
                </a:lnTo>
                <a:lnTo>
                  <a:pt x="1121474" y="408122"/>
                </a:lnTo>
                <a:lnTo>
                  <a:pt x="1106614" y="364257"/>
                </a:lnTo>
                <a:lnTo>
                  <a:pt x="1088040" y="321475"/>
                </a:lnTo>
                <a:lnTo>
                  <a:pt x="1065750" y="280016"/>
                </a:lnTo>
                <a:lnTo>
                  <a:pt x="1039746" y="240120"/>
                </a:lnTo>
                <a:lnTo>
                  <a:pt x="1010026" y="202029"/>
                </a:lnTo>
                <a:lnTo>
                  <a:pt x="976592" y="165982"/>
                </a:lnTo>
                <a:lnTo>
                  <a:pt x="942058" y="134445"/>
                </a:lnTo>
                <a:lnTo>
                  <a:pt x="905649" y="106228"/>
                </a:lnTo>
                <a:lnTo>
                  <a:pt x="867573" y="81331"/>
                </a:lnTo>
                <a:lnTo>
                  <a:pt x="828040" y="59753"/>
                </a:lnTo>
                <a:lnTo>
                  <a:pt x="787256" y="41495"/>
                </a:lnTo>
                <a:lnTo>
                  <a:pt x="745431" y="26557"/>
                </a:lnTo>
                <a:lnTo>
                  <a:pt x="702773" y="14938"/>
                </a:lnTo>
                <a:lnTo>
                  <a:pt x="659490" y="6639"/>
                </a:lnTo>
                <a:lnTo>
                  <a:pt x="615790" y="1659"/>
                </a:lnTo>
                <a:lnTo>
                  <a:pt x="571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976592" y="165983"/>
                </a:moveTo>
                <a:lnTo>
                  <a:pt x="1010027" y="202029"/>
                </a:lnTo>
                <a:lnTo>
                  <a:pt x="1039746" y="240120"/>
                </a:lnTo>
                <a:lnTo>
                  <a:pt x="1065751" y="280016"/>
                </a:lnTo>
                <a:lnTo>
                  <a:pt x="1088040" y="321475"/>
                </a:lnTo>
                <a:lnTo>
                  <a:pt x="1106615" y="364258"/>
                </a:lnTo>
                <a:lnTo>
                  <a:pt x="1121475" y="408123"/>
                </a:lnTo>
                <a:lnTo>
                  <a:pt x="1132619" y="452829"/>
                </a:lnTo>
                <a:lnTo>
                  <a:pt x="1140049" y="498138"/>
                </a:lnTo>
                <a:lnTo>
                  <a:pt x="1143764" y="543807"/>
                </a:lnTo>
                <a:lnTo>
                  <a:pt x="1143764" y="589596"/>
                </a:lnTo>
                <a:lnTo>
                  <a:pt x="1140049" y="635266"/>
                </a:lnTo>
                <a:lnTo>
                  <a:pt x="1132619" y="680574"/>
                </a:lnTo>
                <a:lnTo>
                  <a:pt x="1121475" y="725281"/>
                </a:lnTo>
                <a:lnTo>
                  <a:pt x="1106615" y="769146"/>
                </a:lnTo>
                <a:lnTo>
                  <a:pt x="1088040" y="811928"/>
                </a:lnTo>
                <a:lnTo>
                  <a:pt x="1065751" y="853387"/>
                </a:lnTo>
                <a:lnTo>
                  <a:pt x="1039746" y="893283"/>
                </a:lnTo>
                <a:lnTo>
                  <a:pt x="1010027" y="931374"/>
                </a:lnTo>
                <a:lnTo>
                  <a:pt x="976592" y="967421"/>
                </a:lnTo>
                <a:lnTo>
                  <a:pt x="942058" y="998958"/>
                </a:lnTo>
                <a:lnTo>
                  <a:pt x="905649" y="1027175"/>
                </a:lnTo>
                <a:lnTo>
                  <a:pt x="867574" y="1052072"/>
                </a:lnTo>
                <a:lnTo>
                  <a:pt x="828040" y="1073650"/>
                </a:lnTo>
                <a:lnTo>
                  <a:pt x="787256" y="1091908"/>
                </a:lnTo>
                <a:lnTo>
                  <a:pt x="745431" y="1106847"/>
                </a:lnTo>
                <a:lnTo>
                  <a:pt x="702773" y="1118466"/>
                </a:lnTo>
                <a:lnTo>
                  <a:pt x="659490" y="1126765"/>
                </a:lnTo>
                <a:lnTo>
                  <a:pt x="615790" y="1131744"/>
                </a:lnTo>
                <a:lnTo>
                  <a:pt x="571882" y="1133404"/>
                </a:lnTo>
                <a:lnTo>
                  <a:pt x="527974" y="1131744"/>
                </a:lnTo>
                <a:lnTo>
                  <a:pt x="484274" y="1126765"/>
                </a:lnTo>
                <a:lnTo>
                  <a:pt x="440991" y="1118466"/>
                </a:lnTo>
                <a:lnTo>
                  <a:pt x="398332" y="1106847"/>
                </a:lnTo>
                <a:lnTo>
                  <a:pt x="356507" y="1091908"/>
                </a:lnTo>
                <a:lnTo>
                  <a:pt x="315724" y="1073650"/>
                </a:lnTo>
                <a:lnTo>
                  <a:pt x="276190" y="1052072"/>
                </a:lnTo>
                <a:lnTo>
                  <a:pt x="238115" y="1027175"/>
                </a:lnTo>
                <a:lnTo>
                  <a:pt x="201706" y="998958"/>
                </a:lnTo>
                <a:lnTo>
                  <a:pt x="167172" y="967421"/>
                </a:lnTo>
                <a:lnTo>
                  <a:pt x="133737" y="931374"/>
                </a:lnTo>
                <a:lnTo>
                  <a:pt x="104018" y="893283"/>
                </a:lnTo>
                <a:lnTo>
                  <a:pt x="78013" y="853387"/>
                </a:lnTo>
                <a:lnTo>
                  <a:pt x="55724" y="811928"/>
                </a:lnTo>
                <a:lnTo>
                  <a:pt x="37149" y="769146"/>
                </a:lnTo>
                <a:lnTo>
                  <a:pt x="22289" y="725281"/>
                </a:lnTo>
                <a:lnTo>
                  <a:pt x="11144" y="680574"/>
                </a:lnTo>
                <a:lnTo>
                  <a:pt x="3714" y="635266"/>
                </a:lnTo>
                <a:lnTo>
                  <a:pt x="0" y="589596"/>
                </a:lnTo>
                <a:lnTo>
                  <a:pt x="0" y="543807"/>
                </a:lnTo>
                <a:lnTo>
                  <a:pt x="3714" y="498138"/>
                </a:lnTo>
                <a:lnTo>
                  <a:pt x="11144" y="452829"/>
                </a:lnTo>
                <a:lnTo>
                  <a:pt x="22289" y="408123"/>
                </a:lnTo>
                <a:lnTo>
                  <a:pt x="37149" y="364258"/>
                </a:lnTo>
                <a:lnTo>
                  <a:pt x="55724" y="321475"/>
                </a:lnTo>
                <a:lnTo>
                  <a:pt x="78013" y="280016"/>
                </a:lnTo>
                <a:lnTo>
                  <a:pt x="104018" y="240120"/>
                </a:lnTo>
                <a:lnTo>
                  <a:pt x="133737" y="202029"/>
                </a:lnTo>
                <a:lnTo>
                  <a:pt x="167172" y="165983"/>
                </a:lnTo>
                <a:lnTo>
                  <a:pt x="201706" y="134446"/>
                </a:lnTo>
                <a:lnTo>
                  <a:pt x="238115" y="106229"/>
                </a:lnTo>
                <a:lnTo>
                  <a:pt x="276190" y="81331"/>
                </a:lnTo>
                <a:lnTo>
                  <a:pt x="315724" y="59753"/>
                </a:lnTo>
                <a:lnTo>
                  <a:pt x="356507" y="41495"/>
                </a:lnTo>
                <a:lnTo>
                  <a:pt x="398332" y="26557"/>
                </a:lnTo>
                <a:lnTo>
                  <a:pt x="440991" y="14938"/>
                </a:lnTo>
                <a:lnTo>
                  <a:pt x="484274" y="6639"/>
                </a:lnTo>
                <a:lnTo>
                  <a:pt x="527974" y="1659"/>
                </a:lnTo>
                <a:lnTo>
                  <a:pt x="571882" y="0"/>
                </a:lnTo>
                <a:lnTo>
                  <a:pt x="615790" y="1659"/>
                </a:lnTo>
                <a:lnTo>
                  <a:pt x="659490" y="6639"/>
                </a:lnTo>
                <a:lnTo>
                  <a:pt x="702773" y="14938"/>
                </a:lnTo>
                <a:lnTo>
                  <a:pt x="745431" y="26557"/>
                </a:lnTo>
                <a:lnTo>
                  <a:pt x="787256" y="41495"/>
                </a:lnTo>
                <a:lnTo>
                  <a:pt x="828040" y="59753"/>
                </a:lnTo>
                <a:lnTo>
                  <a:pt x="867574" y="81331"/>
                </a:lnTo>
                <a:lnTo>
                  <a:pt x="905649" y="106229"/>
                </a:lnTo>
                <a:lnTo>
                  <a:pt x="942058" y="134446"/>
                </a:lnTo>
                <a:lnTo>
                  <a:pt x="976592" y="16598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4200" y="49022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3963" y="461154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170535" y="530453"/>
                </a:moveTo>
                <a:lnTo>
                  <a:pt x="221856" y="529203"/>
                </a:lnTo>
                <a:lnTo>
                  <a:pt x="270788" y="526730"/>
                </a:lnTo>
                <a:lnTo>
                  <a:pt x="317368" y="523087"/>
                </a:lnTo>
                <a:lnTo>
                  <a:pt x="361631" y="518326"/>
                </a:lnTo>
                <a:lnTo>
                  <a:pt x="403614" y="512500"/>
                </a:lnTo>
                <a:lnTo>
                  <a:pt x="443353" y="505662"/>
                </a:lnTo>
                <a:lnTo>
                  <a:pt x="480885" y="497865"/>
                </a:lnTo>
                <a:lnTo>
                  <a:pt x="549470" y="479600"/>
                </a:lnTo>
                <a:lnTo>
                  <a:pt x="609660" y="458127"/>
                </a:lnTo>
                <a:lnTo>
                  <a:pt x="661746" y="433867"/>
                </a:lnTo>
                <a:lnTo>
                  <a:pt x="706016" y="407239"/>
                </a:lnTo>
                <a:lnTo>
                  <a:pt x="742762" y="378665"/>
                </a:lnTo>
                <a:lnTo>
                  <a:pt x="772274" y="348566"/>
                </a:lnTo>
                <a:lnTo>
                  <a:pt x="794842" y="317361"/>
                </a:lnTo>
                <a:lnTo>
                  <a:pt x="816308" y="269402"/>
                </a:lnTo>
                <a:lnTo>
                  <a:pt x="823783" y="221322"/>
                </a:lnTo>
                <a:lnTo>
                  <a:pt x="823334" y="205514"/>
                </a:lnTo>
                <a:lnTo>
                  <a:pt x="813677" y="159481"/>
                </a:lnTo>
                <a:lnTo>
                  <a:pt x="792313" y="116641"/>
                </a:lnTo>
                <a:lnTo>
                  <a:pt x="760222" y="78412"/>
                </a:lnTo>
                <a:lnTo>
                  <a:pt x="718384" y="46213"/>
                </a:lnTo>
                <a:lnTo>
                  <a:pt x="667778" y="21465"/>
                </a:lnTo>
                <a:lnTo>
                  <a:pt x="629653" y="9807"/>
                </a:lnTo>
                <a:lnTo>
                  <a:pt x="588357" y="2511"/>
                </a:lnTo>
                <a:lnTo>
                  <a:pt x="544180" y="0"/>
                </a:lnTo>
                <a:lnTo>
                  <a:pt x="521101" y="669"/>
                </a:lnTo>
                <a:lnTo>
                  <a:pt x="473146" y="6121"/>
                </a:lnTo>
                <a:lnTo>
                  <a:pt x="423036" y="17408"/>
                </a:lnTo>
                <a:lnTo>
                  <a:pt x="371060" y="34950"/>
                </a:lnTo>
                <a:lnTo>
                  <a:pt x="317509" y="59169"/>
                </a:lnTo>
                <a:lnTo>
                  <a:pt x="262673" y="90485"/>
                </a:lnTo>
                <a:lnTo>
                  <a:pt x="206843" y="129319"/>
                </a:lnTo>
                <a:lnTo>
                  <a:pt x="150307" y="176090"/>
                </a:lnTo>
                <a:lnTo>
                  <a:pt x="121866" y="202584"/>
                </a:lnTo>
                <a:lnTo>
                  <a:pt x="93358" y="231220"/>
                </a:lnTo>
                <a:lnTo>
                  <a:pt x="64818" y="262051"/>
                </a:lnTo>
                <a:lnTo>
                  <a:pt x="36284" y="295130"/>
                </a:lnTo>
                <a:lnTo>
                  <a:pt x="7791" y="330509"/>
                </a:lnTo>
                <a:lnTo>
                  <a:pt x="0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5745" y="4880649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90" h="133985">
                <a:moveTo>
                  <a:pt x="26468" y="0"/>
                </a:moveTo>
                <a:lnTo>
                  <a:pt x="0" y="133715"/>
                </a:lnTo>
                <a:lnTo>
                  <a:pt x="122853" y="74660"/>
                </a:lnTo>
                <a:lnTo>
                  <a:pt x="55995" y="61426"/>
                </a:lnTo>
                <a:lnTo>
                  <a:pt x="26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6600" y="1841500"/>
            <a:ext cx="3709670" cy="17856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700" marR="5080" indent="-127635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has_seq0(rcvpkt)</a:t>
            </a:r>
            <a:endParaRPr sz="1800">
              <a:latin typeface="Arial"/>
              <a:cs typeface="Arial"/>
            </a:endParaRPr>
          </a:p>
          <a:p>
            <a:pPr marL="38100" marR="1706880">
              <a:lnSpc>
                <a:spcPts val="21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1100" y="42291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make_pkt(NAK,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4900" y="381000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(corrupt(rcvpkt)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25642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01100" y="5245100"/>
            <a:ext cx="2439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</a:t>
            </a:r>
            <a:endParaRPr sz="1800">
              <a:latin typeface="Arial"/>
              <a:cs typeface="Arial"/>
            </a:endParaRPr>
          </a:p>
          <a:p>
            <a:pPr marL="2032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corrupt(rcvpkt)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</a:t>
            </a:r>
            <a:r>
              <a:rPr sz="1800" spc="-5" dirty="0">
                <a:latin typeface="Arial"/>
                <a:cs typeface="Arial"/>
              </a:rPr>
              <a:t>has_seq0(rcvpkt)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23384" y="6216791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737600" y="63119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100" y="381000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(corrupt(rcvpkt)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3689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2900" y="43307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make_pkt(NAK,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52494" y="467156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653248" y="530453"/>
                </a:moveTo>
                <a:lnTo>
                  <a:pt x="601926" y="529203"/>
                </a:lnTo>
                <a:lnTo>
                  <a:pt x="552994" y="526730"/>
                </a:lnTo>
                <a:lnTo>
                  <a:pt x="506414" y="523087"/>
                </a:lnTo>
                <a:lnTo>
                  <a:pt x="462151" y="518326"/>
                </a:lnTo>
                <a:lnTo>
                  <a:pt x="420168" y="512500"/>
                </a:lnTo>
                <a:lnTo>
                  <a:pt x="380429" y="505662"/>
                </a:lnTo>
                <a:lnTo>
                  <a:pt x="342897" y="497865"/>
                </a:lnTo>
                <a:lnTo>
                  <a:pt x="274312" y="479600"/>
                </a:lnTo>
                <a:lnTo>
                  <a:pt x="214122" y="458127"/>
                </a:lnTo>
                <a:lnTo>
                  <a:pt x="162036" y="433867"/>
                </a:lnTo>
                <a:lnTo>
                  <a:pt x="117766" y="407239"/>
                </a:lnTo>
                <a:lnTo>
                  <a:pt x="81020" y="378665"/>
                </a:lnTo>
                <a:lnTo>
                  <a:pt x="51508" y="348566"/>
                </a:lnTo>
                <a:lnTo>
                  <a:pt x="28940" y="317361"/>
                </a:lnTo>
                <a:lnTo>
                  <a:pt x="7474" y="269402"/>
                </a:lnTo>
                <a:lnTo>
                  <a:pt x="0" y="221322"/>
                </a:lnTo>
                <a:lnTo>
                  <a:pt x="448" y="205514"/>
                </a:lnTo>
                <a:lnTo>
                  <a:pt x="10106" y="159481"/>
                </a:lnTo>
                <a:lnTo>
                  <a:pt x="31469" y="116641"/>
                </a:lnTo>
                <a:lnTo>
                  <a:pt x="63560" y="78412"/>
                </a:lnTo>
                <a:lnTo>
                  <a:pt x="105398" y="46213"/>
                </a:lnTo>
                <a:lnTo>
                  <a:pt x="156004" y="21465"/>
                </a:lnTo>
                <a:lnTo>
                  <a:pt x="194129" y="9807"/>
                </a:lnTo>
                <a:lnTo>
                  <a:pt x="235425" y="2511"/>
                </a:lnTo>
                <a:lnTo>
                  <a:pt x="279603" y="0"/>
                </a:lnTo>
                <a:lnTo>
                  <a:pt x="302681" y="669"/>
                </a:lnTo>
                <a:lnTo>
                  <a:pt x="350636" y="6121"/>
                </a:lnTo>
                <a:lnTo>
                  <a:pt x="400746" y="17408"/>
                </a:lnTo>
                <a:lnTo>
                  <a:pt x="452722" y="34950"/>
                </a:lnTo>
                <a:lnTo>
                  <a:pt x="506273" y="59169"/>
                </a:lnTo>
                <a:lnTo>
                  <a:pt x="561109" y="90485"/>
                </a:lnTo>
                <a:lnTo>
                  <a:pt x="616940" y="129319"/>
                </a:lnTo>
                <a:lnTo>
                  <a:pt x="673475" y="176090"/>
                </a:lnTo>
                <a:lnTo>
                  <a:pt x="701916" y="202584"/>
                </a:lnTo>
                <a:lnTo>
                  <a:pt x="730425" y="231220"/>
                </a:lnTo>
                <a:lnTo>
                  <a:pt x="758964" y="262051"/>
                </a:lnTo>
                <a:lnTo>
                  <a:pt x="787498" y="295130"/>
                </a:lnTo>
                <a:lnTo>
                  <a:pt x="815991" y="330509"/>
                </a:lnTo>
                <a:lnTo>
                  <a:pt x="823783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1642" y="4940668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89" h="133985">
                <a:moveTo>
                  <a:pt x="96386" y="0"/>
                </a:moveTo>
                <a:lnTo>
                  <a:pt x="66857" y="61426"/>
                </a:lnTo>
                <a:lnTo>
                  <a:pt x="0" y="74660"/>
                </a:lnTo>
                <a:lnTo>
                  <a:pt x="122853" y="133715"/>
                </a:lnTo>
                <a:lnTo>
                  <a:pt x="96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21653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rdt2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.0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85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879600"/>
            <a:ext cx="68249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spc="-67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b="1" spc="-45" dirty="0">
                <a:latin typeface="Comic Sans MS"/>
                <a:cs typeface="Comic Sans MS"/>
              </a:rPr>
              <a:t>GOAL</a:t>
            </a:r>
            <a:r>
              <a:rPr sz="3800" spc="-45" dirty="0">
                <a:latin typeface="Comic Sans MS"/>
                <a:cs typeface="Comic Sans MS"/>
              </a:rPr>
              <a:t>: </a:t>
            </a:r>
            <a:r>
              <a:rPr sz="3800" spc="-5" dirty="0">
                <a:latin typeface="Comic Sans MS"/>
                <a:cs typeface="Comic Sans MS"/>
              </a:rPr>
              <a:t>reliable </a:t>
            </a:r>
            <a:r>
              <a:rPr sz="3800" dirty="0">
                <a:latin typeface="Comic Sans MS"/>
                <a:cs typeface="Comic Sans MS"/>
              </a:rPr>
              <a:t>data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delivery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841" y="5920298"/>
            <a:ext cx="2263140" cy="723265"/>
          </a:xfrm>
          <a:custGeom>
            <a:avLst/>
            <a:gdLst/>
            <a:ahLst/>
            <a:cxnLst/>
            <a:rect l="l" t="t" r="r" b="b"/>
            <a:pathLst>
              <a:path w="2263140" h="723265">
                <a:moveTo>
                  <a:pt x="0" y="0"/>
                </a:moveTo>
                <a:lnTo>
                  <a:pt x="3597" y="48348"/>
                </a:lnTo>
                <a:lnTo>
                  <a:pt x="15253" y="116849"/>
                </a:lnTo>
                <a:lnTo>
                  <a:pt x="34197" y="181595"/>
                </a:lnTo>
                <a:lnTo>
                  <a:pt x="60038" y="242601"/>
                </a:lnTo>
                <a:lnTo>
                  <a:pt x="92380" y="299882"/>
                </a:lnTo>
                <a:lnTo>
                  <a:pt x="130830" y="353453"/>
                </a:lnTo>
                <a:lnTo>
                  <a:pt x="174994" y="403330"/>
                </a:lnTo>
                <a:lnTo>
                  <a:pt x="224477" y="449526"/>
                </a:lnTo>
                <a:lnTo>
                  <a:pt x="278885" y="492058"/>
                </a:lnTo>
                <a:lnTo>
                  <a:pt x="337825" y="530941"/>
                </a:lnTo>
                <a:lnTo>
                  <a:pt x="400903" y="566189"/>
                </a:lnTo>
                <a:lnTo>
                  <a:pt x="467723" y="597818"/>
                </a:lnTo>
                <a:lnTo>
                  <a:pt x="537894" y="625843"/>
                </a:lnTo>
                <a:lnTo>
                  <a:pt x="574112" y="638509"/>
                </a:lnTo>
                <a:lnTo>
                  <a:pt x="611019" y="650279"/>
                </a:lnTo>
                <a:lnTo>
                  <a:pt x="648567" y="661156"/>
                </a:lnTo>
                <a:lnTo>
                  <a:pt x="686706" y="671141"/>
                </a:lnTo>
                <a:lnTo>
                  <a:pt x="725387" y="680237"/>
                </a:lnTo>
                <a:lnTo>
                  <a:pt x="764560" y="688445"/>
                </a:lnTo>
                <a:lnTo>
                  <a:pt x="804177" y="695767"/>
                </a:lnTo>
                <a:lnTo>
                  <a:pt x="844187" y="702204"/>
                </a:lnTo>
                <a:lnTo>
                  <a:pt x="884543" y="707760"/>
                </a:lnTo>
                <a:lnTo>
                  <a:pt x="925194" y="712435"/>
                </a:lnTo>
                <a:lnTo>
                  <a:pt x="966091" y="716233"/>
                </a:lnTo>
                <a:lnTo>
                  <a:pt x="1007185" y="719153"/>
                </a:lnTo>
                <a:lnTo>
                  <a:pt x="1048427" y="721199"/>
                </a:lnTo>
                <a:lnTo>
                  <a:pt x="1089768" y="722372"/>
                </a:lnTo>
                <a:lnTo>
                  <a:pt x="1131158" y="722675"/>
                </a:lnTo>
                <a:lnTo>
                  <a:pt x="1172548" y="722108"/>
                </a:lnTo>
                <a:lnTo>
                  <a:pt x="1213888" y="720675"/>
                </a:lnTo>
                <a:lnTo>
                  <a:pt x="1255131" y="718376"/>
                </a:lnTo>
                <a:lnTo>
                  <a:pt x="1296225" y="715215"/>
                </a:lnTo>
                <a:lnTo>
                  <a:pt x="1337122" y="711191"/>
                </a:lnTo>
                <a:lnTo>
                  <a:pt x="1377773" y="706309"/>
                </a:lnTo>
                <a:lnTo>
                  <a:pt x="1418129" y="700569"/>
                </a:lnTo>
                <a:lnTo>
                  <a:pt x="1458140" y="693973"/>
                </a:lnTo>
                <a:lnTo>
                  <a:pt x="1497757" y="686523"/>
                </a:lnTo>
                <a:lnTo>
                  <a:pt x="1536930" y="678221"/>
                </a:lnTo>
                <a:lnTo>
                  <a:pt x="1575611" y="669070"/>
                </a:lnTo>
                <a:lnTo>
                  <a:pt x="1613750" y="659070"/>
                </a:lnTo>
                <a:lnTo>
                  <a:pt x="1651298" y="648224"/>
                </a:lnTo>
                <a:lnTo>
                  <a:pt x="1688206" y="636533"/>
                </a:lnTo>
                <a:lnTo>
                  <a:pt x="1724425" y="624000"/>
                </a:lnTo>
                <a:lnTo>
                  <a:pt x="1794596" y="596415"/>
                </a:lnTo>
                <a:lnTo>
                  <a:pt x="1861417" y="565482"/>
                </a:lnTo>
                <a:lnTo>
                  <a:pt x="1924496" y="531217"/>
                </a:lnTo>
                <a:lnTo>
                  <a:pt x="1983436" y="493635"/>
                </a:lnTo>
                <a:lnTo>
                  <a:pt x="2037846" y="452751"/>
                </a:lnTo>
                <a:lnTo>
                  <a:pt x="2087330" y="408580"/>
                </a:lnTo>
                <a:lnTo>
                  <a:pt x="2131495" y="361138"/>
                </a:lnTo>
                <a:lnTo>
                  <a:pt x="2169946" y="310439"/>
                </a:lnTo>
                <a:lnTo>
                  <a:pt x="2202290" y="256499"/>
                </a:lnTo>
                <a:lnTo>
                  <a:pt x="2228132" y="199332"/>
                </a:lnTo>
                <a:lnTo>
                  <a:pt x="2247079" y="138954"/>
                </a:lnTo>
                <a:lnTo>
                  <a:pt x="2258735" y="75380"/>
                </a:lnTo>
                <a:lnTo>
                  <a:pt x="2261707" y="42400"/>
                </a:lnTo>
                <a:lnTo>
                  <a:pt x="2262709" y="8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3088" y="5841654"/>
            <a:ext cx="121771" cy="124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5300" y="6738619"/>
            <a:ext cx="370967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has_seq1(rcvpkt)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7833" y="7548879"/>
            <a:ext cx="4123054" cy="0"/>
          </a:xfrm>
          <a:custGeom>
            <a:avLst/>
            <a:gdLst/>
            <a:ahLst/>
            <a:cxnLst/>
            <a:rect l="l" t="t" r="r" b="b"/>
            <a:pathLst>
              <a:path w="4123054">
                <a:moveTo>
                  <a:pt x="0" y="0"/>
                </a:moveTo>
                <a:lnTo>
                  <a:pt x="412271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30700" y="7645400"/>
            <a:ext cx="3488054" cy="10998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510665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571882" y="0"/>
                </a:moveTo>
                <a:lnTo>
                  <a:pt x="527973" y="1659"/>
                </a:lnTo>
                <a:lnTo>
                  <a:pt x="484273" y="6639"/>
                </a:lnTo>
                <a:lnTo>
                  <a:pt x="440990" y="14938"/>
                </a:lnTo>
                <a:lnTo>
                  <a:pt x="398332" y="26557"/>
                </a:lnTo>
                <a:lnTo>
                  <a:pt x="356507" y="41495"/>
                </a:lnTo>
                <a:lnTo>
                  <a:pt x="315723" y="59753"/>
                </a:lnTo>
                <a:lnTo>
                  <a:pt x="276190" y="81331"/>
                </a:lnTo>
                <a:lnTo>
                  <a:pt x="238114" y="106228"/>
                </a:lnTo>
                <a:lnTo>
                  <a:pt x="201705" y="134445"/>
                </a:lnTo>
                <a:lnTo>
                  <a:pt x="167171" y="165982"/>
                </a:lnTo>
                <a:lnTo>
                  <a:pt x="133737" y="202029"/>
                </a:lnTo>
                <a:lnTo>
                  <a:pt x="104018" y="240120"/>
                </a:lnTo>
                <a:lnTo>
                  <a:pt x="78013" y="280016"/>
                </a:lnTo>
                <a:lnTo>
                  <a:pt x="55723" y="321475"/>
                </a:lnTo>
                <a:lnTo>
                  <a:pt x="37149" y="364257"/>
                </a:lnTo>
                <a:lnTo>
                  <a:pt x="22289" y="408122"/>
                </a:lnTo>
                <a:lnTo>
                  <a:pt x="11144" y="452829"/>
                </a:lnTo>
                <a:lnTo>
                  <a:pt x="3714" y="498137"/>
                </a:lnTo>
                <a:lnTo>
                  <a:pt x="0" y="543807"/>
                </a:lnTo>
                <a:lnTo>
                  <a:pt x="0" y="589596"/>
                </a:lnTo>
                <a:lnTo>
                  <a:pt x="3714" y="635265"/>
                </a:lnTo>
                <a:lnTo>
                  <a:pt x="11144" y="680574"/>
                </a:lnTo>
                <a:lnTo>
                  <a:pt x="22289" y="725281"/>
                </a:lnTo>
                <a:lnTo>
                  <a:pt x="37149" y="769146"/>
                </a:lnTo>
                <a:lnTo>
                  <a:pt x="55723" y="811928"/>
                </a:lnTo>
                <a:lnTo>
                  <a:pt x="78013" y="853387"/>
                </a:lnTo>
                <a:lnTo>
                  <a:pt x="104018" y="893283"/>
                </a:lnTo>
                <a:lnTo>
                  <a:pt x="133737" y="931374"/>
                </a:lnTo>
                <a:lnTo>
                  <a:pt x="167171" y="967421"/>
                </a:lnTo>
                <a:lnTo>
                  <a:pt x="201705" y="998957"/>
                </a:lnTo>
                <a:lnTo>
                  <a:pt x="238114" y="1027174"/>
                </a:lnTo>
                <a:lnTo>
                  <a:pt x="276190" y="1052072"/>
                </a:lnTo>
                <a:lnTo>
                  <a:pt x="315723" y="1073650"/>
                </a:lnTo>
                <a:lnTo>
                  <a:pt x="356507" y="1091908"/>
                </a:lnTo>
                <a:lnTo>
                  <a:pt x="398332" y="1106846"/>
                </a:lnTo>
                <a:lnTo>
                  <a:pt x="440990" y="1118465"/>
                </a:lnTo>
                <a:lnTo>
                  <a:pt x="484273" y="1126764"/>
                </a:lnTo>
                <a:lnTo>
                  <a:pt x="527973" y="1131744"/>
                </a:lnTo>
                <a:lnTo>
                  <a:pt x="571882" y="1133403"/>
                </a:lnTo>
                <a:lnTo>
                  <a:pt x="615790" y="1131744"/>
                </a:lnTo>
                <a:lnTo>
                  <a:pt x="659490" y="1126764"/>
                </a:lnTo>
                <a:lnTo>
                  <a:pt x="702773" y="1118465"/>
                </a:lnTo>
                <a:lnTo>
                  <a:pt x="745431" y="1106846"/>
                </a:lnTo>
                <a:lnTo>
                  <a:pt x="787256" y="1091908"/>
                </a:lnTo>
                <a:lnTo>
                  <a:pt x="828040" y="1073650"/>
                </a:lnTo>
                <a:lnTo>
                  <a:pt x="867573" y="1052072"/>
                </a:lnTo>
                <a:lnTo>
                  <a:pt x="905649" y="1027174"/>
                </a:lnTo>
                <a:lnTo>
                  <a:pt x="942058" y="998957"/>
                </a:lnTo>
                <a:lnTo>
                  <a:pt x="976592" y="967421"/>
                </a:lnTo>
                <a:lnTo>
                  <a:pt x="1010026" y="931374"/>
                </a:lnTo>
                <a:lnTo>
                  <a:pt x="1039746" y="893283"/>
                </a:lnTo>
                <a:lnTo>
                  <a:pt x="1065750" y="853387"/>
                </a:lnTo>
                <a:lnTo>
                  <a:pt x="1088040" y="811928"/>
                </a:lnTo>
                <a:lnTo>
                  <a:pt x="1106614" y="769146"/>
                </a:lnTo>
                <a:lnTo>
                  <a:pt x="1121474" y="725281"/>
                </a:lnTo>
                <a:lnTo>
                  <a:pt x="1132619" y="680574"/>
                </a:lnTo>
                <a:lnTo>
                  <a:pt x="1140049" y="635265"/>
                </a:lnTo>
                <a:lnTo>
                  <a:pt x="1143764" y="589596"/>
                </a:lnTo>
                <a:lnTo>
                  <a:pt x="1143764" y="543807"/>
                </a:lnTo>
                <a:lnTo>
                  <a:pt x="1140049" y="498137"/>
                </a:lnTo>
                <a:lnTo>
                  <a:pt x="1132619" y="452829"/>
                </a:lnTo>
                <a:lnTo>
                  <a:pt x="1121474" y="408122"/>
                </a:lnTo>
                <a:lnTo>
                  <a:pt x="1106614" y="364257"/>
                </a:lnTo>
                <a:lnTo>
                  <a:pt x="1088040" y="321475"/>
                </a:lnTo>
                <a:lnTo>
                  <a:pt x="1065750" y="280016"/>
                </a:lnTo>
                <a:lnTo>
                  <a:pt x="1039746" y="240120"/>
                </a:lnTo>
                <a:lnTo>
                  <a:pt x="1010026" y="202029"/>
                </a:lnTo>
                <a:lnTo>
                  <a:pt x="976592" y="165982"/>
                </a:lnTo>
                <a:lnTo>
                  <a:pt x="942058" y="134445"/>
                </a:lnTo>
                <a:lnTo>
                  <a:pt x="905649" y="106228"/>
                </a:lnTo>
                <a:lnTo>
                  <a:pt x="867573" y="81331"/>
                </a:lnTo>
                <a:lnTo>
                  <a:pt x="828040" y="59753"/>
                </a:lnTo>
                <a:lnTo>
                  <a:pt x="787256" y="41495"/>
                </a:lnTo>
                <a:lnTo>
                  <a:pt x="745431" y="26557"/>
                </a:lnTo>
                <a:lnTo>
                  <a:pt x="702773" y="14938"/>
                </a:lnTo>
                <a:lnTo>
                  <a:pt x="659490" y="6639"/>
                </a:lnTo>
                <a:lnTo>
                  <a:pt x="615790" y="1659"/>
                </a:lnTo>
                <a:lnTo>
                  <a:pt x="571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976592" y="165983"/>
                </a:moveTo>
                <a:lnTo>
                  <a:pt x="1010027" y="202029"/>
                </a:lnTo>
                <a:lnTo>
                  <a:pt x="1039746" y="240120"/>
                </a:lnTo>
                <a:lnTo>
                  <a:pt x="1065751" y="280016"/>
                </a:lnTo>
                <a:lnTo>
                  <a:pt x="1088040" y="321475"/>
                </a:lnTo>
                <a:lnTo>
                  <a:pt x="1106615" y="364258"/>
                </a:lnTo>
                <a:lnTo>
                  <a:pt x="1121475" y="408123"/>
                </a:lnTo>
                <a:lnTo>
                  <a:pt x="1132619" y="452829"/>
                </a:lnTo>
                <a:lnTo>
                  <a:pt x="1140049" y="498138"/>
                </a:lnTo>
                <a:lnTo>
                  <a:pt x="1143764" y="543807"/>
                </a:lnTo>
                <a:lnTo>
                  <a:pt x="1143764" y="589596"/>
                </a:lnTo>
                <a:lnTo>
                  <a:pt x="1140049" y="635266"/>
                </a:lnTo>
                <a:lnTo>
                  <a:pt x="1132619" y="680574"/>
                </a:lnTo>
                <a:lnTo>
                  <a:pt x="1121475" y="725281"/>
                </a:lnTo>
                <a:lnTo>
                  <a:pt x="1106615" y="769146"/>
                </a:lnTo>
                <a:lnTo>
                  <a:pt x="1088040" y="811928"/>
                </a:lnTo>
                <a:lnTo>
                  <a:pt x="1065751" y="853387"/>
                </a:lnTo>
                <a:lnTo>
                  <a:pt x="1039746" y="893283"/>
                </a:lnTo>
                <a:lnTo>
                  <a:pt x="1010027" y="931374"/>
                </a:lnTo>
                <a:lnTo>
                  <a:pt x="976592" y="967421"/>
                </a:lnTo>
                <a:lnTo>
                  <a:pt x="942058" y="998958"/>
                </a:lnTo>
                <a:lnTo>
                  <a:pt x="905649" y="1027175"/>
                </a:lnTo>
                <a:lnTo>
                  <a:pt x="867574" y="1052072"/>
                </a:lnTo>
                <a:lnTo>
                  <a:pt x="828040" y="1073650"/>
                </a:lnTo>
                <a:lnTo>
                  <a:pt x="787256" y="1091908"/>
                </a:lnTo>
                <a:lnTo>
                  <a:pt x="745431" y="1106847"/>
                </a:lnTo>
                <a:lnTo>
                  <a:pt x="702773" y="1118466"/>
                </a:lnTo>
                <a:lnTo>
                  <a:pt x="659490" y="1126765"/>
                </a:lnTo>
                <a:lnTo>
                  <a:pt x="615790" y="1131744"/>
                </a:lnTo>
                <a:lnTo>
                  <a:pt x="571882" y="1133404"/>
                </a:lnTo>
                <a:lnTo>
                  <a:pt x="527974" y="1131744"/>
                </a:lnTo>
                <a:lnTo>
                  <a:pt x="484274" y="1126765"/>
                </a:lnTo>
                <a:lnTo>
                  <a:pt x="440991" y="1118466"/>
                </a:lnTo>
                <a:lnTo>
                  <a:pt x="398332" y="1106847"/>
                </a:lnTo>
                <a:lnTo>
                  <a:pt x="356507" y="1091908"/>
                </a:lnTo>
                <a:lnTo>
                  <a:pt x="315724" y="1073650"/>
                </a:lnTo>
                <a:lnTo>
                  <a:pt x="276190" y="1052072"/>
                </a:lnTo>
                <a:lnTo>
                  <a:pt x="238115" y="1027175"/>
                </a:lnTo>
                <a:lnTo>
                  <a:pt x="201706" y="998958"/>
                </a:lnTo>
                <a:lnTo>
                  <a:pt x="167172" y="967421"/>
                </a:lnTo>
                <a:lnTo>
                  <a:pt x="133737" y="931374"/>
                </a:lnTo>
                <a:lnTo>
                  <a:pt x="104018" y="893283"/>
                </a:lnTo>
                <a:lnTo>
                  <a:pt x="78013" y="853387"/>
                </a:lnTo>
                <a:lnTo>
                  <a:pt x="55724" y="811928"/>
                </a:lnTo>
                <a:lnTo>
                  <a:pt x="37149" y="769146"/>
                </a:lnTo>
                <a:lnTo>
                  <a:pt x="22289" y="725281"/>
                </a:lnTo>
                <a:lnTo>
                  <a:pt x="11144" y="680574"/>
                </a:lnTo>
                <a:lnTo>
                  <a:pt x="3714" y="635266"/>
                </a:lnTo>
                <a:lnTo>
                  <a:pt x="0" y="589596"/>
                </a:lnTo>
                <a:lnTo>
                  <a:pt x="0" y="543807"/>
                </a:lnTo>
                <a:lnTo>
                  <a:pt x="3714" y="498138"/>
                </a:lnTo>
                <a:lnTo>
                  <a:pt x="11144" y="452829"/>
                </a:lnTo>
                <a:lnTo>
                  <a:pt x="22289" y="408123"/>
                </a:lnTo>
                <a:lnTo>
                  <a:pt x="37149" y="364258"/>
                </a:lnTo>
                <a:lnTo>
                  <a:pt x="55724" y="321475"/>
                </a:lnTo>
                <a:lnTo>
                  <a:pt x="78013" y="280016"/>
                </a:lnTo>
                <a:lnTo>
                  <a:pt x="104018" y="240120"/>
                </a:lnTo>
                <a:lnTo>
                  <a:pt x="133737" y="202029"/>
                </a:lnTo>
                <a:lnTo>
                  <a:pt x="167172" y="165983"/>
                </a:lnTo>
                <a:lnTo>
                  <a:pt x="201706" y="134446"/>
                </a:lnTo>
                <a:lnTo>
                  <a:pt x="238115" y="106229"/>
                </a:lnTo>
                <a:lnTo>
                  <a:pt x="276190" y="81331"/>
                </a:lnTo>
                <a:lnTo>
                  <a:pt x="315724" y="59753"/>
                </a:lnTo>
                <a:lnTo>
                  <a:pt x="356507" y="41495"/>
                </a:lnTo>
                <a:lnTo>
                  <a:pt x="398332" y="26557"/>
                </a:lnTo>
                <a:lnTo>
                  <a:pt x="440991" y="14938"/>
                </a:lnTo>
                <a:lnTo>
                  <a:pt x="484274" y="6639"/>
                </a:lnTo>
                <a:lnTo>
                  <a:pt x="527974" y="1659"/>
                </a:lnTo>
                <a:lnTo>
                  <a:pt x="571882" y="0"/>
                </a:lnTo>
                <a:lnTo>
                  <a:pt x="615790" y="1659"/>
                </a:lnTo>
                <a:lnTo>
                  <a:pt x="659490" y="6639"/>
                </a:lnTo>
                <a:lnTo>
                  <a:pt x="702773" y="14938"/>
                </a:lnTo>
                <a:lnTo>
                  <a:pt x="745431" y="26557"/>
                </a:lnTo>
                <a:lnTo>
                  <a:pt x="787256" y="41495"/>
                </a:lnTo>
                <a:lnTo>
                  <a:pt x="828040" y="59753"/>
                </a:lnTo>
                <a:lnTo>
                  <a:pt x="867574" y="81331"/>
                </a:lnTo>
                <a:lnTo>
                  <a:pt x="905649" y="106229"/>
                </a:lnTo>
                <a:lnTo>
                  <a:pt x="942058" y="134446"/>
                </a:lnTo>
                <a:lnTo>
                  <a:pt x="976592" y="16598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4200" y="49022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3963" y="461154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170535" y="530453"/>
                </a:moveTo>
                <a:lnTo>
                  <a:pt x="221856" y="529203"/>
                </a:lnTo>
                <a:lnTo>
                  <a:pt x="270788" y="526730"/>
                </a:lnTo>
                <a:lnTo>
                  <a:pt x="317368" y="523087"/>
                </a:lnTo>
                <a:lnTo>
                  <a:pt x="361631" y="518326"/>
                </a:lnTo>
                <a:lnTo>
                  <a:pt x="403614" y="512500"/>
                </a:lnTo>
                <a:lnTo>
                  <a:pt x="443353" y="505662"/>
                </a:lnTo>
                <a:lnTo>
                  <a:pt x="480885" y="497865"/>
                </a:lnTo>
                <a:lnTo>
                  <a:pt x="549470" y="479600"/>
                </a:lnTo>
                <a:lnTo>
                  <a:pt x="609660" y="458127"/>
                </a:lnTo>
                <a:lnTo>
                  <a:pt x="661746" y="433867"/>
                </a:lnTo>
                <a:lnTo>
                  <a:pt x="706016" y="407239"/>
                </a:lnTo>
                <a:lnTo>
                  <a:pt x="742762" y="378665"/>
                </a:lnTo>
                <a:lnTo>
                  <a:pt x="772274" y="348566"/>
                </a:lnTo>
                <a:lnTo>
                  <a:pt x="794842" y="317361"/>
                </a:lnTo>
                <a:lnTo>
                  <a:pt x="816308" y="269402"/>
                </a:lnTo>
                <a:lnTo>
                  <a:pt x="823783" y="221322"/>
                </a:lnTo>
                <a:lnTo>
                  <a:pt x="823334" y="205514"/>
                </a:lnTo>
                <a:lnTo>
                  <a:pt x="813677" y="159481"/>
                </a:lnTo>
                <a:lnTo>
                  <a:pt x="792313" y="116641"/>
                </a:lnTo>
                <a:lnTo>
                  <a:pt x="760222" y="78412"/>
                </a:lnTo>
                <a:lnTo>
                  <a:pt x="718384" y="46213"/>
                </a:lnTo>
                <a:lnTo>
                  <a:pt x="667778" y="21465"/>
                </a:lnTo>
                <a:lnTo>
                  <a:pt x="629653" y="9807"/>
                </a:lnTo>
                <a:lnTo>
                  <a:pt x="588357" y="2511"/>
                </a:lnTo>
                <a:lnTo>
                  <a:pt x="544180" y="0"/>
                </a:lnTo>
                <a:lnTo>
                  <a:pt x="521101" y="669"/>
                </a:lnTo>
                <a:lnTo>
                  <a:pt x="473146" y="6121"/>
                </a:lnTo>
                <a:lnTo>
                  <a:pt x="423036" y="17408"/>
                </a:lnTo>
                <a:lnTo>
                  <a:pt x="371060" y="34950"/>
                </a:lnTo>
                <a:lnTo>
                  <a:pt x="317509" y="59169"/>
                </a:lnTo>
                <a:lnTo>
                  <a:pt x="262673" y="90485"/>
                </a:lnTo>
                <a:lnTo>
                  <a:pt x="206843" y="129319"/>
                </a:lnTo>
                <a:lnTo>
                  <a:pt x="150307" y="176090"/>
                </a:lnTo>
                <a:lnTo>
                  <a:pt x="121866" y="202584"/>
                </a:lnTo>
                <a:lnTo>
                  <a:pt x="93358" y="231220"/>
                </a:lnTo>
                <a:lnTo>
                  <a:pt x="64818" y="262051"/>
                </a:lnTo>
                <a:lnTo>
                  <a:pt x="36284" y="295130"/>
                </a:lnTo>
                <a:lnTo>
                  <a:pt x="7791" y="330509"/>
                </a:lnTo>
                <a:lnTo>
                  <a:pt x="0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5745" y="4880649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90" h="133985">
                <a:moveTo>
                  <a:pt x="26468" y="0"/>
                </a:moveTo>
                <a:lnTo>
                  <a:pt x="0" y="133715"/>
                </a:lnTo>
                <a:lnTo>
                  <a:pt x="122853" y="74660"/>
                </a:lnTo>
                <a:lnTo>
                  <a:pt x="55995" y="61426"/>
                </a:lnTo>
                <a:lnTo>
                  <a:pt x="26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6600" y="1841500"/>
            <a:ext cx="3709670" cy="17856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700" marR="5080" indent="-127635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has_seq0(rcvpkt)</a:t>
            </a:r>
            <a:endParaRPr sz="1800">
              <a:latin typeface="Arial"/>
              <a:cs typeface="Arial"/>
            </a:endParaRPr>
          </a:p>
          <a:p>
            <a:pPr marL="38100" marR="1706880">
              <a:lnSpc>
                <a:spcPts val="21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24134" y="5688221"/>
            <a:ext cx="752475" cy="536575"/>
          </a:xfrm>
          <a:custGeom>
            <a:avLst/>
            <a:gdLst/>
            <a:ahLst/>
            <a:cxnLst/>
            <a:rect l="l" t="t" r="r" b="b"/>
            <a:pathLst>
              <a:path w="752475" h="536575">
                <a:moveTo>
                  <a:pt x="8581" y="284939"/>
                </a:moveTo>
                <a:lnTo>
                  <a:pt x="48699" y="316970"/>
                </a:lnTo>
                <a:lnTo>
                  <a:pt x="87773" y="346529"/>
                </a:lnTo>
                <a:lnTo>
                  <a:pt x="125797" y="373679"/>
                </a:lnTo>
                <a:lnTo>
                  <a:pt x="162765" y="398484"/>
                </a:lnTo>
                <a:lnTo>
                  <a:pt x="198670" y="421007"/>
                </a:lnTo>
                <a:lnTo>
                  <a:pt x="233507" y="441313"/>
                </a:lnTo>
                <a:lnTo>
                  <a:pt x="267271" y="459464"/>
                </a:lnTo>
                <a:lnTo>
                  <a:pt x="331550" y="489558"/>
                </a:lnTo>
                <a:lnTo>
                  <a:pt x="391461" y="511799"/>
                </a:lnTo>
                <a:lnTo>
                  <a:pt x="446955" y="526694"/>
                </a:lnTo>
                <a:lnTo>
                  <a:pt x="497984" y="534753"/>
                </a:lnTo>
                <a:lnTo>
                  <a:pt x="544500" y="536484"/>
                </a:lnTo>
                <a:lnTo>
                  <a:pt x="566051" y="535135"/>
                </a:lnTo>
                <a:lnTo>
                  <a:pt x="605707" y="528329"/>
                </a:lnTo>
                <a:lnTo>
                  <a:pt x="656490" y="508798"/>
                </a:lnTo>
                <a:lnTo>
                  <a:pt x="696686" y="479610"/>
                </a:lnTo>
                <a:lnTo>
                  <a:pt x="726133" y="442479"/>
                </a:lnTo>
                <a:lnTo>
                  <a:pt x="744669" y="399125"/>
                </a:lnTo>
                <a:lnTo>
                  <a:pt x="752131" y="351263"/>
                </a:lnTo>
                <a:lnTo>
                  <a:pt x="752130" y="334604"/>
                </a:lnTo>
                <a:lnTo>
                  <a:pt x="744576" y="283403"/>
                </a:lnTo>
                <a:lnTo>
                  <a:pt x="725570" y="231702"/>
                </a:lnTo>
                <a:lnTo>
                  <a:pt x="706458" y="197804"/>
                </a:lnTo>
                <a:lnTo>
                  <a:pt x="682136" y="164955"/>
                </a:lnTo>
                <a:lnTo>
                  <a:pt x="652555" y="133664"/>
                </a:lnTo>
                <a:lnTo>
                  <a:pt x="617669" y="104440"/>
                </a:lnTo>
                <a:lnTo>
                  <a:pt x="577429" y="77792"/>
                </a:lnTo>
                <a:lnTo>
                  <a:pt x="531787" y="54228"/>
                </a:lnTo>
                <a:lnTo>
                  <a:pt x="480695" y="34257"/>
                </a:lnTo>
                <a:lnTo>
                  <a:pt x="424105" y="18388"/>
                </a:lnTo>
                <a:lnTo>
                  <a:pt x="361969" y="7130"/>
                </a:lnTo>
                <a:lnTo>
                  <a:pt x="294239" y="990"/>
                </a:lnTo>
                <a:lnTo>
                  <a:pt x="258261" y="0"/>
                </a:lnTo>
                <a:lnTo>
                  <a:pt x="220866" y="479"/>
                </a:lnTo>
                <a:lnTo>
                  <a:pt x="182049" y="2493"/>
                </a:lnTo>
                <a:lnTo>
                  <a:pt x="141803" y="6105"/>
                </a:lnTo>
                <a:lnTo>
                  <a:pt x="100123" y="11378"/>
                </a:lnTo>
                <a:lnTo>
                  <a:pt x="57002" y="18376"/>
                </a:lnTo>
                <a:lnTo>
                  <a:pt x="12434" y="27163"/>
                </a:lnTo>
                <a:lnTo>
                  <a:pt x="0" y="298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7184" y="5649353"/>
            <a:ext cx="132080" cy="119380"/>
          </a:xfrm>
          <a:custGeom>
            <a:avLst/>
            <a:gdLst/>
            <a:ahLst/>
            <a:cxnLst/>
            <a:rect l="l" t="t" r="r" b="b"/>
            <a:pathLst>
              <a:path w="132079" h="119379">
                <a:moveTo>
                  <a:pt x="106226" y="0"/>
                </a:moveTo>
                <a:lnTo>
                  <a:pt x="0" y="85420"/>
                </a:lnTo>
                <a:lnTo>
                  <a:pt x="132072" y="119148"/>
                </a:lnTo>
                <a:lnTo>
                  <a:pt x="89362" y="66036"/>
                </a:lnTo>
                <a:lnTo>
                  <a:pt x="106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01100" y="42291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make_pkt(NAK,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4900" y="381000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(corrupt(rcvpkt)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25642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01100" y="5245100"/>
            <a:ext cx="2439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</a:t>
            </a:r>
            <a:endParaRPr sz="1800">
              <a:latin typeface="Arial"/>
              <a:cs typeface="Arial"/>
            </a:endParaRPr>
          </a:p>
          <a:p>
            <a:pPr marL="2032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corrupt(rcvpkt)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</a:t>
            </a:r>
            <a:r>
              <a:rPr sz="1800" spc="-5" dirty="0">
                <a:latin typeface="Arial"/>
                <a:cs typeface="Arial"/>
              </a:rPr>
              <a:t>has_seq0(rcvpkt)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23384" y="6216791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37600" y="63119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100" y="381000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(corrupt(rcvpkt)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689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2900" y="43307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make_pkt(NAK,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52494" y="467156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653248" y="530453"/>
                </a:moveTo>
                <a:lnTo>
                  <a:pt x="601926" y="529203"/>
                </a:lnTo>
                <a:lnTo>
                  <a:pt x="552994" y="526730"/>
                </a:lnTo>
                <a:lnTo>
                  <a:pt x="506414" y="523087"/>
                </a:lnTo>
                <a:lnTo>
                  <a:pt x="462151" y="518326"/>
                </a:lnTo>
                <a:lnTo>
                  <a:pt x="420168" y="512500"/>
                </a:lnTo>
                <a:lnTo>
                  <a:pt x="380429" y="505662"/>
                </a:lnTo>
                <a:lnTo>
                  <a:pt x="342897" y="497865"/>
                </a:lnTo>
                <a:lnTo>
                  <a:pt x="274312" y="479600"/>
                </a:lnTo>
                <a:lnTo>
                  <a:pt x="214122" y="458127"/>
                </a:lnTo>
                <a:lnTo>
                  <a:pt x="162036" y="433867"/>
                </a:lnTo>
                <a:lnTo>
                  <a:pt x="117766" y="407239"/>
                </a:lnTo>
                <a:lnTo>
                  <a:pt x="81020" y="378665"/>
                </a:lnTo>
                <a:lnTo>
                  <a:pt x="51508" y="348566"/>
                </a:lnTo>
                <a:lnTo>
                  <a:pt x="28940" y="317361"/>
                </a:lnTo>
                <a:lnTo>
                  <a:pt x="7474" y="269402"/>
                </a:lnTo>
                <a:lnTo>
                  <a:pt x="0" y="221322"/>
                </a:lnTo>
                <a:lnTo>
                  <a:pt x="448" y="205514"/>
                </a:lnTo>
                <a:lnTo>
                  <a:pt x="10106" y="159481"/>
                </a:lnTo>
                <a:lnTo>
                  <a:pt x="31469" y="116641"/>
                </a:lnTo>
                <a:lnTo>
                  <a:pt x="63560" y="78412"/>
                </a:lnTo>
                <a:lnTo>
                  <a:pt x="105398" y="46213"/>
                </a:lnTo>
                <a:lnTo>
                  <a:pt x="156004" y="21465"/>
                </a:lnTo>
                <a:lnTo>
                  <a:pt x="194129" y="9807"/>
                </a:lnTo>
                <a:lnTo>
                  <a:pt x="235425" y="2511"/>
                </a:lnTo>
                <a:lnTo>
                  <a:pt x="279603" y="0"/>
                </a:lnTo>
                <a:lnTo>
                  <a:pt x="302681" y="669"/>
                </a:lnTo>
                <a:lnTo>
                  <a:pt x="350636" y="6121"/>
                </a:lnTo>
                <a:lnTo>
                  <a:pt x="400746" y="17408"/>
                </a:lnTo>
                <a:lnTo>
                  <a:pt x="452722" y="34950"/>
                </a:lnTo>
                <a:lnTo>
                  <a:pt x="506273" y="59169"/>
                </a:lnTo>
                <a:lnTo>
                  <a:pt x="561109" y="90485"/>
                </a:lnTo>
                <a:lnTo>
                  <a:pt x="616940" y="129319"/>
                </a:lnTo>
                <a:lnTo>
                  <a:pt x="673475" y="176090"/>
                </a:lnTo>
                <a:lnTo>
                  <a:pt x="701916" y="202584"/>
                </a:lnTo>
                <a:lnTo>
                  <a:pt x="730425" y="231220"/>
                </a:lnTo>
                <a:lnTo>
                  <a:pt x="758964" y="262051"/>
                </a:lnTo>
                <a:lnTo>
                  <a:pt x="787498" y="295130"/>
                </a:lnTo>
                <a:lnTo>
                  <a:pt x="815991" y="330509"/>
                </a:lnTo>
                <a:lnTo>
                  <a:pt x="823783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1642" y="4940668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89" h="133985">
                <a:moveTo>
                  <a:pt x="96386" y="0"/>
                </a:moveTo>
                <a:lnTo>
                  <a:pt x="66857" y="61426"/>
                </a:lnTo>
                <a:lnTo>
                  <a:pt x="0" y="74660"/>
                </a:lnTo>
                <a:lnTo>
                  <a:pt x="122853" y="133715"/>
                </a:lnTo>
                <a:lnTo>
                  <a:pt x="96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87400"/>
            <a:ext cx="1116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spc="-5" dirty="0"/>
              <a:t>rdt2.1:</a:t>
            </a:r>
            <a:r>
              <a:rPr spc="25" dirty="0"/>
              <a:t> </a:t>
            </a:r>
            <a:r>
              <a:rPr spc="-5" dirty="0"/>
              <a:t>receiver,	handles garbled</a:t>
            </a:r>
            <a:r>
              <a:rPr spc="-55" dirty="0"/>
              <a:t> </a:t>
            </a:r>
            <a:r>
              <a:rPr sz="3800" spc="-5" dirty="0"/>
              <a:t>ACK/NAKs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321835" y="4762958"/>
            <a:ext cx="1105535" cy="1130300"/>
          </a:xfrm>
          <a:custGeom>
            <a:avLst/>
            <a:gdLst/>
            <a:ahLst/>
            <a:cxnLst/>
            <a:rect l="l" t="t" r="r" b="b"/>
            <a:pathLst>
              <a:path w="1105535" h="1130300">
                <a:moveTo>
                  <a:pt x="943846" y="165193"/>
                </a:moveTo>
                <a:lnTo>
                  <a:pt x="976160" y="201168"/>
                </a:lnTo>
                <a:lnTo>
                  <a:pt x="1004883" y="239183"/>
                </a:lnTo>
                <a:lnTo>
                  <a:pt x="1030015" y="278999"/>
                </a:lnTo>
                <a:lnTo>
                  <a:pt x="1051558" y="320376"/>
                </a:lnTo>
                <a:lnTo>
                  <a:pt x="1069509" y="363073"/>
                </a:lnTo>
                <a:lnTo>
                  <a:pt x="1083871" y="406851"/>
                </a:lnTo>
                <a:lnTo>
                  <a:pt x="1094642" y="451469"/>
                </a:lnTo>
                <a:lnTo>
                  <a:pt x="1101823" y="496687"/>
                </a:lnTo>
                <a:lnTo>
                  <a:pt x="1105413" y="542265"/>
                </a:lnTo>
                <a:lnTo>
                  <a:pt x="1105413" y="587963"/>
                </a:lnTo>
                <a:lnTo>
                  <a:pt x="1101823" y="633541"/>
                </a:lnTo>
                <a:lnTo>
                  <a:pt x="1094642" y="678759"/>
                </a:lnTo>
                <a:lnTo>
                  <a:pt x="1083871" y="723377"/>
                </a:lnTo>
                <a:lnTo>
                  <a:pt x="1069509" y="767155"/>
                </a:lnTo>
                <a:lnTo>
                  <a:pt x="1051558" y="809852"/>
                </a:lnTo>
                <a:lnTo>
                  <a:pt x="1030015" y="851229"/>
                </a:lnTo>
                <a:lnTo>
                  <a:pt x="1004883" y="891045"/>
                </a:lnTo>
                <a:lnTo>
                  <a:pt x="976160" y="929060"/>
                </a:lnTo>
                <a:lnTo>
                  <a:pt x="943846" y="965035"/>
                </a:lnTo>
                <a:lnTo>
                  <a:pt x="908662" y="998074"/>
                </a:lnTo>
                <a:lnTo>
                  <a:pt x="871481" y="1027441"/>
                </a:lnTo>
                <a:lnTo>
                  <a:pt x="832539" y="1053138"/>
                </a:lnTo>
                <a:lnTo>
                  <a:pt x="792071" y="1075164"/>
                </a:lnTo>
                <a:lnTo>
                  <a:pt x="750311" y="1093519"/>
                </a:lnTo>
                <a:lnTo>
                  <a:pt x="707495" y="1108203"/>
                </a:lnTo>
                <a:lnTo>
                  <a:pt x="663856" y="1119216"/>
                </a:lnTo>
                <a:lnTo>
                  <a:pt x="619631" y="1126558"/>
                </a:lnTo>
                <a:lnTo>
                  <a:pt x="575054" y="1130229"/>
                </a:lnTo>
                <a:lnTo>
                  <a:pt x="530359" y="1130229"/>
                </a:lnTo>
                <a:lnTo>
                  <a:pt x="485781" y="1126558"/>
                </a:lnTo>
                <a:lnTo>
                  <a:pt x="441556" y="1119216"/>
                </a:lnTo>
                <a:lnTo>
                  <a:pt x="397918" y="1108203"/>
                </a:lnTo>
                <a:lnTo>
                  <a:pt x="355101" y="1093519"/>
                </a:lnTo>
                <a:lnTo>
                  <a:pt x="313342" y="1075164"/>
                </a:lnTo>
                <a:lnTo>
                  <a:pt x="272874" y="1053138"/>
                </a:lnTo>
                <a:lnTo>
                  <a:pt x="233932" y="1027441"/>
                </a:lnTo>
                <a:lnTo>
                  <a:pt x="196751" y="998074"/>
                </a:lnTo>
                <a:lnTo>
                  <a:pt x="161566" y="965035"/>
                </a:lnTo>
                <a:lnTo>
                  <a:pt x="129253" y="929060"/>
                </a:lnTo>
                <a:lnTo>
                  <a:pt x="100530" y="891045"/>
                </a:lnTo>
                <a:lnTo>
                  <a:pt x="75397" y="851229"/>
                </a:lnTo>
                <a:lnTo>
                  <a:pt x="53855" y="809852"/>
                </a:lnTo>
                <a:lnTo>
                  <a:pt x="35903" y="767155"/>
                </a:lnTo>
                <a:lnTo>
                  <a:pt x="21542" y="723377"/>
                </a:lnTo>
                <a:lnTo>
                  <a:pt x="10771" y="678759"/>
                </a:lnTo>
                <a:lnTo>
                  <a:pt x="3590" y="633541"/>
                </a:lnTo>
                <a:lnTo>
                  <a:pt x="0" y="587963"/>
                </a:lnTo>
                <a:lnTo>
                  <a:pt x="0" y="542265"/>
                </a:lnTo>
                <a:lnTo>
                  <a:pt x="3590" y="496687"/>
                </a:lnTo>
                <a:lnTo>
                  <a:pt x="10771" y="451469"/>
                </a:lnTo>
                <a:lnTo>
                  <a:pt x="21542" y="406851"/>
                </a:lnTo>
                <a:lnTo>
                  <a:pt x="35903" y="363073"/>
                </a:lnTo>
                <a:lnTo>
                  <a:pt x="53855" y="320376"/>
                </a:lnTo>
                <a:lnTo>
                  <a:pt x="75397" y="278999"/>
                </a:lnTo>
                <a:lnTo>
                  <a:pt x="100530" y="239183"/>
                </a:lnTo>
                <a:lnTo>
                  <a:pt x="129253" y="201168"/>
                </a:lnTo>
                <a:lnTo>
                  <a:pt x="161566" y="165193"/>
                </a:lnTo>
                <a:lnTo>
                  <a:pt x="196751" y="132154"/>
                </a:lnTo>
                <a:lnTo>
                  <a:pt x="233932" y="102787"/>
                </a:lnTo>
                <a:lnTo>
                  <a:pt x="272874" y="77090"/>
                </a:lnTo>
                <a:lnTo>
                  <a:pt x="313342" y="55064"/>
                </a:lnTo>
                <a:lnTo>
                  <a:pt x="355101" y="36709"/>
                </a:lnTo>
                <a:lnTo>
                  <a:pt x="397918" y="22025"/>
                </a:lnTo>
                <a:lnTo>
                  <a:pt x="441556" y="11012"/>
                </a:lnTo>
                <a:lnTo>
                  <a:pt x="485781" y="3670"/>
                </a:lnTo>
                <a:lnTo>
                  <a:pt x="530359" y="0"/>
                </a:lnTo>
                <a:lnTo>
                  <a:pt x="575054" y="0"/>
                </a:lnTo>
                <a:lnTo>
                  <a:pt x="619631" y="3670"/>
                </a:lnTo>
                <a:lnTo>
                  <a:pt x="663856" y="11012"/>
                </a:lnTo>
                <a:lnTo>
                  <a:pt x="707495" y="22025"/>
                </a:lnTo>
                <a:lnTo>
                  <a:pt x="750311" y="36709"/>
                </a:lnTo>
                <a:lnTo>
                  <a:pt x="792071" y="55064"/>
                </a:lnTo>
                <a:lnTo>
                  <a:pt x="832539" y="77090"/>
                </a:lnTo>
                <a:lnTo>
                  <a:pt x="871481" y="102787"/>
                </a:lnTo>
                <a:lnTo>
                  <a:pt x="908662" y="132154"/>
                </a:lnTo>
                <a:lnTo>
                  <a:pt x="943846" y="165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1200" y="48387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8836" y="3246683"/>
            <a:ext cx="569595" cy="1466215"/>
          </a:xfrm>
          <a:custGeom>
            <a:avLst/>
            <a:gdLst/>
            <a:ahLst/>
            <a:cxnLst/>
            <a:rect l="l" t="t" r="r" b="b"/>
            <a:pathLst>
              <a:path w="569595" h="1466214">
                <a:moveTo>
                  <a:pt x="0" y="0"/>
                </a:moveTo>
                <a:lnTo>
                  <a:pt x="564429" y="1453835"/>
                </a:lnTo>
                <a:lnTo>
                  <a:pt x="569026" y="146567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2539" y="4684708"/>
            <a:ext cx="81915" cy="97790"/>
          </a:xfrm>
          <a:custGeom>
            <a:avLst/>
            <a:gdLst/>
            <a:ahLst/>
            <a:cxnLst/>
            <a:rect l="l" t="t" r="r" b="b"/>
            <a:pathLst>
              <a:path w="81914" h="97789">
                <a:moveTo>
                  <a:pt x="81452" y="0"/>
                </a:moveTo>
                <a:lnTo>
                  <a:pt x="0" y="31623"/>
                </a:lnTo>
                <a:lnTo>
                  <a:pt x="72349" y="97264"/>
                </a:lnTo>
                <a:lnTo>
                  <a:pt x="81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600" y="3914115"/>
            <a:ext cx="2262505" cy="823594"/>
          </a:xfrm>
          <a:custGeom>
            <a:avLst/>
            <a:gdLst/>
            <a:ahLst/>
            <a:cxnLst/>
            <a:rect l="l" t="t" r="r" b="b"/>
            <a:pathLst>
              <a:path w="2262504" h="823595">
                <a:moveTo>
                  <a:pt x="0" y="814348"/>
                </a:moveTo>
                <a:lnTo>
                  <a:pt x="2537" y="775890"/>
                </a:lnTo>
                <a:lnTo>
                  <a:pt x="12707" y="701835"/>
                </a:lnTo>
                <a:lnTo>
                  <a:pt x="29395" y="631583"/>
                </a:lnTo>
                <a:lnTo>
                  <a:pt x="52272" y="565118"/>
                </a:lnTo>
                <a:lnTo>
                  <a:pt x="81009" y="502426"/>
                </a:lnTo>
                <a:lnTo>
                  <a:pt x="115276" y="443494"/>
                </a:lnTo>
                <a:lnTo>
                  <a:pt x="154743" y="388307"/>
                </a:lnTo>
                <a:lnTo>
                  <a:pt x="199083" y="336850"/>
                </a:lnTo>
                <a:lnTo>
                  <a:pt x="247964" y="289108"/>
                </a:lnTo>
                <a:lnTo>
                  <a:pt x="301059" y="245069"/>
                </a:lnTo>
                <a:lnTo>
                  <a:pt x="358037" y="204716"/>
                </a:lnTo>
                <a:lnTo>
                  <a:pt x="418570" y="168036"/>
                </a:lnTo>
                <a:lnTo>
                  <a:pt x="482327" y="135015"/>
                </a:lnTo>
                <a:lnTo>
                  <a:pt x="548980" y="105637"/>
                </a:lnTo>
                <a:lnTo>
                  <a:pt x="618199" y="79889"/>
                </a:lnTo>
                <a:lnTo>
                  <a:pt x="689656" y="57756"/>
                </a:lnTo>
                <a:lnTo>
                  <a:pt x="763020" y="39223"/>
                </a:lnTo>
                <a:lnTo>
                  <a:pt x="800314" y="31303"/>
                </a:lnTo>
                <a:lnTo>
                  <a:pt x="837962" y="24277"/>
                </a:lnTo>
                <a:lnTo>
                  <a:pt x="875922" y="18144"/>
                </a:lnTo>
                <a:lnTo>
                  <a:pt x="914153" y="12903"/>
                </a:lnTo>
                <a:lnTo>
                  <a:pt x="952614" y="8550"/>
                </a:lnTo>
                <a:lnTo>
                  <a:pt x="991264" y="5086"/>
                </a:lnTo>
                <a:lnTo>
                  <a:pt x="1030062" y="2507"/>
                </a:lnTo>
                <a:lnTo>
                  <a:pt x="1068965" y="812"/>
                </a:lnTo>
                <a:lnTo>
                  <a:pt x="1107935" y="0"/>
                </a:lnTo>
                <a:lnTo>
                  <a:pt x="1146928" y="67"/>
                </a:lnTo>
                <a:lnTo>
                  <a:pt x="1185904" y="1013"/>
                </a:lnTo>
                <a:lnTo>
                  <a:pt x="1224822" y="2836"/>
                </a:lnTo>
                <a:lnTo>
                  <a:pt x="1263640" y="5534"/>
                </a:lnTo>
                <a:lnTo>
                  <a:pt x="1302318" y="9106"/>
                </a:lnTo>
                <a:lnTo>
                  <a:pt x="1340814" y="13548"/>
                </a:lnTo>
                <a:lnTo>
                  <a:pt x="1379088" y="18860"/>
                </a:lnTo>
                <a:lnTo>
                  <a:pt x="1417097" y="25040"/>
                </a:lnTo>
                <a:lnTo>
                  <a:pt x="1454801" y="32086"/>
                </a:lnTo>
                <a:lnTo>
                  <a:pt x="1492158" y="39996"/>
                </a:lnTo>
                <a:lnTo>
                  <a:pt x="1565670" y="58401"/>
                </a:lnTo>
                <a:lnTo>
                  <a:pt x="1637301" y="80241"/>
                </a:lnTo>
                <a:lnTo>
                  <a:pt x="1706724" y="105503"/>
                </a:lnTo>
                <a:lnTo>
                  <a:pt x="1773608" y="134170"/>
                </a:lnTo>
                <a:lnTo>
                  <a:pt x="1837625" y="166229"/>
                </a:lnTo>
                <a:lnTo>
                  <a:pt x="1898445" y="201666"/>
                </a:lnTo>
                <a:lnTo>
                  <a:pt x="1955739" y="240465"/>
                </a:lnTo>
                <a:lnTo>
                  <a:pt x="2009177" y="282613"/>
                </a:lnTo>
                <a:lnTo>
                  <a:pt x="2058431" y="328096"/>
                </a:lnTo>
                <a:lnTo>
                  <a:pt x="2103170" y="376898"/>
                </a:lnTo>
                <a:lnTo>
                  <a:pt x="2143065" y="429006"/>
                </a:lnTo>
                <a:lnTo>
                  <a:pt x="2177788" y="484405"/>
                </a:lnTo>
                <a:lnTo>
                  <a:pt x="2207009" y="543081"/>
                </a:lnTo>
                <a:lnTo>
                  <a:pt x="2230398" y="605018"/>
                </a:lnTo>
                <a:lnTo>
                  <a:pt x="2247626" y="670204"/>
                </a:lnTo>
                <a:lnTo>
                  <a:pt x="2258364" y="738623"/>
                </a:lnTo>
                <a:lnTo>
                  <a:pt x="2262282" y="810261"/>
                </a:lnTo>
                <a:lnTo>
                  <a:pt x="2262289" y="8229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5905" y="4693888"/>
            <a:ext cx="121920" cy="12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841" y="5920298"/>
            <a:ext cx="2263140" cy="723265"/>
          </a:xfrm>
          <a:custGeom>
            <a:avLst/>
            <a:gdLst/>
            <a:ahLst/>
            <a:cxnLst/>
            <a:rect l="l" t="t" r="r" b="b"/>
            <a:pathLst>
              <a:path w="2263140" h="723265">
                <a:moveTo>
                  <a:pt x="0" y="0"/>
                </a:moveTo>
                <a:lnTo>
                  <a:pt x="3597" y="48348"/>
                </a:lnTo>
                <a:lnTo>
                  <a:pt x="15253" y="116849"/>
                </a:lnTo>
                <a:lnTo>
                  <a:pt x="34197" y="181595"/>
                </a:lnTo>
                <a:lnTo>
                  <a:pt x="60038" y="242601"/>
                </a:lnTo>
                <a:lnTo>
                  <a:pt x="92380" y="299882"/>
                </a:lnTo>
                <a:lnTo>
                  <a:pt x="130830" y="353453"/>
                </a:lnTo>
                <a:lnTo>
                  <a:pt x="174994" y="403330"/>
                </a:lnTo>
                <a:lnTo>
                  <a:pt x="224477" y="449526"/>
                </a:lnTo>
                <a:lnTo>
                  <a:pt x="278885" y="492058"/>
                </a:lnTo>
                <a:lnTo>
                  <a:pt x="337825" y="530941"/>
                </a:lnTo>
                <a:lnTo>
                  <a:pt x="400903" y="566189"/>
                </a:lnTo>
                <a:lnTo>
                  <a:pt x="467723" y="597818"/>
                </a:lnTo>
                <a:lnTo>
                  <a:pt x="537894" y="625843"/>
                </a:lnTo>
                <a:lnTo>
                  <a:pt x="574112" y="638509"/>
                </a:lnTo>
                <a:lnTo>
                  <a:pt x="611019" y="650279"/>
                </a:lnTo>
                <a:lnTo>
                  <a:pt x="648567" y="661156"/>
                </a:lnTo>
                <a:lnTo>
                  <a:pt x="686706" y="671141"/>
                </a:lnTo>
                <a:lnTo>
                  <a:pt x="725387" y="680237"/>
                </a:lnTo>
                <a:lnTo>
                  <a:pt x="764560" y="688445"/>
                </a:lnTo>
                <a:lnTo>
                  <a:pt x="804177" y="695767"/>
                </a:lnTo>
                <a:lnTo>
                  <a:pt x="844187" y="702204"/>
                </a:lnTo>
                <a:lnTo>
                  <a:pt x="884543" y="707760"/>
                </a:lnTo>
                <a:lnTo>
                  <a:pt x="925194" y="712435"/>
                </a:lnTo>
                <a:lnTo>
                  <a:pt x="966091" y="716233"/>
                </a:lnTo>
                <a:lnTo>
                  <a:pt x="1007185" y="719153"/>
                </a:lnTo>
                <a:lnTo>
                  <a:pt x="1048427" y="721199"/>
                </a:lnTo>
                <a:lnTo>
                  <a:pt x="1089768" y="722372"/>
                </a:lnTo>
                <a:lnTo>
                  <a:pt x="1131158" y="722675"/>
                </a:lnTo>
                <a:lnTo>
                  <a:pt x="1172548" y="722108"/>
                </a:lnTo>
                <a:lnTo>
                  <a:pt x="1213888" y="720675"/>
                </a:lnTo>
                <a:lnTo>
                  <a:pt x="1255131" y="718376"/>
                </a:lnTo>
                <a:lnTo>
                  <a:pt x="1296225" y="715215"/>
                </a:lnTo>
                <a:lnTo>
                  <a:pt x="1337122" y="711191"/>
                </a:lnTo>
                <a:lnTo>
                  <a:pt x="1377773" y="706309"/>
                </a:lnTo>
                <a:lnTo>
                  <a:pt x="1418129" y="700569"/>
                </a:lnTo>
                <a:lnTo>
                  <a:pt x="1458140" y="693973"/>
                </a:lnTo>
                <a:lnTo>
                  <a:pt x="1497757" y="686523"/>
                </a:lnTo>
                <a:lnTo>
                  <a:pt x="1536930" y="678221"/>
                </a:lnTo>
                <a:lnTo>
                  <a:pt x="1575611" y="669070"/>
                </a:lnTo>
                <a:lnTo>
                  <a:pt x="1613750" y="659070"/>
                </a:lnTo>
                <a:lnTo>
                  <a:pt x="1651298" y="648224"/>
                </a:lnTo>
                <a:lnTo>
                  <a:pt x="1688206" y="636533"/>
                </a:lnTo>
                <a:lnTo>
                  <a:pt x="1724425" y="624000"/>
                </a:lnTo>
                <a:lnTo>
                  <a:pt x="1794596" y="596415"/>
                </a:lnTo>
                <a:lnTo>
                  <a:pt x="1861417" y="565482"/>
                </a:lnTo>
                <a:lnTo>
                  <a:pt x="1924496" y="531217"/>
                </a:lnTo>
                <a:lnTo>
                  <a:pt x="1983436" y="493635"/>
                </a:lnTo>
                <a:lnTo>
                  <a:pt x="2037846" y="452751"/>
                </a:lnTo>
                <a:lnTo>
                  <a:pt x="2087330" y="408580"/>
                </a:lnTo>
                <a:lnTo>
                  <a:pt x="2131495" y="361138"/>
                </a:lnTo>
                <a:lnTo>
                  <a:pt x="2169946" y="310439"/>
                </a:lnTo>
                <a:lnTo>
                  <a:pt x="2202290" y="256499"/>
                </a:lnTo>
                <a:lnTo>
                  <a:pt x="2228132" y="199332"/>
                </a:lnTo>
                <a:lnTo>
                  <a:pt x="2247079" y="138954"/>
                </a:lnTo>
                <a:lnTo>
                  <a:pt x="2258735" y="75380"/>
                </a:lnTo>
                <a:lnTo>
                  <a:pt x="2261707" y="42400"/>
                </a:lnTo>
                <a:lnTo>
                  <a:pt x="2262709" y="8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3088" y="5841654"/>
            <a:ext cx="121771" cy="124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5300" y="6738619"/>
            <a:ext cx="370967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has_seq1(rcvpkt)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7833" y="7548879"/>
            <a:ext cx="4123054" cy="0"/>
          </a:xfrm>
          <a:custGeom>
            <a:avLst/>
            <a:gdLst/>
            <a:ahLst/>
            <a:cxnLst/>
            <a:rect l="l" t="t" r="r" b="b"/>
            <a:pathLst>
              <a:path w="4123054">
                <a:moveTo>
                  <a:pt x="0" y="0"/>
                </a:moveTo>
                <a:lnTo>
                  <a:pt x="4122717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30700" y="7645400"/>
            <a:ext cx="3488054" cy="10998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510665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571882" y="0"/>
                </a:moveTo>
                <a:lnTo>
                  <a:pt x="527973" y="1659"/>
                </a:lnTo>
                <a:lnTo>
                  <a:pt x="484273" y="6639"/>
                </a:lnTo>
                <a:lnTo>
                  <a:pt x="440990" y="14938"/>
                </a:lnTo>
                <a:lnTo>
                  <a:pt x="398332" y="26557"/>
                </a:lnTo>
                <a:lnTo>
                  <a:pt x="356507" y="41495"/>
                </a:lnTo>
                <a:lnTo>
                  <a:pt x="315723" y="59753"/>
                </a:lnTo>
                <a:lnTo>
                  <a:pt x="276190" y="81331"/>
                </a:lnTo>
                <a:lnTo>
                  <a:pt x="238114" y="106228"/>
                </a:lnTo>
                <a:lnTo>
                  <a:pt x="201705" y="134445"/>
                </a:lnTo>
                <a:lnTo>
                  <a:pt x="167171" y="165982"/>
                </a:lnTo>
                <a:lnTo>
                  <a:pt x="133737" y="202029"/>
                </a:lnTo>
                <a:lnTo>
                  <a:pt x="104018" y="240120"/>
                </a:lnTo>
                <a:lnTo>
                  <a:pt x="78013" y="280016"/>
                </a:lnTo>
                <a:lnTo>
                  <a:pt x="55723" y="321475"/>
                </a:lnTo>
                <a:lnTo>
                  <a:pt x="37149" y="364257"/>
                </a:lnTo>
                <a:lnTo>
                  <a:pt x="22289" y="408122"/>
                </a:lnTo>
                <a:lnTo>
                  <a:pt x="11144" y="452829"/>
                </a:lnTo>
                <a:lnTo>
                  <a:pt x="3714" y="498137"/>
                </a:lnTo>
                <a:lnTo>
                  <a:pt x="0" y="543807"/>
                </a:lnTo>
                <a:lnTo>
                  <a:pt x="0" y="589596"/>
                </a:lnTo>
                <a:lnTo>
                  <a:pt x="3714" y="635265"/>
                </a:lnTo>
                <a:lnTo>
                  <a:pt x="11144" y="680574"/>
                </a:lnTo>
                <a:lnTo>
                  <a:pt x="22289" y="725281"/>
                </a:lnTo>
                <a:lnTo>
                  <a:pt x="37149" y="769146"/>
                </a:lnTo>
                <a:lnTo>
                  <a:pt x="55723" y="811928"/>
                </a:lnTo>
                <a:lnTo>
                  <a:pt x="78013" y="853387"/>
                </a:lnTo>
                <a:lnTo>
                  <a:pt x="104018" y="893283"/>
                </a:lnTo>
                <a:lnTo>
                  <a:pt x="133737" y="931374"/>
                </a:lnTo>
                <a:lnTo>
                  <a:pt x="167171" y="967421"/>
                </a:lnTo>
                <a:lnTo>
                  <a:pt x="201705" y="998957"/>
                </a:lnTo>
                <a:lnTo>
                  <a:pt x="238114" y="1027174"/>
                </a:lnTo>
                <a:lnTo>
                  <a:pt x="276190" y="1052072"/>
                </a:lnTo>
                <a:lnTo>
                  <a:pt x="315723" y="1073650"/>
                </a:lnTo>
                <a:lnTo>
                  <a:pt x="356507" y="1091908"/>
                </a:lnTo>
                <a:lnTo>
                  <a:pt x="398332" y="1106846"/>
                </a:lnTo>
                <a:lnTo>
                  <a:pt x="440990" y="1118465"/>
                </a:lnTo>
                <a:lnTo>
                  <a:pt x="484273" y="1126764"/>
                </a:lnTo>
                <a:lnTo>
                  <a:pt x="527973" y="1131744"/>
                </a:lnTo>
                <a:lnTo>
                  <a:pt x="571882" y="1133403"/>
                </a:lnTo>
                <a:lnTo>
                  <a:pt x="615790" y="1131744"/>
                </a:lnTo>
                <a:lnTo>
                  <a:pt x="659490" y="1126764"/>
                </a:lnTo>
                <a:lnTo>
                  <a:pt x="702773" y="1118465"/>
                </a:lnTo>
                <a:lnTo>
                  <a:pt x="745431" y="1106846"/>
                </a:lnTo>
                <a:lnTo>
                  <a:pt x="787256" y="1091908"/>
                </a:lnTo>
                <a:lnTo>
                  <a:pt x="828040" y="1073650"/>
                </a:lnTo>
                <a:lnTo>
                  <a:pt x="867573" y="1052072"/>
                </a:lnTo>
                <a:lnTo>
                  <a:pt x="905649" y="1027174"/>
                </a:lnTo>
                <a:lnTo>
                  <a:pt x="942058" y="998957"/>
                </a:lnTo>
                <a:lnTo>
                  <a:pt x="976592" y="967421"/>
                </a:lnTo>
                <a:lnTo>
                  <a:pt x="1010026" y="931374"/>
                </a:lnTo>
                <a:lnTo>
                  <a:pt x="1039746" y="893283"/>
                </a:lnTo>
                <a:lnTo>
                  <a:pt x="1065750" y="853387"/>
                </a:lnTo>
                <a:lnTo>
                  <a:pt x="1088040" y="811928"/>
                </a:lnTo>
                <a:lnTo>
                  <a:pt x="1106614" y="769146"/>
                </a:lnTo>
                <a:lnTo>
                  <a:pt x="1121474" y="725281"/>
                </a:lnTo>
                <a:lnTo>
                  <a:pt x="1132619" y="680574"/>
                </a:lnTo>
                <a:lnTo>
                  <a:pt x="1140049" y="635265"/>
                </a:lnTo>
                <a:lnTo>
                  <a:pt x="1143764" y="589596"/>
                </a:lnTo>
                <a:lnTo>
                  <a:pt x="1143764" y="543807"/>
                </a:lnTo>
                <a:lnTo>
                  <a:pt x="1140049" y="498137"/>
                </a:lnTo>
                <a:lnTo>
                  <a:pt x="1132619" y="452829"/>
                </a:lnTo>
                <a:lnTo>
                  <a:pt x="1121474" y="408122"/>
                </a:lnTo>
                <a:lnTo>
                  <a:pt x="1106614" y="364257"/>
                </a:lnTo>
                <a:lnTo>
                  <a:pt x="1088040" y="321475"/>
                </a:lnTo>
                <a:lnTo>
                  <a:pt x="1065750" y="280016"/>
                </a:lnTo>
                <a:lnTo>
                  <a:pt x="1039746" y="240120"/>
                </a:lnTo>
                <a:lnTo>
                  <a:pt x="1010026" y="202029"/>
                </a:lnTo>
                <a:lnTo>
                  <a:pt x="976592" y="165982"/>
                </a:lnTo>
                <a:lnTo>
                  <a:pt x="942058" y="134445"/>
                </a:lnTo>
                <a:lnTo>
                  <a:pt x="905649" y="106228"/>
                </a:lnTo>
                <a:lnTo>
                  <a:pt x="867573" y="81331"/>
                </a:lnTo>
                <a:lnTo>
                  <a:pt x="828040" y="59753"/>
                </a:lnTo>
                <a:lnTo>
                  <a:pt x="787256" y="41495"/>
                </a:lnTo>
                <a:lnTo>
                  <a:pt x="745431" y="26557"/>
                </a:lnTo>
                <a:lnTo>
                  <a:pt x="702773" y="14938"/>
                </a:lnTo>
                <a:lnTo>
                  <a:pt x="659490" y="6639"/>
                </a:lnTo>
                <a:lnTo>
                  <a:pt x="615790" y="1659"/>
                </a:lnTo>
                <a:lnTo>
                  <a:pt x="571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1464" y="4818098"/>
            <a:ext cx="1144270" cy="1133475"/>
          </a:xfrm>
          <a:custGeom>
            <a:avLst/>
            <a:gdLst/>
            <a:ahLst/>
            <a:cxnLst/>
            <a:rect l="l" t="t" r="r" b="b"/>
            <a:pathLst>
              <a:path w="1144270" h="1133475">
                <a:moveTo>
                  <a:pt x="976592" y="165983"/>
                </a:moveTo>
                <a:lnTo>
                  <a:pt x="1010027" y="202029"/>
                </a:lnTo>
                <a:lnTo>
                  <a:pt x="1039746" y="240120"/>
                </a:lnTo>
                <a:lnTo>
                  <a:pt x="1065751" y="280016"/>
                </a:lnTo>
                <a:lnTo>
                  <a:pt x="1088040" y="321475"/>
                </a:lnTo>
                <a:lnTo>
                  <a:pt x="1106615" y="364258"/>
                </a:lnTo>
                <a:lnTo>
                  <a:pt x="1121475" y="408123"/>
                </a:lnTo>
                <a:lnTo>
                  <a:pt x="1132619" y="452829"/>
                </a:lnTo>
                <a:lnTo>
                  <a:pt x="1140049" y="498138"/>
                </a:lnTo>
                <a:lnTo>
                  <a:pt x="1143764" y="543807"/>
                </a:lnTo>
                <a:lnTo>
                  <a:pt x="1143764" y="589596"/>
                </a:lnTo>
                <a:lnTo>
                  <a:pt x="1140049" y="635266"/>
                </a:lnTo>
                <a:lnTo>
                  <a:pt x="1132619" y="680574"/>
                </a:lnTo>
                <a:lnTo>
                  <a:pt x="1121475" y="725281"/>
                </a:lnTo>
                <a:lnTo>
                  <a:pt x="1106615" y="769146"/>
                </a:lnTo>
                <a:lnTo>
                  <a:pt x="1088040" y="811928"/>
                </a:lnTo>
                <a:lnTo>
                  <a:pt x="1065751" y="853387"/>
                </a:lnTo>
                <a:lnTo>
                  <a:pt x="1039746" y="893283"/>
                </a:lnTo>
                <a:lnTo>
                  <a:pt x="1010027" y="931374"/>
                </a:lnTo>
                <a:lnTo>
                  <a:pt x="976592" y="967421"/>
                </a:lnTo>
                <a:lnTo>
                  <a:pt x="942058" y="998958"/>
                </a:lnTo>
                <a:lnTo>
                  <a:pt x="905649" y="1027175"/>
                </a:lnTo>
                <a:lnTo>
                  <a:pt x="867574" y="1052072"/>
                </a:lnTo>
                <a:lnTo>
                  <a:pt x="828040" y="1073650"/>
                </a:lnTo>
                <a:lnTo>
                  <a:pt x="787256" y="1091908"/>
                </a:lnTo>
                <a:lnTo>
                  <a:pt x="745431" y="1106847"/>
                </a:lnTo>
                <a:lnTo>
                  <a:pt x="702773" y="1118466"/>
                </a:lnTo>
                <a:lnTo>
                  <a:pt x="659490" y="1126765"/>
                </a:lnTo>
                <a:lnTo>
                  <a:pt x="615790" y="1131744"/>
                </a:lnTo>
                <a:lnTo>
                  <a:pt x="571882" y="1133404"/>
                </a:lnTo>
                <a:lnTo>
                  <a:pt x="527974" y="1131744"/>
                </a:lnTo>
                <a:lnTo>
                  <a:pt x="484274" y="1126765"/>
                </a:lnTo>
                <a:lnTo>
                  <a:pt x="440991" y="1118466"/>
                </a:lnTo>
                <a:lnTo>
                  <a:pt x="398332" y="1106847"/>
                </a:lnTo>
                <a:lnTo>
                  <a:pt x="356507" y="1091908"/>
                </a:lnTo>
                <a:lnTo>
                  <a:pt x="315724" y="1073650"/>
                </a:lnTo>
                <a:lnTo>
                  <a:pt x="276190" y="1052072"/>
                </a:lnTo>
                <a:lnTo>
                  <a:pt x="238115" y="1027175"/>
                </a:lnTo>
                <a:lnTo>
                  <a:pt x="201706" y="998958"/>
                </a:lnTo>
                <a:lnTo>
                  <a:pt x="167172" y="967421"/>
                </a:lnTo>
                <a:lnTo>
                  <a:pt x="133737" y="931374"/>
                </a:lnTo>
                <a:lnTo>
                  <a:pt x="104018" y="893283"/>
                </a:lnTo>
                <a:lnTo>
                  <a:pt x="78013" y="853387"/>
                </a:lnTo>
                <a:lnTo>
                  <a:pt x="55724" y="811928"/>
                </a:lnTo>
                <a:lnTo>
                  <a:pt x="37149" y="769146"/>
                </a:lnTo>
                <a:lnTo>
                  <a:pt x="22289" y="725281"/>
                </a:lnTo>
                <a:lnTo>
                  <a:pt x="11144" y="680574"/>
                </a:lnTo>
                <a:lnTo>
                  <a:pt x="3714" y="635266"/>
                </a:lnTo>
                <a:lnTo>
                  <a:pt x="0" y="589596"/>
                </a:lnTo>
                <a:lnTo>
                  <a:pt x="0" y="543807"/>
                </a:lnTo>
                <a:lnTo>
                  <a:pt x="3714" y="498138"/>
                </a:lnTo>
                <a:lnTo>
                  <a:pt x="11144" y="452829"/>
                </a:lnTo>
                <a:lnTo>
                  <a:pt x="22289" y="408123"/>
                </a:lnTo>
                <a:lnTo>
                  <a:pt x="37149" y="364258"/>
                </a:lnTo>
                <a:lnTo>
                  <a:pt x="55724" y="321475"/>
                </a:lnTo>
                <a:lnTo>
                  <a:pt x="78013" y="280016"/>
                </a:lnTo>
                <a:lnTo>
                  <a:pt x="104018" y="240120"/>
                </a:lnTo>
                <a:lnTo>
                  <a:pt x="133737" y="202029"/>
                </a:lnTo>
                <a:lnTo>
                  <a:pt x="167172" y="165983"/>
                </a:lnTo>
                <a:lnTo>
                  <a:pt x="201706" y="134446"/>
                </a:lnTo>
                <a:lnTo>
                  <a:pt x="238115" y="106229"/>
                </a:lnTo>
                <a:lnTo>
                  <a:pt x="276190" y="81331"/>
                </a:lnTo>
                <a:lnTo>
                  <a:pt x="315724" y="59753"/>
                </a:lnTo>
                <a:lnTo>
                  <a:pt x="356507" y="41495"/>
                </a:lnTo>
                <a:lnTo>
                  <a:pt x="398332" y="26557"/>
                </a:lnTo>
                <a:lnTo>
                  <a:pt x="440991" y="14938"/>
                </a:lnTo>
                <a:lnTo>
                  <a:pt x="484274" y="6639"/>
                </a:lnTo>
                <a:lnTo>
                  <a:pt x="527974" y="1659"/>
                </a:lnTo>
                <a:lnTo>
                  <a:pt x="571882" y="0"/>
                </a:lnTo>
                <a:lnTo>
                  <a:pt x="615790" y="1659"/>
                </a:lnTo>
                <a:lnTo>
                  <a:pt x="659490" y="6639"/>
                </a:lnTo>
                <a:lnTo>
                  <a:pt x="702773" y="14938"/>
                </a:lnTo>
                <a:lnTo>
                  <a:pt x="745431" y="26557"/>
                </a:lnTo>
                <a:lnTo>
                  <a:pt x="787256" y="41495"/>
                </a:lnTo>
                <a:lnTo>
                  <a:pt x="828040" y="59753"/>
                </a:lnTo>
                <a:lnTo>
                  <a:pt x="867574" y="81331"/>
                </a:lnTo>
                <a:lnTo>
                  <a:pt x="905649" y="106229"/>
                </a:lnTo>
                <a:lnTo>
                  <a:pt x="942058" y="134446"/>
                </a:lnTo>
                <a:lnTo>
                  <a:pt x="976592" y="16598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4200" y="49022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3963" y="461154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170535" y="530453"/>
                </a:moveTo>
                <a:lnTo>
                  <a:pt x="221856" y="529203"/>
                </a:lnTo>
                <a:lnTo>
                  <a:pt x="270788" y="526730"/>
                </a:lnTo>
                <a:lnTo>
                  <a:pt x="317368" y="523087"/>
                </a:lnTo>
                <a:lnTo>
                  <a:pt x="361631" y="518326"/>
                </a:lnTo>
                <a:lnTo>
                  <a:pt x="403614" y="512500"/>
                </a:lnTo>
                <a:lnTo>
                  <a:pt x="443353" y="505662"/>
                </a:lnTo>
                <a:lnTo>
                  <a:pt x="480885" y="497865"/>
                </a:lnTo>
                <a:lnTo>
                  <a:pt x="549470" y="479600"/>
                </a:lnTo>
                <a:lnTo>
                  <a:pt x="609660" y="458127"/>
                </a:lnTo>
                <a:lnTo>
                  <a:pt x="661746" y="433867"/>
                </a:lnTo>
                <a:lnTo>
                  <a:pt x="706016" y="407239"/>
                </a:lnTo>
                <a:lnTo>
                  <a:pt x="742762" y="378665"/>
                </a:lnTo>
                <a:lnTo>
                  <a:pt x="772274" y="348566"/>
                </a:lnTo>
                <a:lnTo>
                  <a:pt x="794842" y="317361"/>
                </a:lnTo>
                <a:lnTo>
                  <a:pt x="816308" y="269402"/>
                </a:lnTo>
                <a:lnTo>
                  <a:pt x="823783" y="221322"/>
                </a:lnTo>
                <a:lnTo>
                  <a:pt x="823334" y="205514"/>
                </a:lnTo>
                <a:lnTo>
                  <a:pt x="813677" y="159481"/>
                </a:lnTo>
                <a:lnTo>
                  <a:pt x="792313" y="116641"/>
                </a:lnTo>
                <a:lnTo>
                  <a:pt x="760222" y="78412"/>
                </a:lnTo>
                <a:lnTo>
                  <a:pt x="718384" y="46213"/>
                </a:lnTo>
                <a:lnTo>
                  <a:pt x="667778" y="21465"/>
                </a:lnTo>
                <a:lnTo>
                  <a:pt x="629653" y="9807"/>
                </a:lnTo>
                <a:lnTo>
                  <a:pt x="588357" y="2511"/>
                </a:lnTo>
                <a:lnTo>
                  <a:pt x="544180" y="0"/>
                </a:lnTo>
                <a:lnTo>
                  <a:pt x="521101" y="669"/>
                </a:lnTo>
                <a:lnTo>
                  <a:pt x="473146" y="6121"/>
                </a:lnTo>
                <a:lnTo>
                  <a:pt x="423036" y="17408"/>
                </a:lnTo>
                <a:lnTo>
                  <a:pt x="371060" y="34950"/>
                </a:lnTo>
                <a:lnTo>
                  <a:pt x="317509" y="59169"/>
                </a:lnTo>
                <a:lnTo>
                  <a:pt x="262673" y="90485"/>
                </a:lnTo>
                <a:lnTo>
                  <a:pt x="206843" y="129319"/>
                </a:lnTo>
                <a:lnTo>
                  <a:pt x="150307" y="176090"/>
                </a:lnTo>
                <a:lnTo>
                  <a:pt x="121866" y="202584"/>
                </a:lnTo>
                <a:lnTo>
                  <a:pt x="93358" y="231220"/>
                </a:lnTo>
                <a:lnTo>
                  <a:pt x="64818" y="262051"/>
                </a:lnTo>
                <a:lnTo>
                  <a:pt x="36284" y="295130"/>
                </a:lnTo>
                <a:lnTo>
                  <a:pt x="7791" y="330509"/>
                </a:lnTo>
                <a:lnTo>
                  <a:pt x="0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5745" y="4880649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90" h="133985">
                <a:moveTo>
                  <a:pt x="26468" y="0"/>
                </a:moveTo>
                <a:lnTo>
                  <a:pt x="0" y="133715"/>
                </a:lnTo>
                <a:lnTo>
                  <a:pt x="122853" y="74660"/>
                </a:lnTo>
                <a:lnTo>
                  <a:pt x="55995" y="61426"/>
                </a:lnTo>
                <a:lnTo>
                  <a:pt x="26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9082" y="2440235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6600" y="1841500"/>
            <a:ext cx="3709670" cy="17856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700" marR="5080" indent="-127635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5" dirty="0">
                <a:latin typeface="Arial"/>
                <a:cs typeface="Arial"/>
              </a:rPr>
              <a:t> has_seq0(rcvpkt)</a:t>
            </a:r>
            <a:endParaRPr sz="1800">
              <a:latin typeface="Arial"/>
              <a:cs typeface="Arial"/>
            </a:endParaRPr>
          </a:p>
          <a:p>
            <a:pPr marL="38100" marR="1706880">
              <a:lnSpc>
                <a:spcPts val="2100"/>
              </a:lnSpc>
              <a:spcBef>
                <a:spcPts val="1200"/>
              </a:spcBef>
            </a:pPr>
            <a:r>
              <a:rPr sz="1800" spc="-5" dirty="0">
                <a:latin typeface="Arial"/>
                <a:cs typeface="Arial"/>
              </a:rPr>
              <a:t>extract(rcvpkt,data)  deliver_data(data)</a:t>
            </a:r>
            <a:endParaRPr sz="1800">
              <a:latin typeface="Arial"/>
              <a:cs typeface="Arial"/>
            </a:endParaRPr>
          </a:p>
          <a:p>
            <a:pPr marL="38100" marR="201295">
              <a:lnSpc>
                <a:spcPts val="2100"/>
              </a:lnSpc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24134" y="5688221"/>
            <a:ext cx="752475" cy="536575"/>
          </a:xfrm>
          <a:custGeom>
            <a:avLst/>
            <a:gdLst/>
            <a:ahLst/>
            <a:cxnLst/>
            <a:rect l="l" t="t" r="r" b="b"/>
            <a:pathLst>
              <a:path w="752475" h="536575">
                <a:moveTo>
                  <a:pt x="8581" y="284939"/>
                </a:moveTo>
                <a:lnTo>
                  <a:pt x="48699" y="316970"/>
                </a:lnTo>
                <a:lnTo>
                  <a:pt x="87773" y="346529"/>
                </a:lnTo>
                <a:lnTo>
                  <a:pt x="125797" y="373679"/>
                </a:lnTo>
                <a:lnTo>
                  <a:pt x="162765" y="398484"/>
                </a:lnTo>
                <a:lnTo>
                  <a:pt x="198670" y="421007"/>
                </a:lnTo>
                <a:lnTo>
                  <a:pt x="233507" y="441313"/>
                </a:lnTo>
                <a:lnTo>
                  <a:pt x="267271" y="459464"/>
                </a:lnTo>
                <a:lnTo>
                  <a:pt x="331550" y="489558"/>
                </a:lnTo>
                <a:lnTo>
                  <a:pt x="391461" y="511799"/>
                </a:lnTo>
                <a:lnTo>
                  <a:pt x="446955" y="526694"/>
                </a:lnTo>
                <a:lnTo>
                  <a:pt x="497984" y="534753"/>
                </a:lnTo>
                <a:lnTo>
                  <a:pt x="544500" y="536484"/>
                </a:lnTo>
                <a:lnTo>
                  <a:pt x="566051" y="535135"/>
                </a:lnTo>
                <a:lnTo>
                  <a:pt x="605707" y="528329"/>
                </a:lnTo>
                <a:lnTo>
                  <a:pt x="656490" y="508798"/>
                </a:lnTo>
                <a:lnTo>
                  <a:pt x="696686" y="479610"/>
                </a:lnTo>
                <a:lnTo>
                  <a:pt x="726133" y="442479"/>
                </a:lnTo>
                <a:lnTo>
                  <a:pt x="744669" y="399125"/>
                </a:lnTo>
                <a:lnTo>
                  <a:pt x="752131" y="351263"/>
                </a:lnTo>
                <a:lnTo>
                  <a:pt x="752130" y="334604"/>
                </a:lnTo>
                <a:lnTo>
                  <a:pt x="744576" y="283403"/>
                </a:lnTo>
                <a:lnTo>
                  <a:pt x="725570" y="231702"/>
                </a:lnTo>
                <a:lnTo>
                  <a:pt x="706458" y="197804"/>
                </a:lnTo>
                <a:lnTo>
                  <a:pt x="682136" y="164955"/>
                </a:lnTo>
                <a:lnTo>
                  <a:pt x="652555" y="133664"/>
                </a:lnTo>
                <a:lnTo>
                  <a:pt x="617669" y="104440"/>
                </a:lnTo>
                <a:lnTo>
                  <a:pt x="577429" y="77792"/>
                </a:lnTo>
                <a:lnTo>
                  <a:pt x="531787" y="54228"/>
                </a:lnTo>
                <a:lnTo>
                  <a:pt x="480695" y="34257"/>
                </a:lnTo>
                <a:lnTo>
                  <a:pt x="424105" y="18388"/>
                </a:lnTo>
                <a:lnTo>
                  <a:pt x="361969" y="7130"/>
                </a:lnTo>
                <a:lnTo>
                  <a:pt x="294239" y="990"/>
                </a:lnTo>
                <a:lnTo>
                  <a:pt x="258261" y="0"/>
                </a:lnTo>
                <a:lnTo>
                  <a:pt x="220866" y="479"/>
                </a:lnTo>
                <a:lnTo>
                  <a:pt x="182049" y="2493"/>
                </a:lnTo>
                <a:lnTo>
                  <a:pt x="141803" y="6105"/>
                </a:lnTo>
                <a:lnTo>
                  <a:pt x="100123" y="11378"/>
                </a:lnTo>
                <a:lnTo>
                  <a:pt x="57002" y="18376"/>
                </a:lnTo>
                <a:lnTo>
                  <a:pt x="12434" y="27163"/>
                </a:lnTo>
                <a:lnTo>
                  <a:pt x="0" y="298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7184" y="5649353"/>
            <a:ext cx="132080" cy="119380"/>
          </a:xfrm>
          <a:custGeom>
            <a:avLst/>
            <a:gdLst/>
            <a:ahLst/>
            <a:cxnLst/>
            <a:rect l="l" t="t" r="r" b="b"/>
            <a:pathLst>
              <a:path w="132079" h="119379">
                <a:moveTo>
                  <a:pt x="106226" y="0"/>
                </a:moveTo>
                <a:lnTo>
                  <a:pt x="0" y="85420"/>
                </a:lnTo>
                <a:lnTo>
                  <a:pt x="132072" y="119148"/>
                </a:lnTo>
                <a:lnTo>
                  <a:pt x="89362" y="66036"/>
                </a:lnTo>
                <a:lnTo>
                  <a:pt x="106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01100" y="42291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make_pkt(NAK,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4900" y="381000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(corrupt(rcvpkt)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25642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01100" y="5245100"/>
            <a:ext cx="2439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</a:t>
            </a:r>
            <a:endParaRPr sz="1800">
              <a:latin typeface="Arial"/>
              <a:cs typeface="Arial"/>
            </a:endParaRPr>
          </a:p>
          <a:p>
            <a:pPr marL="2032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corrupt(rcvpkt)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</a:t>
            </a:r>
            <a:r>
              <a:rPr sz="1800" spc="-5" dirty="0">
                <a:latin typeface="Arial"/>
                <a:cs typeface="Arial"/>
              </a:rPr>
              <a:t>has_seq0(rcvpkt)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23384" y="6216791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37600" y="63119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300" y="5207000"/>
            <a:ext cx="2439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</a:t>
            </a:r>
            <a:endParaRPr sz="1800">
              <a:latin typeface="Arial"/>
              <a:cs typeface="Arial"/>
            </a:endParaRPr>
          </a:p>
          <a:p>
            <a:pPr marL="2032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corrupt(rcvpkt)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</a:t>
            </a:r>
            <a:r>
              <a:rPr sz="1800" spc="-5" dirty="0">
                <a:latin typeface="Arial"/>
                <a:cs typeface="Arial"/>
              </a:rPr>
              <a:t>has_seq1(rcvpkt)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5100" y="620098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9100" y="62611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make_pkt(ACK,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2100" y="381000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(corrupt(rcvpkt)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3689" y="4229947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76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2900" y="4330700"/>
            <a:ext cx="348805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make_pkt(NAK,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73975" y="5501857"/>
            <a:ext cx="752475" cy="536575"/>
          </a:xfrm>
          <a:custGeom>
            <a:avLst/>
            <a:gdLst/>
            <a:ahLst/>
            <a:cxnLst/>
            <a:rect l="l" t="t" r="r" b="b"/>
            <a:pathLst>
              <a:path w="752475" h="536575">
                <a:moveTo>
                  <a:pt x="743550" y="284939"/>
                </a:moveTo>
                <a:lnTo>
                  <a:pt x="703432" y="316970"/>
                </a:lnTo>
                <a:lnTo>
                  <a:pt x="664358" y="346529"/>
                </a:lnTo>
                <a:lnTo>
                  <a:pt x="626334" y="373679"/>
                </a:lnTo>
                <a:lnTo>
                  <a:pt x="589366" y="398484"/>
                </a:lnTo>
                <a:lnTo>
                  <a:pt x="553461" y="421007"/>
                </a:lnTo>
                <a:lnTo>
                  <a:pt x="518623" y="441313"/>
                </a:lnTo>
                <a:lnTo>
                  <a:pt x="484860" y="459464"/>
                </a:lnTo>
                <a:lnTo>
                  <a:pt x="420581" y="489558"/>
                </a:lnTo>
                <a:lnTo>
                  <a:pt x="360670" y="511799"/>
                </a:lnTo>
                <a:lnTo>
                  <a:pt x="305176" y="526694"/>
                </a:lnTo>
                <a:lnTo>
                  <a:pt x="254147" y="534753"/>
                </a:lnTo>
                <a:lnTo>
                  <a:pt x="207631" y="536484"/>
                </a:lnTo>
                <a:lnTo>
                  <a:pt x="186080" y="535135"/>
                </a:lnTo>
                <a:lnTo>
                  <a:pt x="146423" y="528329"/>
                </a:lnTo>
                <a:lnTo>
                  <a:pt x="95641" y="508798"/>
                </a:lnTo>
                <a:lnTo>
                  <a:pt x="55445" y="479610"/>
                </a:lnTo>
                <a:lnTo>
                  <a:pt x="25998" y="442479"/>
                </a:lnTo>
                <a:lnTo>
                  <a:pt x="7462" y="399125"/>
                </a:lnTo>
                <a:lnTo>
                  <a:pt x="0" y="351263"/>
                </a:lnTo>
                <a:lnTo>
                  <a:pt x="1" y="334604"/>
                </a:lnTo>
                <a:lnTo>
                  <a:pt x="7555" y="283403"/>
                </a:lnTo>
                <a:lnTo>
                  <a:pt x="26560" y="231702"/>
                </a:lnTo>
                <a:lnTo>
                  <a:pt x="45673" y="197804"/>
                </a:lnTo>
                <a:lnTo>
                  <a:pt x="69995" y="164955"/>
                </a:lnTo>
                <a:lnTo>
                  <a:pt x="99575" y="133664"/>
                </a:lnTo>
                <a:lnTo>
                  <a:pt x="134461" y="104440"/>
                </a:lnTo>
                <a:lnTo>
                  <a:pt x="174701" y="77792"/>
                </a:lnTo>
                <a:lnTo>
                  <a:pt x="220343" y="54228"/>
                </a:lnTo>
                <a:lnTo>
                  <a:pt x="271435" y="34257"/>
                </a:lnTo>
                <a:lnTo>
                  <a:pt x="328025" y="18388"/>
                </a:lnTo>
                <a:lnTo>
                  <a:pt x="390162" y="7130"/>
                </a:lnTo>
                <a:lnTo>
                  <a:pt x="457892" y="990"/>
                </a:lnTo>
                <a:lnTo>
                  <a:pt x="493870" y="0"/>
                </a:lnTo>
                <a:lnTo>
                  <a:pt x="531265" y="479"/>
                </a:lnTo>
                <a:lnTo>
                  <a:pt x="570082" y="2493"/>
                </a:lnTo>
                <a:lnTo>
                  <a:pt x="610328" y="6105"/>
                </a:lnTo>
                <a:lnTo>
                  <a:pt x="652008" y="11378"/>
                </a:lnTo>
                <a:lnTo>
                  <a:pt x="695129" y="18376"/>
                </a:lnTo>
                <a:lnTo>
                  <a:pt x="739697" y="27163"/>
                </a:lnTo>
                <a:lnTo>
                  <a:pt x="752131" y="298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70986" y="5462990"/>
            <a:ext cx="132080" cy="119380"/>
          </a:xfrm>
          <a:custGeom>
            <a:avLst/>
            <a:gdLst/>
            <a:ahLst/>
            <a:cxnLst/>
            <a:rect l="l" t="t" r="r" b="b"/>
            <a:pathLst>
              <a:path w="132079" h="119379">
                <a:moveTo>
                  <a:pt x="25845" y="0"/>
                </a:moveTo>
                <a:lnTo>
                  <a:pt x="42710" y="66036"/>
                </a:lnTo>
                <a:lnTo>
                  <a:pt x="0" y="119148"/>
                </a:lnTo>
                <a:lnTo>
                  <a:pt x="132072" y="85420"/>
                </a:lnTo>
                <a:lnTo>
                  <a:pt x="25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2494" y="4671567"/>
            <a:ext cx="824230" cy="530860"/>
          </a:xfrm>
          <a:custGeom>
            <a:avLst/>
            <a:gdLst/>
            <a:ahLst/>
            <a:cxnLst/>
            <a:rect l="l" t="t" r="r" b="b"/>
            <a:pathLst>
              <a:path w="824229" h="530860">
                <a:moveTo>
                  <a:pt x="653248" y="530453"/>
                </a:moveTo>
                <a:lnTo>
                  <a:pt x="601926" y="529203"/>
                </a:lnTo>
                <a:lnTo>
                  <a:pt x="552994" y="526730"/>
                </a:lnTo>
                <a:lnTo>
                  <a:pt x="506414" y="523087"/>
                </a:lnTo>
                <a:lnTo>
                  <a:pt x="462151" y="518326"/>
                </a:lnTo>
                <a:lnTo>
                  <a:pt x="420168" y="512500"/>
                </a:lnTo>
                <a:lnTo>
                  <a:pt x="380429" y="505662"/>
                </a:lnTo>
                <a:lnTo>
                  <a:pt x="342897" y="497865"/>
                </a:lnTo>
                <a:lnTo>
                  <a:pt x="274312" y="479600"/>
                </a:lnTo>
                <a:lnTo>
                  <a:pt x="214122" y="458127"/>
                </a:lnTo>
                <a:lnTo>
                  <a:pt x="162036" y="433867"/>
                </a:lnTo>
                <a:lnTo>
                  <a:pt x="117766" y="407239"/>
                </a:lnTo>
                <a:lnTo>
                  <a:pt x="81020" y="378665"/>
                </a:lnTo>
                <a:lnTo>
                  <a:pt x="51508" y="348566"/>
                </a:lnTo>
                <a:lnTo>
                  <a:pt x="28940" y="317361"/>
                </a:lnTo>
                <a:lnTo>
                  <a:pt x="7474" y="269402"/>
                </a:lnTo>
                <a:lnTo>
                  <a:pt x="0" y="221322"/>
                </a:lnTo>
                <a:lnTo>
                  <a:pt x="448" y="205514"/>
                </a:lnTo>
                <a:lnTo>
                  <a:pt x="10106" y="159481"/>
                </a:lnTo>
                <a:lnTo>
                  <a:pt x="31469" y="116641"/>
                </a:lnTo>
                <a:lnTo>
                  <a:pt x="63560" y="78412"/>
                </a:lnTo>
                <a:lnTo>
                  <a:pt x="105398" y="46213"/>
                </a:lnTo>
                <a:lnTo>
                  <a:pt x="156004" y="21465"/>
                </a:lnTo>
                <a:lnTo>
                  <a:pt x="194129" y="9807"/>
                </a:lnTo>
                <a:lnTo>
                  <a:pt x="235425" y="2511"/>
                </a:lnTo>
                <a:lnTo>
                  <a:pt x="279603" y="0"/>
                </a:lnTo>
                <a:lnTo>
                  <a:pt x="302681" y="669"/>
                </a:lnTo>
                <a:lnTo>
                  <a:pt x="350636" y="6121"/>
                </a:lnTo>
                <a:lnTo>
                  <a:pt x="400746" y="17408"/>
                </a:lnTo>
                <a:lnTo>
                  <a:pt x="452722" y="34950"/>
                </a:lnTo>
                <a:lnTo>
                  <a:pt x="506273" y="59169"/>
                </a:lnTo>
                <a:lnTo>
                  <a:pt x="561109" y="90485"/>
                </a:lnTo>
                <a:lnTo>
                  <a:pt x="616940" y="129319"/>
                </a:lnTo>
                <a:lnTo>
                  <a:pt x="673475" y="176090"/>
                </a:lnTo>
                <a:lnTo>
                  <a:pt x="701916" y="202584"/>
                </a:lnTo>
                <a:lnTo>
                  <a:pt x="730425" y="231220"/>
                </a:lnTo>
                <a:lnTo>
                  <a:pt x="758964" y="262051"/>
                </a:lnTo>
                <a:lnTo>
                  <a:pt x="787498" y="295130"/>
                </a:lnTo>
                <a:lnTo>
                  <a:pt x="815991" y="330509"/>
                </a:lnTo>
                <a:lnTo>
                  <a:pt x="823783" y="3405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1642" y="4940668"/>
            <a:ext cx="123189" cy="133985"/>
          </a:xfrm>
          <a:custGeom>
            <a:avLst/>
            <a:gdLst/>
            <a:ahLst/>
            <a:cxnLst/>
            <a:rect l="l" t="t" r="r" b="b"/>
            <a:pathLst>
              <a:path w="123189" h="133985">
                <a:moveTo>
                  <a:pt x="96386" y="0"/>
                </a:moveTo>
                <a:lnTo>
                  <a:pt x="66857" y="61426"/>
                </a:lnTo>
                <a:lnTo>
                  <a:pt x="0" y="74660"/>
                </a:lnTo>
                <a:lnTo>
                  <a:pt x="122853" y="133715"/>
                </a:lnTo>
                <a:lnTo>
                  <a:pt x="96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813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rdt2.1:</a:t>
            </a:r>
            <a:r>
              <a:rPr sz="5600" u="none" spc="-45" dirty="0"/>
              <a:t> </a:t>
            </a:r>
            <a:r>
              <a:rPr sz="5600" u="none" spc="-5" dirty="0"/>
              <a:t>discussion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788025" cy="0"/>
          </a:xfrm>
          <a:custGeom>
            <a:avLst/>
            <a:gdLst/>
            <a:ahLst/>
            <a:cxnLst/>
            <a:rect l="l" t="t" r="r" b="b"/>
            <a:pathLst>
              <a:path w="5788025">
                <a:moveTo>
                  <a:pt x="0" y="0"/>
                </a:moveTo>
                <a:lnTo>
                  <a:pt x="578752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1635760"/>
            <a:ext cx="5062855" cy="7109459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Sender: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720"/>
              </a:spcBef>
              <a:tabLst>
                <a:tab pos="2054860" algn="l"/>
                <a:tab pos="3961765" algn="l"/>
              </a:tabLst>
            </a:pPr>
            <a:r>
              <a:rPr sz="3825" spc="-13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90" dirty="0">
                <a:latin typeface="Comic Sans MS"/>
                <a:cs typeface="Comic Sans MS"/>
              </a:rPr>
              <a:t>seq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#	</a:t>
            </a:r>
            <a:r>
              <a:rPr sz="3400" spc="-5" dirty="0">
                <a:latin typeface="Comic Sans MS"/>
                <a:cs typeface="Comic Sans MS"/>
              </a:rPr>
              <a:t>added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pkt</a:t>
            </a:r>
            <a:endParaRPr sz="3400">
              <a:latin typeface="Comic Sans MS"/>
              <a:cs typeface="Comic Sans MS"/>
            </a:endParaRPr>
          </a:p>
          <a:p>
            <a:pPr marL="762000" marR="73025" indent="-289560">
              <a:lnSpc>
                <a:spcPct val="115199"/>
              </a:lnSpc>
              <a:spcBef>
                <a:spcPts val="1100"/>
              </a:spcBef>
              <a:tabLst>
                <a:tab pos="1616710" algn="l"/>
                <a:tab pos="2580640" algn="l"/>
              </a:tabLst>
            </a:pPr>
            <a:r>
              <a:rPr sz="3825" spc="-13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90" dirty="0">
                <a:latin typeface="Comic Sans MS"/>
                <a:cs typeface="Comic Sans MS"/>
              </a:rPr>
              <a:t>two	</a:t>
            </a:r>
            <a:r>
              <a:rPr sz="3400" spc="-5" dirty="0">
                <a:latin typeface="Comic Sans MS"/>
                <a:cs typeface="Comic Sans MS"/>
              </a:rPr>
              <a:t>seq. </a:t>
            </a:r>
            <a:r>
              <a:rPr sz="3400" dirty="0">
                <a:latin typeface="Comic Sans MS"/>
                <a:cs typeface="Comic Sans MS"/>
              </a:rPr>
              <a:t>#’s (0,1)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will  suffice.	Why?</a:t>
            </a:r>
            <a:endParaRPr sz="3400">
              <a:latin typeface="Comic Sans MS"/>
              <a:cs typeface="Comic Sans MS"/>
            </a:endParaRPr>
          </a:p>
          <a:p>
            <a:pPr marL="762000" marR="458470" indent="-289560">
              <a:lnSpc>
                <a:spcPct val="115199"/>
              </a:lnSpc>
              <a:spcBef>
                <a:spcPts val="1100"/>
              </a:spcBef>
              <a:tabLst>
                <a:tab pos="1864360" algn="l"/>
              </a:tabLst>
            </a:pPr>
            <a:r>
              <a:rPr sz="3825" spc="-11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75" dirty="0">
                <a:latin typeface="Comic Sans MS"/>
                <a:cs typeface="Comic Sans MS"/>
              </a:rPr>
              <a:t>must	</a:t>
            </a:r>
            <a:r>
              <a:rPr sz="3400" spc="-5" dirty="0">
                <a:latin typeface="Comic Sans MS"/>
                <a:cs typeface="Comic Sans MS"/>
              </a:rPr>
              <a:t>check </a:t>
            </a:r>
            <a:r>
              <a:rPr sz="3400" dirty="0">
                <a:latin typeface="Comic Sans MS"/>
                <a:cs typeface="Comic Sans MS"/>
              </a:rPr>
              <a:t>if  </a:t>
            </a:r>
            <a:r>
              <a:rPr sz="3400" spc="-5" dirty="0">
                <a:latin typeface="Comic Sans MS"/>
                <a:cs typeface="Comic Sans MS"/>
              </a:rPr>
              <a:t>received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ACK/NAK  corrupted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720"/>
              </a:spcBef>
            </a:pPr>
            <a:r>
              <a:rPr sz="3825" spc="-89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60" dirty="0">
                <a:latin typeface="Comic Sans MS"/>
                <a:cs typeface="Comic Sans MS"/>
              </a:rPr>
              <a:t>twice </a:t>
            </a:r>
            <a:r>
              <a:rPr sz="3400" spc="-5" dirty="0">
                <a:latin typeface="Comic Sans MS"/>
                <a:cs typeface="Comic Sans MS"/>
              </a:rPr>
              <a:t>as many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states</a:t>
            </a:r>
            <a:endParaRPr sz="3400">
              <a:latin typeface="Comic Sans MS"/>
              <a:cs typeface="Comic Sans MS"/>
            </a:endParaRPr>
          </a:p>
          <a:p>
            <a:pPr marL="1155700" marR="30480" indent="-226060">
              <a:lnSpc>
                <a:spcPct val="116100"/>
              </a:lnSpc>
              <a:spcBef>
                <a:spcPts val="975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3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state must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“remember”  </a:t>
            </a:r>
            <a:r>
              <a:rPr sz="2800" spc="-5" dirty="0">
                <a:latin typeface="Comic Sans MS"/>
                <a:cs typeface="Comic Sans MS"/>
              </a:rPr>
              <a:t>whether “current” pkt  has </a:t>
            </a:r>
            <a:r>
              <a:rPr sz="2800" dirty="0">
                <a:latin typeface="Comic Sans MS"/>
                <a:cs typeface="Comic Sans MS"/>
              </a:rPr>
              <a:t>0 or 1 </a:t>
            </a:r>
            <a:r>
              <a:rPr sz="2800" spc="-5" dirty="0">
                <a:latin typeface="Comic Sans MS"/>
                <a:cs typeface="Comic Sans MS"/>
              </a:rPr>
              <a:t>seq.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813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rdt2.1:</a:t>
            </a:r>
            <a:r>
              <a:rPr sz="5600" u="none" spc="-45" dirty="0"/>
              <a:t> </a:t>
            </a:r>
            <a:r>
              <a:rPr sz="5600" u="none" spc="-5" dirty="0"/>
              <a:t>discussion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788025" cy="0"/>
          </a:xfrm>
          <a:custGeom>
            <a:avLst/>
            <a:gdLst/>
            <a:ahLst/>
            <a:cxnLst/>
            <a:rect l="l" t="t" r="r" b="b"/>
            <a:pathLst>
              <a:path w="5788025">
                <a:moveTo>
                  <a:pt x="0" y="0"/>
                </a:moveTo>
                <a:lnTo>
                  <a:pt x="578752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1635760"/>
            <a:ext cx="5062855" cy="7109459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Sender: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720"/>
              </a:spcBef>
              <a:tabLst>
                <a:tab pos="2054860" algn="l"/>
                <a:tab pos="3961765" algn="l"/>
              </a:tabLst>
            </a:pPr>
            <a:r>
              <a:rPr sz="3825" spc="-13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90" dirty="0">
                <a:latin typeface="Comic Sans MS"/>
                <a:cs typeface="Comic Sans MS"/>
              </a:rPr>
              <a:t>seq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#	</a:t>
            </a:r>
            <a:r>
              <a:rPr sz="3400" spc="-5" dirty="0">
                <a:latin typeface="Comic Sans MS"/>
                <a:cs typeface="Comic Sans MS"/>
              </a:rPr>
              <a:t>added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pkt</a:t>
            </a:r>
            <a:endParaRPr sz="3400">
              <a:latin typeface="Comic Sans MS"/>
              <a:cs typeface="Comic Sans MS"/>
            </a:endParaRPr>
          </a:p>
          <a:p>
            <a:pPr marL="762000" marR="73025" indent="-289560">
              <a:lnSpc>
                <a:spcPct val="115199"/>
              </a:lnSpc>
              <a:spcBef>
                <a:spcPts val="1100"/>
              </a:spcBef>
              <a:tabLst>
                <a:tab pos="1616710" algn="l"/>
                <a:tab pos="2580640" algn="l"/>
              </a:tabLst>
            </a:pPr>
            <a:r>
              <a:rPr sz="3825" spc="-13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90" dirty="0">
                <a:latin typeface="Comic Sans MS"/>
                <a:cs typeface="Comic Sans MS"/>
              </a:rPr>
              <a:t>two	</a:t>
            </a:r>
            <a:r>
              <a:rPr sz="3400" spc="-5" dirty="0">
                <a:latin typeface="Comic Sans MS"/>
                <a:cs typeface="Comic Sans MS"/>
              </a:rPr>
              <a:t>seq. </a:t>
            </a:r>
            <a:r>
              <a:rPr sz="3400" dirty="0">
                <a:latin typeface="Comic Sans MS"/>
                <a:cs typeface="Comic Sans MS"/>
              </a:rPr>
              <a:t>#’s (0,1)</a:t>
            </a:r>
            <a:r>
              <a:rPr sz="3400" spc="-8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will  suffice.	Why?</a:t>
            </a:r>
            <a:endParaRPr sz="3400">
              <a:latin typeface="Comic Sans MS"/>
              <a:cs typeface="Comic Sans MS"/>
            </a:endParaRPr>
          </a:p>
          <a:p>
            <a:pPr marL="762000" marR="458470" indent="-289560">
              <a:lnSpc>
                <a:spcPct val="115199"/>
              </a:lnSpc>
              <a:spcBef>
                <a:spcPts val="1100"/>
              </a:spcBef>
              <a:tabLst>
                <a:tab pos="1864360" algn="l"/>
              </a:tabLst>
            </a:pPr>
            <a:r>
              <a:rPr sz="3825" spc="-11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75" dirty="0">
                <a:latin typeface="Comic Sans MS"/>
                <a:cs typeface="Comic Sans MS"/>
              </a:rPr>
              <a:t>must	</a:t>
            </a:r>
            <a:r>
              <a:rPr sz="3400" spc="-5" dirty="0">
                <a:latin typeface="Comic Sans MS"/>
                <a:cs typeface="Comic Sans MS"/>
              </a:rPr>
              <a:t>check </a:t>
            </a:r>
            <a:r>
              <a:rPr sz="3400" dirty="0">
                <a:latin typeface="Comic Sans MS"/>
                <a:cs typeface="Comic Sans MS"/>
              </a:rPr>
              <a:t>if  </a:t>
            </a:r>
            <a:r>
              <a:rPr sz="3400" spc="-5" dirty="0">
                <a:latin typeface="Comic Sans MS"/>
                <a:cs typeface="Comic Sans MS"/>
              </a:rPr>
              <a:t>received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ACK/NAK  corrupted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720"/>
              </a:spcBef>
            </a:pPr>
            <a:r>
              <a:rPr sz="3825" spc="-89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60" dirty="0">
                <a:latin typeface="Comic Sans MS"/>
                <a:cs typeface="Comic Sans MS"/>
              </a:rPr>
              <a:t>twice </a:t>
            </a:r>
            <a:r>
              <a:rPr sz="3400" spc="-5" dirty="0">
                <a:latin typeface="Comic Sans MS"/>
                <a:cs typeface="Comic Sans MS"/>
              </a:rPr>
              <a:t>as many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states</a:t>
            </a:r>
            <a:endParaRPr sz="3400">
              <a:latin typeface="Comic Sans MS"/>
              <a:cs typeface="Comic Sans MS"/>
            </a:endParaRPr>
          </a:p>
          <a:p>
            <a:pPr marL="1155700" marR="30480" indent="-226060">
              <a:lnSpc>
                <a:spcPct val="116100"/>
              </a:lnSpc>
              <a:spcBef>
                <a:spcPts val="975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3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state must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“remember”  </a:t>
            </a:r>
            <a:r>
              <a:rPr sz="2800" spc="-5" dirty="0">
                <a:latin typeface="Comic Sans MS"/>
                <a:cs typeface="Comic Sans MS"/>
              </a:rPr>
              <a:t>whether “current” pkt  has </a:t>
            </a:r>
            <a:r>
              <a:rPr sz="2800" dirty="0">
                <a:latin typeface="Comic Sans MS"/>
                <a:cs typeface="Comic Sans MS"/>
              </a:rPr>
              <a:t>0 or 1 </a:t>
            </a:r>
            <a:r>
              <a:rPr sz="2800" spc="-5" dirty="0">
                <a:latin typeface="Comic Sans MS"/>
                <a:cs typeface="Comic Sans MS"/>
              </a:rPr>
              <a:t>seq.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9183" y="1661160"/>
            <a:ext cx="5196205" cy="56515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6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Receiver:</a:t>
            </a:r>
            <a:endParaRPr sz="3400">
              <a:latin typeface="Comic Sans MS"/>
              <a:cs typeface="Comic Sans MS"/>
            </a:endParaRPr>
          </a:p>
          <a:p>
            <a:pPr marL="377190" marR="222885" indent="-33972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1479550" algn="l"/>
                <a:tab pos="1852930" algn="l"/>
                <a:tab pos="3241040" algn="l"/>
              </a:tabLst>
            </a:pPr>
            <a:r>
              <a:rPr sz="3400" dirty="0">
                <a:latin typeface="Comic Sans MS"/>
                <a:cs typeface="Comic Sans MS"/>
              </a:rPr>
              <a:t>m</a:t>
            </a:r>
            <a:r>
              <a:rPr sz="3400" spc="-5" dirty="0">
                <a:latin typeface="Comic Sans MS"/>
                <a:cs typeface="Comic Sans MS"/>
              </a:rPr>
              <a:t>us</a:t>
            </a:r>
            <a:r>
              <a:rPr sz="3400" dirty="0">
                <a:latin typeface="Comic Sans MS"/>
                <a:cs typeface="Comic Sans MS"/>
              </a:rPr>
              <a:t>t	c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eck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if	recei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ed  </a:t>
            </a:r>
            <a:r>
              <a:rPr sz="3400" spc="-5" dirty="0">
                <a:latin typeface="Comic Sans MS"/>
                <a:cs typeface="Comic Sans MS"/>
              </a:rPr>
              <a:t>packet	</a:t>
            </a:r>
            <a:r>
              <a:rPr sz="3400" dirty="0">
                <a:latin typeface="Comic Sans MS"/>
                <a:cs typeface="Comic Sans MS"/>
              </a:rPr>
              <a:t>is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duplicate</a:t>
            </a:r>
            <a:endParaRPr sz="3400">
              <a:latin typeface="Comic Sans MS"/>
              <a:cs typeface="Comic Sans MS"/>
            </a:endParaRPr>
          </a:p>
          <a:p>
            <a:pPr marL="783590" marR="30480" indent="-288925">
              <a:lnSpc>
                <a:spcPct val="116100"/>
              </a:lnSpc>
              <a:spcBef>
                <a:spcPts val="875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390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state indicates </a:t>
            </a:r>
            <a:r>
              <a:rPr sz="2800" spc="-5" dirty="0">
                <a:latin typeface="Comic Sans MS"/>
                <a:cs typeface="Comic Sans MS"/>
              </a:rPr>
              <a:t>whether </a:t>
            </a:r>
            <a:r>
              <a:rPr sz="2800" dirty="0">
                <a:latin typeface="Comic Sans MS"/>
                <a:cs typeface="Comic Sans MS"/>
              </a:rPr>
              <a:t>0  or 1 is </a:t>
            </a:r>
            <a:r>
              <a:rPr sz="2800" spc="-5" dirty="0">
                <a:latin typeface="Comic Sans MS"/>
                <a:cs typeface="Comic Sans MS"/>
              </a:rPr>
              <a:t>expected pkt </a:t>
            </a:r>
            <a:r>
              <a:rPr sz="2800" dirty="0">
                <a:latin typeface="Comic Sans MS"/>
                <a:cs typeface="Comic Sans MS"/>
              </a:rPr>
              <a:t>seq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</a:t>
            </a:r>
            <a:endParaRPr sz="2800">
              <a:latin typeface="Comic Sans MS"/>
              <a:cs typeface="Comic Sans MS"/>
            </a:endParaRPr>
          </a:p>
          <a:p>
            <a:pPr marL="377190" marR="402590" indent="-339725">
              <a:lnSpc>
                <a:spcPct val="115199"/>
              </a:lnSpc>
              <a:spcBef>
                <a:spcPts val="91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7825" algn="l"/>
                <a:tab pos="1487805" algn="l"/>
                <a:tab pos="1957070" algn="l"/>
                <a:tab pos="3502660" algn="l"/>
              </a:tabLst>
            </a:pPr>
            <a:r>
              <a:rPr sz="3400" spc="-5" dirty="0">
                <a:latin typeface="Comic Sans MS"/>
                <a:cs typeface="Comic Sans MS"/>
              </a:rPr>
              <a:t>note: receiver can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not  know	</a:t>
            </a:r>
            <a:r>
              <a:rPr sz="3400" dirty="0">
                <a:latin typeface="Comic Sans MS"/>
                <a:cs typeface="Comic Sans MS"/>
              </a:rPr>
              <a:t>if	its</a:t>
            </a:r>
            <a:r>
              <a:rPr sz="3400" spc="-5" dirty="0">
                <a:latin typeface="Comic Sans MS"/>
                <a:cs typeface="Comic Sans MS"/>
              </a:rPr>
              <a:t> last	ACK/  </a:t>
            </a:r>
            <a:r>
              <a:rPr sz="3400" dirty="0">
                <a:latin typeface="Comic Sans MS"/>
                <a:cs typeface="Comic Sans MS"/>
              </a:rPr>
              <a:t>NAK received </a:t>
            </a:r>
            <a:r>
              <a:rPr sz="3400" spc="-5" dirty="0">
                <a:latin typeface="Comic Sans MS"/>
                <a:cs typeface="Comic Sans MS"/>
              </a:rPr>
              <a:t>OK </a:t>
            </a:r>
            <a:r>
              <a:rPr sz="3400" dirty="0">
                <a:latin typeface="Comic Sans MS"/>
                <a:cs typeface="Comic Sans MS"/>
              </a:rPr>
              <a:t>at  </a:t>
            </a:r>
            <a:r>
              <a:rPr sz="3400" spc="-5" dirty="0">
                <a:latin typeface="Comic Sans MS"/>
                <a:cs typeface="Comic Sans MS"/>
              </a:rPr>
              <a:t>sender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62000"/>
            <a:ext cx="84131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53760" algn="l"/>
              </a:tabLst>
            </a:pPr>
            <a:r>
              <a:rPr sz="5000" u="none" dirty="0"/>
              <a:t>rdt2</a:t>
            </a:r>
            <a:r>
              <a:rPr sz="5000" u="none" spc="-5" dirty="0"/>
              <a:t>.</a:t>
            </a:r>
            <a:r>
              <a:rPr sz="5000" u="none" dirty="0"/>
              <a:t>2:</a:t>
            </a:r>
            <a:r>
              <a:rPr sz="5000" u="none" spc="-5" dirty="0"/>
              <a:t> </a:t>
            </a:r>
            <a:r>
              <a:rPr sz="5000" u="none" dirty="0"/>
              <a:t>a</a:t>
            </a:r>
            <a:r>
              <a:rPr sz="5000" u="none" spc="-5" dirty="0"/>
              <a:t> </a:t>
            </a:r>
            <a:r>
              <a:rPr sz="5000" u="none" dirty="0"/>
              <a:t>N</a:t>
            </a:r>
            <a:r>
              <a:rPr sz="5000" u="none" spc="-5" dirty="0"/>
              <a:t>AK</a:t>
            </a:r>
            <a:r>
              <a:rPr sz="5000" u="none" dirty="0"/>
              <a:t>-free	protocol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8423"/>
            <a:ext cx="8387080" cy="0"/>
          </a:xfrm>
          <a:custGeom>
            <a:avLst/>
            <a:gdLst/>
            <a:ahLst/>
            <a:cxnLst/>
            <a:rect l="l" t="t" r="r" b="b"/>
            <a:pathLst>
              <a:path w="8387080">
                <a:moveTo>
                  <a:pt x="0" y="0"/>
                </a:moveTo>
                <a:lnTo>
                  <a:pt x="8386775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7439" y="2105660"/>
            <a:ext cx="10374630" cy="40513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1459230" algn="l"/>
                <a:tab pos="6185535" algn="l"/>
                <a:tab pos="7325359" algn="l"/>
              </a:tabLst>
            </a:pPr>
            <a:r>
              <a:rPr sz="3825" spc="-11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75" dirty="0">
                <a:latin typeface="Comic Sans MS"/>
                <a:cs typeface="Comic Sans MS"/>
              </a:rPr>
              <a:t>same	</a:t>
            </a:r>
            <a:r>
              <a:rPr sz="3400" spc="-5" dirty="0">
                <a:latin typeface="Comic Sans MS"/>
                <a:cs typeface="Comic Sans MS"/>
              </a:rPr>
              <a:t>functionality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as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rdt2.1,	using	ACKs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only</a:t>
            </a:r>
            <a:endParaRPr sz="3400">
              <a:latin typeface="Comic Sans MS"/>
              <a:cs typeface="Comic Sans MS"/>
            </a:endParaRPr>
          </a:p>
          <a:p>
            <a:pPr marL="327025" marR="316865" indent="-289560">
              <a:lnSpc>
                <a:spcPct val="115199"/>
              </a:lnSpc>
              <a:spcBef>
                <a:spcPts val="1100"/>
              </a:spcBef>
              <a:tabLst>
                <a:tab pos="2503805" algn="l"/>
                <a:tab pos="3676015" algn="l"/>
                <a:tab pos="5482590" algn="l"/>
                <a:tab pos="8500110" algn="l"/>
                <a:tab pos="9382125" algn="l"/>
              </a:tabLst>
            </a:pPr>
            <a:r>
              <a:rPr sz="3825" spc="-525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ns</a:t>
            </a:r>
            <a:r>
              <a:rPr sz="3400" dirty="0">
                <a:latin typeface="Comic Sans MS"/>
                <a:cs typeface="Comic Sans MS"/>
              </a:rPr>
              <a:t>te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N</a:t>
            </a:r>
            <a:r>
              <a:rPr sz="3400" spc="-5" dirty="0">
                <a:latin typeface="Comic Sans MS"/>
                <a:cs typeface="Comic Sans MS"/>
              </a:rPr>
              <a:t>AK</a:t>
            </a:r>
            <a:r>
              <a:rPr sz="3400" dirty="0">
                <a:latin typeface="Comic Sans MS"/>
                <a:cs typeface="Comic Sans MS"/>
              </a:rPr>
              <a:t>,	recei</a:t>
            </a:r>
            <a:r>
              <a:rPr sz="3400" spc="-5" dirty="0">
                <a:latin typeface="Comic Sans MS"/>
                <a:cs typeface="Comic Sans MS"/>
              </a:rPr>
              <a:t>v</a:t>
            </a:r>
            <a:r>
              <a:rPr sz="3400" dirty="0">
                <a:latin typeface="Comic Sans MS"/>
                <a:cs typeface="Comic Sans MS"/>
              </a:rPr>
              <a:t>er	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ds</a:t>
            </a:r>
            <a:r>
              <a:rPr sz="3400" spc="-5" dirty="0">
                <a:latin typeface="Comic Sans MS"/>
                <a:cs typeface="Comic Sans MS"/>
              </a:rPr>
              <a:t> AC</a:t>
            </a:r>
            <a:r>
              <a:rPr sz="3400" dirty="0">
                <a:latin typeface="Comic Sans MS"/>
                <a:cs typeface="Comic Sans MS"/>
              </a:rPr>
              <a:t>K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for	</a:t>
            </a:r>
            <a:r>
              <a:rPr sz="3400" spc="-5" dirty="0">
                <a:latin typeface="Comic Sans MS"/>
                <a:cs typeface="Comic Sans MS"/>
              </a:rPr>
              <a:t>las</a:t>
            </a:r>
            <a:r>
              <a:rPr sz="3400" dirty="0">
                <a:latin typeface="Comic Sans MS"/>
                <a:cs typeface="Comic Sans MS"/>
              </a:rPr>
              <a:t>t	p</a:t>
            </a:r>
            <a:r>
              <a:rPr sz="3400" spc="-5" dirty="0">
                <a:latin typeface="Comic Sans MS"/>
                <a:cs typeface="Comic Sans MS"/>
              </a:rPr>
              <a:t>kt  received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OK</a:t>
            </a:r>
            <a:endParaRPr sz="3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292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 must explicitly include </a:t>
            </a: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pkt being</a:t>
            </a:r>
            <a:r>
              <a:rPr sz="2800" spc="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ACKed</a:t>
            </a:r>
            <a:endParaRPr sz="2800">
              <a:latin typeface="Comic Sans MS"/>
              <a:cs typeface="Comic Sans MS"/>
            </a:endParaRPr>
          </a:p>
          <a:p>
            <a:pPr marL="352425" marR="104139" indent="-314960">
              <a:lnSpc>
                <a:spcPct val="115199"/>
              </a:lnSpc>
              <a:spcBef>
                <a:spcPts val="1120"/>
              </a:spcBef>
              <a:tabLst>
                <a:tab pos="2312670" algn="l"/>
                <a:tab pos="3834765" algn="l"/>
                <a:tab pos="5334635" algn="l"/>
                <a:tab pos="5492115" algn="l"/>
                <a:tab pos="8482330" algn="l"/>
              </a:tabLst>
            </a:pPr>
            <a:r>
              <a:rPr sz="3825" spc="-30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20" dirty="0">
                <a:latin typeface="Comic Sans MS"/>
                <a:cs typeface="Comic Sans MS"/>
              </a:rPr>
              <a:t>duplicate	</a:t>
            </a:r>
            <a:r>
              <a:rPr sz="3400" spc="-5" dirty="0">
                <a:latin typeface="Comic Sans MS"/>
                <a:cs typeface="Comic Sans MS"/>
              </a:rPr>
              <a:t>ACK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at	sender	results</a:t>
            </a:r>
            <a:r>
              <a:rPr sz="3400" dirty="0">
                <a:latin typeface="Comic Sans MS"/>
                <a:cs typeface="Comic Sans MS"/>
              </a:rPr>
              <a:t> in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same	action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as  </a:t>
            </a:r>
            <a:r>
              <a:rPr sz="3400" dirty="0">
                <a:latin typeface="Comic Sans MS"/>
                <a:cs typeface="Comic Sans MS"/>
              </a:rPr>
              <a:t>NAK: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retransmit	current	pkt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711200"/>
            <a:ext cx="9177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3054" algn="l"/>
                <a:tab pos="6461125" algn="l"/>
              </a:tabLst>
            </a:pPr>
            <a:r>
              <a:rPr spc="-5" dirty="0"/>
              <a:t>rdt2.2:</a:t>
            </a:r>
            <a:r>
              <a:rPr spc="20" dirty="0"/>
              <a:t> </a:t>
            </a:r>
            <a:r>
              <a:rPr spc="-5" dirty="0"/>
              <a:t>sender,	receiver	fragments</a:t>
            </a:r>
          </a:p>
        </p:txBody>
      </p:sp>
      <p:sp>
        <p:nvSpPr>
          <p:cNvPr id="3" name="object 3"/>
          <p:cNvSpPr/>
          <p:nvPr/>
        </p:nvSpPr>
        <p:spPr>
          <a:xfrm>
            <a:off x="946009" y="3708398"/>
            <a:ext cx="11212195" cy="3921760"/>
          </a:xfrm>
          <a:custGeom>
            <a:avLst/>
            <a:gdLst/>
            <a:ahLst/>
            <a:cxnLst/>
            <a:rect l="l" t="t" r="r" b="b"/>
            <a:pathLst>
              <a:path w="11212195" h="3921759">
                <a:moveTo>
                  <a:pt x="0" y="0"/>
                </a:moveTo>
                <a:lnTo>
                  <a:pt x="11212124" y="3921762"/>
                </a:lnTo>
              </a:path>
            </a:pathLst>
          </a:custGeom>
          <a:ln w="1269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711200"/>
            <a:ext cx="9177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3054" algn="l"/>
                <a:tab pos="6461125" algn="l"/>
              </a:tabLst>
            </a:pPr>
            <a:r>
              <a:rPr spc="-5" dirty="0"/>
              <a:t>rdt2.2:</a:t>
            </a:r>
            <a:r>
              <a:rPr spc="20" dirty="0"/>
              <a:t> </a:t>
            </a:r>
            <a:r>
              <a:rPr spc="-5" dirty="0"/>
              <a:t>sender,	receiver	fragments</a:t>
            </a:r>
          </a:p>
        </p:txBody>
      </p:sp>
      <p:sp>
        <p:nvSpPr>
          <p:cNvPr id="5" name="object 5"/>
          <p:cNvSpPr/>
          <p:nvPr/>
        </p:nvSpPr>
        <p:spPr>
          <a:xfrm>
            <a:off x="946009" y="3708398"/>
            <a:ext cx="11212195" cy="3921760"/>
          </a:xfrm>
          <a:custGeom>
            <a:avLst/>
            <a:gdLst/>
            <a:ahLst/>
            <a:cxnLst/>
            <a:rect l="l" t="t" r="r" b="b"/>
            <a:pathLst>
              <a:path w="11212195" h="3921759">
                <a:moveTo>
                  <a:pt x="0" y="0"/>
                </a:moveTo>
                <a:lnTo>
                  <a:pt x="11212124" y="3921762"/>
                </a:lnTo>
              </a:path>
            </a:pathLst>
          </a:custGeom>
          <a:ln w="1269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7200" y="7289800"/>
            <a:ext cx="452818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5" dirty="0">
                <a:latin typeface="Arial"/>
                <a:cs typeface="Arial"/>
              </a:rPr>
              <a:t> has_seq1(rcvpkt)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9100" y="8077200"/>
            <a:ext cx="4707255" cy="13512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29489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sndpkt </a:t>
            </a:r>
            <a:r>
              <a:rPr sz="2200" b="1" dirty="0">
                <a:solidFill>
                  <a:srgbClr val="FF2600"/>
                </a:solidFill>
                <a:latin typeface="Arial"/>
                <a:cs typeface="Arial"/>
              </a:rPr>
              <a:t>= </a:t>
            </a: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make_pkt(ACK1, chksum)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2141" y="6066649"/>
            <a:ext cx="1205865" cy="1131570"/>
          </a:xfrm>
          <a:custGeom>
            <a:avLst/>
            <a:gdLst/>
            <a:ahLst/>
            <a:cxnLst/>
            <a:rect l="l" t="t" r="r" b="b"/>
            <a:pathLst>
              <a:path w="1205864" h="1131570">
                <a:moveTo>
                  <a:pt x="1029089" y="165652"/>
                </a:moveTo>
                <a:lnTo>
                  <a:pt x="1062636" y="199778"/>
                </a:lnTo>
                <a:lnTo>
                  <a:pt x="1092652" y="235756"/>
                </a:lnTo>
                <a:lnTo>
                  <a:pt x="1119137" y="273380"/>
                </a:lnTo>
                <a:lnTo>
                  <a:pt x="1142090" y="312446"/>
                </a:lnTo>
                <a:lnTo>
                  <a:pt x="1161512" y="352747"/>
                </a:lnTo>
                <a:lnTo>
                  <a:pt x="1177403" y="394077"/>
                </a:lnTo>
                <a:lnTo>
                  <a:pt x="1189762" y="436231"/>
                </a:lnTo>
                <a:lnTo>
                  <a:pt x="1198590" y="479002"/>
                </a:lnTo>
                <a:lnTo>
                  <a:pt x="1203887" y="522184"/>
                </a:lnTo>
                <a:lnTo>
                  <a:pt x="1205653" y="565573"/>
                </a:lnTo>
                <a:lnTo>
                  <a:pt x="1203887" y="608961"/>
                </a:lnTo>
                <a:lnTo>
                  <a:pt x="1198590" y="652144"/>
                </a:lnTo>
                <a:lnTo>
                  <a:pt x="1189762" y="694915"/>
                </a:lnTo>
                <a:lnTo>
                  <a:pt x="1177403" y="737069"/>
                </a:lnTo>
                <a:lnTo>
                  <a:pt x="1161512" y="778399"/>
                </a:lnTo>
                <a:lnTo>
                  <a:pt x="1142090" y="818700"/>
                </a:lnTo>
                <a:lnTo>
                  <a:pt x="1119137" y="857765"/>
                </a:lnTo>
                <a:lnTo>
                  <a:pt x="1092652" y="895390"/>
                </a:lnTo>
                <a:lnTo>
                  <a:pt x="1062636" y="931368"/>
                </a:lnTo>
                <a:lnTo>
                  <a:pt x="1029089" y="965494"/>
                </a:lnTo>
                <a:lnTo>
                  <a:pt x="992716" y="996968"/>
                </a:lnTo>
                <a:lnTo>
                  <a:pt x="954368" y="1025129"/>
                </a:lnTo>
                <a:lnTo>
                  <a:pt x="914265" y="1049976"/>
                </a:lnTo>
                <a:lnTo>
                  <a:pt x="872626" y="1071511"/>
                </a:lnTo>
                <a:lnTo>
                  <a:pt x="829670" y="1089733"/>
                </a:lnTo>
                <a:lnTo>
                  <a:pt x="785618" y="1104642"/>
                </a:lnTo>
                <a:lnTo>
                  <a:pt x="740688" y="1116238"/>
                </a:lnTo>
                <a:lnTo>
                  <a:pt x="695100" y="1124520"/>
                </a:lnTo>
                <a:lnTo>
                  <a:pt x="649073" y="1129490"/>
                </a:lnTo>
                <a:lnTo>
                  <a:pt x="602826" y="1131146"/>
                </a:lnTo>
                <a:lnTo>
                  <a:pt x="556580" y="1129490"/>
                </a:lnTo>
                <a:lnTo>
                  <a:pt x="510553" y="1124520"/>
                </a:lnTo>
                <a:lnTo>
                  <a:pt x="464964" y="1116238"/>
                </a:lnTo>
                <a:lnTo>
                  <a:pt x="420034" y="1104642"/>
                </a:lnTo>
                <a:lnTo>
                  <a:pt x="375982" y="1089733"/>
                </a:lnTo>
                <a:lnTo>
                  <a:pt x="333027" y="1071511"/>
                </a:lnTo>
                <a:lnTo>
                  <a:pt x="291388" y="1049976"/>
                </a:lnTo>
                <a:lnTo>
                  <a:pt x="251284" y="1025129"/>
                </a:lnTo>
                <a:lnTo>
                  <a:pt x="212937" y="996968"/>
                </a:lnTo>
                <a:lnTo>
                  <a:pt x="176563" y="965494"/>
                </a:lnTo>
                <a:lnTo>
                  <a:pt x="143016" y="931368"/>
                </a:lnTo>
                <a:lnTo>
                  <a:pt x="113000" y="895390"/>
                </a:lnTo>
                <a:lnTo>
                  <a:pt x="86516" y="857765"/>
                </a:lnTo>
                <a:lnTo>
                  <a:pt x="63563" y="818700"/>
                </a:lnTo>
                <a:lnTo>
                  <a:pt x="44140" y="778399"/>
                </a:lnTo>
                <a:lnTo>
                  <a:pt x="28250" y="737069"/>
                </a:lnTo>
                <a:lnTo>
                  <a:pt x="15890" y="694915"/>
                </a:lnTo>
                <a:lnTo>
                  <a:pt x="7062" y="652144"/>
                </a:lnTo>
                <a:lnTo>
                  <a:pt x="1765" y="608961"/>
                </a:lnTo>
                <a:lnTo>
                  <a:pt x="0" y="565573"/>
                </a:lnTo>
                <a:lnTo>
                  <a:pt x="1765" y="522184"/>
                </a:lnTo>
                <a:lnTo>
                  <a:pt x="7062" y="479002"/>
                </a:lnTo>
                <a:lnTo>
                  <a:pt x="15890" y="436231"/>
                </a:lnTo>
                <a:lnTo>
                  <a:pt x="28250" y="394077"/>
                </a:lnTo>
                <a:lnTo>
                  <a:pt x="44140" y="352747"/>
                </a:lnTo>
                <a:lnTo>
                  <a:pt x="63563" y="312446"/>
                </a:lnTo>
                <a:lnTo>
                  <a:pt x="86516" y="273380"/>
                </a:lnTo>
                <a:lnTo>
                  <a:pt x="113000" y="235756"/>
                </a:lnTo>
                <a:lnTo>
                  <a:pt x="143016" y="199778"/>
                </a:lnTo>
                <a:lnTo>
                  <a:pt x="176563" y="165652"/>
                </a:lnTo>
                <a:lnTo>
                  <a:pt x="212937" y="134178"/>
                </a:lnTo>
                <a:lnTo>
                  <a:pt x="251284" y="106017"/>
                </a:lnTo>
                <a:lnTo>
                  <a:pt x="291388" y="81169"/>
                </a:lnTo>
                <a:lnTo>
                  <a:pt x="333027" y="59634"/>
                </a:lnTo>
                <a:lnTo>
                  <a:pt x="375982" y="41413"/>
                </a:lnTo>
                <a:lnTo>
                  <a:pt x="420034" y="26504"/>
                </a:lnTo>
                <a:lnTo>
                  <a:pt x="464964" y="14908"/>
                </a:lnTo>
                <a:lnTo>
                  <a:pt x="510553" y="6626"/>
                </a:lnTo>
                <a:lnTo>
                  <a:pt x="556580" y="1656"/>
                </a:lnTo>
                <a:lnTo>
                  <a:pt x="602826" y="0"/>
                </a:lnTo>
                <a:lnTo>
                  <a:pt x="649073" y="1656"/>
                </a:lnTo>
                <a:lnTo>
                  <a:pt x="695100" y="6626"/>
                </a:lnTo>
                <a:lnTo>
                  <a:pt x="740688" y="14908"/>
                </a:lnTo>
                <a:lnTo>
                  <a:pt x="785618" y="26504"/>
                </a:lnTo>
                <a:lnTo>
                  <a:pt x="829670" y="41413"/>
                </a:lnTo>
                <a:lnTo>
                  <a:pt x="872626" y="59634"/>
                </a:lnTo>
                <a:lnTo>
                  <a:pt x="914265" y="81169"/>
                </a:lnTo>
                <a:lnTo>
                  <a:pt x="954368" y="106017"/>
                </a:lnTo>
                <a:lnTo>
                  <a:pt x="992716" y="134178"/>
                </a:lnTo>
                <a:lnTo>
                  <a:pt x="1029089" y="16565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3000" y="61341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6221" y="5936312"/>
            <a:ext cx="1181100" cy="238760"/>
          </a:xfrm>
          <a:custGeom>
            <a:avLst/>
            <a:gdLst/>
            <a:ahLst/>
            <a:cxnLst/>
            <a:rect l="l" t="t" r="r" b="b"/>
            <a:pathLst>
              <a:path w="1181100" h="238760">
                <a:moveTo>
                  <a:pt x="0" y="238789"/>
                </a:moveTo>
                <a:lnTo>
                  <a:pt x="36727" y="212589"/>
                </a:lnTo>
                <a:lnTo>
                  <a:pt x="73627" y="188144"/>
                </a:lnTo>
                <a:lnTo>
                  <a:pt x="110785" y="165414"/>
                </a:lnTo>
                <a:lnTo>
                  <a:pt x="148289" y="144355"/>
                </a:lnTo>
                <a:lnTo>
                  <a:pt x="186224" y="124925"/>
                </a:lnTo>
                <a:lnTo>
                  <a:pt x="224677" y="107082"/>
                </a:lnTo>
                <a:lnTo>
                  <a:pt x="263734" y="90783"/>
                </a:lnTo>
                <a:lnTo>
                  <a:pt x="303482" y="75986"/>
                </a:lnTo>
                <a:lnTo>
                  <a:pt x="344005" y="62647"/>
                </a:lnTo>
                <a:lnTo>
                  <a:pt x="385392" y="50726"/>
                </a:lnTo>
                <a:lnTo>
                  <a:pt x="427727" y="40178"/>
                </a:lnTo>
                <a:lnTo>
                  <a:pt x="471098" y="30962"/>
                </a:lnTo>
                <a:lnTo>
                  <a:pt x="515591" y="23036"/>
                </a:lnTo>
                <a:lnTo>
                  <a:pt x="561292" y="16356"/>
                </a:lnTo>
                <a:lnTo>
                  <a:pt x="608287" y="10880"/>
                </a:lnTo>
                <a:lnTo>
                  <a:pt x="656662" y="6567"/>
                </a:lnTo>
                <a:lnTo>
                  <a:pt x="706504" y="3372"/>
                </a:lnTo>
                <a:lnTo>
                  <a:pt x="757899" y="1254"/>
                </a:lnTo>
                <a:lnTo>
                  <a:pt x="810934" y="171"/>
                </a:lnTo>
                <a:lnTo>
                  <a:pt x="865694" y="79"/>
                </a:lnTo>
                <a:lnTo>
                  <a:pt x="922266" y="937"/>
                </a:lnTo>
                <a:lnTo>
                  <a:pt x="980736" y="2702"/>
                </a:lnTo>
                <a:lnTo>
                  <a:pt x="1041191" y="5331"/>
                </a:lnTo>
                <a:lnTo>
                  <a:pt x="1103717" y="8781"/>
                </a:lnTo>
                <a:lnTo>
                  <a:pt x="1168400" y="13012"/>
                </a:lnTo>
                <a:lnTo>
                  <a:pt x="1181069" y="1389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1572" y="5905663"/>
            <a:ext cx="90805" cy="87630"/>
          </a:xfrm>
          <a:custGeom>
            <a:avLst/>
            <a:gdLst/>
            <a:ahLst/>
            <a:cxnLst/>
            <a:rect l="l" t="t" r="r" b="b"/>
            <a:pathLst>
              <a:path w="90804" h="87629">
                <a:moveTo>
                  <a:pt x="6099" y="0"/>
                </a:moveTo>
                <a:lnTo>
                  <a:pt x="0" y="87162"/>
                </a:lnTo>
                <a:lnTo>
                  <a:pt x="90211" y="49681"/>
                </a:lnTo>
                <a:lnTo>
                  <a:pt x="6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112" y="7049982"/>
            <a:ext cx="3430270" cy="216535"/>
          </a:xfrm>
          <a:custGeom>
            <a:avLst/>
            <a:gdLst/>
            <a:ahLst/>
            <a:cxnLst/>
            <a:rect l="l" t="t" r="r" b="b"/>
            <a:pathLst>
              <a:path w="3430270" h="216534">
                <a:moveTo>
                  <a:pt x="0" y="0"/>
                </a:moveTo>
                <a:lnTo>
                  <a:pt x="38236" y="17948"/>
                </a:lnTo>
                <a:lnTo>
                  <a:pt x="98175" y="41492"/>
                </a:lnTo>
                <a:lnTo>
                  <a:pt x="166065" y="63443"/>
                </a:lnTo>
                <a:lnTo>
                  <a:pt x="202829" y="73828"/>
                </a:lnTo>
                <a:lnTo>
                  <a:pt x="241384" y="83822"/>
                </a:lnTo>
                <a:lnTo>
                  <a:pt x="281666" y="93428"/>
                </a:lnTo>
                <a:lnTo>
                  <a:pt x="323609" y="102650"/>
                </a:lnTo>
                <a:lnTo>
                  <a:pt x="367149" y="111490"/>
                </a:lnTo>
                <a:lnTo>
                  <a:pt x="412218" y="119949"/>
                </a:lnTo>
                <a:lnTo>
                  <a:pt x="458753" y="128032"/>
                </a:lnTo>
                <a:lnTo>
                  <a:pt x="506688" y="135741"/>
                </a:lnTo>
                <a:lnTo>
                  <a:pt x="555958" y="143079"/>
                </a:lnTo>
                <a:lnTo>
                  <a:pt x="606497" y="150047"/>
                </a:lnTo>
                <a:lnTo>
                  <a:pt x="658240" y="156650"/>
                </a:lnTo>
                <a:lnTo>
                  <a:pt x="711122" y="162889"/>
                </a:lnTo>
                <a:lnTo>
                  <a:pt x="765077" y="168767"/>
                </a:lnTo>
                <a:lnTo>
                  <a:pt x="820041" y="174288"/>
                </a:lnTo>
                <a:lnTo>
                  <a:pt x="875946" y="179452"/>
                </a:lnTo>
                <a:lnTo>
                  <a:pt x="932730" y="184265"/>
                </a:lnTo>
                <a:lnTo>
                  <a:pt x="990325" y="188727"/>
                </a:lnTo>
                <a:lnTo>
                  <a:pt x="1048668" y="192842"/>
                </a:lnTo>
                <a:lnTo>
                  <a:pt x="1107691" y="196612"/>
                </a:lnTo>
                <a:lnTo>
                  <a:pt x="1167331" y="200040"/>
                </a:lnTo>
                <a:lnTo>
                  <a:pt x="1227522" y="203129"/>
                </a:lnTo>
                <a:lnTo>
                  <a:pt x="1288198" y="205882"/>
                </a:lnTo>
                <a:lnTo>
                  <a:pt x="1349294" y="208300"/>
                </a:lnTo>
                <a:lnTo>
                  <a:pt x="1410746" y="210388"/>
                </a:lnTo>
                <a:lnTo>
                  <a:pt x="1472486" y="212147"/>
                </a:lnTo>
                <a:lnTo>
                  <a:pt x="1534451" y="213580"/>
                </a:lnTo>
                <a:lnTo>
                  <a:pt x="1596575" y="214690"/>
                </a:lnTo>
                <a:lnTo>
                  <a:pt x="1658793" y="215479"/>
                </a:lnTo>
                <a:lnTo>
                  <a:pt x="1721039" y="215951"/>
                </a:lnTo>
                <a:lnTo>
                  <a:pt x="1783247" y="216107"/>
                </a:lnTo>
                <a:lnTo>
                  <a:pt x="1845354" y="215952"/>
                </a:lnTo>
                <a:lnTo>
                  <a:pt x="1907293" y="215486"/>
                </a:lnTo>
                <a:lnTo>
                  <a:pt x="1968998" y="214714"/>
                </a:lnTo>
                <a:lnTo>
                  <a:pt x="2030406" y="213637"/>
                </a:lnTo>
                <a:lnTo>
                  <a:pt x="2091449" y="212258"/>
                </a:lnTo>
                <a:lnTo>
                  <a:pt x="2152064" y="210581"/>
                </a:lnTo>
                <a:lnTo>
                  <a:pt x="2212185" y="208607"/>
                </a:lnTo>
                <a:lnTo>
                  <a:pt x="2271746" y="206340"/>
                </a:lnTo>
                <a:lnTo>
                  <a:pt x="2330682" y="203781"/>
                </a:lnTo>
                <a:lnTo>
                  <a:pt x="2388927" y="200935"/>
                </a:lnTo>
                <a:lnTo>
                  <a:pt x="2446418" y="197803"/>
                </a:lnTo>
                <a:lnTo>
                  <a:pt x="2503087" y="194388"/>
                </a:lnTo>
                <a:lnTo>
                  <a:pt x="2558870" y="190693"/>
                </a:lnTo>
                <a:lnTo>
                  <a:pt x="2613702" y="186720"/>
                </a:lnTo>
                <a:lnTo>
                  <a:pt x="2667516" y="182473"/>
                </a:lnTo>
                <a:lnTo>
                  <a:pt x="2720249" y="177953"/>
                </a:lnTo>
                <a:lnTo>
                  <a:pt x="2771834" y="173165"/>
                </a:lnTo>
                <a:lnTo>
                  <a:pt x="2822207" y="168109"/>
                </a:lnTo>
                <a:lnTo>
                  <a:pt x="2871301" y="162789"/>
                </a:lnTo>
                <a:lnTo>
                  <a:pt x="2919052" y="157208"/>
                </a:lnTo>
                <a:lnTo>
                  <a:pt x="2965394" y="151368"/>
                </a:lnTo>
                <a:lnTo>
                  <a:pt x="3010262" y="145273"/>
                </a:lnTo>
                <a:lnTo>
                  <a:pt x="3053591" y="138924"/>
                </a:lnTo>
                <a:lnTo>
                  <a:pt x="3095315" y="132324"/>
                </a:lnTo>
                <a:lnTo>
                  <a:pt x="3135369" y="125476"/>
                </a:lnTo>
                <a:lnTo>
                  <a:pt x="3173687" y="118383"/>
                </a:lnTo>
                <a:lnTo>
                  <a:pt x="3244857" y="103473"/>
                </a:lnTo>
                <a:lnTo>
                  <a:pt x="3308302" y="87613"/>
                </a:lnTo>
                <a:lnTo>
                  <a:pt x="3363499" y="70826"/>
                </a:lnTo>
                <a:lnTo>
                  <a:pt x="3409926" y="53134"/>
                </a:lnTo>
                <a:lnTo>
                  <a:pt x="3429687" y="439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8009" y="7016298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40">
                <a:moveTo>
                  <a:pt x="97684" y="0"/>
                </a:moveTo>
                <a:lnTo>
                  <a:pt x="0" y="916"/>
                </a:lnTo>
                <a:lnTo>
                  <a:pt x="59344" y="78515"/>
                </a:lnTo>
                <a:lnTo>
                  <a:pt x="9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32665" y="8077200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7631" y="6187109"/>
            <a:ext cx="481965" cy="760095"/>
          </a:xfrm>
          <a:custGeom>
            <a:avLst/>
            <a:gdLst/>
            <a:ahLst/>
            <a:cxnLst/>
            <a:rect l="l" t="t" r="r" b="b"/>
            <a:pathLst>
              <a:path w="481964" h="760095">
                <a:moveTo>
                  <a:pt x="430651" y="594726"/>
                </a:moveTo>
                <a:lnTo>
                  <a:pt x="381338" y="645785"/>
                </a:lnTo>
                <a:lnTo>
                  <a:pt x="335243" y="686662"/>
                </a:lnTo>
                <a:lnTo>
                  <a:pt x="292323" y="717928"/>
                </a:lnTo>
                <a:lnTo>
                  <a:pt x="252535" y="740151"/>
                </a:lnTo>
                <a:lnTo>
                  <a:pt x="215836" y="753900"/>
                </a:lnTo>
                <a:lnTo>
                  <a:pt x="166483" y="759879"/>
                </a:lnTo>
                <a:lnTo>
                  <a:pt x="151530" y="758252"/>
                </a:lnTo>
                <a:lnTo>
                  <a:pt x="111084" y="743503"/>
                </a:lnTo>
                <a:lnTo>
                  <a:pt x="77149" y="715448"/>
                </a:lnTo>
                <a:lnTo>
                  <a:pt x="49577" y="676008"/>
                </a:lnTo>
                <a:lnTo>
                  <a:pt x="28223" y="627102"/>
                </a:lnTo>
                <a:lnTo>
                  <a:pt x="17369" y="590188"/>
                </a:lnTo>
                <a:lnTo>
                  <a:pt x="9169" y="550490"/>
                </a:lnTo>
                <a:lnTo>
                  <a:pt x="3580" y="508576"/>
                </a:lnTo>
                <a:lnTo>
                  <a:pt x="560" y="465015"/>
                </a:lnTo>
                <a:lnTo>
                  <a:pt x="0" y="442795"/>
                </a:lnTo>
                <a:lnTo>
                  <a:pt x="65" y="420377"/>
                </a:lnTo>
                <a:lnTo>
                  <a:pt x="2050" y="375230"/>
                </a:lnTo>
                <a:lnTo>
                  <a:pt x="6474" y="330143"/>
                </a:lnTo>
                <a:lnTo>
                  <a:pt x="13292" y="285686"/>
                </a:lnTo>
                <a:lnTo>
                  <a:pt x="22461" y="242427"/>
                </a:lnTo>
                <a:lnTo>
                  <a:pt x="33939" y="200934"/>
                </a:lnTo>
                <a:lnTo>
                  <a:pt x="47680" y="161778"/>
                </a:lnTo>
                <a:lnTo>
                  <a:pt x="63643" y="125527"/>
                </a:lnTo>
                <a:lnTo>
                  <a:pt x="91657" y="77843"/>
                </a:lnTo>
                <a:lnTo>
                  <a:pt x="124424" y="39894"/>
                </a:lnTo>
                <a:lnTo>
                  <a:pt x="161799" y="13603"/>
                </a:lnTo>
                <a:lnTo>
                  <a:pt x="203634" y="889"/>
                </a:lnTo>
                <a:lnTo>
                  <a:pt x="218545" y="0"/>
                </a:lnTo>
                <a:lnTo>
                  <a:pt x="233930" y="903"/>
                </a:lnTo>
                <a:lnTo>
                  <a:pt x="282874" y="15085"/>
                </a:lnTo>
                <a:lnTo>
                  <a:pt x="317774" y="34808"/>
                </a:lnTo>
                <a:lnTo>
                  <a:pt x="354440" y="63410"/>
                </a:lnTo>
                <a:lnTo>
                  <a:pt x="392828" y="101460"/>
                </a:lnTo>
                <a:lnTo>
                  <a:pt x="432895" y="149528"/>
                </a:lnTo>
                <a:lnTo>
                  <a:pt x="474597" y="208181"/>
                </a:lnTo>
                <a:lnTo>
                  <a:pt x="481625" y="218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5827" y="6371161"/>
            <a:ext cx="85090" cy="97155"/>
          </a:xfrm>
          <a:custGeom>
            <a:avLst/>
            <a:gdLst/>
            <a:ahLst/>
            <a:cxnLst/>
            <a:rect l="l" t="t" r="r" b="b"/>
            <a:pathLst>
              <a:path w="85089" h="97154">
                <a:moveTo>
                  <a:pt x="72821" y="0"/>
                </a:moveTo>
                <a:lnTo>
                  <a:pt x="0" y="48286"/>
                </a:lnTo>
                <a:lnTo>
                  <a:pt x="84697" y="96965"/>
                </a:lnTo>
                <a:lnTo>
                  <a:pt x="7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682" y="6630528"/>
            <a:ext cx="2736850" cy="0"/>
          </a:xfrm>
          <a:custGeom>
            <a:avLst/>
            <a:gdLst/>
            <a:ahLst/>
            <a:cxnLst/>
            <a:rect l="l" t="t" r="r" b="b"/>
            <a:pathLst>
              <a:path w="2736850">
                <a:moveTo>
                  <a:pt x="0" y="0"/>
                </a:moveTo>
                <a:lnTo>
                  <a:pt x="273644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300" y="5461000"/>
            <a:ext cx="280543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(corrupt(rcvpkt)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has_seq1(rcvpkt))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00" y="6692900"/>
            <a:ext cx="2369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7600" y="6210300"/>
            <a:ext cx="2288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receiver</a:t>
            </a:r>
            <a:r>
              <a:rPr sz="280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FSM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3200" y="6705600"/>
            <a:ext cx="1572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fragment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18700" y="57912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711200"/>
            <a:ext cx="9177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3054" algn="l"/>
                <a:tab pos="6461125" algn="l"/>
              </a:tabLst>
            </a:pPr>
            <a:r>
              <a:rPr spc="-5" dirty="0"/>
              <a:t>rdt2.2:</a:t>
            </a:r>
            <a:r>
              <a:rPr spc="20" dirty="0"/>
              <a:t> </a:t>
            </a:r>
            <a:r>
              <a:rPr spc="-5" dirty="0"/>
              <a:t>sender,	receiver	fragments</a:t>
            </a:r>
          </a:p>
        </p:txBody>
      </p:sp>
      <p:sp>
        <p:nvSpPr>
          <p:cNvPr id="5" name="object 5"/>
          <p:cNvSpPr/>
          <p:nvPr/>
        </p:nvSpPr>
        <p:spPr>
          <a:xfrm>
            <a:off x="3822851" y="3158631"/>
            <a:ext cx="1304290" cy="1193800"/>
          </a:xfrm>
          <a:custGeom>
            <a:avLst/>
            <a:gdLst/>
            <a:ahLst/>
            <a:cxnLst/>
            <a:rect l="l" t="t" r="r" b="b"/>
            <a:pathLst>
              <a:path w="1304289" h="1193800">
                <a:moveTo>
                  <a:pt x="1113450" y="174827"/>
                </a:moveTo>
                <a:lnTo>
                  <a:pt x="1148118" y="209082"/>
                </a:lnTo>
                <a:lnTo>
                  <a:pt x="1179320" y="245119"/>
                </a:lnTo>
                <a:lnTo>
                  <a:pt x="1207055" y="282752"/>
                </a:lnTo>
                <a:lnTo>
                  <a:pt x="1231324" y="321792"/>
                </a:lnTo>
                <a:lnTo>
                  <a:pt x="1252125" y="362052"/>
                </a:lnTo>
                <a:lnTo>
                  <a:pt x="1269459" y="403344"/>
                </a:lnTo>
                <a:lnTo>
                  <a:pt x="1283327" y="445481"/>
                </a:lnTo>
                <a:lnTo>
                  <a:pt x="1293727" y="488274"/>
                </a:lnTo>
                <a:lnTo>
                  <a:pt x="1300661" y="531536"/>
                </a:lnTo>
                <a:lnTo>
                  <a:pt x="1304128" y="575081"/>
                </a:lnTo>
                <a:lnTo>
                  <a:pt x="1304128" y="618718"/>
                </a:lnTo>
                <a:lnTo>
                  <a:pt x="1300661" y="662263"/>
                </a:lnTo>
                <a:lnTo>
                  <a:pt x="1293727" y="705525"/>
                </a:lnTo>
                <a:lnTo>
                  <a:pt x="1283327" y="748319"/>
                </a:lnTo>
                <a:lnTo>
                  <a:pt x="1269459" y="790455"/>
                </a:lnTo>
                <a:lnTo>
                  <a:pt x="1252125" y="831747"/>
                </a:lnTo>
                <a:lnTo>
                  <a:pt x="1231324" y="872007"/>
                </a:lnTo>
                <a:lnTo>
                  <a:pt x="1207055" y="911047"/>
                </a:lnTo>
                <a:lnTo>
                  <a:pt x="1179320" y="948680"/>
                </a:lnTo>
                <a:lnTo>
                  <a:pt x="1148118" y="984717"/>
                </a:lnTo>
                <a:lnTo>
                  <a:pt x="1113450" y="1018972"/>
                </a:lnTo>
                <a:lnTo>
                  <a:pt x="1077750" y="1049314"/>
                </a:lnTo>
                <a:lnTo>
                  <a:pt x="1040267" y="1076766"/>
                </a:lnTo>
                <a:lnTo>
                  <a:pt x="1001177" y="1101329"/>
                </a:lnTo>
                <a:lnTo>
                  <a:pt x="960661" y="1123001"/>
                </a:lnTo>
                <a:lnTo>
                  <a:pt x="918895" y="1141785"/>
                </a:lnTo>
                <a:lnTo>
                  <a:pt x="876059" y="1157678"/>
                </a:lnTo>
                <a:lnTo>
                  <a:pt x="832330" y="1170682"/>
                </a:lnTo>
                <a:lnTo>
                  <a:pt x="787888" y="1180796"/>
                </a:lnTo>
                <a:lnTo>
                  <a:pt x="742911" y="1188020"/>
                </a:lnTo>
                <a:lnTo>
                  <a:pt x="697577" y="1192355"/>
                </a:lnTo>
                <a:lnTo>
                  <a:pt x="652064" y="1193800"/>
                </a:lnTo>
                <a:lnTo>
                  <a:pt x="606551" y="1192355"/>
                </a:lnTo>
                <a:lnTo>
                  <a:pt x="561217" y="1188020"/>
                </a:lnTo>
                <a:lnTo>
                  <a:pt x="516240" y="1180796"/>
                </a:lnTo>
                <a:lnTo>
                  <a:pt x="471798" y="1170682"/>
                </a:lnTo>
                <a:lnTo>
                  <a:pt x="428069" y="1157678"/>
                </a:lnTo>
                <a:lnTo>
                  <a:pt x="385233" y="1141785"/>
                </a:lnTo>
                <a:lnTo>
                  <a:pt x="343467" y="1123001"/>
                </a:lnTo>
                <a:lnTo>
                  <a:pt x="302951" y="1101329"/>
                </a:lnTo>
                <a:lnTo>
                  <a:pt x="263861" y="1076766"/>
                </a:lnTo>
                <a:lnTo>
                  <a:pt x="226378" y="1049314"/>
                </a:lnTo>
                <a:lnTo>
                  <a:pt x="190678" y="1018972"/>
                </a:lnTo>
                <a:lnTo>
                  <a:pt x="156010" y="984717"/>
                </a:lnTo>
                <a:lnTo>
                  <a:pt x="124808" y="948680"/>
                </a:lnTo>
                <a:lnTo>
                  <a:pt x="97072" y="911047"/>
                </a:lnTo>
                <a:lnTo>
                  <a:pt x="72804" y="872007"/>
                </a:lnTo>
                <a:lnTo>
                  <a:pt x="52003" y="831747"/>
                </a:lnTo>
                <a:lnTo>
                  <a:pt x="34668" y="790455"/>
                </a:lnTo>
                <a:lnTo>
                  <a:pt x="20801" y="748319"/>
                </a:lnTo>
                <a:lnTo>
                  <a:pt x="10400" y="705525"/>
                </a:lnTo>
                <a:lnTo>
                  <a:pt x="3466" y="662263"/>
                </a:lnTo>
                <a:lnTo>
                  <a:pt x="0" y="618718"/>
                </a:lnTo>
                <a:lnTo>
                  <a:pt x="0" y="575081"/>
                </a:lnTo>
                <a:lnTo>
                  <a:pt x="3466" y="531536"/>
                </a:lnTo>
                <a:lnTo>
                  <a:pt x="10400" y="488274"/>
                </a:lnTo>
                <a:lnTo>
                  <a:pt x="20801" y="445481"/>
                </a:lnTo>
                <a:lnTo>
                  <a:pt x="34668" y="403344"/>
                </a:lnTo>
                <a:lnTo>
                  <a:pt x="52003" y="362052"/>
                </a:lnTo>
                <a:lnTo>
                  <a:pt x="72804" y="321792"/>
                </a:lnTo>
                <a:lnTo>
                  <a:pt x="97072" y="282752"/>
                </a:lnTo>
                <a:lnTo>
                  <a:pt x="124808" y="245119"/>
                </a:lnTo>
                <a:lnTo>
                  <a:pt x="156010" y="209082"/>
                </a:lnTo>
                <a:lnTo>
                  <a:pt x="190678" y="174827"/>
                </a:lnTo>
                <a:lnTo>
                  <a:pt x="226378" y="144485"/>
                </a:lnTo>
                <a:lnTo>
                  <a:pt x="263861" y="117033"/>
                </a:lnTo>
                <a:lnTo>
                  <a:pt x="302951" y="92470"/>
                </a:lnTo>
                <a:lnTo>
                  <a:pt x="343467" y="70798"/>
                </a:lnTo>
                <a:lnTo>
                  <a:pt x="385233" y="52014"/>
                </a:lnTo>
                <a:lnTo>
                  <a:pt x="428069" y="36121"/>
                </a:lnTo>
                <a:lnTo>
                  <a:pt x="471798" y="23117"/>
                </a:lnTo>
                <a:lnTo>
                  <a:pt x="516240" y="13003"/>
                </a:lnTo>
                <a:lnTo>
                  <a:pt x="561217" y="5779"/>
                </a:lnTo>
                <a:lnTo>
                  <a:pt x="606551" y="1444"/>
                </a:lnTo>
                <a:lnTo>
                  <a:pt x="652064" y="0"/>
                </a:lnTo>
                <a:lnTo>
                  <a:pt x="697577" y="1444"/>
                </a:lnTo>
                <a:lnTo>
                  <a:pt x="742911" y="5779"/>
                </a:lnTo>
                <a:lnTo>
                  <a:pt x="787888" y="13003"/>
                </a:lnTo>
                <a:lnTo>
                  <a:pt x="832330" y="23117"/>
                </a:lnTo>
                <a:lnTo>
                  <a:pt x="876059" y="36121"/>
                </a:lnTo>
                <a:lnTo>
                  <a:pt x="918895" y="52014"/>
                </a:lnTo>
                <a:lnTo>
                  <a:pt x="960661" y="70798"/>
                </a:lnTo>
                <a:lnTo>
                  <a:pt x="1001177" y="92470"/>
                </a:lnTo>
                <a:lnTo>
                  <a:pt x="1040267" y="117033"/>
                </a:lnTo>
                <a:lnTo>
                  <a:pt x="1077750" y="144485"/>
                </a:lnTo>
                <a:lnTo>
                  <a:pt x="1113450" y="17482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73500" y="3289300"/>
            <a:ext cx="121158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79400" marR="5080" indent="-2667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  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5300" y="2514600"/>
            <a:ext cx="2185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5300" y="1706879"/>
            <a:ext cx="4832350" cy="8382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make_pkt(0, data,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2350" y="2236329"/>
            <a:ext cx="5053330" cy="0"/>
          </a:xfrm>
          <a:custGeom>
            <a:avLst/>
            <a:gdLst/>
            <a:ahLst/>
            <a:cxnLst/>
            <a:rect l="l" t="t" r="r" b="b"/>
            <a:pathLst>
              <a:path w="5053330">
                <a:moveTo>
                  <a:pt x="0" y="0"/>
                </a:moveTo>
                <a:lnTo>
                  <a:pt x="5052918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2141" y="2964461"/>
            <a:ext cx="530860" cy="291465"/>
          </a:xfrm>
          <a:custGeom>
            <a:avLst/>
            <a:gdLst/>
            <a:ahLst/>
            <a:cxnLst/>
            <a:rect l="l" t="t" r="r" b="b"/>
            <a:pathLst>
              <a:path w="530860" h="291464">
                <a:moveTo>
                  <a:pt x="0" y="0"/>
                </a:moveTo>
                <a:lnTo>
                  <a:pt x="519468" y="285314"/>
                </a:lnTo>
                <a:lnTo>
                  <a:pt x="530600" y="2914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0579" y="3211484"/>
            <a:ext cx="97790" cy="80645"/>
          </a:xfrm>
          <a:custGeom>
            <a:avLst/>
            <a:gdLst/>
            <a:ahLst/>
            <a:cxnLst/>
            <a:rect l="l" t="t" r="r" b="b"/>
            <a:pathLst>
              <a:path w="97789" h="80645">
                <a:moveTo>
                  <a:pt x="42063" y="0"/>
                </a:moveTo>
                <a:lnTo>
                  <a:pt x="0" y="76584"/>
                </a:lnTo>
                <a:lnTo>
                  <a:pt x="97617" y="80355"/>
                </a:lnTo>
                <a:lnTo>
                  <a:pt x="42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7100" y="2864138"/>
            <a:ext cx="2698115" cy="226695"/>
          </a:xfrm>
          <a:custGeom>
            <a:avLst/>
            <a:gdLst/>
            <a:ahLst/>
            <a:cxnLst/>
            <a:rect l="l" t="t" r="r" b="b"/>
            <a:pathLst>
              <a:path w="2698115" h="226694">
                <a:moveTo>
                  <a:pt x="0" y="213889"/>
                </a:moveTo>
                <a:lnTo>
                  <a:pt x="25170" y="174064"/>
                </a:lnTo>
                <a:lnTo>
                  <a:pt x="59809" y="149844"/>
                </a:lnTo>
                <a:lnTo>
                  <a:pt x="107564" y="127475"/>
                </a:lnTo>
                <a:lnTo>
                  <a:pt x="167433" y="106949"/>
                </a:lnTo>
                <a:lnTo>
                  <a:pt x="238413" y="88256"/>
                </a:lnTo>
                <a:lnTo>
                  <a:pt x="277756" y="79593"/>
                </a:lnTo>
                <a:lnTo>
                  <a:pt x="319501" y="71385"/>
                </a:lnTo>
                <a:lnTo>
                  <a:pt x="363522" y="63631"/>
                </a:lnTo>
                <a:lnTo>
                  <a:pt x="409694" y="56329"/>
                </a:lnTo>
                <a:lnTo>
                  <a:pt x="457891" y="49477"/>
                </a:lnTo>
                <a:lnTo>
                  <a:pt x="507988" y="43076"/>
                </a:lnTo>
                <a:lnTo>
                  <a:pt x="559860" y="37122"/>
                </a:lnTo>
                <a:lnTo>
                  <a:pt x="613382" y="31617"/>
                </a:lnTo>
                <a:lnTo>
                  <a:pt x="668427" y="26557"/>
                </a:lnTo>
                <a:lnTo>
                  <a:pt x="724871" y="21942"/>
                </a:lnTo>
                <a:lnTo>
                  <a:pt x="782588" y="17771"/>
                </a:lnTo>
                <a:lnTo>
                  <a:pt x="841453" y="14043"/>
                </a:lnTo>
                <a:lnTo>
                  <a:pt x="901341" y="10755"/>
                </a:lnTo>
                <a:lnTo>
                  <a:pt x="962125" y="7908"/>
                </a:lnTo>
                <a:lnTo>
                  <a:pt x="1023682" y="5500"/>
                </a:lnTo>
                <a:lnTo>
                  <a:pt x="1085884" y="3529"/>
                </a:lnTo>
                <a:lnTo>
                  <a:pt x="1148608" y="1995"/>
                </a:lnTo>
                <a:lnTo>
                  <a:pt x="1211728" y="896"/>
                </a:lnTo>
                <a:lnTo>
                  <a:pt x="1275117" y="232"/>
                </a:lnTo>
                <a:lnTo>
                  <a:pt x="1338652" y="0"/>
                </a:lnTo>
                <a:lnTo>
                  <a:pt x="1402206" y="199"/>
                </a:lnTo>
                <a:lnTo>
                  <a:pt x="1465654" y="829"/>
                </a:lnTo>
                <a:lnTo>
                  <a:pt x="1528872" y="1888"/>
                </a:lnTo>
                <a:lnTo>
                  <a:pt x="1591732" y="3376"/>
                </a:lnTo>
                <a:lnTo>
                  <a:pt x="1654111" y="5290"/>
                </a:lnTo>
                <a:lnTo>
                  <a:pt x="1715882" y="7629"/>
                </a:lnTo>
                <a:lnTo>
                  <a:pt x="1776920" y="10393"/>
                </a:lnTo>
                <a:lnTo>
                  <a:pt x="1837101" y="13581"/>
                </a:lnTo>
                <a:lnTo>
                  <a:pt x="1896298" y="17190"/>
                </a:lnTo>
                <a:lnTo>
                  <a:pt x="1954386" y="21220"/>
                </a:lnTo>
                <a:lnTo>
                  <a:pt x="2011240" y="25669"/>
                </a:lnTo>
                <a:lnTo>
                  <a:pt x="2066734" y="30537"/>
                </a:lnTo>
                <a:lnTo>
                  <a:pt x="2120744" y="35822"/>
                </a:lnTo>
                <a:lnTo>
                  <a:pt x="2173143" y="41523"/>
                </a:lnTo>
                <a:lnTo>
                  <a:pt x="2223806" y="47639"/>
                </a:lnTo>
                <a:lnTo>
                  <a:pt x="2272609" y="54168"/>
                </a:lnTo>
                <a:lnTo>
                  <a:pt x="2319425" y="61110"/>
                </a:lnTo>
                <a:lnTo>
                  <a:pt x="2364129" y="68462"/>
                </a:lnTo>
                <a:lnTo>
                  <a:pt x="2406596" y="76225"/>
                </a:lnTo>
                <a:lnTo>
                  <a:pt x="2446701" y="84396"/>
                </a:lnTo>
                <a:lnTo>
                  <a:pt x="2484317" y="92975"/>
                </a:lnTo>
                <a:lnTo>
                  <a:pt x="2551586" y="111350"/>
                </a:lnTo>
                <a:lnTo>
                  <a:pt x="2607398" y="131340"/>
                </a:lnTo>
                <a:lnTo>
                  <a:pt x="2650751" y="152937"/>
                </a:lnTo>
                <a:lnTo>
                  <a:pt x="2690226" y="188321"/>
                </a:lnTo>
                <a:lnTo>
                  <a:pt x="2698043" y="213889"/>
                </a:lnTo>
                <a:lnTo>
                  <a:pt x="2698069" y="2265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1455" y="307794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375" y="0"/>
                </a:moveTo>
                <a:lnTo>
                  <a:pt x="0" y="166"/>
                </a:lnTo>
                <a:lnTo>
                  <a:pt x="43855" y="87458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3512" y="3024784"/>
            <a:ext cx="629285" cy="791845"/>
          </a:xfrm>
          <a:custGeom>
            <a:avLst/>
            <a:gdLst/>
            <a:ahLst/>
            <a:cxnLst/>
            <a:rect l="l" t="t" r="r" b="b"/>
            <a:pathLst>
              <a:path w="629284" h="791845">
                <a:moveTo>
                  <a:pt x="0" y="102676"/>
                </a:moveTo>
                <a:lnTo>
                  <a:pt x="56500" y="57219"/>
                </a:lnTo>
                <a:lnTo>
                  <a:pt x="112948" y="25632"/>
                </a:lnTo>
                <a:lnTo>
                  <a:pt x="168865" y="6897"/>
                </a:lnTo>
                <a:lnTo>
                  <a:pt x="223770" y="0"/>
                </a:lnTo>
                <a:lnTo>
                  <a:pt x="250693" y="672"/>
                </a:lnTo>
                <a:lnTo>
                  <a:pt x="303179" y="9627"/>
                </a:lnTo>
                <a:lnTo>
                  <a:pt x="353452" y="27880"/>
                </a:lnTo>
                <a:lnTo>
                  <a:pt x="401031" y="54416"/>
                </a:lnTo>
                <a:lnTo>
                  <a:pt x="445437" y="88220"/>
                </a:lnTo>
                <a:lnTo>
                  <a:pt x="486188" y="128275"/>
                </a:lnTo>
                <a:lnTo>
                  <a:pt x="522805" y="173567"/>
                </a:lnTo>
                <a:lnTo>
                  <a:pt x="554807" y="223079"/>
                </a:lnTo>
                <a:lnTo>
                  <a:pt x="581713" y="275797"/>
                </a:lnTo>
                <a:lnTo>
                  <a:pt x="603044" y="330704"/>
                </a:lnTo>
                <a:lnTo>
                  <a:pt x="618318" y="386786"/>
                </a:lnTo>
                <a:lnTo>
                  <a:pt x="627057" y="443026"/>
                </a:lnTo>
                <a:lnTo>
                  <a:pt x="628825" y="470888"/>
                </a:lnTo>
                <a:lnTo>
                  <a:pt x="628778" y="498409"/>
                </a:lnTo>
                <a:lnTo>
                  <a:pt x="623002" y="551919"/>
                </a:lnTo>
                <a:lnTo>
                  <a:pt x="609249" y="602541"/>
                </a:lnTo>
                <a:lnTo>
                  <a:pt x="587037" y="649260"/>
                </a:lnTo>
                <a:lnTo>
                  <a:pt x="555887" y="691060"/>
                </a:lnTo>
                <a:lnTo>
                  <a:pt x="515319" y="726924"/>
                </a:lnTo>
                <a:lnTo>
                  <a:pt x="464851" y="755839"/>
                </a:lnTo>
                <a:lnTo>
                  <a:pt x="404004" y="776788"/>
                </a:lnTo>
                <a:lnTo>
                  <a:pt x="332297" y="788755"/>
                </a:lnTo>
                <a:lnTo>
                  <a:pt x="292221" y="791053"/>
                </a:lnTo>
                <a:lnTo>
                  <a:pt x="279502" y="7913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361" y="3772162"/>
            <a:ext cx="88900" cy="87630"/>
          </a:xfrm>
          <a:custGeom>
            <a:avLst/>
            <a:gdLst/>
            <a:ahLst/>
            <a:cxnLst/>
            <a:rect l="l" t="t" r="r" b="b"/>
            <a:pathLst>
              <a:path w="88900" h="87629">
                <a:moveTo>
                  <a:pt x="86278" y="0"/>
                </a:moveTo>
                <a:lnTo>
                  <a:pt x="0" y="45817"/>
                </a:lnTo>
                <a:lnTo>
                  <a:pt x="88421" y="87350"/>
                </a:lnTo>
                <a:lnTo>
                  <a:pt x="86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80500" y="3797300"/>
            <a:ext cx="2369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40800" y="2667000"/>
            <a:ext cx="2447925" cy="1021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91135">
              <a:lnSpc>
                <a:spcPts val="26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( </a:t>
            </a:r>
            <a:r>
              <a:rPr sz="2200" spc="-5" dirty="0">
                <a:latin typeface="Arial"/>
                <a:cs typeface="Arial"/>
              </a:rPr>
              <a:t>corrupt(rcvpkt)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||</a:t>
            </a:r>
            <a:endParaRPr sz="2200">
              <a:latin typeface="Arial"/>
              <a:cs typeface="Arial"/>
            </a:endParaRPr>
          </a:p>
          <a:p>
            <a:pPr marL="167640">
              <a:lnSpc>
                <a:spcPts val="2520"/>
              </a:lnSpc>
            </a:pP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isACK(rcvpkt,1)</a:t>
            </a:r>
            <a:r>
              <a:rPr sz="2200" b="1" spc="-4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28180" y="3762587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740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9894" y="4051300"/>
            <a:ext cx="214629" cy="1760220"/>
          </a:xfrm>
          <a:custGeom>
            <a:avLst/>
            <a:gdLst/>
            <a:ahLst/>
            <a:cxnLst/>
            <a:rect l="l" t="t" r="r" b="b"/>
            <a:pathLst>
              <a:path w="214629" h="1760220">
                <a:moveTo>
                  <a:pt x="149085" y="1760030"/>
                </a:moveTo>
                <a:lnTo>
                  <a:pt x="161640" y="1684975"/>
                </a:lnTo>
                <a:lnTo>
                  <a:pt x="171014" y="1621841"/>
                </a:lnTo>
                <a:lnTo>
                  <a:pt x="179412" y="1558241"/>
                </a:lnTo>
                <a:lnTo>
                  <a:pt x="186851" y="1494300"/>
                </a:lnTo>
                <a:lnTo>
                  <a:pt x="193351" y="1430140"/>
                </a:lnTo>
                <a:lnTo>
                  <a:pt x="198928" y="1365886"/>
                </a:lnTo>
                <a:lnTo>
                  <a:pt x="203602" y="1301662"/>
                </a:lnTo>
                <a:lnTo>
                  <a:pt x="207391" y="1237590"/>
                </a:lnTo>
                <a:lnTo>
                  <a:pt x="210312" y="1173795"/>
                </a:lnTo>
                <a:lnTo>
                  <a:pt x="212385" y="1110400"/>
                </a:lnTo>
                <a:lnTo>
                  <a:pt x="213627" y="1047529"/>
                </a:lnTo>
                <a:lnTo>
                  <a:pt x="214057" y="985306"/>
                </a:lnTo>
                <a:lnTo>
                  <a:pt x="213693" y="923854"/>
                </a:lnTo>
                <a:lnTo>
                  <a:pt x="212554" y="863297"/>
                </a:lnTo>
                <a:lnTo>
                  <a:pt x="210657" y="803759"/>
                </a:lnTo>
                <a:lnTo>
                  <a:pt x="208021" y="745363"/>
                </a:lnTo>
                <a:lnTo>
                  <a:pt x="204664" y="688233"/>
                </a:lnTo>
                <a:lnTo>
                  <a:pt x="200604" y="632493"/>
                </a:lnTo>
                <a:lnTo>
                  <a:pt x="195860" y="578266"/>
                </a:lnTo>
                <a:lnTo>
                  <a:pt x="190450" y="525677"/>
                </a:lnTo>
                <a:lnTo>
                  <a:pt x="184393" y="474848"/>
                </a:lnTo>
                <a:lnTo>
                  <a:pt x="177705" y="425903"/>
                </a:lnTo>
                <a:lnTo>
                  <a:pt x="170407" y="378967"/>
                </a:lnTo>
                <a:lnTo>
                  <a:pt x="162515" y="334163"/>
                </a:lnTo>
                <a:lnTo>
                  <a:pt x="154049" y="291614"/>
                </a:lnTo>
                <a:lnTo>
                  <a:pt x="145026" y="251444"/>
                </a:lnTo>
                <a:lnTo>
                  <a:pt x="135465" y="213777"/>
                </a:lnTo>
                <a:lnTo>
                  <a:pt x="114802" y="146446"/>
                </a:lnTo>
                <a:lnTo>
                  <a:pt x="92205" y="90611"/>
                </a:lnTo>
                <a:lnTo>
                  <a:pt x="67821" y="47260"/>
                </a:lnTo>
                <a:lnTo>
                  <a:pt x="41795" y="17384"/>
                </a:lnTo>
                <a:lnTo>
                  <a:pt x="14275" y="197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8128" y="5791301"/>
            <a:ext cx="86360" cy="93980"/>
          </a:xfrm>
          <a:custGeom>
            <a:avLst/>
            <a:gdLst/>
            <a:ahLst/>
            <a:cxnLst/>
            <a:rect l="l" t="t" r="r" b="b"/>
            <a:pathLst>
              <a:path w="86359" h="93979">
                <a:moveTo>
                  <a:pt x="0" y="0"/>
                </a:moveTo>
                <a:lnTo>
                  <a:pt x="27998" y="93590"/>
                </a:lnTo>
                <a:lnTo>
                  <a:pt x="86071" y="150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63000" y="4648200"/>
            <a:ext cx="266509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isACK(rcvpkt,0)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91776" y="5803617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0653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73393" y="3081866"/>
            <a:ext cx="1304290" cy="1193800"/>
          </a:xfrm>
          <a:custGeom>
            <a:avLst/>
            <a:gdLst/>
            <a:ahLst/>
            <a:cxnLst/>
            <a:rect l="l" t="t" r="r" b="b"/>
            <a:pathLst>
              <a:path w="1304290" h="1193800">
                <a:moveTo>
                  <a:pt x="652064" y="0"/>
                </a:moveTo>
                <a:lnTo>
                  <a:pt x="606552" y="1444"/>
                </a:lnTo>
                <a:lnTo>
                  <a:pt x="561218" y="5779"/>
                </a:lnTo>
                <a:lnTo>
                  <a:pt x="516240" y="13003"/>
                </a:lnTo>
                <a:lnTo>
                  <a:pt x="471798" y="23117"/>
                </a:lnTo>
                <a:lnTo>
                  <a:pt x="428070" y="36121"/>
                </a:lnTo>
                <a:lnTo>
                  <a:pt x="385233" y="52015"/>
                </a:lnTo>
                <a:lnTo>
                  <a:pt x="343468" y="70798"/>
                </a:lnTo>
                <a:lnTo>
                  <a:pt x="302951" y="92471"/>
                </a:lnTo>
                <a:lnTo>
                  <a:pt x="263861" y="117033"/>
                </a:lnTo>
                <a:lnTo>
                  <a:pt x="226378" y="144486"/>
                </a:lnTo>
                <a:lnTo>
                  <a:pt x="190679" y="174828"/>
                </a:lnTo>
                <a:lnTo>
                  <a:pt x="156010" y="209082"/>
                </a:lnTo>
                <a:lnTo>
                  <a:pt x="124808" y="245120"/>
                </a:lnTo>
                <a:lnTo>
                  <a:pt x="97072" y="282752"/>
                </a:lnTo>
                <a:lnTo>
                  <a:pt x="72804" y="321792"/>
                </a:lnTo>
                <a:lnTo>
                  <a:pt x="52003" y="362052"/>
                </a:lnTo>
                <a:lnTo>
                  <a:pt x="34668" y="403344"/>
                </a:lnTo>
                <a:lnTo>
                  <a:pt x="20801" y="445481"/>
                </a:lnTo>
                <a:lnTo>
                  <a:pt x="10400" y="488274"/>
                </a:lnTo>
                <a:lnTo>
                  <a:pt x="3466" y="531537"/>
                </a:lnTo>
                <a:lnTo>
                  <a:pt x="0" y="575081"/>
                </a:lnTo>
                <a:lnTo>
                  <a:pt x="0" y="618719"/>
                </a:lnTo>
                <a:lnTo>
                  <a:pt x="3466" y="662263"/>
                </a:lnTo>
                <a:lnTo>
                  <a:pt x="10400" y="705525"/>
                </a:lnTo>
                <a:lnTo>
                  <a:pt x="20801" y="748319"/>
                </a:lnTo>
                <a:lnTo>
                  <a:pt x="34668" y="790455"/>
                </a:lnTo>
                <a:lnTo>
                  <a:pt x="52003" y="831747"/>
                </a:lnTo>
                <a:lnTo>
                  <a:pt x="72804" y="872007"/>
                </a:lnTo>
                <a:lnTo>
                  <a:pt x="97072" y="911047"/>
                </a:lnTo>
                <a:lnTo>
                  <a:pt x="124808" y="948680"/>
                </a:lnTo>
                <a:lnTo>
                  <a:pt x="156010" y="984717"/>
                </a:lnTo>
                <a:lnTo>
                  <a:pt x="190679" y="1018972"/>
                </a:lnTo>
                <a:lnTo>
                  <a:pt x="226378" y="1049314"/>
                </a:lnTo>
                <a:lnTo>
                  <a:pt x="263861" y="1076766"/>
                </a:lnTo>
                <a:lnTo>
                  <a:pt x="302951" y="1101328"/>
                </a:lnTo>
                <a:lnTo>
                  <a:pt x="343468" y="1123001"/>
                </a:lnTo>
                <a:lnTo>
                  <a:pt x="385233" y="1141784"/>
                </a:lnTo>
                <a:lnTo>
                  <a:pt x="428070" y="1157678"/>
                </a:lnTo>
                <a:lnTo>
                  <a:pt x="471798" y="1170681"/>
                </a:lnTo>
                <a:lnTo>
                  <a:pt x="516240" y="1180795"/>
                </a:lnTo>
                <a:lnTo>
                  <a:pt x="561218" y="1188020"/>
                </a:lnTo>
                <a:lnTo>
                  <a:pt x="606552" y="1192354"/>
                </a:lnTo>
                <a:lnTo>
                  <a:pt x="652064" y="1193799"/>
                </a:lnTo>
                <a:lnTo>
                  <a:pt x="697577" y="1192354"/>
                </a:lnTo>
                <a:lnTo>
                  <a:pt x="742911" y="1188020"/>
                </a:lnTo>
                <a:lnTo>
                  <a:pt x="787888" y="1180795"/>
                </a:lnTo>
                <a:lnTo>
                  <a:pt x="832331" y="1170681"/>
                </a:lnTo>
                <a:lnTo>
                  <a:pt x="876059" y="1157678"/>
                </a:lnTo>
                <a:lnTo>
                  <a:pt x="918895" y="1141784"/>
                </a:lnTo>
                <a:lnTo>
                  <a:pt x="960661" y="1123001"/>
                </a:lnTo>
                <a:lnTo>
                  <a:pt x="1001177" y="1101328"/>
                </a:lnTo>
                <a:lnTo>
                  <a:pt x="1040267" y="1076766"/>
                </a:lnTo>
                <a:lnTo>
                  <a:pt x="1077750" y="1049314"/>
                </a:lnTo>
                <a:lnTo>
                  <a:pt x="1113449" y="1018972"/>
                </a:lnTo>
                <a:lnTo>
                  <a:pt x="1148118" y="984717"/>
                </a:lnTo>
                <a:lnTo>
                  <a:pt x="1179320" y="948680"/>
                </a:lnTo>
                <a:lnTo>
                  <a:pt x="1207055" y="911047"/>
                </a:lnTo>
                <a:lnTo>
                  <a:pt x="1231324" y="872007"/>
                </a:lnTo>
                <a:lnTo>
                  <a:pt x="1252125" y="831747"/>
                </a:lnTo>
                <a:lnTo>
                  <a:pt x="1269459" y="790455"/>
                </a:lnTo>
                <a:lnTo>
                  <a:pt x="1283327" y="748319"/>
                </a:lnTo>
                <a:lnTo>
                  <a:pt x="1293728" y="705525"/>
                </a:lnTo>
                <a:lnTo>
                  <a:pt x="1300661" y="662263"/>
                </a:lnTo>
                <a:lnTo>
                  <a:pt x="1304128" y="618719"/>
                </a:lnTo>
                <a:lnTo>
                  <a:pt x="1304128" y="575081"/>
                </a:lnTo>
                <a:lnTo>
                  <a:pt x="1300661" y="531537"/>
                </a:lnTo>
                <a:lnTo>
                  <a:pt x="1293728" y="488274"/>
                </a:lnTo>
                <a:lnTo>
                  <a:pt x="1283327" y="445481"/>
                </a:lnTo>
                <a:lnTo>
                  <a:pt x="1269459" y="403344"/>
                </a:lnTo>
                <a:lnTo>
                  <a:pt x="1252125" y="362052"/>
                </a:lnTo>
                <a:lnTo>
                  <a:pt x="1231324" y="321792"/>
                </a:lnTo>
                <a:lnTo>
                  <a:pt x="1207055" y="282752"/>
                </a:lnTo>
                <a:lnTo>
                  <a:pt x="1179320" y="245120"/>
                </a:lnTo>
                <a:lnTo>
                  <a:pt x="1148118" y="209082"/>
                </a:lnTo>
                <a:lnTo>
                  <a:pt x="1113449" y="174828"/>
                </a:lnTo>
                <a:lnTo>
                  <a:pt x="1077750" y="144486"/>
                </a:lnTo>
                <a:lnTo>
                  <a:pt x="1040267" y="117033"/>
                </a:lnTo>
                <a:lnTo>
                  <a:pt x="1001177" y="92471"/>
                </a:lnTo>
                <a:lnTo>
                  <a:pt x="960661" y="70798"/>
                </a:lnTo>
                <a:lnTo>
                  <a:pt x="918895" y="52015"/>
                </a:lnTo>
                <a:lnTo>
                  <a:pt x="876059" y="36121"/>
                </a:lnTo>
                <a:lnTo>
                  <a:pt x="832331" y="23117"/>
                </a:lnTo>
                <a:lnTo>
                  <a:pt x="787888" y="13003"/>
                </a:lnTo>
                <a:lnTo>
                  <a:pt x="742911" y="5779"/>
                </a:lnTo>
                <a:lnTo>
                  <a:pt x="697577" y="1444"/>
                </a:lnTo>
                <a:lnTo>
                  <a:pt x="652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73393" y="3081867"/>
            <a:ext cx="1304290" cy="1193800"/>
          </a:xfrm>
          <a:custGeom>
            <a:avLst/>
            <a:gdLst/>
            <a:ahLst/>
            <a:cxnLst/>
            <a:rect l="l" t="t" r="r" b="b"/>
            <a:pathLst>
              <a:path w="1304290" h="1193800">
                <a:moveTo>
                  <a:pt x="1113450" y="174827"/>
                </a:moveTo>
                <a:lnTo>
                  <a:pt x="1148118" y="209082"/>
                </a:lnTo>
                <a:lnTo>
                  <a:pt x="1179320" y="245119"/>
                </a:lnTo>
                <a:lnTo>
                  <a:pt x="1207055" y="282752"/>
                </a:lnTo>
                <a:lnTo>
                  <a:pt x="1231324" y="321792"/>
                </a:lnTo>
                <a:lnTo>
                  <a:pt x="1252125" y="362052"/>
                </a:lnTo>
                <a:lnTo>
                  <a:pt x="1269459" y="403344"/>
                </a:lnTo>
                <a:lnTo>
                  <a:pt x="1283327" y="445481"/>
                </a:lnTo>
                <a:lnTo>
                  <a:pt x="1293727" y="488274"/>
                </a:lnTo>
                <a:lnTo>
                  <a:pt x="1300661" y="531536"/>
                </a:lnTo>
                <a:lnTo>
                  <a:pt x="1304128" y="575081"/>
                </a:lnTo>
                <a:lnTo>
                  <a:pt x="1304128" y="618718"/>
                </a:lnTo>
                <a:lnTo>
                  <a:pt x="1300661" y="662263"/>
                </a:lnTo>
                <a:lnTo>
                  <a:pt x="1293727" y="705525"/>
                </a:lnTo>
                <a:lnTo>
                  <a:pt x="1283327" y="748319"/>
                </a:lnTo>
                <a:lnTo>
                  <a:pt x="1269459" y="790455"/>
                </a:lnTo>
                <a:lnTo>
                  <a:pt x="1252125" y="831747"/>
                </a:lnTo>
                <a:lnTo>
                  <a:pt x="1231324" y="872007"/>
                </a:lnTo>
                <a:lnTo>
                  <a:pt x="1207055" y="911047"/>
                </a:lnTo>
                <a:lnTo>
                  <a:pt x="1179320" y="948680"/>
                </a:lnTo>
                <a:lnTo>
                  <a:pt x="1148118" y="984717"/>
                </a:lnTo>
                <a:lnTo>
                  <a:pt x="1113450" y="1018972"/>
                </a:lnTo>
                <a:lnTo>
                  <a:pt x="1077750" y="1049314"/>
                </a:lnTo>
                <a:lnTo>
                  <a:pt x="1040267" y="1076766"/>
                </a:lnTo>
                <a:lnTo>
                  <a:pt x="1001177" y="1101329"/>
                </a:lnTo>
                <a:lnTo>
                  <a:pt x="960661" y="1123001"/>
                </a:lnTo>
                <a:lnTo>
                  <a:pt x="918895" y="1141785"/>
                </a:lnTo>
                <a:lnTo>
                  <a:pt x="876059" y="1157678"/>
                </a:lnTo>
                <a:lnTo>
                  <a:pt x="832330" y="1170682"/>
                </a:lnTo>
                <a:lnTo>
                  <a:pt x="787888" y="1180796"/>
                </a:lnTo>
                <a:lnTo>
                  <a:pt x="742911" y="1188020"/>
                </a:lnTo>
                <a:lnTo>
                  <a:pt x="697577" y="1192355"/>
                </a:lnTo>
                <a:lnTo>
                  <a:pt x="652064" y="1193800"/>
                </a:lnTo>
                <a:lnTo>
                  <a:pt x="606551" y="1192355"/>
                </a:lnTo>
                <a:lnTo>
                  <a:pt x="561217" y="1188020"/>
                </a:lnTo>
                <a:lnTo>
                  <a:pt x="516240" y="1180796"/>
                </a:lnTo>
                <a:lnTo>
                  <a:pt x="471798" y="1170682"/>
                </a:lnTo>
                <a:lnTo>
                  <a:pt x="428069" y="1157678"/>
                </a:lnTo>
                <a:lnTo>
                  <a:pt x="385233" y="1141785"/>
                </a:lnTo>
                <a:lnTo>
                  <a:pt x="343467" y="1123001"/>
                </a:lnTo>
                <a:lnTo>
                  <a:pt x="302951" y="1101329"/>
                </a:lnTo>
                <a:lnTo>
                  <a:pt x="263861" y="1076766"/>
                </a:lnTo>
                <a:lnTo>
                  <a:pt x="226378" y="1049314"/>
                </a:lnTo>
                <a:lnTo>
                  <a:pt x="190678" y="1018972"/>
                </a:lnTo>
                <a:lnTo>
                  <a:pt x="156010" y="984717"/>
                </a:lnTo>
                <a:lnTo>
                  <a:pt x="124808" y="948680"/>
                </a:lnTo>
                <a:lnTo>
                  <a:pt x="97072" y="911047"/>
                </a:lnTo>
                <a:lnTo>
                  <a:pt x="72804" y="872007"/>
                </a:lnTo>
                <a:lnTo>
                  <a:pt x="52003" y="831747"/>
                </a:lnTo>
                <a:lnTo>
                  <a:pt x="34668" y="790455"/>
                </a:lnTo>
                <a:lnTo>
                  <a:pt x="20801" y="748319"/>
                </a:lnTo>
                <a:lnTo>
                  <a:pt x="10400" y="705525"/>
                </a:lnTo>
                <a:lnTo>
                  <a:pt x="3466" y="662263"/>
                </a:lnTo>
                <a:lnTo>
                  <a:pt x="0" y="618718"/>
                </a:lnTo>
                <a:lnTo>
                  <a:pt x="0" y="575081"/>
                </a:lnTo>
                <a:lnTo>
                  <a:pt x="3466" y="531536"/>
                </a:lnTo>
                <a:lnTo>
                  <a:pt x="10400" y="488274"/>
                </a:lnTo>
                <a:lnTo>
                  <a:pt x="20801" y="445481"/>
                </a:lnTo>
                <a:lnTo>
                  <a:pt x="34668" y="403344"/>
                </a:lnTo>
                <a:lnTo>
                  <a:pt x="52003" y="362052"/>
                </a:lnTo>
                <a:lnTo>
                  <a:pt x="72804" y="321792"/>
                </a:lnTo>
                <a:lnTo>
                  <a:pt x="97072" y="282752"/>
                </a:lnTo>
                <a:lnTo>
                  <a:pt x="124808" y="245119"/>
                </a:lnTo>
                <a:lnTo>
                  <a:pt x="156010" y="209082"/>
                </a:lnTo>
                <a:lnTo>
                  <a:pt x="190678" y="174827"/>
                </a:lnTo>
                <a:lnTo>
                  <a:pt x="226378" y="144485"/>
                </a:lnTo>
                <a:lnTo>
                  <a:pt x="263861" y="117033"/>
                </a:lnTo>
                <a:lnTo>
                  <a:pt x="302951" y="92470"/>
                </a:lnTo>
                <a:lnTo>
                  <a:pt x="343467" y="70798"/>
                </a:lnTo>
                <a:lnTo>
                  <a:pt x="385233" y="52014"/>
                </a:lnTo>
                <a:lnTo>
                  <a:pt x="428069" y="36121"/>
                </a:lnTo>
                <a:lnTo>
                  <a:pt x="471798" y="23117"/>
                </a:lnTo>
                <a:lnTo>
                  <a:pt x="516240" y="13003"/>
                </a:lnTo>
                <a:lnTo>
                  <a:pt x="561217" y="5779"/>
                </a:lnTo>
                <a:lnTo>
                  <a:pt x="606551" y="1444"/>
                </a:lnTo>
                <a:lnTo>
                  <a:pt x="652064" y="0"/>
                </a:lnTo>
                <a:lnTo>
                  <a:pt x="697577" y="1444"/>
                </a:lnTo>
                <a:lnTo>
                  <a:pt x="742911" y="5779"/>
                </a:lnTo>
                <a:lnTo>
                  <a:pt x="787888" y="13003"/>
                </a:lnTo>
                <a:lnTo>
                  <a:pt x="832330" y="23117"/>
                </a:lnTo>
                <a:lnTo>
                  <a:pt x="876059" y="36121"/>
                </a:lnTo>
                <a:lnTo>
                  <a:pt x="918895" y="52014"/>
                </a:lnTo>
                <a:lnTo>
                  <a:pt x="960661" y="70798"/>
                </a:lnTo>
                <a:lnTo>
                  <a:pt x="1001177" y="92470"/>
                </a:lnTo>
                <a:lnTo>
                  <a:pt x="1040267" y="117033"/>
                </a:lnTo>
                <a:lnTo>
                  <a:pt x="1077750" y="144485"/>
                </a:lnTo>
                <a:lnTo>
                  <a:pt x="1113450" y="17482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29500" y="3213100"/>
            <a:ext cx="80454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</a:t>
            </a:r>
            <a:endParaRPr sz="1800">
              <a:latin typeface="Arial"/>
              <a:cs typeface="Arial"/>
            </a:endParaRPr>
          </a:p>
          <a:p>
            <a:pPr marL="8255" algn="ctr">
              <a:lnSpc>
                <a:spcPts val="2039"/>
              </a:lnSpc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7500" y="4109720"/>
            <a:ext cx="2037714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5080" indent="-24130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sender</a:t>
            </a:r>
            <a:r>
              <a:rPr sz="2800" spc="-6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FSM  fragment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6009" y="3708398"/>
            <a:ext cx="11212195" cy="3921760"/>
          </a:xfrm>
          <a:custGeom>
            <a:avLst/>
            <a:gdLst/>
            <a:ahLst/>
            <a:cxnLst/>
            <a:rect l="l" t="t" r="r" b="b"/>
            <a:pathLst>
              <a:path w="11212195" h="3921759">
                <a:moveTo>
                  <a:pt x="0" y="0"/>
                </a:moveTo>
                <a:lnTo>
                  <a:pt x="11212124" y="3921762"/>
                </a:lnTo>
              </a:path>
            </a:pathLst>
          </a:custGeom>
          <a:ln w="1269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67200" y="7289800"/>
            <a:ext cx="452818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7640" marR="5080" indent="-15557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</a:t>
            </a:r>
            <a:r>
              <a:rPr sz="2200" spc="-5" dirty="0">
                <a:latin typeface="Arial"/>
                <a:cs typeface="Arial"/>
              </a:rPr>
              <a:t>notcorrupt(rcvpkt) 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-5" dirty="0">
                <a:latin typeface="Arial"/>
                <a:cs typeface="Arial"/>
              </a:rPr>
              <a:t> has_seq1(rcvpkt)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29100" y="8077200"/>
            <a:ext cx="4707255" cy="13512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29489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sndpkt </a:t>
            </a:r>
            <a:r>
              <a:rPr sz="2200" b="1" dirty="0">
                <a:solidFill>
                  <a:srgbClr val="FF2600"/>
                </a:solidFill>
                <a:latin typeface="Arial"/>
                <a:cs typeface="Arial"/>
              </a:rPr>
              <a:t>= </a:t>
            </a: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make_pkt(ACK1, chksum)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52141" y="6066649"/>
            <a:ext cx="1205865" cy="1131570"/>
          </a:xfrm>
          <a:custGeom>
            <a:avLst/>
            <a:gdLst/>
            <a:ahLst/>
            <a:cxnLst/>
            <a:rect l="l" t="t" r="r" b="b"/>
            <a:pathLst>
              <a:path w="1205864" h="1131570">
                <a:moveTo>
                  <a:pt x="1029089" y="165652"/>
                </a:moveTo>
                <a:lnTo>
                  <a:pt x="1062636" y="199778"/>
                </a:lnTo>
                <a:lnTo>
                  <a:pt x="1092652" y="235756"/>
                </a:lnTo>
                <a:lnTo>
                  <a:pt x="1119137" y="273380"/>
                </a:lnTo>
                <a:lnTo>
                  <a:pt x="1142090" y="312446"/>
                </a:lnTo>
                <a:lnTo>
                  <a:pt x="1161512" y="352747"/>
                </a:lnTo>
                <a:lnTo>
                  <a:pt x="1177403" y="394077"/>
                </a:lnTo>
                <a:lnTo>
                  <a:pt x="1189762" y="436231"/>
                </a:lnTo>
                <a:lnTo>
                  <a:pt x="1198590" y="479002"/>
                </a:lnTo>
                <a:lnTo>
                  <a:pt x="1203887" y="522184"/>
                </a:lnTo>
                <a:lnTo>
                  <a:pt x="1205653" y="565573"/>
                </a:lnTo>
                <a:lnTo>
                  <a:pt x="1203887" y="608961"/>
                </a:lnTo>
                <a:lnTo>
                  <a:pt x="1198590" y="652144"/>
                </a:lnTo>
                <a:lnTo>
                  <a:pt x="1189762" y="694915"/>
                </a:lnTo>
                <a:lnTo>
                  <a:pt x="1177403" y="737069"/>
                </a:lnTo>
                <a:lnTo>
                  <a:pt x="1161512" y="778399"/>
                </a:lnTo>
                <a:lnTo>
                  <a:pt x="1142090" y="818700"/>
                </a:lnTo>
                <a:lnTo>
                  <a:pt x="1119137" y="857765"/>
                </a:lnTo>
                <a:lnTo>
                  <a:pt x="1092652" y="895390"/>
                </a:lnTo>
                <a:lnTo>
                  <a:pt x="1062636" y="931368"/>
                </a:lnTo>
                <a:lnTo>
                  <a:pt x="1029089" y="965494"/>
                </a:lnTo>
                <a:lnTo>
                  <a:pt x="992716" y="996968"/>
                </a:lnTo>
                <a:lnTo>
                  <a:pt x="954368" y="1025129"/>
                </a:lnTo>
                <a:lnTo>
                  <a:pt x="914265" y="1049976"/>
                </a:lnTo>
                <a:lnTo>
                  <a:pt x="872626" y="1071511"/>
                </a:lnTo>
                <a:lnTo>
                  <a:pt x="829670" y="1089733"/>
                </a:lnTo>
                <a:lnTo>
                  <a:pt x="785618" y="1104642"/>
                </a:lnTo>
                <a:lnTo>
                  <a:pt x="740688" y="1116238"/>
                </a:lnTo>
                <a:lnTo>
                  <a:pt x="695100" y="1124520"/>
                </a:lnTo>
                <a:lnTo>
                  <a:pt x="649073" y="1129490"/>
                </a:lnTo>
                <a:lnTo>
                  <a:pt x="602826" y="1131146"/>
                </a:lnTo>
                <a:lnTo>
                  <a:pt x="556580" y="1129490"/>
                </a:lnTo>
                <a:lnTo>
                  <a:pt x="510553" y="1124520"/>
                </a:lnTo>
                <a:lnTo>
                  <a:pt x="464964" y="1116238"/>
                </a:lnTo>
                <a:lnTo>
                  <a:pt x="420034" y="1104642"/>
                </a:lnTo>
                <a:lnTo>
                  <a:pt x="375982" y="1089733"/>
                </a:lnTo>
                <a:lnTo>
                  <a:pt x="333027" y="1071511"/>
                </a:lnTo>
                <a:lnTo>
                  <a:pt x="291388" y="1049976"/>
                </a:lnTo>
                <a:lnTo>
                  <a:pt x="251284" y="1025129"/>
                </a:lnTo>
                <a:lnTo>
                  <a:pt x="212937" y="996968"/>
                </a:lnTo>
                <a:lnTo>
                  <a:pt x="176563" y="965494"/>
                </a:lnTo>
                <a:lnTo>
                  <a:pt x="143016" y="931368"/>
                </a:lnTo>
                <a:lnTo>
                  <a:pt x="113000" y="895390"/>
                </a:lnTo>
                <a:lnTo>
                  <a:pt x="86516" y="857765"/>
                </a:lnTo>
                <a:lnTo>
                  <a:pt x="63563" y="818700"/>
                </a:lnTo>
                <a:lnTo>
                  <a:pt x="44140" y="778399"/>
                </a:lnTo>
                <a:lnTo>
                  <a:pt x="28250" y="737069"/>
                </a:lnTo>
                <a:lnTo>
                  <a:pt x="15890" y="694915"/>
                </a:lnTo>
                <a:lnTo>
                  <a:pt x="7062" y="652144"/>
                </a:lnTo>
                <a:lnTo>
                  <a:pt x="1765" y="608961"/>
                </a:lnTo>
                <a:lnTo>
                  <a:pt x="0" y="565573"/>
                </a:lnTo>
                <a:lnTo>
                  <a:pt x="1765" y="522184"/>
                </a:lnTo>
                <a:lnTo>
                  <a:pt x="7062" y="479002"/>
                </a:lnTo>
                <a:lnTo>
                  <a:pt x="15890" y="436231"/>
                </a:lnTo>
                <a:lnTo>
                  <a:pt x="28250" y="394077"/>
                </a:lnTo>
                <a:lnTo>
                  <a:pt x="44140" y="352747"/>
                </a:lnTo>
                <a:lnTo>
                  <a:pt x="63563" y="312446"/>
                </a:lnTo>
                <a:lnTo>
                  <a:pt x="86516" y="273380"/>
                </a:lnTo>
                <a:lnTo>
                  <a:pt x="113000" y="235756"/>
                </a:lnTo>
                <a:lnTo>
                  <a:pt x="143016" y="199778"/>
                </a:lnTo>
                <a:lnTo>
                  <a:pt x="176563" y="165652"/>
                </a:lnTo>
                <a:lnTo>
                  <a:pt x="212937" y="134178"/>
                </a:lnTo>
                <a:lnTo>
                  <a:pt x="251284" y="106017"/>
                </a:lnTo>
                <a:lnTo>
                  <a:pt x="291388" y="81169"/>
                </a:lnTo>
                <a:lnTo>
                  <a:pt x="333027" y="59634"/>
                </a:lnTo>
                <a:lnTo>
                  <a:pt x="375982" y="41413"/>
                </a:lnTo>
                <a:lnTo>
                  <a:pt x="420034" y="26504"/>
                </a:lnTo>
                <a:lnTo>
                  <a:pt x="464964" y="14908"/>
                </a:lnTo>
                <a:lnTo>
                  <a:pt x="510553" y="6626"/>
                </a:lnTo>
                <a:lnTo>
                  <a:pt x="556580" y="1656"/>
                </a:lnTo>
                <a:lnTo>
                  <a:pt x="602826" y="0"/>
                </a:lnTo>
                <a:lnTo>
                  <a:pt x="649073" y="1656"/>
                </a:lnTo>
                <a:lnTo>
                  <a:pt x="695100" y="6626"/>
                </a:lnTo>
                <a:lnTo>
                  <a:pt x="740688" y="14908"/>
                </a:lnTo>
                <a:lnTo>
                  <a:pt x="785618" y="26504"/>
                </a:lnTo>
                <a:lnTo>
                  <a:pt x="829670" y="41413"/>
                </a:lnTo>
                <a:lnTo>
                  <a:pt x="872626" y="59634"/>
                </a:lnTo>
                <a:lnTo>
                  <a:pt x="914265" y="81169"/>
                </a:lnTo>
                <a:lnTo>
                  <a:pt x="954368" y="106017"/>
                </a:lnTo>
                <a:lnTo>
                  <a:pt x="992716" y="134178"/>
                </a:lnTo>
                <a:lnTo>
                  <a:pt x="1029089" y="16565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83000" y="6134100"/>
            <a:ext cx="80454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6200" marR="5080" indent="-63500" algn="just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from  </a:t>
            </a:r>
            <a:r>
              <a:rPr sz="180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6221" y="5936312"/>
            <a:ext cx="1181100" cy="238760"/>
          </a:xfrm>
          <a:custGeom>
            <a:avLst/>
            <a:gdLst/>
            <a:ahLst/>
            <a:cxnLst/>
            <a:rect l="l" t="t" r="r" b="b"/>
            <a:pathLst>
              <a:path w="1181100" h="238760">
                <a:moveTo>
                  <a:pt x="0" y="238789"/>
                </a:moveTo>
                <a:lnTo>
                  <a:pt x="36727" y="212589"/>
                </a:lnTo>
                <a:lnTo>
                  <a:pt x="73627" y="188144"/>
                </a:lnTo>
                <a:lnTo>
                  <a:pt x="110785" y="165414"/>
                </a:lnTo>
                <a:lnTo>
                  <a:pt x="148289" y="144355"/>
                </a:lnTo>
                <a:lnTo>
                  <a:pt x="186224" y="124925"/>
                </a:lnTo>
                <a:lnTo>
                  <a:pt x="224677" y="107082"/>
                </a:lnTo>
                <a:lnTo>
                  <a:pt x="263734" y="90783"/>
                </a:lnTo>
                <a:lnTo>
                  <a:pt x="303482" y="75986"/>
                </a:lnTo>
                <a:lnTo>
                  <a:pt x="344005" y="62647"/>
                </a:lnTo>
                <a:lnTo>
                  <a:pt x="385392" y="50726"/>
                </a:lnTo>
                <a:lnTo>
                  <a:pt x="427727" y="40178"/>
                </a:lnTo>
                <a:lnTo>
                  <a:pt x="471098" y="30962"/>
                </a:lnTo>
                <a:lnTo>
                  <a:pt x="515591" y="23036"/>
                </a:lnTo>
                <a:lnTo>
                  <a:pt x="561292" y="16356"/>
                </a:lnTo>
                <a:lnTo>
                  <a:pt x="608287" y="10880"/>
                </a:lnTo>
                <a:lnTo>
                  <a:pt x="656662" y="6567"/>
                </a:lnTo>
                <a:lnTo>
                  <a:pt x="706504" y="3372"/>
                </a:lnTo>
                <a:lnTo>
                  <a:pt x="757899" y="1254"/>
                </a:lnTo>
                <a:lnTo>
                  <a:pt x="810934" y="171"/>
                </a:lnTo>
                <a:lnTo>
                  <a:pt x="865694" y="79"/>
                </a:lnTo>
                <a:lnTo>
                  <a:pt x="922266" y="937"/>
                </a:lnTo>
                <a:lnTo>
                  <a:pt x="980736" y="2702"/>
                </a:lnTo>
                <a:lnTo>
                  <a:pt x="1041191" y="5331"/>
                </a:lnTo>
                <a:lnTo>
                  <a:pt x="1103717" y="8781"/>
                </a:lnTo>
                <a:lnTo>
                  <a:pt x="1168400" y="13012"/>
                </a:lnTo>
                <a:lnTo>
                  <a:pt x="1181069" y="1389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11572" y="5905663"/>
            <a:ext cx="90805" cy="87630"/>
          </a:xfrm>
          <a:custGeom>
            <a:avLst/>
            <a:gdLst/>
            <a:ahLst/>
            <a:cxnLst/>
            <a:rect l="l" t="t" r="r" b="b"/>
            <a:pathLst>
              <a:path w="90804" h="87629">
                <a:moveTo>
                  <a:pt x="6099" y="0"/>
                </a:moveTo>
                <a:lnTo>
                  <a:pt x="0" y="87162"/>
                </a:lnTo>
                <a:lnTo>
                  <a:pt x="90211" y="49681"/>
                </a:lnTo>
                <a:lnTo>
                  <a:pt x="6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112" y="7049982"/>
            <a:ext cx="3430270" cy="216535"/>
          </a:xfrm>
          <a:custGeom>
            <a:avLst/>
            <a:gdLst/>
            <a:ahLst/>
            <a:cxnLst/>
            <a:rect l="l" t="t" r="r" b="b"/>
            <a:pathLst>
              <a:path w="3430270" h="216534">
                <a:moveTo>
                  <a:pt x="0" y="0"/>
                </a:moveTo>
                <a:lnTo>
                  <a:pt x="38236" y="17948"/>
                </a:lnTo>
                <a:lnTo>
                  <a:pt x="98175" y="41492"/>
                </a:lnTo>
                <a:lnTo>
                  <a:pt x="166065" y="63443"/>
                </a:lnTo>
                <a:lnTo>
                  <a:pt x="202829" y="73828"/>
                </a:lnTo>
                <a:lnTo>
                  <a:pt x="241384" y="83822"/>
                </a:lnTo>
                <a:lnTo>
                  <a:pt x="281666" y="93428"/>
                </a:lnTo>
                <a:lnTo>
                  <a:pt x="323609" y="102650"/>
                </a:lnTo>
                <a:lnTo>
                  <a:pt x="367149" y="111490"/>
                </a:lnTo>
                <a:lnTo>
                  <a:pt x="412218" y="119949"/>
                </a:lnTo>
                <a:lnTo>
                  <a:pt x="458753" y="128032"/>
                </a:lnTo>
                <a:lnTo>
                  <a:pt x="506688" y="135741"/>
                </a:lnTo>
                <a:lnTo>
                  <a:pt x="555958" y="143079"/>
                </a:lnTo>
                <a:lnTo>
                  <a:pt x="606497" y="150047"/>
                </a:lnTo>
                <a:lnTo>
                  <a:pt x="658240" y="156650"/>
                </a:lnTo>
                <a:lnTo>
                  <a:pt x="711122" y="162889"/>
                </a:lnTo>
                <a:lnTo>
                  <a:pt x="765077" y="168767"/>
                </a:lnTo>
                <a:lnTo>
                  <a:pt x="820041" y="174288"/>
                </a:lnTo>
                <a:lnTo>
                  <a:pt x="875946" y="179452"/>
                </a:lnTo>
                <a:lnTo>
                  <a:pt x="932730" y="184265"/>
                </a:lnTo>
                <a:lnTo>
                  <a:pt x="990325" y="188727"/>
                </a:lnTo>
                <a:lnTo>
                  <a:pt x="1048668" y="192842"/>
                </a:lnTo>
                <a:lnTo>
                  <a:pt x="1107691" y="196612"/>
                </a:lnTo>
                <a:lnTo>
                  <a:pt x="1167331" y="200040"/>
                </a:lnTo>
                <a:lnTo>
                  <a:pt x="1227522" y="203129"/>
                </a:lnTo>
                <a:lnTo>
                  <a:pt x="1288198" y="205882"/>
                </a:lnTo>
                <a:lnTo>
                  <a:pt x="1349294" y="208300"/>
                </a:lnTo>
                <a:lnTo>
                  <a:pt x="1410746" y="210388"/>
                </a:lnTo>
                <a:lnTo>
                  <a:pt x="1472486" y="212147"/>
                </a:lnTo>
                <a:lnTo>
                  <a:pt x="1534451" y="213580"/>
                </a:lnTo>
                <a:lnTo>
                  <a:pt x="1596575" y="214690"/>
                </a:lnTo>
                <a:lnTo>
                  <a:pt x="1658793" y="215479"/>
                </a:lnTo>
                <a:lnTo>
                  <a:pt x="1721039" y="215951"/>
                </a:lnTo>
                <a:lnTo>
                  <a:pt x="1783247" y="216107"/>
                </a:lnTo>
                <a:lnTo>
                  <a:pt x="1845354" y="215952"/>
                </a:lnTo>
                <a:lnTo>
                  <a:pt x="1907293" y="215486"/>
                </a:lnTo>
                <a:lnTo>
                  <a:pt x="1968998" y="214714"/>
                </a:lnTo>
                <a:lnTo>
                  <a:pt x="2030406" y="213637"/>
                </a:lnTo>
                <a:lnTo>
                  <a:pt x="2091449" y="212258"/>
                </a:lnTo>
                <a:lnTo>
                  <a:pt x="2152064" y="210581"/>
                </a:lnTo>
                <a:lnTo>
                  <a:pt x="2212185" y="208607"/>
                </a:lnTo>
                <a:lnTo>
                  <a:pt x="2271746" y="206340"/>
                </a:lnTo>
                <a:lnTo>
                  <a:pt x="2330682" y="203781"/>
                </a:lnTo>
                <a:lnTo>
                  <a:pt x="2388927" y="200935"/>
                </a:lnTo>
                <a:lnTo>
                  <a:pt x="2446418" y="197803"/>
                </a:lnTo>
                <a:lnTo>
                  <a:pt x="2503087" y="194388"/>
                </a:lnTo>
                <a:lnTo>
                  <a:pt x="2558870" y="190693"/>
                </a:lnTo>
                <a:lnTo>
                  <a:pt x="2613702" y="186720"/>
                </a:lnTo>
                <a:lnTo>
                  <a:pt x="2667516" y="182473"/>
                </a:lnTo>
                <a:lnTo>
                  <a:pt x="2720249" y="177953"/>
                </a:lnTo>
                <a:lnTo>
                  <a:pt x="2771834" y="173165"/>
                </a:lnTo>
                <a:lnTo>
                  <a:pt x="2822207" y="168109"/>
                </a:lnTo>
                <a:lnTo>
                  <a:pt x="2871301" y="162789"/>
                </a:lnTo>
                <a:lnTo>
                  <a:pt x="2919052" y="157208"/>
                </a:lnTo>
                <a:lnTo>
                  <a:pt x="2965394" y="151368"/>
                </a:lnTo>
                <a:lnTo>
                  <a:pt x="3010262" y="145273"/>
                </a:lnTo>
                <a:lnTo>
                  <a:pt x="3053591" y="138924"/>
                </a:lnTo>
                <a:lnTo>
                  <a:pt x="3095315" y="132324"/>
                </a:lnTo>
                <a:lnTo>
                  <a:pt x="3135369" y="125476"/>
                </a:lnTo>
                <a:lnTo>
                  <a:pt x="3173687" y="118383"/>
                </a:lnTo>
                <a:lnTo>
                  <a:pt x="3244857" y="103473"/>
                </a:lnTo>
                <a:lnTo>
                  <a:pt x="3308302" y="87613"/>
                </a:lnTo>
                <a:lnTo>
                  <a:pt x="3363499" y="70826"/>
                </a:lnTo>
                <a:lnTo>
                  <a:pt x="3409926" y="53134"/>
                </a:lnTo>
                <a:lnTo>
                  <a:pt x="3429687" y="439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8009" y="7016298"/>
            <a:ext cx="97790" cy="78740"/>
          </a:xfrm>
          <a:custGeom>
            <a:avLst/>
            <a:gdLst/>
            <a:ahLst/>
            <a:cxnLst/>
            <a:rect l="l" t="t" r="r" b="b"/>
            <a:pathLst>
              <a:path w="97789" h="78740">
                <a:moveTo>
                  <a:pt x="97684" y="0"/>
                </a:moveTo>
                <a:lnTo>
                  <a:pt x="0" y="916"/>
                </a:lnTo>
                <a:lnTo>
                  <a:pt x="59344" y="78515"/>
                </a:lnTo>
                <a:lnTo>
                  <a:pt x="9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2665" y="8077200"/>
            <a:ext cx="2723515" cy="0"/>
          </a:xfrm>
          <a:custGeom>
            <a:avLst/>
            <a:gdLst/>
            <a:ahLst/>
            <a:cxnLst/>
            <a:rect l="l" t="t" r="r" b="b"/>
            <a:pathLst>
              <a:path w="2723515">
                <a:moveTo>
                  <a:pt x="0" y="0"/>
                </a:moveTo>
                <a:lnTo>
                  <a:pt x="2722902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67631" y="6187109"/>
            <a:ext cx="481965" cy="760095"/>
          </a:xfrm>
          <a:custGeom>
            <a:avLst/>
            <a:gdLst/>
            <a:ahLst/>
            <a:cxnLst/>
            <a:rect l="l" t="t" r="r" b="b"/>
            <a:pathLst>
              <a:path w="481964" h="760095">
                <a:moveTo>
                  <a:pt x="430651" y="594726"/>
                </a:moveTo>
                <a:lnTo>
                  <a:pt x="381338" y="645785"/>
                </a:lnTo>
                <a:lnTo>
                  <a:pt x="335243" y="686662"/>
                </a:lnTo>
                <a:lnTo>
                  <a:pt x="292323" y="717928"/>
                </a:lnTo>
                <a:lnTo>
                  <a:pt x="252535" y="740151"/>
                </a:lnTo>
                <a:lnTo>
                  <a:pt x="215836" y="753900"/>
                </a:lnTo>
                <a:lnTo>
                  <a:pt x="166483" y="759879"/>
                </a:lnTo>
                <a:lnTo>
                  <a:pt x="151530" y="758252"/>
                </a:lnTo>
                <a:lnTo>
                  <a:pt x="111084" y="743503"/>
                </a:lnTo>
                <a:lnTo>
                  <a:pt x="77149" y="715448"/>
                </a:lnTo>
                <a:lnTo>
                  <a:pt x="49577" y="676008"/>
                </a:lnTo>
                <a:lnTo>
                  <a:pt x="28223" y="627102"/>
                </a:lnTo>
                <a:lnTo>
                  <a:pt x="17369" y="590188"/>
                </a:lnTo>
                <a:lnTo>
                  <a:pt x="9169" y="550490"/>
                </a:lnTo>
                <a:lnTo>
                  <a:pt x="3580" y="508576"/>
                </a:lnTo>
                <a:lnTo>
                  <a:pt x="560" y="465015"/>
                </a:lnTo>
                <a:lnTo>
                  <a:pt x="0" y="442795"/>
                </a:lnTo>
                <a:lnTo>
                  <a:pt x="65" y="420377"/>
                </a:lnTo>
                <a:lnTo>
                  <a:pt x="2050" y="375230"/>
                </a:lnTo>
                <a:lnTo>
                  <a:pt x="6474" y="330143"/>
                </a:lnTo>
                <a:lnTo>
                  <a:pt x="13292" y="285686"/>
                </a:lnTo>
                <a:lnTo>
                  <a:pt x="22461" y="242427"/>
                </a:lnTo>
                <a:lnTo>
                  <a:pt x="33939" y="200934"/>
                </a:lnTo>
                <a:lnTo>
                  <a:pt x="47680" y="161778"/>
                </a:lnTo>
                <a:lnTo>
                  <a:pt x="63643" y="125527"/>
                </a:lnTo>
                <a:lnTo>
                  <a:pt x="91657" y="77843"/>
                </a:lnTo>
                <a:lnTo>
                  <a:pt x="124424" y="39894"/>
                </a:lnTo>
                <a:lnTo>
                  <a:pt x="161799" y="13603"/>
                </a:lnTo>
                <a:lnTo>
                  <a:pt x="203634" y="889"/>
                </a:lnTo>
                <a:lnTo>
                  <a:pt x="218545" y="0"/>
                </a:lnTo>
                <a:lnTo>
                  <a:pt x="233930" y="903"/>
                </a:lnTo>
                <a:lnTo>
                  <a:pt x="282874" y="15085"/>
                </a:lnTo>
                <a:lnTo>
                  <a:pt x="317774" y="34808"/>
                </a:lnTo>
                <a:lnTo>
                  <a:pt x="354440" y="63410"/>
                </a:lnTo>
                <a:lnTo>
                  <a:pt x="392828" y="101460"/>
                </a:lnTo>
                <a:lnTo>
                  <a:pt x="432895" y="149528"/>
                </a:lnTo>
                <a:lnTo>
                  <a:pt x="474597" y="208181"/>
                </a:lnTo>
                <a:lnTo>
                  <a:pt x="481625" y="218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05827" y="6371161"/>
            <a:ext cx="85090" cy="97155"/>
          </a:xfrm>
          <a:custGeom>
            <a:avLst/>
            <a:gdLst/>
            <a:ahLst/>
            <a:cxnLst/>
            <a:rect l="l" t="t" r="r" b="b"/>
            <a:pathLst>
              <a:path w="85089" h="97154">
                <a:moveTo>
                  <a:pt x="72821" y="0"/>
                </a:moveTo>
                <a:lnTo>
                  <a:pt x="0" y="48286"/>
                </a:lnTo>
                <a:lnTo>
                  <a:pt x="84697" y="96965"/>
                </a:lnTo>
                <a:lnTo>
                  <a:pt x="7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682" y="6630528"/>
            <a:ext cx="2736850" cy="0"/>
          </a:xfrm>
          <a:custGeom>
            <a:avLst/>
            <a:gdLst/>
            <a:ahLst/>
            <a:cxnLst/>
            <a:rect l="l" t="t" r="r" b="b"/>
            <a:pathLst>
              <a:path w="2736850">
                <a:moveTo>
                  <a:pt x="0" y="0"/>
                </a:moveTo>
                <a:lnTo>
                  <a:pt x="273644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4300" y="5461000"/>
            <a:ext cx="280543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(corrupt(rcvpkt) </a:t>
            </a:r>
            <a:r>
              <a:rPr sz="2200" dirty="0">
                <a:latin typeface="Arial"/>
                <a:cs typeface="Arial"/>
              </a:rPr>
              <a:t>||  </a:t>
            </a: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has_seq1(rcvpkt))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600" y="6692900"/>
            <a:ext cx="2369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2600"/>
                </a:solidFill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27600" y="6210300"/>
            <a:ext cx="2288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receiver</a:t>
            </a:r>
            <a:r>
              <a:rPr sz="280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FSM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83200" y="6705600"/>
            <a:ext cx="1572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fragment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18700" y="57912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9620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rdt3.0: channels </a:t>
            </a:r>
            <a:r>
              <a:rPr dirty="0"/>
              <a:t>with errors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1521460"/>
            <a:ext cx="5167630" cy="342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7620" indent="-495300">
              <a:lnSpc>
                <a:spcPct val="115199"/>
              </a:lnSpc>
              <a:spcBef>
                <a:spcPts val="100"/>
              </a:spcBef>
              <a:tabLst>
                <a:tab pos="3943350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New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context: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underlying  </a:t>
            </a:r>
            <a:r>
              <a:rPr sz="3400" dirty="0">
                <a:latin typeface="Comic Sans MS"/>
                <a:cs typeface="Comic Sans MS"/>
              </a:rPr>
              <a:t>channel can also </a:t>
            </a:r>
            <a:r>
              <a:rPr sz="3400" spc="-5" dirty="0">
                <a:latin typeface="Comic Sans MS"/>
                <a:cs typeface="Comic Sans MS"/>
              </a:rPr>
              <a:t>lose  </a:t>
            </a:r>
            <a:r>
              <a:rPr sz="3400" dirty="0">
                <a:latin typeface="Comic Sans MS"/>
                <a:cs typeface="Comic Sans MS"/>
              </a:rPr>
              <a:t>p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ke</a:t>
            </a:r>
            <a:r>
              <a:rPr sz="3400" dirty="0">
                <a:latin typeface="Comic Sans MS"/>
                <a:cs typeface="Comic Sans MS"/>
              </a:rPr>
              <a:t>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(d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ta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or	</a:t>
            </a:r>
            <a:r>
              <a:rPr sz="3400" spc="-5" dirty="0">
                <a:latin typeface="Comic Sans MS"/>
                <a:cs typeface="Comic Sans MS"/>
              </a:rPr>
              <a:t>ACKs</a:t>
            </a:r>
            <a:r>
              <a:rPr sz="3400" dirty="0">
                <a:latin typeface="Comic Sans MS"/>
                <a:cs typeface="Comic Sans MS"/>
              </a:rPr>
              <a:t>)</a:t>
            </a:r>
            <a:endParaRPr sz="3400">
              <a:latin typeface="Comic Sans MS"/>
              <a:cs typeface="Comic Sans MS"/>
            </a:endParaRPr>
          </a:p>
          <a:p>
            <a:pPr marL="1143000" marR="5080" indent="-231140">
              <a:lnSpc>
                <a:spcPct val="116100"/>
              </a:lnSpc>
              <a:spcBef>
                <a:spcPts val="975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62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checksum, seq. </a:t>
            </a:r>
            <a:r>
              <a:rPr sz="2800" dirty="0">
                <a:latin typeface="Comic Sans MS"/>
                <a:cs typeface="Comic Sans MS"/>
              </a:rPr>
              <a:t>#, </a:t>
            </a:r>
            <a:r>
              <a:rPr sz="2800" spc="-5" dirty="0">
                <a:latin typeface="Comic Sans MS"/>
                <a:cs typeface="Comic Sans MS"/>
              </a:rPr>
              <a:t>ACKs,  retransmissions will </a:t>
            </a:r>
            <a:r>
              <a:rPr sz="2800" dirty="0">
                <a:latin typeface="Comic Sans MS"/>
                <a:cs typeface="Comic Sans MS"/>
              </a:rPr>
              <a:t>be  of </a:t>
            </a:r>
            <a:r>
              <a:rPr sz="2800" spc="-5" dirty="0">
                <a:latin typeface="Comic Sans MS"/>
                <a:cs typeface="Comic Sans MS"/>
              </a:rPr>
              <a:t>help, but not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enough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9620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rdt3.0: channels </a:t>
            </a:r>
            <a:r>
              <a:rPr dirty="0"/>
              <a:t>with errors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1521460"/>
            <a:ext cx="5167630" cy="342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7620" indent="-495300">
              <a:lnSpc>
                <a:spcPct val="115199"/>
              </a:lnSpc>
              <a:spcBef>
                <a:spcPts val="100"/>
              </a:spcBef>
              <a:tabLst>
                <a:tab pos="3943350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New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context: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underlying  </a:t>
            </a:r>
            <a:r>
              <a:rPr sz="3400" dirty="0">
                <a:latin typeface="Comic Sans MS"/>
                <a:cs typeface="Comic Sans MS"/>
              </a:rPr>
              <a:t>channel can also </a:t>
            </a:r>
            <a:r>
              <a:rPr sz="3400" spc="-5" dirty="0">
                <a:latin typeface="Comic Sans MS"/>
                <a:cs typeface="Comic Sans MS"/>
              </a:rPr>
              <a:t>lose  </a:t>
            </a:r>
            <a:r>
              <a:rPr sz="3400" dirty="0">
                <a:latin typeface="Comic Sans MS"/>
                <a:cs typeface="Comic Sans MS"/>
              </a:rPr>
              <a:t>p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ke</a:t>
            </a:r>
            <a:r>
              <a:rPr sz="3400" dirty="0">
                <a:latin typeface="Comic Sans MS"/>
                <a:cs typeface="Comic Sans MS"/>
              </a:rPr>
              <a:t>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(d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ta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or	</a:t>
            </a:r>
            <a:r>
              <a:rPr sz="3400" spc="-5" dirty="0">
                <a:latin typeface="Comic Sans MS"/>
                <a:cs typeface="Comic Sans MS"/>
              </a:rPr>
              <a:t>ACKs</a:t>
            </a:r>
            <a:r>
              <a:rPr sz="3400" dirty="0">
                <a:latin typeface="Comic Sans MS"/>
                <a:cs typeface="Comic Sans MS"/>
              </a:rPr>
              <a:t>)</a:t>
            </a:r>
            <a:endParaRPr sz="3400">
              <a:latin typeface="Comic Sans MS"/>
              <a:cs typeface="Comic Sans MS"/>
            </a:endParaRPr>
          </a:p>
          <a:p>
            <a:pPr marL="1143000" marR="5080" indent="-231140">
              <a:lnSpc>
                <a:spcPct val="116100"/>
              </a:lnSpc>
              <a:spcBef>
                <a:spcPts val="975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62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checksum, seq. </a:t>
            </a:r>
            <a:r>
              <a:rPr sz="2800" dirty="0">
                <a:latin typeface="Comic Sans MS"/>
                <a:cs typeface="Comic Sans MS"/>
              </a:rPr>
              <a:t>#, </a:t>
            </a:r>
            <a:r>
              <a:rPr sz="2800" spc="-5" dirty="0">
                <a:latin typeface="Comic Sans MS"/>
                <a:cs typeface="Comic Sans MS"/>
              </a:rPr>
              <a:t>ACKs,  retransmissions will </a:t>
            </a:r>
            <a:r>
              <a:rPr sz="2800" dirty="0">
                <a:latin typeface="Comic Sans MS"/>
                <a:cs typeface="Comic Sans MS"/>
              </a:rPr>
              <a:t>be  of </a:t>
            </a:r>
            <a:r>
              <a:rPr sz="2800" spc="-5" dirty="0">
                <a:latin typeface="Comic Sans MS"/>
                <a:cs typeface="Comic Sans MS"/>
              </a:rPr>
              <a:t>help, but not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enough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3340" y="1584960"/>
            <a:ext cx="5622925" cy="7287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428625" indent="-482600">
              <a:lnSpc>
                <a:spcPct val="115199"/>
              </a:lnSpc>
              <a:spcBef>
                <a:spcPts val="100"/>
              </a:spcBef>
              <a:tabLst>
                <a:tab pos="2351405" algn="l"/>
                <a:tab pos="3172460" algn="l"/>
                <a:tab pos="473900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Approach: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sender waits  </a:t>
            </a:r>
            <a:r>
              <a:rPr sz="3400" dirty="0">
                <a:latin typeface="Comic Sans MS"/>
                <a:cs typeface="Comic Sans MS"/>
              </a:rPr>
              <a:t>“re</a:t>
            </a:r>
            <a:r>
              <a:rPr sz="3400" spc="-5" dirty="0">
                <a:latin typeface="Comic Sans MS"/>
                <a:cs typeface="Comic Sans MS"/>
              </a:rPr>
              <a:t>as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na</a:t>
            </a:r>
            <a:r>
              <a:rPr sz="3400" dirty="0">
                <a:latin typeface="Comic Sans MS"/>
                <a:cs typeface="Comic Sans MS"/>
              </a:rPr>
              <a:t>b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e”	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mo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nt	of  </a:t>
            </a:r>
            <a:r>
              <a:rPr sz="3400" spc="-5" dirty="0">
                <a:latin typeface="Comic Sans MS"/>
                <a:cs typeface="Comic Sans MS"/>
              </a:rPr>
              <a:t>time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for	ACK</a:t>
            </a:r>
            <a:endParaRPr sz="3400">
              <a:latin typeface="Comic Sans MS"/>
              <a:cs typeface="Comic Sans MS"/>
            </a:endParaRPr>
          </a:p>
          <a:p>
            <a:pPr marL="378460" marR="87630" indent="-340360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retransmits if </a:t>
            </a:r>
            <a:r>
              <a:rPr sz="2800" dirty="0">
                <a:latin typeface="Comic Sans MS"/>
                <a:cs typeface="Comic Sans MS"/>
              </a:rPr>
              <a:t>no </a:t>
            </a:r>
            <a:r>
              <a:rPr sz="2800" spc="-5" dirty="0">
                <a:latin typeface="Comic Sans MS"/>
                <a:cs typeface="Comic Sans MS"/>
              </a:rPr>
              <a:t>ACK received  in this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time</a:t>
            </a:r>
            <a:endParaRPr sz="2800">
              <a:latin typeface="Comic Sans MS"/>
              <a:cs typeface="Comic Sans MS"/>
            </a:endParaRPr>
          </a:p>
          <a:p>
            <a:pPr marL="378460" marR="624205" indent="-34036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pkt </a:t>
            </a:r>
            <a:r>
              <a:rPr sz="2800" dirty="0">
                <a:latin typeface="Comic Sans MS"/>
                <a:cs typeface="Comic Sans MS"/>
              </a:rPr>
              <a:t>(or </a:t>
            </a:r>
            <a:r>
              <a:rPr sz="2800" spc="-5" dirty="0">
                <a:latin typeface="Comic Sans MS"/>
                <a:cs typeface="Comic Sans MS"/>
              </a:rPr>
              <a:t>ACK) just delayed  (not </a:t>
            </a:r>
            <a:r>
              <a:rPr sz="2800" dirty="0">
                <a:latin typeface="Comic Sans MS"/>
                <a:cs typeface="Comic Sans MS"/>
              </a:rPr>
              <a:t>lost):</a:t>
            </a:r>
            <a:endParaRPr sz="2800">
              <a:latin typeface="Comic Sans MS"/>
              <a:cs typeface="Comic Sans MS"/>
            </a:endParaRPr>
          </a:p>
          <a:p>
            <a:pPr marL="784860" marR="30480" lvl="1" indent="-28956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retransmission will </a:t>
            </a:r>
            <a:r>
              <a:rPr sz="2800" dirty="0">
                <a:latin typeface="Comic Sans MS"/>
                <a:cs typeface="Comic Sans MS"/>
              </a:rPr>
              <a:t>be  </a:t>
            </a:r>
            <a:r>
              <a:rPr sz="2800" spc="-5" dirty="0">
                <a:latin typeface="Comic Sans MS"/>
                <a:cs typeface="Comic Sans MS"/>
              </a:rPr>
              <a:t>duplicate, but use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seq. </a:t>
            </a:r>
            <a:r>
              <a:rPr sz="2800" dirty="0">
                <a:latin typeface="Comic Sans MS"/>
                <a:cs typeface="Comic Sans MS"/>
              </a:rPr>
              <a:t>#’s  </a:t>
            </a:r>
            <a:r>
              <a:rPr sz="2800" spc="-5" dirty="0">
                <a:latin typeface="Comic Sans MS"/>
                <a:cs typeface="Comic Sans MS"/>
              </a:rPr>
              <a:t>already handles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this</a:t>
            </a:r>
            <a:endParaRPr sz="2800">
              <a:latin typeface="Comic Sans MS"/>
              <a:cs typeface="Comic Sans MS"/>
            </a:endParaRPr>
          </a:p>
          <a:p>
            <a:pPr marL="784860" marR="163195" lvl="1" indent="-28956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receiver must </a:t>
            </a:r>
            <a:r>
              <a:rPr sz="2800" dirty="0">
                <a:latin typeface="Comic Sans MS"/>
                <a:cs typeface="Comic Sans MS"/>
              </a:rPr>
              <a:t>specify seq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  of </a:t>
            </a:r>
            <a:r>
              <a:rPr sz="2800" spc="-5" dirty="0">
                <a:latin typeface="Comic Sans MS"/>
                <a:cs typeface="Comic Sans MS"/>
              </a:rPr>
              <a:t>pkt being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ACKed</a:t>
            </a:r>
            <a:endParaRPr sz="28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requires countdown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timer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21653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dirty="0"/>
              <a:t>rdt2</a:t>
            </a:r>
            <a:r>
              <a:rPr sz="5600" u="none" spc="-5" dirty="0"/>
              <a:t>.0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85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879600"/>
            <a:ext cx="10444480" cy="291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275" spc="-67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b="1" spc="-45" dirty="0">
                <a:latin typeface="Comic Sans MS"/>
                <a:cs typeface="Comic Sans MS"/>
              </a:rPr>
              <a:t>GOAL</a:t>
            </a:r>
            <a:r>
              <a:rPr sz="3800" spc="-45" dirty="0">
                <a:latin typeface="Comic Sans MS"/>
                <a:cs typeface="Comic Sans MS"/>
              </a:rPr>
              <a:t>: </a:t>
            </a:r>
            <a:r>
              <a:rPr sz="3800" spc="-5" dirty="0">
                <a:latin typeface="Comic Sans MS"/>
                <a:cs typeface="Comic Sans MS"/>
              </a:rPr>
              <a:t>reliable </a:t>
            </a:r>
            <a:r>
              <a:rPr sz="3800" dirty="0">
                <a:latin typeface="Comic Sans MS"/>
                <a:cs typeface="Comic Sans MS"/>
              </a:rPr>
              <a:t>data</a:t>
            </a:r>
            <a:r>
              <a:rPr sz="3800" spc="4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delivery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00">
              <a:latin typeface="Times New Roman"/>
              <a:cs typeface="Times New Roman"/>
            </a:endParaRPr>
          </a:p>
          <a:p>
            <a:pPr marL="390525" marR="43180" indent="-340360">
              <a:lnSpc>
                <a:spcPct val="116199"/>
              </a:lnSpc>
              <a:tabLst>
                <a:tab pos="2331085" algn="l"/>
                <a:tab pos="2837815" algn="l"/>
                <a:tab pos="5248910" algn="l"/>
                <a:tab pos="5575300" algn="l"/>
                <a:tab pos="8195309" algn="l"/>
              </a:tabLst>
            </a:pPr>
            <a:r>
              <a:rPr sz="4275" spc="-390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dirty="0">
                <a:latin typeface="Comic Sans MS"/>
                <a:cs typeface="Comic Sans MS"/>
              </a:rPr>
              <a:t>P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th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between</a:t>
            </a:r>
            <a:r>
              <a:rPr sz="3800" spc="-5" dirty="0">
                <a:latin typeface="Comic Sans MS"/>
                <a:cs typeface="Comic Sans MS"/>
              </a:rPr>
              <a:t> s</a:t>
            </a:r>
            <a:r>
              <a:rPr sz="3800" dirty="0">
                <a:latin typeface="Comic Sans MS"/>
                <a:cs typeface="Comic Sans MS"/>
              </a:rPr>
              <a:t>e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der	</a:t>
            </a:r>
            <a:r>
              <a:rPr sz="3800" spc="-5" dirty="0">
                <a:latin typeface="Comic Sans MS"/>
                <a:cs typeface="Comic Sans MS"/>
              </a:rPr>
              <a:t>an</a:t>
            </a:r>
            <a:r>
              <a:rPr sz="3800" dirty="0">
                <a:latin typeface="Comic Sans MS"/>
                <a:cs typeface="Comic Sans MS"/>
              </a:rPr>
              <a:t>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recei</a:t>
            </a:r>
            <a:r>
              <a:rPr sz="3800" spc="-5" dirty="0">
                <a:latin typeface="Comic Sans MS"/>
                <a:cs typeface="Comic Sans MS"/>
              </a:rPr>
              <a:t>v</a:t>
            </a:r>
            <a:r>
              <a:rPr sz="3800" dirty="0">
                <a:latin typeface="Comic Sans MS"/>
                <a:cs typeface="Comic Sans MS"/>
              </a:rPr>
              <a:t>er	</a:t>
            </a:r>
            <a:r>
              <a:rPr sz="3800" spc="-5" dirty="0">
                <a:latin typeface="Comic Sans MS"/>
                <a:cs typeface="Comic Sans MS"/>
              </a:rPr>
              <a:t>u</a:t>
            </a:r>
            <a:r>
              <a:rPr sz="3800" dirty="0">
                <a:latin typeface="Comic Sans MS"/>
                <a:cs typeface="Comic Sans MS"/>
              </a:rPr>
              <a:t>nre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i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b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e  </a:t>
            </a:r>
            <a:r>
              <a:rPr sz="3800" spc="-5" dirty="0">
                <a:latin typeface="Comic Sans MS"/>
                <a:cs typeface="Comic Sans MS"/>
              </a:rPr>
              <a:t>because	</a:t>
            </a:r>
            <a:r>
              <a:rPr sz="3800" dirty="0">
                <a:latin typeface="Comic Sans MS"/>
                <a:cs typeface="Comic Sans MS"/>
              </a:rPr>
              <a:t>it	</a:t>
            </a:r>
            <a:r>
              <a:rPr sz="3800" spc="-5" dirty="0">
                <a:latin typeface="Comic Sans MS"/>
                <a:cs typeface="Comic Sans MS"/>
              </a:rPr>
              <a:t>can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corrupt	packets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430019"/>
            <a:ext cx="3958590" cy="13970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4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26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430019"/>
            <a:ext cx="3958590" cy="13970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4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26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31813" y="3963451"/>
            <a:ext cx="181610" cy="1685925"/>
          </a:xfrm>
          <a:custGeom>
            <a:avLst/>
            <a:gdLst/>
            <a:ahLst/>
            <a:cxnLst/>
            <a:rect l="l" t="t" r="r" b="b"/>
            <a:pathLst>
              <a:path w="181609" h="1685925">
                <a:moveTo>
                  <a:pt x="0" y="1685469"/>
                </a:moveTo>
                <a:lnTo>
                  <a:pt x="44875" y="1664832"/>
                </a:lnTo>
                <a:lnTo>
                  <a:pt x="73690" y="1625845"/>
                </a:lnTo>
                <a:lnTo>
                  <a:pt x="99026" y="1568816"/>
                </a:lnTo>
                <a:lnTo>
                  <a:pt x="120912" y="1495978"/>
                </a:lnTo>
                <a:lnTo>
                  <a:pt x="130569" y="1454329"/>
                </a:lnTo>
                <a:lnTo>
                  <a:pt x="139374" y="1409565"/>
                </a:lnTo>
                <a:lnTo>
                  <a:pt x="147330" y="1361965"/>
                </a:lnTo>
                <a:lnTo>
                  <a:pt x="154441" y="1311809"/>
                </a:lnTo>
                <a:lnTo>
                  <a:pt x="160710" y="1259375"/>
                </a:lnTo>
                <a:lnTo>
                  <a:pt x="166140" y="1204943"/>
                </a:lnTo>
                <a:lnTo>
                  <a:pt x="170736" y="1148792"/>
                </a:lnTo>
                <a:lnTo>
                  <a:pt x="174500" y="1091201"/>
                </a:lnTo>
                <a:lnTo>
                  <a:pt x="177436" y="1032450"/>
                </a:lnTo>
                <a:lnTo>
                  <a:pt x="179547" y="972817"/>
                </a:lnTo>
                <a:lnTo>
                  <a:pt x="180838" y="912581"/>
                </a:lnTo>
                <a:lnTo>
                  <a:pt x="181311" y="852023"/>
                </a:lnTo>
                <a:lnTo>
                  <a:pt x="180970" y="791420"/>
                </a:lnTo>
                <a:lnTo>
                  <a:pt x="179819" y="731052"/>
                </a:lnTo>
                <a:lnTo>
                  <a:pt x="177860" y="671199"/>
                </a:lnTo>
                <a:lnTo>
                  <a:pt x="175098" y="612139"/>
                </a:lnTo>
                <a:lnTo>
                  <a:pt x="171535" y="554151"/>
                </a:lnTo>
                <a:lnTo>
                  <a:pt x="167176" y="497515"/>
                </a:lnTo>
                <a:lnTo>
                  <a:pt x="162024" y="442510"/>
                </a:lnTo>
                <a:lnTo>
                  <a:pt x="156082" y="389414"/>
                </a:lnTo>
                <a:lnTo>
                  <a:pt x="149354" y="338508"/>
                </a:lnTo>
                <a:lnTo>
                  <a:pt x="141843" y="290071"/>
                </a:lnTo>
                <a:lnTo>
                  <a:pt x="133553" y="244380"/>
                </a:lnTo>
                <a:lnTo>
                  <a:pt x="124487" y="201716"/>
                </a:lnTo>
                <a:lnTo>
                  <a:pt x="114649" y="162358"/>
                </a:lnTo>
                <a:lnTo>
                  <a:pt x="92669" y="94676"/>
                </a:lnTo>
                <a:lnTo>
                  <a:pt x="67642" y="43567"/>
                </a:lnTo>
                <a:lnTo>
                  <a:pt x="39596" y="11264"/>
                </a:lnTo>
                <a:lnTo>
                  <a:pt x="24449" y="2862"/>
                </a:lnTo>
                <a:lnTo>
                  <a:pt x="85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3984" y="558211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264" y="0"/>
                </a:moveTo>
                <a:lnTo>
                  <a:pt x="0" y="78746"/>
                </a:lnTo>
                <a:lnTo>
                  <a:pt x="129755" y="120509"/>
                </a:lnTo>
                <a:lnTo>
                  <a:pt x="90382" y="64877"/>
                </a:lnTo>
                <a:lnTo>
                  <a:pt x="111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6571" y="5431085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5">
                <a:moveTo>
                  <a:pt x="0" y="0"/>
                </a:moveTo>
                <a:lnTo>
                  <a:pt x="201848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29700" y="4445000"/>
            <a:ext cx="218567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isACK(rcvpkt,0)</a:t>
            </a:r>
            <a:endParaRPr sz="1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138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430019"/>
            <a:ext cx="3958590" cy="13970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4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26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80037" y="6802118"/>
            <a:ext cx="3291204" cy="293370"/>
          </a:xfrm>
          <a:custGeom>
            <a:avLst/>
            <a:gdLst/>
            <a:ahLst/>
            <a:cxnLst/>
            <a:rect l="l" t="t" r="r" b="b"/>
            <a:pathLst>
              <a:path w="3291204" h="293370">
                <a:moveTo>
                  <a:pt x="0" y="0"/>
                </a:moveTo>
                <a:lnTo>
                  <a:pt x="15267" y="41416"/>
                </a:lnTo>
                <a:lnTo>
                  <a:pt x="56360" y="81780"/>
                </a:lnTo>
                <a:lnTo>
                  <a:pt x="97218" y="106687"/>
                </a:lnTo>
                <a:lnTo>
                  <a:pt x="148100" y="130001"/>
                </a:lnTo>
                <a:lnTo>
                  <a:pt x="208370" y="151728"/>
                </a:lnTo>
                <a:lnTo>
                  <a:pt x="277390" y="171875"/>
                </a:lnTo>
                <a:lnTo>
                  <a:pt x="314981" y="181359"/>
                </a:lnTo>
                <a:lnTo>
                  <a:pt x="354521" y="190449"/>
                </a:lnTo>
                <a:lnTo>
                  <a:pt x="395930" y="199148"/>
                </a:lnTo>
                <a:lnTo>
                  <a:pt x="439127" y="207457"/>
                </a:lnTo>
                <a:lnTo>
                  <a:pt x="484033" y="215375"/>
                </a:lnTo>
                <a:lnTo>
                  <a:pt x="530569" y="222904"/>
                </a:lnTo>
                <a:lnTo>
                  <a:pt x="578654" y="230045"/>
                </a:lnTo>
                <a:lnTo>
                  <a:pt x="628209" y="236798"/>
                </a:lnTo>
                <a:lnTo>
                  <a:pt x="679154" y="243165"/>
                </a:lnTo>
                <a:lnTo>
                  <a:pt x="731410" y="249146"/>
                </a:lnTo>
                <a:lnTo>
                  <a:pt x="784897" y="254742"/>
                </a:lnTo>
                <a:lnTo>
                  <a:pt x="839535" y="259954"/>
                </a:lnTo>
                <a:lnTo>
                  <a:pt x="895244" y="264783"/>
                </a:lnTo>
                <a:lnTo>
                  <a:pt x="951944" y="269229"/>
                </a:lnTo>
                <a:lnTo>
                  <a:pt x="1009557" y="273293"/>
                </a:lnTo>
                <a:lnTo>
                  <a:pt x="1068002" y="276977"/>
                </a:lnTo>
                <a:lnTo>
                  <a:pt x="1127199" y="280281"/>
                </a:lnTo>
                <a:lnTo>
                  <a:pt x="1187069" y="283206"/>
                </a:lnTo>
                <a:lnTo>
                  <a:pt x="1247532" y="285753"/>
                </a:lnTo>
                <a:lnTo>
                  <a:pt x="1308508" y="287922"/>
                </a:lnTo>
                <a:lnTo>
                  <a:pt x="1369917" y="289715"/>
                </a:lnTo>
                <a:lnTo>
                  <a:pt x="1431681" y="291132"/>
                </a:lnTo>
                <a:lnTo>
                  <a:pt x="1493719" y="292174"/>
                </a:lnTo>
                <a:lnTo>
                  <a:pt x="1555951" y="292842"/>
                </a:lnTo>
                <a:lnTo>
                  <a:pt x="1618298" y="293136"/>
                </a:lnTo>
                <a:lnTo>
                  <a:pt x="1680679" y="293059"/>
                </a:lnTo>
                <a:lnTo>
                  <a:pt x="1743016" y="292610"/>
                </a:lnTo>
                <a:lnTo>
                  <a:pt x="1805229" y="291790"/>
                </a:lnTo>
                <a:lnTo>
                  <a:pt x="1867237" y="290600"/>
                </a:lnTo>
                <a:lnTo>
                  <a:pt x="1928962" y="289042"/>
                </a:lnTo>
                <a:lnTo>
                  <a:pt x="1990322" y="287115"/>
                </a:lnTo>
                <a:lnTo>
                  <a:pt x="2051240" y="284820"/>
                </a:lnTo>
                <a:lnTo>
                  <a:pt x="2111634" y="282160"/>
                </a:lnTo>
                <a:lnTo>
                  <a:pt x="2171426" y="279133"/>
                </a:lnTo>
                <a:lnTo>
                  <a:pt x="2230535" y="275742"/>
                </a:lnTo>
                <a:lnTo>
                  <a:pt x="2288882" y="271987"/>
                </a:lnTo>
                <a:lnTo>
                  <a:pt x="2346386" y="267868"/>
                </a:lnTo>
                <a:lnTo>
                  <a:pt x="2402970" y="263388"/>
                </a:lnTo>
                <a:lnTo>
                  <a:pt x="2458551" y="258546"/>
                </a:lnTo>
                <a:lnTo>
                  <a:pt x="2513052" y="253343"/>
                </a:lnTo>
                <a:lnTo>
                  <a:pt x="2566392" y="247780"/>
                </a:lnTo>
                <a:lnTo>
                  <a:pt x="2618491" y="241859"/>
                </a:lnTo>
                <a:lnTo>
                  <a:pt x="2669270" y="235579"/>
                </a:lnTo>
                <a:lnTo>
                  <a:pt x="2718649" y="228942"/>
                </a:lnTo>
                <a:lnTo>
                  <a:pt x="2766548" y="221948"/>
                </a:lnTo>
                <a:lnTo>
                  <a:pt x="2812888" y="214599"/>
                </a:lnTo>
                <a:lnTo>
                  <a:pt x="2857589" y="206895"/>
                </a:lnTo>
                <a:lnTo>
                  <a:pt x="2900570" y="198838"/>
                </a:lnTo>
                <a:lnTo>
                  <a:pt x="2941754" y="190427"/>
                </a:lnTo>
                <a:lnTo>
                  <a:pt x="2981058" y="181664"/>
                </a:lnTo>
                <a:lnTo>
                  <a:pt x="3018405" y="172549"/>
                </a:lnTo>
                <a:lnTo>
                  <a:pt x="3086906" y="153269"/>
                </a:lnTo>
                <a:lnTo>
                  <a:pt x="3146618" y="132593"/>
                </a:lnTo>
                <a:lnTo>
                  <a:pt x="3196903" y="110529"/>
                </a:lnTo>
                <a:lnTo>
                  <a:pt x="3237124" y="87082"/>
                </a:lnTo>
                <a:lnTo>
                  <a:pt x="3266643" y="62259"/>
                </a:lnTo>
                <a:lnTo>
                  <a:pt x="3289459" y="22462"/>
                </a:lnTo>
                <a:lnTo>
                  <a:pt x="3291023" y="85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7746" y="6724638"/>
            <a:ext cx="119969" cy="13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13300" y="6916419"/>
            <a:ext cx="3958590" cy="13716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16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make_pkt(1,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85823" y="7472114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599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31813" y="3963451"/>
            <a:ext cx="181610" cy="1685925"/>
          </a:xfrm>
          <a:custGeom>
            <a:avLst/>
            <a:gdLst/>
            <a:ahLst/>
            <a:cxnLst/>
            <a:rect l="l" t="t" r="r" b="b"/>
            <a:pathLst>
              <a:path w="181609" h="1685925">
                <a:moveTo>
                  <a:pt x="0" y="1685469"/>
                </a:moveTo>
                <a:lnTo>
                  <a:pt x="44875" y="1664832"/>
                </a:lnTo>
                <a:lnTo>
                  <a:pt x="73690" y="1625845"/>
                </a:lnTo>
                <a:lnTo>
                  <a:pt x="99026" y="1568816"/>
                </a:lnTo>
                <a:lnTo>
                  <a:pt x="120912" y="1495978"/>
                </a:lnTo>
                <a:lnTo>
                  <a:pt x="130569" y="1454329"/>
                </a:lnTo>
                <a:lnTo>
                  <a:pt x="139374" y="1409565"/>
                </a:lnTo>
                <a:lnTo>
                  <a:pt x="147330" y="1361965"/>
                </a:lnTo>
                <a:lnTo>
                  <a:pt x="154441" y="1311809"/>
                </a:lnTo>
                <a:lnTo>
                  <a:pt x="160710" y="1259375"/>
                </a:lnTo>
                <a:lnTo>
                  <a:pt x="166140" y="1204943"/>
                </a:lnTo>
                <a:lnTo>
                  <a:pt x="170736" y="1148792"/>
                </a:lnTo>
                <a:lnTo>
                  <a:pt x="174500" y="1091201"/>
                </a:lnTo>
                <a:lnTo>
                  <a:pt x="177436" y="1032450"/>
                </a:lnTo>
                <a:lnTo>
                  <a:pt x="179547" y="972817"/>
                </a:lnTo>
                <a:lnTo>
                  <a:pt x="180838" y="912581"/>
                </a:lnTo>
                <a:lnTo>
                  <a:pt x="181311" y="852023"/>
                </a:lnTo>
                <a:lnTo>
                  <a:pt x="180970" y="791420"/>
                </a:lnTo>
                <a:lnTo>
                  <a:pt x="179819" y="731052"/>
                </a:lnTo>
                <a:lnTo>
                  <a:pt x="177860" y="671199"/>
                </a:lnTo>
                <a:lnTo>
                  <a:pt x="175098" y="612139"/>
                </a:lnTo>
                <a:lnTo>
                  <a:pt x="171535" y="554151"/>
                </a:lnTo>
                <a:lnTo>
                  <a:pt x="167176" y="497515"/>
                </a:lnTo>
                <a:lnTo>
                  <a:pt x="162024" y="442510"/>
                </a:lnTo>
                <a:lnTo>
                  <a:pt x="156082" y="389414"/>
                </a:lnTo>
                <a:lnTo>
                  <a:pt x="149354" y="338508"/>
                </a:lnTo>
                <a:lnTo>
                  <a:pt x="141843" y="290071"/>
                </a:lnTo>
                <a:lnTo>
                  <a:pt x="133553" y="244380"/>
                </a:lnTo>
                <a:lnTo>
                  <a:pt x="124487" y="201716"/>
                </a:lnTo>
                <a:lnTo>
                  <a:pt x="114649" y="162358"/>
                </a:lnTo>
                <a:lnTo>
                  <a:pt x="92669" y="94676"/>
                </a:lnTo>
                <a:lnTo>
                  <a:pt x="67642" y="43567"/>
                </a:lnTo>
                <a:lnTo>
                  <a:pt x="39596" y="11264"/>
                </a:lnTo>
                <a:lnTo>
                  <a:pt x="24449" y="2862"/>
                </a:lnTo>
                <a:lnTo>
                  <a:pt x="85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3984" y="558211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264" y="0"/>
                </a:moveTo>
                <a:lnTo>
                  <a:pt x="0" y="78746"/>
                </a:lnTo>
                <a:lnTo>
                  <a:pt x="129755" y="120509"/>
                </a:lnTo>
                <a:lnTo>
                  <a:pt x="90382" y="64877"/>
                </a:lnTo>
                <a:lnTo>
                  <a:pt x="111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96571" y="5431085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5">
                <a:moveTo>
                  <a:pt x="0" y="0"/>
                </a:moveTo>
                <a:lnTo>
                  <a:pt x="201848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29700" y="4445000"/>
            <a:ext cx="218567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isACK(rcvpkt,0)</a:t>
            </a:r>
            <a:endParaRPr sz="1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138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41559" y="5673795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634578" y="0"/>
                </a:moveTo>
                <a:lnTo>
                  <a:pt x="590286" y="1489"/>
                </a:lnTo>
                <a:lnTo>
                  <a:pt x="546168" y="5957"/>
                </a:lnTo>
                <a:lnTo>
                  <a:pt x="502396" y="13403"/>
                </a:lnTo>
                <a:lnTo>
                  <a:pt x="459146" y="23828"/>
                </a:lnTo>
                <a:lnTo>
                  <a:pt x="416590" y="37231"/>
                </a:lnTo>
                <a:lnTo>
                  <a:pt x="374903" y="53613"/>
                </a:lnTo>
                <a:lnTo>
                  <a:pt x="334257" y="72973"/>
                </a:lnTo>
                <a:lnTo>
                  <a:pt x="294827" y="95312"/>
                </a:lnTo>
                <a:lnTo>
                  <a:pt x="256786" y="120630"/>
                </a:lnTo>
                <a:lnTo>
                  <a:pt x="220308" y="148926"/>
                </a:lnTo>
                <a:lnTo>
                  <a:pt x="185566" y="180200"/>
                </a:lnTo>
                <a:lnTo>
                  <a:pt x="151826" y="215507"/>
                </a:lnTo>
                <a:lnTo>
                  <a:pt x="121461" y="252652"/>
                </a:lnTo>
                <a:lnTo>
                  <a:pt x="94470" y="291441"/>
                </a:lnTo>
                <a:lnTo>
                  <a:pt x="70852" y="331681"/>
                </a:lnTo>
                <a:lnTo>
                  <a:pt x="50608" y="373178"/>
                </a:lnTo>
                <a:lnTo>
                  <a:pt x="33739" y="415739"/>
                </a:lnTo>
                <a:lnTo>
                  <a:pt x="20243" y="459171"/>
                </a:lnTo>
                <a:lnTo>
                  <a:pt x="10121" y="503280"/>
                </a:lnTo>
                <a:lnTo>
                  <a:pt x="3373" y="547872"/>
                </a:lnTo>
                <a:lnTo>
                  <a:pt x="0" y="592754"/>
                </a:lnTo>
                <a:lnTo>
                  <a:pt x="0" y="637733"/>
                </a:lnTo>
                <a:lnTo>
                  <a:pt x="3373" y="682616"/>
                </a:lnTo>
                <a:lnTo>
                  <a:pt x="10121" y="727208"/>
                </a:lnTo>
                <a:lnTo>
                  <a:pt x="20243" y="771316"/>
                </a:lnTo>
                <a:lnTo>
                  <a:pt x="33739" y="814748"/>
                </a:lnTo>
                <a:lnTo>
                  <a:pt x="50608" y="857309"/>
                </a:lnTo>
                <a:lnTo>
                  <a:pt x="70852" y="898806"/>
                </a:lnTo>
                <a:lnTo>
                  <a:pt x="94470" y="939046"/>
                </a:lnTo>
                <a:lnTo>
                  <a:pt x="121461" y="977835"/>
                </a:lnTo>
                <a:lnTo>
                  <a:pt x="151826" y="1014980"/>
                </a:lnTo>
                <a:lnTo>
                  <a:pt x="185566" y="1050287"/>
                </a:lnTo>
                <a:lnTo>
                  <a:pt x="220308" y="1081562"/>
                </a:lnTo>
                <a:lnTo>
                  <a:pt x="256786" y="1109858"/>
                </a:lnTo>
                <a:lnTo>
                  <a:pt x="294827" y="1135175"/>
                </a:lnTo>
                <a:lnTo>
                  <a:pt x="334257" y="1157514"/>
                </a:lnTo>
                <a:lnTo>
                  <a:pt x="374903" y="1176874"/>
                </a:lnTo>
                <a:lnTo>
                  <a:pt x="416590" y="1193256"/>
                </a:lnTo>
                <a:lnTo>
                  <a:pt x="459146" y="1206660"/>
                </a:lnTo>
                <a:lnTo>
                  <a:pt x="502396" y="1217085"/>
                </a:lnTo>
                <a:lnTo>
                  <a:pt x="546168" y="1224531"/>
                </a:lnTo>
                <a:lnTo>
                  <a:pt x="590286" y="1228999"/>
                </a:lnTo>
                <a:lnTo>
                  <a:pt x="634578" y="1230488"/>
                </a:lnTo>
                <a:lnTo>
                  <a:pt x="678870" y="1228999"/>
                </a:lnTo>
                <a:lnTo>
                  <a:pt x="722989" y="1224531"/>
                </a:lnTo>
                <a:lnTo>
                  <a:pt x="766760" y="1217085"/>
                </a:lnTo>
                <a:lnTo>
                  <a:pt x="810010" y="1206660"/>
                </a:lnTo>
                <a:lnTo>
                  <a:pt x="852566" y="1193256"/>
                </a:lnTo>
                <a:lnTo>
                  <a:pt x="894253" y="1176874"/>
                </a:lnTo>
                <a:lnTo>
                  <a:pt x="934899" y="1157514"/>
                </a:lnTo>
                <a:lnTo>
                  <a:pt x="974329" y="1135175"/>
                </a:lnTo>
                <a:lnTo>
                  <a:pt x="1012370" y="1109858"/>
                </a:lnTo>
                <a:lnTo>
                  <a:pt x="1048848" y="1081562"/>
                </a:lnTo>
                <a:lnTo>
                  <a:pt x="1083590" y="1050287"/>
                </a:lnTo>
                <a:lnTo>
                  <a:pt x="1117330" y="1014980"/>
                </a:lnTo>
                <a:lnTo>
                  <a:pt x="1147695" y="977835"/>
                </a:lnTo>
                <a:lnTo>
                  <a:pt x="1174686" y="939046"/>
                </a:lnTo>
                <a:lnTo>
                  <a:pt x="1198303" y="898806"/>
                </a:lnTo>
                <a:lnTo>
                  <a:pt x="1218547" y="857309"/>
                </a:lnTo>
                <a:lnTo>
                  <a:pt x="1235417" y="814748"/>
                </a:lnTo>
                <a:lnTo>
                  <a:pt x="1248912" y="771316"/>
                </a:lnTo>
                <a:lnTo>
                  <a:pt x="1259034" y="727208"/>
                </a:lnTo>
                <a:lnTo>
                  <a:pt x="1265782" y="682616"/>
                </a:lnTo>
                <a:lnTo>
                  <a:pt x="1269156" y="637733"/>
                </a:lnTo>
                <a:lnTo>
                  <a:pt x="1269156" y="592754"/>
                </a:lnTo>
                <a:lnTo>
                  <a:pt x="1265782" y="547872"/>
                </a:lnTo>
                <a:lnTo>
                  <a:pt x="1259034" y="503280"/>
                </a:lnTo>
                <a:lnTo>
                  <a:pt x="1248912" y="459171"/>
                </a:lnTo>
                <a:lnTo>
                  <a:pt x="1235417" y="415739"/>
                </a:lnTo>
                <a:lnTo>
                  <a:pt x="1218547" y="373178"/>
                </a:lnTo>
                <a:lnTo>
                  <a:pt x="1198303" y="331681"/>
                </a:lnTo>
                <a:lnTo>
                  <a:pt x="1174686" y="291441"/>
                </a:lnTo>
                <a:lnTo>
                  <a:pt x="1147695" y="252652"/>
                </a:lnTo>
                <a:lnTo>
                  <a:pt x="1117330" y="215507"/>
                </a:lnTo>
                <a:lnTo>
                  <a:pt x="1083590" y="180200"/>
                </a:lnTo>
                <a:lnTo>
                  <a:pt x="1048848" y="148926"/>
                </a:lnTo>
                <a:lnTo>
                  <a:pt x="1012370" y="120630"/>
                </a:lnTo>
                <a:lnTo>
                  <a:pt x="974329" y="95312"/>
                </a:lnTo>
                <a:lnTo>
                  <a:pt x="934899" y="72973"/>
                </a:lnTo>
                <a:lnTo>
                  <a:pt x="894253" y="53613"/>
                </a:lnTo>
                <a:lnTo>
                  <a:pt x="852566" y="37231"/>
                </a:lnTo>
                <a:lnTo>
                  <a:pt x="810010" y="23828"/>
                </a:lnTo>
                <a:lnTo>
                  <a:pt x="766760" y="13403"/>
                </a:lnTo>
                <a:lnTo>
                  <a:pt x="722989" y="5957"/>
                </a:lnTo>
                <a:lnTo>
                  <a:pt x="678870" y="1489"/>
                </a:lnTo>
                <a:lnTo>
                  <a:pt x="634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430019"/>
            <a:ext cx="3958590" cy="13970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4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26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80037" y="6802118"/>
            <a:ext cx="3291204" cy="293370"/>
          </a:xfrm>
          <a:custGeom>
            <a:avLst/>
            <a:gdLst/>
            <a:ahLst/>
            <a:cxnLst/>
            <a:rect l="l" t="t" r="r" b="b"/>
            <a:pathLst>
              <a:path w="3291204" h="293370">
                <a:moveTo>
                  <a:pt x="0" y="0"/>
                </a:moveTo>
                <a:lnTo>
                  <a:pt x="15267" y="41416"/>
                </a:lnTo>
                <a:lnTo>
                  <a:pt x="56360" y="81780"/>
                </a:lnTo>
                <a:lnTo>
                  <a:pt x="97218" y="106687"/>
                </a:lnTo>
                <a:lnTo>
                  <a:pt x="148100" y="130001"/>
                </a:lnTo>
                <a:lnTo>
                  <a:pt x="208370" y="151728"/>
                </a:lnTo>
                <a:lnTo>
                  <a:pt x="277390" y="171875"/>
                </a:lnTo>
                <a:lnTo>
                  <a:pt x="314981" y="181359"/>
                </a:lnTo>
                <a:lnTo>
                  <a:pt x="354521" y="190449"/>
                </a:lnTo>
                <a:lnTo>
                  <a:pt x="395930" y="199148"/>
                </a:lnTo>
                <a:lnTo>
                  <a:pt x="439127" y="207457"/>
                </a:lnTo>
                <a:lnTo>
                  <a:pt x="484033" y="215375"/>
                </a:lnTo>
                <a:lnTo>
                  <a:pt x="530569" y="222904"/>
                </a:lnTo>
                <a:lnTo>
                  <a:pt x="578654" y="230045"/>
                </a:lnTo>
                <a:lnTo>
                  <a:pt x="628209" y="236798"/>
                </a:lnTo>
                <a:lnTo>
                  <a:pt x="679154" y="243165"/>
                </a:lnTo>
                <a:lnTo>
                  <a:pt x="731410" y="249146"/>
                </a:lnTo>
                <a:lnTo>
                  <a:pt x="784897" y="254742"/>
                </a:lnTo>
                <a:lnTo>
                  <a:pt x="839535" y="259954"/>
                </a:lnTo>
                <a:lnTo>
                  <a:pt x="895244" y="264783"/>
                </a:lnTo>
                <a:lnTo>
                  <a:pt x="951944" y="269229"/>
                </a:lnTo>
                <a:lnTo>
                  <a:pt x="1009557" y="273293"/>
                </a:lnTo>
                <a:lnTo>
                  <a:pt x="1068002" y="276977"/>
                </a:lnTo>
                <a:lnTo>
                  <a:pt x="1127199" y="280281"/>
                </a:lnTo>
                <a:lnTo>
                  <a:pt x="1187069" y="283206"/>
                </a:lnTo>
                <a:lnTo>
                  <a:pt x="1247532" y="285753"/>
                </a:lnTo>
                <a:lnTo>
                  <a:pt x="1308508" y="287922"/>
                </a:lnTo>
                <a:lnTo>
                  <a:pt x="1369917" y="289715"/>
                </a:lnTo>
                <a:lnTo>
                  <a:pt x="1431681" y="291132"/>
                </a:lnTo>
                <a:lnTo>
                  <a:pt x="1493719" y="292174"/>
                </a:lnTo>
                <a:lnTo>
                  <a:pt x="1555951" y="292842"/>
                </a:lnTo>
                <a:lnTo>
                  <a:pt x="1618298" y="293136"/>
                </a:lnTo>
                <a:lnTo>
                  <a:pt x="1680679" y="293059"/>
                </a:lnTo>
                <a:lnTo>
                  <a:pt x="1743016" y="292610"/>
                </a:lnTo>
                <a:lnTo>
                  <a:pt x="1805229" y="291790"/>
                </a:lnTo>
                <a:lnTo>
                  <a:pt x="1867237" y="290600"/>
                </a:lnTo>
                <a:lnTo>
                  <a:pt x="1928962" y="289042"/>
                </a:lnTo>
                <a:lnTo>
                  <a:pt x="1990322" y="287115"/>
                </a:lnTo>
                <a:lnTo>
                  <a:pt x="2051240" y="284820"/>
                </a:lnTo>
                <a:lnTo>
                  <a:pt x="2111634" y="282160"/>
                </a:lnTo>
                <a:lnTo>
                  <a:pt x="2171426" y="279133"/>
                </a:lnTo>
                <a:lnTo>
                  <a:pt x="2230535" y="275742"/>
                </a:lnTo>
                <a:lnTo>
                  <a:pt x="2288882" y="271987"/>
                </a:lnTo>
                <a:lnTo>
                  <a:pt x="2346386" y="267868"/>
                </a:lnTo>
                <a:lnTo>
                  <a:pt x="2402970" y="263388"/>
                </a:lnTo>
                <a:lnTo>
                  <a:pt x="2458551" y="258546"/>
                </a:lnTo>
                <a:lnTo>
                  <a:pt x="2513052" y="253343"/>
                </a:lnTo>
                <a:lnTo>
                  <a:pt x="2566392" y="247780"/>
                </a:lnTo>
                <a:lnTo>
                  <a:pt x="2618491" y="241859"/>
                </a:lnTo>
                <a:lnTo>
                  <a:pt x="2669270" y="235579"/>
                </a:lnTo>
                <a:lnTo>
                  <a:pt x="2718649" y="228942"/>
                </a:lnTo>
                <a:lnTo>
                  <a:pt x="2766548" y="221948"/>
                </a:lnTo>
                <a:lnTo>
                  <a:pt x="2812888" y="214599"/>
                </a:lnTo>
                <a:lnTo>
                  <a:pt x="2857589" y="206895"/>
                </a:lnTo>
                <a:lnTo>
                  <a:pt x="2900570" y="198838"/>
                </a:lnTo>
                <a:lnTo>
                  <a:pt x="2941754" y="190427"/>
                </a:lnTo>
                <a:lnTo>
                  <a:pt x="2981058" y="181664"/>
                </a:lnTo>
                <a:lnTo>
                  <a:pt x="3018405" y="172549"/>
                </a:lnTo>
                <a:lnTo>
                  <a:pt x="3086906" y="153269"/>
                </a:lnTo>
                <a:lnTo>
                  <a:pt x="3146618" y="132593"/>
                </a:lnTo>
                <a:lnTo>
                  <a:pt x="3196903" y="110529"/>
                </a:lnTo>
                <a:lnTo>
                  <a:pt x="3237124" y="87082"/>
                </a:lnTo>
                <a:lnTo>
                  <a:pt x="3266643" y="62259"/>
                </a:lnTo>
                <a:lnTo>
                  <a:pt x="3289459" y="22462"/>
                </a:lnTo>
                <a:lnTo>
                  <a:pt x="3291023" y="85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7746" y="6724638"/>
            <a:ext cx="119969" cy="13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13300" y="6916419"/>
            <a:ext cx="3958590" cy="13716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16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make_pkt(1,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85823" y="7472114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599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31813" y="3963451"/>
            <a:ext cx="181610" cy="1685925"/>
          </a:xfrm>
          <a:custGeom>
            <a:avLst/>
            <a:gdLst/>
            <a:ahLst/>
            <a:cxnLst/>
            <a:rect l="l" t="t" r="r" b="b"/>
            <a:pathLst>
              <a:path w="181609" h="1685925">
                <a:moveTo>
                  <a:pt x="0" y="1685469"/>
                </a:moveTo>
                <a:lnTo>
                  <a:pt x="44875" y="1664832"/>
                </a:lnTo>
                <a:lnTo>
                  <a:pt x="73690" y="1625845"/>
                </a:lnTo>
                <a:lnTo>
                  <a:pt x="99026" y="1568816"/>
                </a:lnTo>
                <a:lnTo>
                  <a:pt x="120912" y="1495978"/>
                </a:lnTo>
                <a:lnTo>
                  <a:pt x="130569" y="1454329"/>
                </a:lnTo>
                <a:lnTo>
                  <a:pt x="139374" y="1409565"/>
                </a:lnTo>
                <a:lnTo>
                  <a:pt x="147330" y="1361965"/>
                </a:lnTo>
                <a:lnTo>
                  <a:pt x="154441" y="1311809"/>
                </a:lnTo>
                <a:lnTo>
                  <a:pt x="160710" y="1259375"/>
                </a:lnTo>
                <a:lnTo>
                  <a:pt x="166140" y="1204943"/>
                </a:lnTo>
                <a:lnTo>
                  <a:pt x="170736" y="1148792"/>
                </a:lnTo>
                <a:lnTo>
                  <a:pt x="174500" y="1091201"/>
                </a:lnTo>
                <a:lnTo>
                  <a:pt x="177436" y="1032450"/>
                </a:lnTo>
                <a:lnTo>
                  <a:pt x="179547" y="972817"/>
                </a:lnTo>
                <a:lnTo>
                  <a:pt x="180838" y="912581"/>
                </a:lnTo>
                <a:lnTo>
                  <a:pt x="181311" y="852023"/>
                </a:lnTo>
                <a:lnTo>
                  <a:pt x="180970" y="791420"/>
                </a:lnTo>
                <a:lnTo>
                  <a:pt x="179819" y="731052"/>
                </a:lnTo>
                <a:lnTo>
                  <a:pt x="177860" y="671199"/>
                </a:lnTo>
                <a:lnTo>
                  <a:pt x="175098" y="612139"/>
                </a:lnTo>
                <a:lnTo>
                  <a:pt x="171535" y="554151"/>
                </a:lnTo>
                <a:lnTo>
                  <a:pt x="167176" y="497515"/>
                </a:lnTo>
                <a:lnTo>
                  <a:pt x="162024" y="442510"/>
                </a:lnTo>
                <a:lnTo>
                  <a:pt x="156082" y="389414"/>
                </a:lnTo>
                <a:lnTo>
                  <a:pt x="149354" y="338508"/>
                </a:lnTo>
                <a:lnTo>
                  <a:pt x="141843" y="290071"/>
                </a:lnTo>
                <a:lnTo>
                  <a:pt x="133553" y="244380"/>
                </a:lnTo>
                <a:lnTo>
                  <a:pt x="124487" y="201716"/>
                </a:lnTo>
                <a:lnTo>
                  <a:pt x="114649" y="162358"/>
                </a:lnTo>
                <a:lnTo>
                  <a:pt x="92669" y="94676"/>
                </a:lnTo>
                <a:lnTo>
                  <a:pt x="67642" y="43567"/>
                </a:lnTo>
                <a:lnTo>
                  <a:pt x="39596" y="11264"/>
                </a:lnTo>
                <a:lnTo>
                  <a:pt x="24449" y="2862"/>
                </a:lnTo>
                <a:lnTo>
                  <a:pt x="85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3984" y="558211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264" y="0"/>
                </a:moveTo>
                <a:lnTo>
                  <a:pt x="0" y="78746"/>
                </a:lnTo>
                <a:lnTo>
                  <a:pt x="129755" y="120509"/>
                </a:lnTo>
                <a:lnTo>
                  <a:pt x="90382" y="64877"/>
                </a:lnTo>
                <a:lnTo>
                  <a:pt x="111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29700" y="44450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96571" y="5431085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5">
                <a:moveTo>
                  <a:pt x="0" y="0"/>
                </a:moveTo>
                <a:lnTo>
                  <a:pt x="201848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31300" y="54356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4744" y="4252493"/>
            <a:ext cx="165100" cy="1783714"/>
          </a:xfrm>
          <a:custGeom>
            <a:avLst/>
            <a:gdLst/>
            <a:ahLst/>
            <a:cxnLst/>
            <a:rect l="l" t="t" r="r" b="b"/>
            <a:pathLst>
              <a:path w="165100" h="1783714">
                <a:moveTo>
                  <a:pt x="156294" y="1783461"/>
                </a:moveTo>
                <a:lnTo>
                  <a:pt x="114053" y="1750866"/>
                </a:lnTo>
                <a:lnTo>
                  <a:pt x="89657" y="1704131"/>
                </a:lnTo>
                <a:lnTo>
                  <a:pt x="68247" y="1639950"/>
                </a:lnTo>
                <a:lnTo>
                  <a:pt x="58654" y="1602003"/>
                </a:lnTo>
                <a:lnTo>
                  <a:pt x="49799" y="1560516"/>
                </a:lnTo>
                <a:lnTo>
                  <a:pt x="41678" y="1515765"/>
                </a:lnTo>
                <a:lnTo>
                  <a:pt x="34289" y="1468023"/>
                </a:lnTo>
                <a:lnTo>
                  <a:pt x="27628" y="1417564"/>
                </a:lnTo>
                <a:lnTo>
                  <a:pt x="21694" y="1364662"/>
                </a:lnTo>
                <a:lnTo>
                  <a:pt x="16483" y="1309592"/>
                </a:lnTo>
                <a:lnTo>
                  <a:pt x="11991" y="1252627"/>
                </a:lnTo>
                <a:lnTo>
                  <a:pt x="8217" y="1194042"/>
                </a:lnTo>
                <a:lnTo>
                  <a:pt x="5157" y="1134110"/>
                </a:lnTo>
                <a:lnTo>
                  <a:pt x="2808" y="1073107"/>
                </a:lnTo>
                <a:lnTo>
                  <a:pt x="1167" y="1011305"/>
                </a:lnTo>
                <a:lnTo>
                  <a:pt x="232" y="948980"/>
                </a:lnTo>
                <a:lnTo>
                  <a:pt x="0" y="886404"/>
                </a:lnTo>
                <a:lnTo>
                  <a:pt x="467" y="823853"/>
                </a:lnTo>
                <a:lnTo>
                  <a:pt x="1630" y="761601"/>
                </a:lnTo>
                <a:lnTo>
                  <a:pt x="3488" y="699920"/>
                </a:lnTo>
                <a:lnTo>
                  <a:pt x="6036" y="639087"/>
                </a:lnTo>
                <a:lnTo>
                  <a:pt x="9272" y="579374"/>
                </a:lnTo>
                <a:lnTo>
                  <a:pt x="13194" y="521056"/>
                </a:lnTo>
                <a:lnTo>
                  <a:pt x="17797" y="464407"/>
                </a:lnTo>
                <a:lnTo>
                  <a:pt x="23080" y="409700"/>
                </a:lnTo>
                <a:lnTo>
                  <a:pt x="29038" y="357211"/>
                </a:lnTo>
                <a:lnTo>
                  <a:pt x="35671" y="307213"/>
                </a:lnTo>
                <a:lnTo>
                  <a:pt x="42973" y="259981"/>
                </a:lnTo>
                <a:lnTo>
                  <a:pt x="50943" y="215788"/>
                </a:lnTo>
                <a:lnTo>
                  <a:pt x="59578" y="174908"/>
                </a:lnTo>
                <a:lnTo>
                  <a:pt x="68874" y="137616"/>
                </a:lnTo>
                <a:lnTo>
                  <a:pt x="89440" y="74892"/>
                </a:lnTo>
                <a:lnTo>
                  <a:pt x="112618" y="29808"/>
                </a:lnTo>
                <a:lnTo>
                  <a:pt x="152230" y="53"/>
                </a:lnTo>
                <a:lnTo>
                  <a:pt x="164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6238" y="4191717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737" y="60829"/>
                </a:lnTo>
                <a:lnTo>
                  <a:pt x="516" y="121918"/>
                </a:lnTo>
                <a:lnTo>
                  <a:pt x="122176" y="60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84300" y="40894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72057" y="5128541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463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71600" y="51054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41559" y="5673795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634578" y="0"/>
                </a:moveTo>
                <a:lnTo>
                  <a:pt x="590286" y="1489"/>
                </a:lnTo>
                <a:lnTo>
                  <a:pt x="546168" y="5957"/>
                </a:lnTo>
                <a:lnTo>
                  <a:pt x="502396" y="13403"/>
                </a:lnTo>
                <a:lnTo>
                  <a:pt x="459146" y="23828"/>
                </a:lnTo>
                <a:lnTo>
                  <a:pt x="416590" y="37231"/>
                </a:lnTo>
                <a:lnTo>
                  <a:pt x="374903" y="53613"/>
                </a:lnTo>
                <a:lnTo>
                  <a:pt x="334257" y="72973"/>
                </a:lnTo>
                <a:lnTo>
                  <a:pt x="294827" y="95312"/>
                </a:lnTo>
                <a:lnTo>
                  <a:pt x="256786" y="120630"/>
                </a:lnTo>
                <a:lnTo>
                  <a:pt x="220308" y="148926"/>
                </a:lnTo>
                <a:lnTo>
                  <a:pt x="185566" y="180200"/>
                </a:lnTo>
                <a:lnTo>
                  <a:pt x="151826" y="215507"/>
                </a:lnTo>
                <a:lnTo>
                  <a:pt x="121461" y="252652"/>
                </a:lnTo>
                <a:lnTo>
                  <a:pt x="94470" y="291441"/>
                </a:lnTo>
                <a:lnTo>
                  <a:pt x="70852" y="331681"/>
                </a:lnTo>
                <a:lnTo>
                  <a:pt x="50608" y="373178"/>
                </a:lnTo>
                <a:lnTo>
                  <a:pt x="33739" y="415739"/>
                </a:lnTo>
                <a:lnTo>
                  <a:pt x="20243" y="459171"/>
                </a:lnTo>
                <a:lnTo>
                  <a:pt x="10121" y="503280"/>
                </a:lnTo>
                <a:lnTo>
                  <a:pt x="3373" y="547872"/>
                </a:lnTo>
                <a:lnTo>
                  <a:pt x="0" y="592754"/>
                </a:lnTo>
                <a:lnTo>
                  <a:pt x="0" y="637733"/>
                </a:lnTo>
                <a:lnTo>
                  <a:pt x="3373" y="682616"/>
                </a:lnTo>
                <a:lnTo>
                  <a:pt x="10121" y="727208"/>
                </a:lnTo>
                <a:lnTo>
                  <a:pt x="20243" y="771316"/>
                </a:lnTo>
                <a:lnTo>
                  <a:pt x="33739" y="814748"/>
                </a:lnTo>
                <a:lnTo>
                  <a:pt x="50608" y="857309"/>
                </a:lnTo>
                <a:lnTo>
                  <a:pt x="70852" y="898806"/>
                </a:lnTo>
                <a:lnTo>
                  <a:pt x="94470" y="939046"/>
                </a:lnTo>
                <a:lnTo>
                  <a:pt x="121461" y="977835"/>
                </a:lnTo>
                <a:lnTo>
                  <a:pt x="151826" y="1014980"/>
                </a:lnTo>
                <a:lnTo>
                  <a:pt x="185566" y="1050287"/>
                </a:lnTo>
                <a:lnTo>
                  <a:pt x="220308" y="1081562"/>
                </a:lnTo>
                <a:lnTo>
                  <a:pt x="256786" y="1109858"/>
                </a:lnTo>
                <a:lnTo>
                  <a:pt x="294827" y="1135175"/>
                </a:lnTo>
                <a:lnTo>
                  <a:pt x="334257" y="1157514"/>
                </a:lnTo>
                <a:lnTo>
                  <a:pt x="374903" y="1176874"/>
                </a:lnTo>
                <a:lnTo>
                  <a:pt x="416590" y="1193256"/>
                </a:lnTo>
                <a:lnTo>
                  <a:pt x="459146" y="1206660"/>
                </a:lnTo>
                <a:lnTo>
                  <a:pt x="502396" y="1217085"/>
                </a:lnTo>
                <a:lnTo>
                  <a:pt x="546168" y="1224531"/>
                </a:lnTo>
                <a:lnTo>
                  <a:pt x="590286" y="1228999"/>
                </a:lnTo>
                <a:lnTo>
                  <a:pt x="634578" y="1230488"/>
                </a:lnTo>
                <a:lnTo>
                  <a:pt x="678870" y="1228999"/>
                </a:lnTo>
                <a:lnTo>
                  <a:pt x="722989" y="1224531"/>
                </a:lnTo>
                <a:lnTo>
                  <a:pt x="766760" y="1217085"/>
                </a:lnTo>
                <a:lnTo>
                  <a:pt x="810010" y="1206660"/>
                </a:lnTo>
                <a:lnTo>
                  <a:pt x="852566" y="1193256"/>
                </a:lnTo>
                <a:lnTo>
                  <a:pt x="894253" y="1176874"/>
                </a:lnTo>
                <a:lnTo>
                  <a:pt x="934899" y="1157514"/>
                </a:lnTo>
                <a:lnTo>
                  <a:pt x="974329" y="1135175"/>
                </a:lnTo>
                <a:lnTo>
                  <a:pt x="1012370" y="1109858"/>
                </a:lnTo>
                <a:lnTo>
                  <a:pt x="1048848" y="1081562"/>
                </a:lnTo>
                <a:lnTo>
                  <a:pt x="1083590" y="1050287"/>
                </a:lnTo>
                <a:lnTo>
                  <a:pt x="1117330" y="1014980"/>
                </a:lnTo>
                <a:lnTo>
                  <a:pt x="1147695" y="977835"/>
                </a:lnTo>
                <a:lnTo>
                  <a:pt x="1174686" y="939046"/>
                </a:lnTo>
                <a:lnTo>
                  <a:pt x="1198303" y="898806"/>
                </a:lnTo>
                <a:lnTo>
                  <a:pt x="1218547" y="857309"/>
                </a:lnTo>
                <a:lnTo>
                  <a:pt x="1235417" y="814748"/>
                </a:lnTo>
                <a:lnTo>
                  <a:pt x="1248912" y="771316"/>
                </a:lnTo>
                <a:lnTo>
                  <a:pt x="1259034" y="727208"/>
                </a:lnTo>
                <a:lnTo>
                  <a:pt x="1265782" y="682616"/>
                </a:lnTo>
                <a:lnTo>
                  <a:pt x="1269156" y="637733"/>
                </a:lnTo>
                <a:lnTo>
                  <a:pt x="1269156" y="592754"/>
                </a:lnTo>
                <a:lnTo>
                  <a:pt x="1265782" y="547872"/>
                </a:lnTo>
                <a:lnTo>
                  <a:pt x="1259034" y="503280"/>
                </a:lnTo>
                <a:lnTo>
                  <a:pt x="1248912" y="459171"/>
                </a:lnTo>
                <a:lnTo>
                  <a:pt x="1235417" y="415739"/>
                </a:lnTo>
                <a:lnTo>
                  <a:pt x="1218547" y="373178"/>
                </a:lnTo>
                <a:lnTo>
                  <a:pt x="1198303" y="331681"/>
                </a:lnTo>
                <a:lnTo>
                  <a:pt x="1174686" y="291441"/>
                </a:lnTo>
                <a:lnTo>
                  <a:pt x="1147695" y="252652"/>
                </a:lnTo>
                <a:lnTo>
                  <a:pt x="1117330" y="215507"/>
                </a:lnTo>
                <a:lnTo>
                  <a:pt x="1083590" y="180200"/>
                </a:lnTo>
                <a:lnTo>
                  <a:pt x="1048848" y="148926"/>
                </a:lnTo>
                <a:lnTo>
                  <a:pt x="1012370" y="120630"/>
                </a:lnTo>
                <a:lnTo>
                  <a:pt x="974329" y="95312"/>
                </a:lnTo>
                <a:lnTo>
                  <a:pt x="934899" y="72973"/>
                </a:lnTo>
                <a:lnTo>
                  <a:pt x="894253" y="53613"/>
                </a:lnTo>
                <a:lnTo>
                  <a:pt x="852566" y="37231"/>
                </a:lnTo>
                <a:lnTo>
                  <a:pt x="810010" y="23828"/>
                </a:lnTo>
                <a:lnTo>
                  <a:pt x="766760" y="13403"/>
                </a:lnTo>
                <a:lnTo>
                  <a:pt x="722989" y="5957"/>
                </a:lnTo>
                <a:lnTo>
                  <a:pt x="678870" y="1489"/>
                </a:lnTo>
                <a:lnTo>
                  <a:pt x="634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993900"/>
            <a:ext cx="3958590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7700" y="15748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0037" y="6802118"/>
            <a:ext cx="3291204" cy="293370"/>
          </a:xfrm>
          <a:custGeom>
            <a:avLst/>
            <a:gdLst/>
            <a:ahLst/>
            <a:cxnLst/>
            <a:rect l="l" t="t" r="r" b="b"/>
            <a:pathLst>
              <a:path w="3291204" h="293370">
                <a:moveTo>
                  <a:pt x="0" y="0"/>
                </a:moveTo>
                <a:lnTo>
                  <a:pt x="15267" y="41416"/>
                </a:lnTo>
                <a:lnTo>
                  <a:pt x="56360" y="81780"/>
                </a:lnTo>
                <a:lnTo>
                  <a:pt x="97218" y="106687"/>
                </a:lnTo>
                <a:lnTo>
                  <a:pt x="148100" y="130001"/>
                </a:lnTo>
                <a:lnTo>
                  <a:pt x="208370" y="151728"/>
                </a:lnTo>
                <a:lnTo>
                  <a:pt x="277390" y="171875"/>
                </a:lnTo>
                <a:lnTo>
                  <a:pt x="314981" y="181359"/>
                </a:lnTo>
                <a:lnTo>
                  <a:pt x="354521" y="190449"/>
                </a:lnTo>
                <a:lnTo>
                  <a:pt x="395930" y="199148"/>
                </a:lnTo>
                <a:lnTo>
                  <a:pt x="439127" y="207457"/>
                </a:lnTo>
                <a:lnTo>
                  <a:pt x="484033" y="215375"/>
                </a:lnTo>
                <a:lnTo>
                  <a:pt x="530569" y="222904"/>
                </a:lnTo>
                <a:lnTo>
                  <a:pt x="578654" y="230045"/>
                </a:lnTo>
                <a:lnTo>
                  <a:pt x="628209" y="236798"/>
                </a:lnTo>
                <a:lnTo>
                  <a:pt x="679154" y="243165"/>
                </a:lnTo>
                <a:lnTo>
                  <a:pt x="731410" y="249146"/>
                </a:lnTo>
                <a:lnTo>
                  <a:pt x="784897" y="254742"/>
                </a:lnTo>
                <a:lnTo>
                  <a:pt x="839535" y="259954"/>
                </a:lnTo>
                <a:lnTo>
                  <a:pt x="895244" y="264783"/>
                </a:lnTo>
                <a:lnTo>
                  <a:pt x="951944" y="269229"/>
                </a:lnTo>
                <a:lnTo>
                  <a:pt x="1009557" y="273293"/>
                </a:lnTo>
                <a:lnTo>
                  <a:pt x="1068002" y="276977"/>
                </a:lnTo>
                <a:lnTo>
                  <a:pt x="1127199" y="280281"/>
                </a:lnTo>
                <a:lnTo>
                  <a:pt x="1187069" y="283206"/>
                </a:lnTo>
                <a:lnTo>
                  <a:pt x="1247532" y="285753"/>
                </a:lnTo>
                <a:lnTo>
                  <a:pt x="1308508" y="287922"/>
                </a:lnTo>
                <a:lnTo>
                  <a:pt x="1369917" y="289715"/>
                </a:lnTo>
                <a:lnTo>
                  <a:pt x="1431681" y="291132"/>
                </a:lnTo>
                <a:lnTo>
                  <a:pt x="1493719" y="292174"/>
                </a:lnTo>
                <a:lnTo>
                  <a:pt x="1555951" y="292842"/>
                </a:lnTo>
                <a:lnTo>
                  <a:pt x="1618298" y="293136"/>
                </a:lnTo>
                <a:lnTo>
                  <a:pt x="1680679" y="293059"/>
                </a:lnTo>
                <a:lnTo>
                  <a:pt x="1743016" y="292610"/>
                </a:lnTo>
                <a:lnTo>
                  <a:pt x="1805229" y="291790"/>
                </a:lnTo>
                <a:lnTo>
                  <a:pt x="1867237" y="290600"/>
                </a:lnTo>
                <a:lnTo>
                  <a:pt x="1928962" y="289042"/>
                </a:lnTo>
                <a:lnTo>
                  <a:pt x="1990322" y="287115"/>
                </a:lnTo>
                <a:lnTo>
                  <a:pt x="2051240" y="284820"/>
                </a:lnTo>
                <a:lnTo>
                  <a:pt x="2111634" y="282160"/>
                </a:lnTo>
                <a:lnTo>
                  <a:pt x="2171426" y="279133"/>
                </a:lnTo>
                <a:lnTo>
                  <a:pt x="2230535" y="275742"/>
                </a:lnTo>
                <a:lnTo>
                  <a:pt x="2288882" y="271987"/>
                </a:lnTo>
                <a:lnTo>
                  <a:pt x="2346386" y="267868"/>
                </a:lnTo>
                <a:lnTo>
                  <a:pt x="2402970" y="263388"/>
                </a:lnTo>
                <a:lnTo>
                  <a:pt x="2458551" y="258546"/>
                </a:lnTo>
                <a:lnTo>
                  <a:pt x="2513052" y="253343"/>
                </a:lnTo>
                <a:lnTo>
                  <a:pt x="2566392" y="247780"/>
                </a:lnTo>
                <a:lnTo>
                  <a:pt x="2618491" y="241859"/>
                </a:lnTo>
                <a:lnTo>
                  <a:pt x="2669270" y="235579"/>
                </a:lnTo>
                <a:lnTo>
                  <a:pt x="2718649" y="228942"/>
                </a:lnTo>
                <a:lnTo>
                  <a:pt x="2766548" y="221948"/>
                </a:lnTo>
                <a:lnTo>
                  <a:pt x="2812888" y="214599"/>
                </a:lnTo>
                <a:lnTo>
                  <a:pt x="2857589" y="206895"/>
                </a:lnTo>
                <a:lnTo>
                  <a:pt x="2900570" y="198838"/>
                </a:lnTo>
                <a:lnTo>
                  <a:pt x="2941754" y="190427"/>
                </a:lnTo>
                <a:lnTo>
                  <a:pt x="2981058" y="181664"/>
                </a:lnTo>
                <a:lnTo>
                  <a:pt x="3018405" y="172549"/>
                </a:lnTo>
                <a:lnTo>
                  <a:pt x="3086906" y="153269"/>
                </a:lnTo>
                <a:lnTo>
                  <a:pt x="3146618" y="132593"/>
                </a:lnTo>
                <a:lnTo>
                  <a:pt x="3196903" y="110529"/>
                </a:lnTo>
                <a:lnTo>
                  <a:pt x="3237124" y="87082"/>
                </a:lnTo>
                <a:lnTo>
                  <a:pt x="3266643" y="62259"/>
                </a:lnTo>
                <a:lnTo>
                  <a:pt x="3289459" y="22462"/>
                </a:lnTo>
                <a:lnTo>
                  <a:pt x="3291023" y="85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7746" y="6724638"/>
            <a:ext cx="119969" cy="13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3300" y="7454900"/>
            <a:ext cx="395859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make_pkt(1,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300" y="70485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5823" y="7472114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599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1813" y="3963451"/>
            <a:ext cx="181610" cy="1685925"/>
          </a:xfrm>
          <a:custGeom>
            <a:avLst/>
            <a:gdLst/>
            <a:ahLst/>
            <a:cxnLst/>
            <a:rect l="l" t="t" r="r" b="b"/>
            <a:pathLst>
              <a:path w="181609" h="1685925">
                <a:moveTo>
                  <a:pt x="0" y="1685469"/>
                </a:moveTo>
                <a:lnTo>
                  <a:pt x="44875" y="1664832"/>
                </a:lnTo>
                <a:lnTo>
                  <a:pt x="73690" y="1625845"/>
                </a:lnTo>
                <a:lnTo>
                  <a:pt x="99026" y="1568816"/>
                </a:lnTo>
                <a:lnTo>
                  <a:pt x="120912" y="1495978"/>
                </a:lnTo>
                <a:lnTo>
                  <a:pt x="130569" y="1454329"/>
                </a:lnTo>
                <a:lnTo>
                  <a:pt x="139374" y="1409565"/>
                </a:lnTo>
                <a:lnTo>
                  <a:pt x="147330" y="1361965"/>
                </a:lnTo>
                <a:lnTo>
                  <a:pt x="154441" y="1311809"/>
                </a:lnTo>
                <a:lnTo>
                  <a:pt x="160710" y="1259375"/>
                </a:lnTo>
                <a:lnTo>
                  <a:pt x="166140" y="1204943"/>
                </a:lnTo>
                <a:lnTo>
                  <a:pt x="170736" y="1148792"/>
                </a:lnTo>
                <a:lnTo>
                  <a:pt x="174500" y="1091201"/>
                </a:lnTo>
                <a:lnTo>
                  <a:pt x="177436" y="1032450"/>
                </a:lnTo>
                <a:lnTo>
                  <a:pt x="179547" y="972817"/>
                </a:lnTo>
                <a:lnTo>
                  <a:pt x="180838" y="912581"/>
                </a:lnTo>
                <a:lnTo>
                  <a:pt x="181311" y="852023"/>
                </a:lnTo>
                <a:lnTo>
                  <a:pt x="180970" y="791420"/>
                </a:lnTo>
                <a:lnTo>
                  <a:pt x="179819" y="731052"/>
                </a:lnTo>
                <a:lnTo>
                  <a:pt x="177860" y="671199"/>
                </a:lnTo>
                <a:lnTo>
                  <a:pt x="175098" y="612139"/>
                </a:lnTo>
                <a:lnTo>
                  <a:pt x="171535" y="554151"/>
                </a:lnTo>
                <a:lnTo>
                  <a:pt x="167176" y="497515"/>
                </a:lnTo>
                <a:lnTo>
                  <a:pt x="162024" y="442510"/>
                </a:lnTo>
                <a:lnTo>
                  <a:pt x="156082" y="389414"/>
                </a:lnTo>
                <a:lnTo>
                  <a:pt x="149354" y="338508"/>
                </a:lnTo>
                <a:lnTo>
                  <a:pt x="141843" y="290071"/>
                </a:lnTo>
                <a:lnTo>
                  <a:pt x="133553" y="244380"/>
                </a:lnTo>
                <a:lnTo>
                  <a:pt x="124487" y="201716"/>
                </a:lnTo>
                <a:lnTo>
                  <a:pt x="114649" y="162358"/>
                </a:lnTo>
                <a:lnTo>
                  <a:pt x="92669" y="94676"/>
                </a:lnTo>
                <a:lnTo>
                  <a:pt x="67642" y="43567"/>
                </a:lnTo>
                <a:lnTo>
                  <a:pt x="39596" y="11264"/>
                </a:lnTo>
                <a:lnTo>
                  <a:pt x="24449" y="2862"/>
                </a:lnTo>
                <a:lnTo>
                  <a:pt x="85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3984" y="558211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264" y="0"/>
                </a:moveTo>
                <a:lnTo>
                  <a:pt x="0" y="78746"/>
                </a:lnTo>
                <a:lnTo>
                  <a:pt x="129755" y="120509"/>
                </a:lnTo>
                <a:lnTo>
                  <a:pt x="90382" y="64877"/>
                </a:lnTo>
                <a:lnTo>
                  <a:pt x="111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9700" y="44450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96571" y="5431085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5">
                <a:moveTo>
                  <a:pt x="0" y="0"/>
                </a:moveTo>
                <a:lnTo>
                  <a:pt x="201848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31300" y="54356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4744" y="4252493"/>
            <a:ext cx="165100" cy="1783714"/>
          </a:xfrm>
          <a:custGeom>
            <a:avLst/>
            <a:gdLst/>
            <a:ahLst/>
            <a:cxnLst/>
            <a:rect l="l" t="t" r="r" b="b"/>
            <a:pathLst>
              <a:path w="165100" h="1783714">
                <a:moveTo>
                  <a:pt x="156294" y="1783461"/>
                </a:moveTo>
                <a:lnTo>
                  <a:pt x="114053" y="1750866"/>
                </a:lnTo>
                <a:lnTo>
                  <a:pt x="89657" y="1704131"/>
                </a:lnTo>
                <a:lnTo>
                  <a:pt x="68247" y="1639950"/>
                </a:lnTo>
                <a:lnTo>
                  <a:pt x="58654" y="1602003"/>
                </a:lnTo>
                <a:lnTo>
                  <a:pt x="49799" y="1560516"/>
                </a:lnTo>
                <a:lnTo>
                  <a:pt x="41678" y="1515765"/>
                </a:lnTo>
                <a:lnTo>
                  <a:pt x="34289" y="1468023"/>
                </a:lnTo>
                <a:lnTo>
                  <a:pt x="27628" y="1417564"/>
                </a:lnTo>
                <a:lnTo>
                  <a:pt x="21694" y="1364662"/>
                </a:lnTo>
                <a:lnTo>
                  <a:pt x="16483" y="1309592"/>
                </a:lnTo>
                <a:lnTo>
                  <a:pt x="11991" y="1252627"/>
                </a:lnTo>
                <a:lnTo>
                  <a:pt x="8217" y="1194042"/>
                </a:lnTo>
                <a:lnTo>
                  <a:pt x="5157" y="1134110"/>
                </a:lnTo>
                <a:lnTo>
                  <a:pt x="2808" y="1073107"/>
                </a:lnTo>
                <a:lnTo>
                  <a:pt x="1167" y="1011305"/>
                </a:lnTo>
                <a:lnTo>
                  <a:pt x="232" y="948980"/>
                </a:lnTo>
                <a:lnTo>
                  <a:pt x="0" y="886404"/>
                </a:lnTo>
                <a:lnTo>
                  <a:pt x="467" y="823853"/>
                </a:lnTo>
                <a:lnTo>
                  <a:pt x="1630" y="761601"/>
                </a:lnTo>
                <a:lnTo>
                  <a:pt x="3488" y="699920"/>
                </a:lnTo>
                <a:lnTo>
                  <a:pt x="6036" y="639087"/>
                </a:lnTo>
                <a:lnTo>
                  <a:pt x="9272" y="579374"/>
                </a:lnTo>
                <a:lnTo>
                  <a:pt x="13194" y="521056"/>
                </a:lnTo>
                <a:lnTo>
                  <a:pt x="17797" y="464407"/>
                </a:lnTo>
                <a:lnTo>
                  <a:pt x="23080" y="409700"/>
                </a:lnTo>
                <a:lnTo>
                  <a:pt x="29038" y="357211"/>
                </a:lnTo>
                <a:lnTo>
                  <a:pt x="35671" y="307213"/>
                </a:lnTo>
                <a:lnTo>
                  <a:pt x="42973" y="259981"/>
                </a:lnTo>
                <a:lnTo>
                  <a:pt x="50943" y="215788"/>
                </a:lnTo>
                <a:lnTo>
                  <a:pt x="59578" y="174908"/>
                </a:lnTo>
                <a:lnTo>
                  <a:pt x="68874" y="137616"/>
                </a:lnTo>
                <a:lnTo>
                  <a:pt x="89440" y="74892"/>
                </a:lnTo>
                <a:lnTo>
                  <a:pt x="112618" y="29808"/>
                </a:lnTo>
                <a:lnTo>
                  <a:pt x="152230" y="53"/>
                </a:lnTo>
                <a:lnTo>
                  <a:pt x="164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6238" y="4191717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737" y="60829"/>
                </a:lnTo>
                <a:lnTo>
                  <a:pt x="516" y="121918"/>
                </a:lnTo>
                <a:lnTo>
                  <a:pt x="122176" y="60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84300" y="40894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72057" y="5128541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463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1600" y="51054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41559" y="5673795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634578" y="0"/>
                </a:moveTo>
                <a:lnTo>
                  <a:pt x="590286" y="1489"/>
                </a:lnTo>
                <a:lnTo>
                  <a:pt x="546168" y="5957"/>
                </a:lnTo>
                <a:lnTo>
                  <a:pt x="502396" y="13403"/>
                </a:lnTo>
                <a:lnTo>
                  <a:pt x="459146" y="23828"/>
                </a:lnTo>
                <a:lnTo>
                  <a:pt x="416590" y="37231"/>
                </a:lnTo>
                <a:lnTo>
                  <a:pt x="374903" y="53613"/>
                </a:lnTo>
                <a:lnTo>
                  <a:pt x="334257" y="72973"/>
                </a:lnTo>
                <a:lnTo>
                  <a:pt x="294827" y="95312"/>
                </a:lnTo>
                <a:lnTo>
                  <a:pt x="256786" y="120630"/>
                </a:lnTo>
                <a:lnTo>
                  <a:pt x="220308" y="148926"/>
                </a:lnTo>
                <a:lnTo>
                  <a:pt x="185566" y="180200"/>
                </a:lnTo>
                <a:lnTo>
                  <a:pt x="151826" y="215507"/>
                </a:lnTo>
                <a:lnTo>
                  <a:pt x="121461" y="252652"/>
                </a:lnTo>
                <a:lnTo>
                  <a:pt x="94470" y="291441"/>
                </a:lnTo>
                <a:lnTo>
                  <a:pt x="70852" y="331681"/>
                </a:lnTo>
                <a:lnTo>
                  <a:pt x="50608" y="373178"/>
                </a:lnTo>
                <a:lnTo>
                  <a:pt x="33739" y="415739"/>
                </a:lnTo>
                <a:lnTo>
                  <a:pt x="20243" y="459171"/>
                </a:lnTo>
                <a:lnTo>
                  <a:pt x="10121" y="503280"/>
                </a:lnTo>
                <a:lnTo>
                  <a:pt x="3373" y="547872"/>
                </a:lnTo>
                <a:lnTo>
                  <a:pt x="0" y="592754"/>
                </a:lnTo>
                <a:lnTo>
                  <a:pt x="0" y="637733"/>
                </a:lnTo>
                <a:lnTo>
                  <a:pt x="3373" y="682616"/>
                </a:lnTo>
                <a:lnTo>
                  <a:pt x="10121" y="727208"/>
                </a:lnTo>
                <a:lnTo>
                  <a:pt x="20243" y="771316"/>
                </a:lnTo>
                <a:lnTo>
                  <a:pt x="33739" y="814748"/>
                </a:lnTo>
                <a:lnTo>
                  <a:pt x="50608" y="857309"/>
                </a:lnTo>
                <a:lnTo>
                  <a:pt x="70852" y="898806"/>
                </a:lnTo>
                <a:lnTo>
                  <a:pt x="94470" y="939046"/>
                </a:lnTo>
                <a:lnTo>
                  <a:pt x="121461" y="977835"/>
                </a:lnTo>
                <a:lnTo>
                  <a:pt x="151826" y="1014980"/>
                </a:lnTo>
                <a:lnTo>
                  <a:pt x="185566" y="1050287"/>
                </a:lnTo>
                <a:lnTo>
                  <a:pt x="220308" y="1081562"/>
                </a:lnTo>
                <a:lnTo>
                  <a:pt x="256786" y="1109858"/>
                </a:lnTo>
                <a:lnTo>
                  <a:pt x="294827" y="1135175"/>
                </a:lnTo>
                <a:lnTo>
                  <a:pt x="334257" y="1157514"/>
                </a:lnTo>
                <a:lnTo>
                  <a:pt x="374903" y="1176874"/>
                </a:lnTo>
                <a:lnTo>
                  <a:pt x="416590" y="1193256"/>
                </a:lnTo>
                <a:lnTo>
                  <a:pt x="459146" y="1206660"/>
                </a:lnTo>
                <a:lnTo>
                  <a:pt x="502396" y="1217085"/>
                </a:lnTo>
                <a:lnTo>
                  <a:pt x="546168" y="1224531"/>
                </a:lnTo>
                <a:lnTo>
                  <a:pt x="590286" y="1228999"/>
                </a:lnTo>
                <a:lnTo>
                  <a:pt x="634578" y="1230488"/>
                </a:lnTo>
                <a:lnTo>
                  <a:pt x="678870" y="1228999"/>
                </a:lnTo>
                <a:lnTo>
                  <a:pt x="722989" y="1224531"/>
                </a:lnTo>
                <a:lnTo>
                  <a:pt x="766760" y="1217085"/>
                </a:lnTo>
                <a:lnTo>
                  <a:pt x="810010" y="1206660"/>
                </a:lnTo>
                <a:lnTo>
                  <a:pt x="852566" y="1193256"/>
                </a:lnTo>
                <a:lnTo>
                  <a:pt x="894253" y="1176874"/>
                </a:lnTo>
                <a:lnTo>
                  <a:pt x="934899" y="1157514"/>
                </a:lnTo>
                <a:lnTo>
                  <a:pt x="974329" y="1135175"/>
                </a:lnTo>
                <a:lnTo>
                  <a:pt x="1012370" y="1109858"/>
                </a:lnTo>
                <a:lnTo>
                  <a:pt x="1048848" y="1081562"/>
                </a:lnTo>
                <a:lnTo>
                  <a:pt x="1083590" y="1050287"/>
                </a:lnTo>
                <a:lnTo>
                  <a:pt x="1117330" y="1014980"/>
                </a:lnTo>
                <a:lnTo>
                  <a:pt x="1147695" y="977835"/>
                </a:lnTo>
                <a:lnTo>
                  <a:pt x="1174686" y="939046"/>
                </a:lnTo>
                <a:lnTo>
                  <a:pt x="1198303" y="898806"/>
                </a:lnTo>
                <a:lnTo>
                  <a:pt x="1218547" y="857309"/>
                </a:lnTo>
                <a:lnTo>
                  <a:pt x="1235417" y="814748"/>
                </a:lnTo>
                <a:lnTo>
                  <a:pt x="1248912" y="771316"/>
                </a:lnTo>
                <a:lnTo>
                  <a:pt x="1259034" y="727208"/>
                </a:lnTo>
                <a:lnTo>
                  <a:pt x="1265782" y="682616"/>
                </a:lnTo>
                <a:lnTo>
                  <a:pt x="1269156" y="637733"/>
                </a:lnTo>
                <a:lnTo>
                  <a:pt x="1269156" y="592754"/>
                </a:lnTo>
                <a:lnTo>
                  <a:pt x="1265782" y="547872"/>
                </a:lnTo>
                <a:lnTo>
                  <a:pt x="1259034" y="503280"/>
                </a:lnTo>
                <a:lnTo>
                  <a:pt x="1248912" y="459171"/>
                </a:lnTo>
                <a:lnTo>
                  <a:pt x="1235417" y="415739"/>
                </a:lnTo>
                <a:lnTo>
                  <a:pt x="1218547" y="373178"/>
                </a:lnTo>
                <a:lnTo>
                  <a:pt x="1198303" y="331681"/>
                </a:lnTo>
                <a:lnTo>
                  <a:pt x="1174686" y="291441"/>
                </a:lnTo>
                <a:lnTo>
                  <a:pt x="1147695" y="252652"/>
                </a:lnTo>
                <a:lnTo>
                  <a:pt x="1117330" y="215507"/>
                </a:lnTo>
                <a:lnTo>
                  <a:pt x="1083590" y="180200"/>
                </a:lnTo>
                <a:lnTo>
                  <a:pt x="1048848" y="148926"/>
                </a:lnTo>
                <a:lnTo>
                  <a:pt x="1012370" y="120630"/>
                </a:lnTo>
                <a:lnTo>
                  <a:pt x="974329" y="95312"/>
                </a:lnTo>
                <a:lnTo>
                  <a:pt x="934899" y="72973"/>
                </a:lnTo>
                <a:lnTo>
                  <a:pt x="894253" y="53613"/>
                </a:lnTo>
                <a:lnTo>
                  <a:pt x="852566" y="37231"/>
                </a:lnTo>
                <a:lnTo>
                  <a:pt x="810010" y="23828"/>
                </a:lnTo>
                <a:lnTo>
                  <a:pt x="766760" y="13403"/>
                </a:lnTo>
                <a:lnTo>
                  <a:pt x="722989" y="5957"/>
                </a:lnTo>
                <a:lnTo>
                  <a:pt x="678870" y="1489"/>
                </a:lnTo>
                <a:lnTo>
                  <a:pt x="634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2242" y="6483519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90">
                <a:moveTo>
                  <a:pt x="81094" y="51344"/>
                </a:moveTo>
                <a:lnTo>
                  <a:pt x="117110" y="36933"/>
                </a:lnTo>
                <a:lnTo>
                  <a:pt x="182351" y="15589"/>
                </a:lnTo>
                <a:lnTo>
                  <a:pt x="238888" y="3546"/>
                </a:lnTo>
                <a:lnTo>
                  <a:pt x="287140" y="0"/>
                </a:lnTo>
                <a:lnTo>
                  <a:pt x="308291" y="1162"/>
                </a:lnTo>
                <a:lnTo>
                  <a:pt x="360474" y="15185"/>
                </a:lnTo>
                <a:lnTo>
                  <a:pt x="396856" y="42902"/>
                </a:lnTo>
                <a:lnTo>
                  <a:pt x="418855" y="81602"/>
                </a:lnTo>
                <a:lnTo>
                  <a:pt x="427890" y="128573"/>
                </a:lnTo>
                <a:lnTo>
                  <a:pt x="428266" y="145599"/>
                </a:lnTo>
                <a:lnTo>
                  <a:pt x="427412" y="163142"/>
                </a:lnTo>
                <a:lnTo>
                  <a:pt x="417995" y="217869"/>
                </a:lnTo>
                <a:lnTo>
                  <a:pt x="406528" y="255098"/>
                </a:lnTo>
                <a:lnTo>
                  <a:pt x="391403" y="291985"/>
                </a:lnTo>
                <a:lnTo>
                  <a:pt x="373038" y="327726"/>
                </a:lnTo>
                <a:lnTo>
                  <a:pt x="351854" y="361518"/>
                </a:lnTo>
                <a:lnTo>
                  <a:pt x="328272" y="392557"/>
                </a:lnTo>
                <a:lnTo>
                  <a:pt x="289323" y="432195"/>
                </a:lnTo>
                <a:lnTo>
                  <a:pt x="247341" y="461119"/>
                </a:lnTo>
                <a:lnTo>
                  <a:pt x="203748" y="476616"/>
                </a:lnTo>
                <a:lnTo>
                  <a:pt x="189103" y="478330"/>
                </a:lnTo>
                <a:lnTo>
                  <a:pt x="174490" y="478149"/>
                </a:lnTo>
                <a:lnTo>
                  <a:pt x="131362" y="465242"/>
                </a:lnTo>
                <a:lnTo>
                  <a:pt x="90405" y="431676"/>
                </a:lnTo>
                <a:lnTo>
                  <a:pt x="65008" y="396482"/>
                </a:lnTo>
                <a:lnTo>
                  <a:pt x="41627" y="350098"/>
                </a:lnTo>
                <a:lnTo>
                  <a:pt x="20682" y="291719"/>
                </a:lnTo>
                <a:lnTo>
                  <a:pt x="2594" y="220542"/>
                </a:lnTo>
                <a:lnTo>
                  <a:pt x="0" y="208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91381" y="6614537"/>
            <a:ext cx="119352" cy="131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426700" y="6858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02800" y="65659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740881" y="6960728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574800" y="26924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98488" y="3073964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33580" y="3060426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89">
                <a:moveTo>
                  <a:pt x="347172" y="426985"/>
                </a:moveTo>
                <a:lnTo>
                  <a:pt x="311156" y="441396"/>
                </a:lnTo>
                <a:lnTo>
                  <a:pt x="245915" y="462740"/>
                </a:lnTo>
                <a:lnTo>
                  <a:pt x="189378" y="474783"/>
                </a:lnTo>
                <a:lnTo>
                  <a:pt x="141126" y="478330"/>
                </a:lnTo>
                <a:lnTo>
                  <a:pt x="119975" y="477167"/>
                </a:lnTo>
                <a:lnTo>
                  <a:pt x="67791" y="463144"/>
                </a:lnTo>
                <a:lnTo>
                  <a:pt x="31410" y="435427"/>
                </a:lnTo>
                <a:lnTo>
                  <a:pt x="9411" y="396727"/>
                </a:lnTo>
                <a:lnTo>
                  <a:pt x="376" y="349756"/>
                </a:lnTo>
                <a:lnTo>
                  <a:pt x="0" y="332730"/>
                </a:lnTo>
                <a:lnTo>
                  <a:pt x="854" y="315187"/>
                </a:lnTo>
                <a:lnTo>
                  <a:pt x="10271" y="260460"/>
                </a:lnTo>
                <a:lnTo>
                  <a:pt x="21738" y="223231"/>
                </a:lnTo>
                <a:lnTo>
                  <a:pt x="36863" y="186344"/>
                </a:lnTo>
                <a:lnTo>
                  <a:pt x="55228" y="150603"/>
                </a:lnTo>
                <a:lnTo>
                  <a:pt x="76412" y="116811"/>
                </a:lnTo>
                <a:lnTo>
                  <a:pt x="99993" y="85772"/>
                </a:lnTo>
                <a:lnTo>
                  <a:pt x="138943" y="46134"/>
                </a:lnTo>
                <a:lnTo>
                  <a:pt x="180925" y="17210"/>
                </a:lnTo>
                <a:lnTo>
                  <a:pt x="224518" y="1713"/>
                </a:lnTo>
                <a:lnTo>
                  <a:pt x="239163" y="0"/>
                </a:lnTo>
                <a:lnTo>
                  <a:pt x="253776" y="180"/>
                </a:lnTo>
                <a:lnTo>
                  <a:pt x="296904" y="13087"/>
                </a:lnTo>
                <a:lnTo>
                  <a:pt x="337860" y="46653"/>
                </a:lnTo>
                <a:lnTo>
                  <a:pt x="363258" y="81847"/>
                </a:lnTo>
                <a:lnTo>
                  <a:pt x="386639" y="128231"/>
                </a:lnTo>
                <a:lnTo>
                  <a:pt x="407584" y="186610"/>
                </a:lnTo>
                <a:lnTo>
                  <a:pt x="425672" y="257787"/>
                </a:lnTo>
                <a:lnTo>
                  <a:pt x="428266" y="2702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3357" y="3275942"/>
            <a:ext cx="119353" cy="131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247900" y="29718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993900"/>
            <a:ext cx="3958590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7700" y="15748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0037" y="6802118"/>
            <a:ext cx="3291204" cy="293370"/>
          </a:xfrm>
          <a:custGeom>
            <a:avLst/>
            <a:gdLst/>
            <a:ahLst/>
            <a:cxnLst/>
            <a:rect l="l" t="t" r="r" b="b"/>
            <a:pathLst>
              <a:path w="3291204" h="293370">
                <a:moveTo>
                  <a:pt x="0" y="0"/>
                </a:moveTo>
                <a:lnTo>
                  <a:pt x="15267" y="41416"/>
                </a:lnTo>
                <a:lnTo>
                  <a:pt x="56360" y="81780"/>
                </a:lnTo>
                <a:lnTo>
                  <a:pt x="97218" y="106687"/>
                </a:lnTo>
                <a:lnTo>
                  <a:pt x="148100" y="130001"/>
                </a:lnTo>
                <a:lnTo>
                  <a:pt x="208370" y="151728"/>
                </a:lnTo>
                <a:lnTo>
                  <a:pt x="277390" y="171875"/>
                </a:lnTo>
                <a:lnTo>
                  <a:pt x="314981" y="181359"/>
                </a:lnTo>
                <a:lnTo>
                  <a:pt x="354521" y="190449"/>
                </a:lnTo>
                <a:lnTo>
                  <a:pt x="395930" y="199148"/>
                </a:lnTo>
                <a:lnTo>
                  <a:pt x="439127" y="207457"/>
                </a:lnTo>
                <a:lnTo>
                  <a:pt x="484033" y="215375"/>
                </a:lnTo>
                <a:lnTo>
                  <a:pt x="530569" y="222904"/>
                </a:lnTo>
                <a:lnTo>
                  <a:pt x="578654" y="230045"/>
                </a:lnTo>
                <a:lnTo>
                  <a:pt x="628209" y="236798"/>
                </a:lnTo>
                <a:lnTo>
                  <a:pt x="679154" y="243165"/>
                </a:lnTo>
                <a:lnTo>
                  <a:pt x="731410" y="249146"/>
                </a:lnTo>
                <a:lnTo>
                  <a:pt x="784897" y="254742"/>
                </a:lnTo>
                <a:lnTo>
                  <a:pt x="839535" y="259954"/>
                </a:lnTo>
                <a:lnTo>
                  <a:pt x="895244" y="264783"/>
                </a:lnTo>
                <a:lnTo>
                  <a:pt x="951944" y="269229"/>
                </a:lnTo>
                <a:lnTo>
                  <a:pt x="1009557" y="273293"/>
                </a:lnTo>
                <a:lnTo>
                  <a:pt x="1068002" y="276977"/>
                </a:lnTo>
                <a:lnTo>
                  <a:pt x="1127199" y="280281"/>
                </a:lnTo>
                <a:lnTo>
                  <a:pt x="1187069" y="283206"/>
                </a:lnTo>
                <a:lnTo>
                  <a:pt x="1247532" y="285753"/>
                </a:lnTo>
                <a:lnTo>
                  <a:pt x="1308508" y="287922"/>
                </a:lnTo>
                <a:lnTo>
                  <a:pt x="1369917" y="289715"/>
                </a:lnTo>
                <a:lnTo>
                  <a:pt x="1431681" y="291132"/>
                </a:lnTo>
                <a:lnTo>
                  <a:pt x="1493719" y="292174"/>
                </a:lnTo>
                <a:lnTo>
                  <a:pt x="1555951" y="292842"/>
                </a:lnTo>
                <a:lnTo>
                  <a:pt x="1618298" y="293136"/>
                </a:lnTo>
                <a:lnTo>
                  <a:pt x="1680679" y="293059"/>
                </a:lnTo>
                <a:lnTo>
                  <a:pt x="1743016" y="292610"/>
                </a:lnTo>
                <a:lnTo>
                  <a:pt x="1805229" y="291790"/>
                </a:lnTo>
                <a:lnTo>
                  <a:pt x="1867237" y="290600"/>
                </a:lnTo>
                <a:lnTo>
                  <a:pt x="1928962" y="289042"/>
                </a:lnTo>
                <a:lnTo>
                  <a:pt x="1990322" y="287115"/>
                </a:lnTo>
                <a:lnTo>
                  <a:pt x="2051240" y="284820"/>
                </a:lnTo>
                <a:lnTo>
                  <a:pt x="2111634" y="282160"/>
                </a:lnTo>
                <a:lnTo>
                  <a:pt x="2171426" y="279133"/>
                </a:lnTo>
                <a:lnTo>
                  <a:pt x="2230535" y="275742"/>
                </a:lnTo>
                <a:lnTo>
                  <a:pt x="2288882" y="271987"/>
                </a:lnTo>
                <a:lnTo>
                  <a:pt x="2346386" y="267868"/>
                </a:lnTo>
                <a:lnTo>
                  <a:pt x="2402970" y="263388"/>
                </a:lnTo>
                <a:lnTo>
                  <a:pt x="2458551" y="258546"/>
                </a:lnTo>
                <a:lnTo>
                  <a:pt x="2513052" y="253343"/>
                </a:lnTo>
                <a:lnTo>
                  <a:pt x="2566392" y="247780"/>
                </a:lnTo>
                <a:lnTo>
                  <a:pt x="2618491" y="241859"/>
                </a:lnTo>
                <a:lnTo>
                  <a:pt x="2669270" y="235579"/>
                </a:lnTo>
                <a:lnTo>
                  <a:pt x="2718649" y="228942"/>
                </a:lnTo>
                <a:lnTo>
                  <a:pt x="2766548" y="221948"/>
                </a:lnTo>
                <a:lnTo>
                  <a:pt x="2812888" y="214599"/>
                </a:lnTo>
                <a:lnTo>
                  <a:pt x="2857589" y="206895"/>
                </a:lnTo>
                <a:lnTo>
                  <a:pt x="2900570" y="198838"/>
                </a:lnTo>
                <a:lnTo>
                  <a:pt x="2941754" y="190427"/>
                </a:lnTo>
                <a:lnTo>
                  <a:pt x="2981058" y="181664"/>
                </a:lnTo>
                <a:lnTo>
                  <a:pt x="3018405" y="172549"/>
                </a:lnTo>
                <a:lnTo>
                  <a:pt x="3086906" y="153269"/>
                </a:lnTo>
                <a:lnTo>
                  <a:pt x="3146618" y="132593"/>
                </a:lnTo>
                <a:lnTo>
                  <a:pt x="3196903" y="110529"/>
                </a:lnTo>
                <a:lnTo>
                  <a:pt x="3237124" y="87082"/>
                </a:lnTo>
                <a:lnTo>
                  <a:pt x="3266643" y="62259"/>
                </a:lnTo>
                <a:lnTo>
                  <a:pt x="3289459" y="22462"/>
                </a:lnTo>
                <a:lnTo>
                  <a:pt x="3291023" y="85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7746" y="6724638"/>
            <a:ext cx="119969" cy="13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3300" y="7454900"/>
            <a:ext cx="395859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make_pkt(1,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300" y="70485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5823" y="7472114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599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1813" y="3963451"/>
            <a:ext cx="181610" cy="1685925"/>
          </a:xfrm>
          <a:custGeom>
            <a:avLst/>
            <a:gdLst/>
            <a:ahLst/>
            <a:cxnLst/>
            <a:rect l="l" t="t" r="r" b="b"/>
            <a:pathLst>
              <a:path w="181609" h="1685925">
                <a:moveTo>
                  <a:pt x="0" y="1685469"/>
                </a:moveTo>
                <a:lnTo>
                  <a:pt x="44875" y="1664832"/>
                </a:lnTo>
                <a:lnTo>
                  <a:pt x="73690" y="1625845"/>
                </a:lnTo>
                <a:lnTo>
                  <a:pt x="99026" y="1568816"/>
                </a:lnTo>
                <a:lnTo>
                  <a:pt x="120912" y="1495978"/>
                </a:lnTo>
                <a:lnTo>
                  <a:pt x="130569" y="1454329"/>
                </a:lnTo>
                <a:lnTo>
                  <a:pt x="139374" y="1409565"/>
                </a:lnTo>
                <a:lnTo>
                  <a:pt x="147330" y="1361965"/>
                </a:lnTo>
                <a:lnTo>
                  <a:pt x="154441" y="1311809"/>
                </a:lnTo>
                <a:lnTo>
                  <a:pt x="160710" y="1259375"/>
                </a:lnTo>
                <a:lnTo>
                  <a:pt x="166140" y="1204943"/>
                </a:lnTo>
                <a:lnTo>
                  <a:pt x="170736" y="1148792"/>
                </a:lnTo>
                <a:lnTo>
                  <a:pt x="174500" y="1091201"/>
                </a:lnTo>
                <a:lnTo>
                  <a:pt x="177436" y="1032450"/>
                </a:lnTo>
                <a:lnTo>
                  <a:pt x="179547" y="972817"/>
                </a:lnTo>
                <a:lnTo>
                  <a:pt x="180838" y="912581"/>
                </a:lnTo>
                <a:lnTo>
                  <a:pt x="181311" y="852023"/>
                </a:lnTo>
                <a:lnTo>
                  <a:pt x="180970" y="791420"/>
                </a:lnTo>
                <a:lnTo>
                  <a:pt x="179819" y="731052"/>
                </a:lnTo>
                <a:lnTo>
                  <a:pt x="177860" y="671199"/>
                </a:lnTo>
                <a:lnTo>
                  <a:pt x="175098" y="612139"/>
                </a:lnTo>
                <a:lnTo>
                  <a:pt x="171535" y="554151"/>
                </a:lnTo>
                <a:lnTo>
                  <a:pt x="167176" y="497515"/>
                </a:lnTo>
                <a:lnTo>
                  <a:pt x="162024" y="442510"/>
                </a:lnTo>
                <a:lnTo>
                  <a:pt x="156082" y="389414"/>
                </a:lnTo>
                <a:lnTo>
                  <a:pt x="149354" y="338508"/>
                </a:lnTo>
                <a:lnTo>
                  <a:pt x="141843" y="290071"/>
                </a:lnTo>
                <a:lnTo>
                  <a:pt x="133553" y="244380"/>
                </a:lnTo>
                <a:lnTo>
                  <a:pt x="124487" y="201716"/>
                </a:lnTo>
                <a:lnTo>
                  <a:pt x="114649" y="162358"/>
                </a:lnTo>
                <a:lnTo>
                  <a:pt x="92669" y="94676"/>
                </a:lnTo>
                <a:lnTo>
                  <a:pt x="67642" y="43567"/>
                </a:lnTo>
                <a:lnTo>
                  <a:pt x="39596" y="11264"/>
                </a:lnTo>
                <a:lnTo>
                  <a:pt x="24449" y="2862"/>
                </a:lnTo>
                <a:lnTo>
                  <a:pt x="85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3984" y="558211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264" y="0"/>
                </a:moveTo>
                <a:lnTo>
                  <a:pt x="0" y="78746"/>
                </a:lnTo>
                <a:lnTo>
                  <a:pt x="129755" y="120509"/>
                </a:lnTo>
                <a:lnTo>
                  <a:pt x="90382" y="64877"/>
                </a:lnTo>
                <a:lnTo>
                  <a:pt x="111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9700" y="44450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96571" y="5431085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5">
                <a:moveTo>
                  <a:pt x="0" y="0"/>
                </a:moveTo>
                <a:lnTo>
                  <a:pt x="201848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31300" y="54356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4744" y="4252493"/>
            <a:ext cx="165100" cy="1783714"/>
          </a:xfrm>
          <a:custGeom>
            <a:avLst/>
            <a:gdLst/>
            <a:ahLst/>
            <a:cxnLst/>
            <a:rect l="l" t="t" r="r" b="b"/>
            <a:pathLst>
              <a:path w="165100" h="1783714">
                <a:moveTo>
                  <a:pt x="156294" y="1783461"/>
                </a:moveTo>
                <a:lnTo>
                  <a:pt x="114053" y="1750866"/>
                </a:lnTo>
                <a:lnTo>
                  <a:pt x="89657" y="1704131"/>
                </a:lnTo>
                <a:lnTo>
                  <a:pt x="68247" y="1639950"/>
                </a:lnTo>
                <a:lnTo>
                  <a:pt x="58654" y="1602003"/>
                </a:lnTo>
                <a:lnTo>
                  <a:pt x="49799" y="1560516"/>
                </a:lnTo>
                <a:lnTo>
                  <a:pt x="41678" y="1515765"/>
                </a:lnTo>
                <a:lnTo>
                  <a:pt x="34289" y="1468023"/>
                </a:lnTo>
                <a:lnTo>
                  <a:pt x="27628" y="1417564"/>
                </a:lnTo>
                <a:lnTo>
                  <a:pt x="21694" y="1364662"/>
                </a:lnTo>
                <a:lnTo>
                  <a:pt x="16483" y="1309592"/>
                </a:lnTo>
                <a:lnTo>
                  <a:pt x="11991" y="1252627"/>
                </a:lnTo>
                <a:lnTo>
                  <a:pt x="8217" y="1194042"/>
                </a:lnTo>
                <a:lnTo>
                  <a:pt x="5157" y="1134110"/>
                </a:lnTo>
                <a:lnTo>
                  <a:pt x="2808" y="1073107"/>
                </a:lnTo>
                <a:lnTo>
                  <a:pt x="1167" y="1011305"/>
                </a:lnTo>
                <a:lnTo>
                  <a:pt x="232" y="948980"/>
                </a:lnTo>
                <a:lnTo>
                  <a:pt x="0" y="886404"/>
                </a:lnTo>
                <a:lnTo>
                  <a:pt x="467" y="823853"/>
                </a:lnTo>
                <a:lnTo>
                  <a:pt x="1630" y="761601"/>
                </a:lnTo>
                <a:lnTo>
                  <a:pt x="3488" y="699920"/>
                </a:lnTo>
                <a:lnTo>
                  <a:pt x="6036" y="639087"/>
                </a:lnTo>
                <a:lnTo>
                  <a:pt x="9272" y="579374"/>
                </a:lnTo>
                <a:lnTo>
                  <a:pt x="13194" y="521056"/>
                </a:lnTo>
                <a:lnTo>
                  <a:pt x="17797" y="464407"/>
                </a:lnTo>
                <a:lnTo>
                  <a:pt x="23080" y="409700"/>
                </a:lnTo>
                <a:lnTo>
                  <a:pt x="29038" y="357211"/>
                </a:lnTo>
                <a:lnTo>
                  <a:pt x="35671" y="307213"/>
                </a:lnTo>
                <a:lnTo>
                  <a:pt x="42973" y="259981"/>
                </a:lnTo>
                <a:lnTo>
                  <a:pt x="50943" y="215788"/>
                </a:lnTo>
                <a:lnTo>
                  <a:pt x="59578" y="174908"/>
                </a:lnTo>
                <a:lnTo>
                  <a:pt x="68874" y="137616"/>
                </a:lnTo>
                <a:lnTo>
                  <a:pt x="89440" y="74892"/>
                </a:lnTo>
                <a:lnTo>
                  <a:pt x="112618" y="29808"/>
                </a:lnTo>
                <a:lnTo>
                  <a:pt x="152230" y="53"/>
                </a:lnTo>
                <a:lnTo>
                  <a:pt x="164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6238" y="4191717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737" y="60829"/>
                </a:lnTo>
                <a:lnTo>
                  <a:pt x="516" y="121918"/>
                </a:lnTo>
                <a:lnTo>
                  <a:pt x="122176" y="60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84300" y="40894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72057" y="5128541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463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1600" y="51054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41559" y="5673795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634578" y="0"/>
                </a:moveTo>
                <a:lnTo>
                  <a:pt x="590286" y="1489"/>
                </a:lnTo>
                <a:lnTo>
                  <a:pt x="546168" y="5957"/>
                </a:lnTo>
                <a:lnTo>
                  <a:pt x="502396" y="13403"/>
                </a:lnTo>
                <a:lnTo>
                  <a:pt x="459146" y="23828"/>
                </a:lnTo>
                <a:lnTo>
                  <a:pt x="416590" y="37231"/>
                </a:lnTo>
                <a:lnTo>
                  <a:pt x="374903" y="53613"/>
                </a:lnTo>
                <a:lnTo>
                  <a:pt x="334257" y="72973"/>
                </a:lnTo>
                <a:lnTo>
                  <a:pt x="294827" y="95312"/>
                </a:lnTo>
                <a:lnTo>
                  <a:pt x="256786" y="120630"/>
                </a:lnTo>
                <a:lnTo>
                  <a:pt x="220308" y="148926"/>
                </a:lnTo>
                <a:lnTo>
                  <a:pt x="185566" y="180200"/>
                </a:lnTo>
                <a:lnTo>
                  <a:pt x="151826" y="215507"/>
                </a:lnTo>
                <a:lnTo>
                  <a:pt x="121461" y="252652"/>
                </a:lnTo>
                <a:lnTo>
                  <a:pt x="94470" y="291441"/>
                </a:lnTo>
                <a:lnTo>
                  <a:pt x="70852" y="331681"/>
                </a:lnTo>
                <a:lnTo>
                  <a:pt x="50608" y="373178"/>
                </a:lnTo>
                <a:lnTo>
                  <a:pt x="33739" y="415739"/>
                </a:lnTo>
                <a:lnTo>
                  <a:pt x="20243" y="459171"/>
                </a:lnTo>
                <a:lnTo>
                  <a:pt x="10121" y="503280"/>
                </a:lnTo>
                <a:lnTo>
                  <a:pt x="3373" y="547872"/>
                </a:lnTo>
                <a:lnTo>
                  <a:pt x="0" y="592754"/>
                </a:lnTo>
                <a:lnTo>
                  <a:pt x="0" y="637733"/>
                </a:lnTo>
                <a:lnTo>
                  <a:pt x="3373" y="682616"/>
                </a:lnTo>
                <a:lnTo>
                  <a:pt x="10121" y="727208"/>
                </a:lnTo>
                <a:lnTo>
                  <a:pt x="20243" y="771316"/>
                </a:lnTo>
                <a:lnTo>
                  <a:pt x="33739" y="814748"/>
                </a:lnTo>
                <a:lnTo>
                  <a:pt x="50608" y="857309"/>
                </a:lnTo>
                <a:lnTo>
                  <a:pt x="70852" y="898806"/>
                </a:lnTo>
                <a:lnTo>
                  <a:pt x="94470" y="939046"/>
                </a:lnTo>
                <a:lnTo>
                  <a:pt x="121461" y="977835"/>
                </a:lnTo>
                <a:lnTo>
                  <a:pt x="151826" y="1014980"/>
                </a:lnTo>
                <a:lnTo>
                  <a:pt x="185566" y="1050287"/>
                </a:lnTo>
                <a:lnTo>
                  <a:pt x="220308" y="1081562"/>
                </a:lnTo>
                <a:lnTo>
                  <a:pt x="256786" y="1109858"/>
                </a:lnTo>
                <a:lnTo>
                  <a:pt x="294827" y="1135175"/>
                </a:lnTo>
                <a:lnTo>
                  <a:pt x="334257" y="1157514"/>
                </a:lnTo>
                <a:lnTo>
                  <a:pt x="374903" y="1176874"/>
                </a:lnTo>
                <a:lnTo>
                  <a:pt x="416590" y="1193256"/>
                </a:lnTo>
                <a:lnTo>
                  <a:pt x="459146" y="1206660"/>
                </a:lnTo>
                <a:lnTo>
                  <a:pt x="502396" y="1217085"/>
                </a:lnTo>
                <a:lnTo>
                  <a:pt x="546168" y="1224531"/>
                </a:lnTo>
                <a:lnTo>
                  <a:pt x="590286" y="1228999"/>
                </a:lnTo>
                <a:lnTo>
                  <a:pt x="634578" y="1230488"/>
                </a:lnTo>
                <a:lnTo>
                  <a:pt x="678870" y="1228999"/>
                </a:lnTo>
                <a:lnTo>
                  <a:pt x="722989" y="1224531"/>
                </a:lnTo>
                <a:lnTo>
                  <a:pt x="766760" y="1217085"/>
                </a:lnTo>
                <a:lnTo>
                  <a:pt x="810010" y="1206660"/>
                </a:lnTo>
                <a:lnTo>
                  <a:pt x="852566" y="1193256"/>
                </a:lnTo>
                <a:lnTo>
                  <a:pt x="894253" y="1176874"/>
                </a:lnTo>
                <a:lnTo>
                  <a:pt x="934899" y="1157514"/>
                </a:lnTo>
                <a:lnTo>
                  <a:pt x="974329" y="1135175"/>
                </a:lnTo>
                <a:lnTo>
                  <a:pt x="1012370" y="1109858"/>
                </a:lnTo>
                <a:lnTo>
                  <a:pt x="1048848" y="1081562"/>
                </a:lnTo>
                <a:lnTo>
                  <a:pt x="1083590" y="1050287"/>
                </a:lnTo>
                <a:lnTo>
                  <a:pt x="1117330" y="1014980"/>
                </a:lnTo>
                <a:lnTo>
                  <a:pt x="1147695" y="977835"/>
                </a:lnTo>
                <a:lnTo>
                  <a:pt x="1174686" y="939046"/>
                </a:lnTo>
                <a:lnTo>
                  <a:pt x="1198303" y="898806"/>
                </a:lnTo>
                <a:lnTo>
                  <a:pt x="1218547" y="857309"/>
                </a:lnTo>
                <a:lnTo>
                  <a:pt x="1235417" y="814748"/>
                </a:lnTo>
                <a:lnTo>
                  <a:pt x="1248912" y="771316"/>
                </a:lnTo>
                <a:lnTo>
                  <a:pt x="1259034" y="727208"/>
                </a:lnTo>
                <a:lnTo>
                  <a:pt x="1265782" y="682616"/>
                </a:lnTo>
                <a:lnTo>
                  <a:pt x="1269156" y="637733"/>
                </a:lnTo>
                <a:lnTo>
                  <a:pt x="1269156" y="592754"/>
                </a:lnTo>
                <a:lnTo>
                  <a:pt x="1265782" y="547872"/>
                </a:lnTo>
                <a:lnTo>
                  <a:pt x="1259034" y="503280"/>
                </a:lnTo>
                <a:lnTo>
                  <a:pt x="1248912" y="459171"/>
                </a:lnTo>
                <a:lnTo>
                  <a:pt x="1235417" y="415739"/>
                </a:lnTo>
                <a:lnTo>
                  <a:pt x="1218547" y="373178"/>
                </a:lnTo>
                <a:lnTo>
                  <a:pt x="1198303" y="331681"/>
                </a:lnTo>
                <a:lnTo>
                  <a:pt x="1174686" y="291441"/>
                </a:lnTo>
                <a:lnTo>
                  <a:pt x="1147695" y="252652"/>
                </a:lnTo>
                <a:lnTo>
                  <a:pt x="1117330" y="215507"/>
                </a:lnTo>
                <a:lnTo>
                  <a:pt x="1083590" y="180200"/>
                </a:lnTo>
                <a:lnTo>
                  <a:pt x="1048848" y="148926"/>
                </a:lnTo>
                <a:lnTo>
                  <a:pt x="1012370" y="120630"/>
                </a:lnTo>
                <a:lnTo>
                  <a:pt x="974329" y="95312"/>
                </a:lnTo>
                <a:lnTo>
                  <a:pt x="934899" y="72973"/>
                </a:lnTo>
                <a:lnTo>
                  <a:pt x="894253" y="53613"/>
                </a:lnTo>
                <a:lnTo>
                  <a:pt x="852566" y="37231"/>
                </a:lnTo>
                <a:lnTo>
                  <a:pt x="810010" y="23828"/>
                </a:lnTo>
                <a:lnTo>
                  <a:pt x="766760" y="13403"/>
                </a:lnTo>
                <a:lnTo>
                  <a:pt x="722989" y="5957"/>
                </a:lnTo>
                <a:lnTo>
                  <a:pt x="678870" y="1489"/>
                </a:lnTo>
                <a:lnTo>
                  <a:pt x="634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2242" y="6483519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90">
                <a:moveTo>
                  <a:pt x="81094" y="51344"/>
                </a:moveTo>
                <a:lnTo>
                  <a:pt x="117110" y="36933"/>
                </a:lnTo>
                <a:lnTo>
                  <a:pt x="182351" y="15589"/>
                </a:lnTo>
                <a:lnTo>
                  <a:pt x="238888" y="3546"/>
                </a:lnTo>
                <a:lnTo>
                  <a:pt x="287140" y="0"/>
                </a:lnTo>
                <a:lnTo>
                  <a:pt x="308291" y="1162"/>
                </a:lnTo>
                <a:lnTo>
                  <a:pt x="360474" y="15185"/>
                </a:lnTo>
                <a:lnTo>
                  <a:pt x="396856" y="42902"/>
                </a:lnTo>
                <a:lnTo>
                  <a:pt x="418855" y="81602"/>
                </a:lnTo>
                <a:lnTo>
                  <a:pt x="427890" y="128573"/>
                </a:lnTo>
                <a:lnTo>
                  <a:pt x="428266" y="145599"/>
                </a:lnTo>
                <a:lnTo>
                  <a:pt x="427412" y="163142"/>
                </a:lnTo>
                <a:lnTo>
                  <a:pt x="417995" y="217869"/>
                </a:lnTo>
                <a:lnTo>
                  <a:pt x="406528" y="255098"/>
                </a:lnTo>
                <a:lnTo>
                  <a:pt x="391403" y="291985"/>
                </a:lnTo>
                <a:lnTo>
                  <a:pt x="373038" y="327726"/>
                </a:lnTo>
                <a:lnTo>
                  <a:pt x="351854" y="361518"/>
                </a:lnTo>
                <a:lnTo>
                  <a:pt x="328272" y="392557"/>
                </a:lnTo>
                <a:lnTo>
                  <a:pt x="289323" y="432195"/>
                </a:lnTo>
                <a:lnTo>
                  <a:pt x="247341" y="461119"/>
                </a:lnTo>
                <a:lnTo>
                  <a:pt x="203748" y="476616"/>
                </a:lnTo>
                <a:lnTo>
                  <a:pt x="189103" y="478330"/>
                </a:lnTo>
                <a:lnTo>
                  <a:pt x="174490" y="478149"/>
                </a:lnTo>
                <a:lnTo>
                  <a:pt x="131362" y="465242"/>
                </a:lnTo>
                <a:lnTo>
                  <a:pt x="90405" y="431676"/>
                </a:lnTo>
                <a:lnTo>
                  <a:pt x="65008" y="396482"/>
                </a:lnTo>
                <a:lnTo>
                  <a:pt x="41627" y="350098"/>
                </a:lnTo>
                <a:lnTo>
                  <a:pt x="20682" y="291719"/>
                </a:lnTo>
                <a:lnTo>
                  <a:pt x="2594" y="220542"/>
                </a:lnTo>
                <a:lnTo>
                  <a:pt x="0" y="208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91381" y="6614537"/>
            <a:ext cx="119352" cy="131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426700" y="6858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02800" y="65659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740881" y="6960728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04698" y="2762178"/>
            <a:ext cx="648970" cy="553720"/>
          </a:xfrm>
          <a:custGeom>
            <a:avLst/>
            <a:gdLst/>
            <a:ahLst/>
            <a:cxnLst/>
            <a:rect l="l" t="t" r="r" b="b"/>
            <a:pathLst>
              <a:path w="648970" h="553720">
                <a:moveTo>
                  <a:pt x="0" y="294196"/>
                </a:moveTo>
                <a:lnTo>
                  <a:pt x="20427" y="229790"/>
                </a:lnTo>
                <a:lnTo>
                  <a:pt x="46091" y="174292"/>
                </a:lnTo>
                <a:lnTo>
                  <a:pt x="76330" y="127286"/>
                </a:lnTo>
                <a:lnTo>
                  <a:pt x="110481" y="88357"/>
                </a:lnTo>
                <a:lnTo>
                  <a:pt x="147881" y="57090"/>
                </a:lnTo>
                <a:lnTo>
                  <a:pt x="187867" y="33069"/>
                </a:lnTo>
                <a:lnTo>
                  <a:pt x="229778" y="15878"/>
                </a:lnTo>
                <a:lnTo>
                  <a:pt x="272949" y="5104"/>
                </a:lnTo>
                <a:lnTo>
                  <a:pt x="316719" y="330"/>
                </a:lnTo>
                <a:lnTo>
                  <a:pt x="338621" y="63"/>
                </a:lnTo>
                <a:lnTo>
                  <a:pt x="360425" y="1141"/>
                </a:lnTo>
                <a:lnTo>
                  <a:pt x="403403" y="7121"/>
                </a:lnTo>
                <a:lnTo>
                  <a:pt x="444992" y="17856"/>
                </a:lnTo>
                <a:lnTo>
                  <a:pt x="484529" y="32931"/>
                </a:lnTo>
                <a:lnTo>
                  <a:pt x="521351" y="51929"/>
                </a:lnTo>
                <a:lnTo>
                  <a:pt x="554795" y="74435"/>
                </a:lnTo>
                <a:lnTo>
                  <a:pt x="584199" y="100035"/>
                </a:lnTo>
                <a:lnTo>
                  <a:pt x="619279" y="143326"/>
                </a:lnTo>
                <a:lnTo>
                  <a:pt x="641540" y="191241"/>
                </a:lnTo>
                <a:lnTo>
                  <a:pt x="648747" y="242378"/>
                </a:lnTo>
                <a:lnTo>
                  <a:pt x="647417" y="259897"/>
                </a:lnTo>
                <a:lnTo>
                  <a:pt x="631071" y="313149"/>
                </a:lnTo>
                <a:lnTo>
                  <a:pt x="609048" y="348710"/>
                </a:lnTo>
                <a:lnTo>
                  <a:pt x="577353" y="383835"/>
                </a:lnTo>
                <a:lnTo>
                  <a:pt x="535321" y="418107"/>
                </a:lnTo>
                <a:lnTo>
                  <a:pt x="482291" y="451112"/>
                </a:lnTo>
                <a:lnTo>
                  <a:pt x="417600" y="482434"/>
                </a:lnTo>
                <a:lnTo>
                  <a:pt x="380674" y="497334"/>
                </a:lnTo>
                <a:lnTo>
                  <a:pt x="340584" y="511658"/>
                </a:lnTo>
                <a:lnTo>
                  <a:pt x="297248" y="525353"/>
                </a:lnTo>
                <a:lnTo>
                  <a:pt x="250582" y="538368"/>
                </a:lnTo>
                <a:lnTo>
                  <a:pt x="200504" y="550651"/>
                </a:lnTo>
                <a:lnTo>
                  <a:pt x="188004" y="5534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15924" y="3246591"/>
            <a:ext cx="132715" cy="119380"/>
          </a:xfrm>
          <a:custGeom>
            <a:avLst/>
            <a:gdLst/>
            <a:ahLst/>
            <a:cxnLst/>
            <a:rect l="l" t="t" r="r" b="b"/>
            <a:pathLst>
              <a:path w="132715" h="119379">
                <a:moveTo>
                  <a:pt x="105359" y="0"/>
                </a:moveTo>
                <a:lnTo>
                  <a:pt x="0" y="86486"/>
                </a:lnTo>
                <a:lnTo>
                  <a:pt x="132405" y="118882"/>
                </a:lnTo>
                <a:lnTo>
                  <a:pt x="89161" y="66202"/>
                </a:lnTo>
                <a:lnTo>
                  <a:pt x="105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16519" y="2701430"/>
            <a:ext cx="1921510" cy="0"/>
          </a:xfrm>
          <a:custGeom>
            <a:avLst/>
            <a:gdLst/>
            <a:ahLst/>
            <a:cxnLst/>
            <a:rect l="l" t="t" r="r" b="b"/>
            <a:pathLst>
              <a:path w="1921509">
                <a:moveTo>
                  <a:pt x="0" y="0"/>
                </a:moveTo>
                <a:lnTo>
                  <a:pt x="1921400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309100" y="1727200"/>
            <a:ext cx="1854835" cy="12115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( </a:t>
            </a:r>
            <a:r>
              <a:rPr sz="1800" spc="-5" dirty="0">
                <a:latin typeface="Arial"/>
                <a:cs typeface="Arial"/>
              </a:rPr>
              <a:t>corrupt(rcvpkt) </a:t>
            </a:r>
            <a:r>
              <a:rPr sz="1800" dirty="0">
                <a:latin typeface="Arial"/>
                <a:cs typeface="Arial"/>
              </a:rPr>
              <a:t>||  </a:t>
            </a:r>
            <a:r>
              <a:rPr sz="1800" spc="-5" dirty="0">
                <a:latin typeface="Arial"/>
                <a:cs typeface="Arial"/>
              </a:rPr>
              <a:t>isACK(rcvpkt,1)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18135" algn="ctr">
              <a:lnSpc>
                <a:spcPct val="100000"/>
              </a:lnSpc>
              <a:spcBef>
                <a:spcPts val="2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4800" y="26924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98488" y="3073964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33580" y="3060426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89">
                <a:moveTo>
                  <a:pt x="347172" y="426985"/>
                </a:moveTo>
                <a:lnTo>
                  <a:pt x="311156" y="441396"/>
                </a:lnTo>
                <a:lnTo>
                  <a:pt x="245915" y="462740"/>
                </a:lnTo>
                <a:lnTo>
                  <a:pt x="189378" y="474783"/>
                </a:lnTo>
                <a:lnTo>
                  <a:pt x="141126" y="478330"/>
                </a:lnTo>
                <a:lnTo>
                  <a:pt x="119975" y="477167"/>
                </a:lnTo>
                <a:lnTo>
                  <a:pt x="67791" y="463144"/>
                </a:lnTo>
                <a:lnTo>
                  <a:pt x="31410" y="435427"/>
                </a:lnTo>
                <a:lnTo>
                  <a:pt x="9411" y="396727"/>
                </a:lnTo>
                <a:lnTo>
                  <a:pt x="376" y="349756"/>
                </a:lnTo>
                <a:lnTo>
                  <a:pt x="0" y="332730"/>
                </a:lnTo>
                <a:lnTo>
                  <a:pt x="854" y="315187"/>
                </a:lnTo>
                <a:lnTo>
                  <a:pt x="10271" y="260460"/>
                </a:lnTo>
                <a:lnTo>
                  <a:pt x="21738" y="223231"/>
                </a:lnTo>
                <a:lnTo>
                  <a:pt x="36863" y="186344"/>
                </a:lnTo>
                <a:lnTo>
                  <a:pt x="55228" y="150603"/>
                </a:lnTo>
                <a:lnTo>
                  <a:pt x="76412" y="116811"/>
                </a:lnTo>
                <a:lnTo>
                  <a:pt x="99993" y="85772"/>
                </a:lnTo>
                <a:lnTo>
                  <a:pt x="138943" y="46134"/>
                </a:lnTo>
                <a:lnTo>
                  <a:pt x="180925" y="17210"/>
                </a:lnTo>
                <a:lnTo>
                  <a:pt x="224518" y="1713"/>
                </a:lnTo>
                <a:lnTo>
                  <a:pt x="239163" y="0"/>
                </a:lnTo>
                <a:lnTo>
                  <a:pt x="253776" y="180"/>
                </a:lnTo>
                <a:lnTo>
                  <a:pt x="296904" y="13087"/>
                </a:lnTo>
                <a:lnTo>
                  <a:pt x="337860" y="46653"/>
                </a:lnTo>
                <a:lnTo>
                  <a:pt x="363258" y="81847"/>
                </a:lnTo>
                <a:lnTo>
                  <a:pt x="386639" y="128231"/>
                </a:lnTo>
                <a:lnTo>
                  <a:pt x="407584" y="186610"/>
                </a:lnTo>
                <a:lnTo>
                  <a:pt x="425672" y="257787"/>
                </a:lnTo>
                <a:lnTo>
                  <a:pt x="428266" y="2702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93357" y="3275942"/>
            <a:ext cx="119353" cy="131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247900" y="29718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993900"/>
            <a:ext cx="3958590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7700" y="15748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0037" y="6802118"/>
            <a:ext cx="3291204" cy="293370"/>
          </a:xfrm>
          <a:custGeom>
            <a:avLst/>
            <a:gdLst/>
            <a:ahLst/>
            <a:cxnLst/>
            <a:rect l="l" t="t" r="r" b="b"/>
            <a:pathLst>
              <a:path w="3291204" h="293370">
                <a:moveTo>
                  <a:pt x="0" y="0"/>
                </a:moveTo>
                <a:lnTo>
                  <a:pt x="15267" y="41416"/>
                </a:lnTo>
                <a:lnTo>
                  <a:pt x="56360" y="81780"/>
                </a:lnTo>
                <a:lnTo>
                  <a:pt x="97218" y="106687"/>
                </a:lnTo>
                <a:lnTo>
                  <a:pt x="148100" y="130001"/>
                </a:lnTo>
                <a:lnTo>
                  <a:pt x="208370" y="151728"/>
                </a:lnTo>
                <a:lnTo>
                  <a:pt x="277390" y="171875"/>
                </a:lnTo>
                <a:lnTo>
                  <a:pt x="314981" y="181359"/>
                </a:lnTo>
                <a:lnTo>
                  <a:pt x="354521" y="190449"/>
                </a:lnTo>
                <a:lnTo>
                  <a:pt x="395930" y="199148"/>
                </a:lnTo>
                <a:lnTo>
                  <a:pt x="439127" y="207457"/>
                </a:lnTo>
                <a:lnTo>
                  <a:pt x="484033" y="215375"/>
                </a:lnTo>
                <a:lnTo>
                  <a:pt x="530569" y="222904"/>
                </a:lnTo>
                <a:lnTo>
                  <a:pt x="578654" y="230045"/>
                </a:lnTo>
                <a:lnTo>
                  <a:pt x="628209" y="236798"/>
                </a:lnTo>
                <a:lnTo>
                  <a:pt x="679154" y="243165"/>
                </a:lnTo>
                <a:lnTo>
                  <a:pt x="731410" y="249146"/>
                </a:lnTo>
                <a:lnTo>
                  <a:pt x="784897" y="254742"/>
                </a:lnTo>
                <a:lnTo>
                  <a:pt x="839535" y="259954"/>
                </a:lnTo>
                <a:lnTo>
                  <a:pt x="895244" y="264783"/>
                </a:lnTo>
                <a:lnTo>
                  <a:pt x="951944" y="269229"/>
                </a:lnTo>
                <a:lnTo>
                  <a:pt x="1009557" y="273293"/>
                </a:lnTo>
                <a:lnTo>
                  <a:pt x="1068002" y="276977"/>
                </a:lnTo>
                <a:lnTo>
                  <a:pt x="1127199" y="280281"/>
                </a:lnTo>
                <a:lnTo>
                  <a:pt x="1187069" y="283206"/>
                </a:lnTo>
                <a:lnTo>
                  <a:pt x="1247532" y="285753"/>
                </a:lnTo>
                <a:lnTo>
                  <a:pt x="1308508" y="287922"/>
                </a:lnTo>
                <a:lnTo>
                  <a:pt x="1369917" y="289715"/>
                </a:lnTo>
                <a:lnTo>
                  <a:pt x="1431681" y="291132"/>
                </a:lnTo>
                <a:lnTo>
                  <a:pt x="1493719" y="292174"/>
                </a:lnTo>
                <a:lnTo>
                  <a:pt x="1555951" y="292842"/>
                </a:lnTo>
                <a:lnTo>
                  <a:pt x="1618298" y="293136"/>
                </a:lnTo>
                <a:lnTo>
                  <a:pt x="1680679" y="293059"/>
                </a:lnTo>
                <a:lnTo>
                  <a:pt x="1743016" y="292610"/>
                </a:lnTo>
                <a:lnTo>
                  <a:pt x="1805229" y="291790"/>
                </a:lnTo>
                <a:lnTo>
                  <a:pt x="1867237" y="290600"/>
                </a:lnTo>
                <a:lnTo>
                  <a:pt x="1928962" y="289042"/>
                </a:lnTo>
                <a:lnTo>
                  <a:pt x="1990322" y="287115"/>
                </a:lnTo>
                <a:lnTo>
                  <a:pt x="2051240" y="284820"/>
                </a:lnTo>
                <a:lnTo>
                  <a:pt x="2111634" y="282160"/>
                </a:lnTo>
                <a:lnTo>
                  <a:pt x="2171426" y="279133"/>
                </a:lnTo>
                <a:lnTo>
                  <a:pt x="2230535" y="275742"/>
                </a:lnTo>
                <a:lnTo>
                  <a:pt x="2288882" y="271987"/>
                </a:lnTo>
                <a:lnTo>
                  <a:pt x="2346386" y="267868"/>
                </a:lnTo>
                <a:lnTo>
                  <a:pt x="2402970" y="263388"/>
                </a:lnTo>
                <a:lnTo>
                  <a:pt x="2458551" y="258546"/>
                </a:lnTo>
                <a:lnTo>
                  <a:pt x="2513052" y="253343"/>
                </a:lnTo>
                <a:lnTo>
                  <a:pt x="2566392" y="247780"/>
                </a:lnTo>
                <a:lnTo>
                  <a:pt x="2618491" y="241859"/>
                </a:lnTo>
                <a:lnTo>
                  <a:pt x="2669270" y="235579"/>
                </a:lnTo>
                <a:lnTo>
                  <a:pt x="2718649" y="228942"/>
                </a:lnTo>
                <a:lnTo>
                  <a:pt x="2766548" y="221948"/>
                </a:lnTo>
                <a:lnTo>
                  <a:pt x="2812888" y="214599"/>
                </a:lnTo>
                <a:lnTo>
                  <a:pt x="2857589" y="206895"/>
                </a:lnTo>
                <a:lnTo>
                  <a:pt x="2900570" y="198838"/>
                </a:lnTo>
                <a:lnTo>
                  <a:pt x="2941754" y="190427"/>
                </a:lnTo>
                <a:lnTo>
                  <a:pt x="2981058" y="181664"/>
                </a:lnTo>
                <a:lnTo>
                  <a:pt x="3018405" y="172549"/>
                </a:lnTo>
                <a:lnTo>
                  <a:pt x="3086906" y="153269"/>
                </a:lnTo>
                <a:lnTo>
                  <a:pt x="3146618" y="132593"/>
                </a:lnTo>
                <a:lnTo>
                  <a:pt x="3196903" y="110529"/>
                </a:lnTo>
                <a:lnTo>
                  <a:pt x="3237124" y="87082"/>
                </a:lnTo>
                <a:lnTo>
                  <a:pt x="3266643" y="62259"/>
                </a:lnTo>
                <a:lnTo>
                  <a:pt x="3289459" y="22462"/>
                </a:lnTo>
                <a:lnTo>
                  <a:pt x="3291023" y="85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7746" y="6724638"/>
            <a:ext cx="119969" cy="13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3300" y="7454900"/>
            <a:ext cx="395859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make_pkt(1,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300" y="70485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5823" y="7472114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599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1813" y="3963451"/>
            <a:ext cx="181610" cy="1685925"/>
          </a:xfrm>
          <a:custGeom>
            <a:avLst/>
            <a:gdLst/>
            <a:ahLst/>
            <a:cxnLst/>
            <a:rect l="l" t="t" r="r" b="b"/>
            <a:pathLst>
              <a:path w="181609" h="1685925">
                <a:moveTo>
                  <a:pt x="0" y="1685469"/>
                </a:moveTo>
                <a:lnTo>
                  <a:pt x="44875" y="1664832"/>
                </a:lnTo>
                <a:lnTo>
                  <a:pt x="73690" y="1625845"/>
                </a:lnTo>
                <a:lnTo>
                  <a:pt x="99026" y="1568816"/>
                </a:lnTo>
                <a:lnTo>
                  <a:pt x="120912" y="1495978"/>
                </a:lnTo>
                <a:lnTo>
                  <a:pt x="130569" y="1454329"/>
                </a:lnTo>
                <a:lnTo>
                  <a:pt x="139374" y="1409565"/>
                </a:lnTo>
                <a:lnTo>
                  <a:pt x="147330" y="1361965"/>
                </a:lnTo>
                <a:lnTo>
                  <a:pt x="154441" y="1311809"/>
                </a:lnTo>
                <a:lnTo>
                  <a:pt x="160710" y="1259375"/>
                </a:lnTo>
                <a:lnTo>
                  <a:pt x="166140" y="1204943"/>
                </a:lnTo>
                <a:lnTo>
                  <a:pt x="170736" y="1148792"/>
                </a:lnTo>
                <a:lnTo>
                  <a:pt x="174500" y="1091201"/>
                </a:lnTo>
                <a:lnTo>
                  <a:pt x="177436" y="1032450"/>
                </a:lnTo>
                <a:lnTo>
                  <a:pt x="179547" y="972817"/>
                </a:lnTo>
                <a:lnTo>
                  <a:pt x="180838" y="912581"/>
                </a:lnTo>
                <a:lnTo>
                  <a:pt x="181311" y="852023"/>
                </a:lnTo>
                <a:lnTo>
                  <a:pt x="180970" y="791420"/>
                </a:lnTo>
                <a:lnTo>
                  <a:pt x="179819" y="731052"/>
                </a:lnTo>
                <a:lnTo>
                  <a:pt x="177860" y="671199"/>
                </a:lnTo>
                <a:lnTo>
                  <a:pt x="175098" y="612139"/>
                </a:lnTo>
                <a:lnTo>
                  <a:pt x="171535" y="554151"/>
                </a:lnTo>
                <a:lnTo>
                  <a:pt x="167176" y="497515"/>
                </a:lnTo>
                <a:lnTo>
                  <a:pt x="162024" y="442510"/>
                </a:lnTo>
                <a:lnTo>
                  <a:pt x="156082" y="389414"/>
                </a:lnTo>
                <a:lnTo>
                  <a:pt x="149354" y="338508"/>
                </a:lnTo>
                <a:lnTo>
                  <a:pt x="141843" y="290071"/>
                </a:lnTo>
                <a:lnTo>
                  <a:pt x="133553" y="244380"/>
                </a:lnTo>
                <a:lnTo>
                  <a:pt x="124487" y="201716"/>
                </a:lnTo>
                <a:lnTo>
                  <a:pt x="114649" y="162358"/>
                </a:lnTo>
                <a:lnTo>
                  <a:pt x="92669" y="94676"/>
                </a:lnTo>
                <a:lnTo>
                  <a:pt x="67642" y="43567"/>
                </a:lnTo>
                <a:lnTo>
                  <a:pt x="39596" y="11264"/>
                </a:lnTo>
                <a:lnTo>
                  <a:pt x="24449" y="2862"/>
                </a:lnTo>
                <a:lnTo>
                  <a:pt x="85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3984" y="558211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264" y="0"/>
                </a:moveTo>
                <a:lnTo>
                  <a:pt x="0" y="78746"/>
                </a:lnTo>
                <a:lnTo>
                  <a:pt x="129755" y="120509"/>
                </a:lnTo>
                <a:lnTo>
                  <a:pt x="90382" y="64877"/>
                </a:lnTo>
                <a:lnTo>
                  <a:pt x="111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9700" y="44450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96571" y="5431085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5">
                <a:moveTo>
                  <a:pt x="0" y="0"/>
                </a:moveTo>
                <a:lnTo>
                  <a:pt x="201848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31300" y="54356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4744" y="4252493"/>
            <a:ext cx="165100" cy="1783714"/>
          </a:xfrm>
          <a:custGeom>
            <a:avLst/>
            <a:gdLst/>
            <a:ahLst/>
            <a:cxnLst/>
            <a:rect l="l" t="t" r="r" b="b"/>
            <a:pathLst>
              <a:path w="165100" h="1783714">
                <a:moveTo>
                  <a:pt x="156294" y="1783461"/>
                </a:moveTo>
                <a:lnTo>
                  <a:pt x="114053" y="1750866"/>
                </a:lnTo>
                <a:lnTo>
                  <a:pt x="89657" y="1704131"/>
                </a:lnTo>
                <a:lnTo>
                  <a:pt x="68247" y="1639950"/>
                </a:lnTo>
                <a:lnTo>
                  <a:pt x="58654" y="1602003"/>
                </a:lnTo>
                <a:lnTo>
                  <a:pt x="49799" y="1560516"/>
                </a:lnTo>
                <a:lnTo>
                  <a:pt x="41678" y="1515765"/>
                </a:lnTo>
                <a:lnTo>
                  <a:pt x="34289" y="1468023"/>
                </a:lnTo>
                <a:lnTo>
                  <a:pt x="27628" y="1417564"/>
                </a:lnTo>
                <a:lnTo>
                  <a:pt x="21694" y="1364662"/>
                </a:lnTo>
                <a:lnTo>
                  <a:pt x="16483" y="1309592"/>
                </a:lnTo>
                <a:lnTo>
                  <a:pt x="11991" y="1252627"/>
                </a:lnTo>
                <a:lnTo>
                  <a:pt x="8217" y="1194042"/>
                </a:lnTo>
                <a:lnTo>
                  <a:pt x="5157" y="1134110"/>
                </a:lnTo>
                <a:lnTo>
                  <a:pt x="2808" y="1073107"/>
                </a:lnTo>
                <a:lnTo>
                  <a:pt x="1167" y="1011305"/>
                </a:lnTo>
                <a:lnTo>
                  <a:pt x="232" y="948980"/>
                </a:lnTo>
                <a:lnTo>
                  <a:pt x="0" y="886404"/>
                </a:lnTo>
                <a:lnTo>
                  <a:pt x="467" y="823853"/>
                </a:lnTo>
                <a:lnTo>
                  <a:pt x="1630" y="761601"/>
                </a:lnTo>
                <a:lnTo>
                  <a:pt x="3488" y="699920"/>
                </a:lnTo>
                <a:lnTo>
                  <a:pt x="6036" y="639087"/>
                </a:lnTo>
                <a:lnTo>
                  <a:pt x="9272" y="579374"/>
                </a:lnTo>
                <a:lnTo>
                  <a:pt x="13194" y="521056"/>
                </a:lnTo>
                <a:lnTo>
                  <a:pt x="17797" y="464407"/>
                </a:lnTo>
                <a:lnTo>
                  <a:pt x="23080" y="409700"/>
                </a:lnTo>
                <a:lnTo>
                  <a:pt x="29038" y="357211"/>
                </a:lnTo>
                <a:lnTo>
                  <a:pt x="35671" y="307213"/>
                </a:lnTo>
                <a:lnTo>
                  <a:pt x="42973" y="259981"/>
                </a:lnTo>
                <a:lnTo>
                  <a:pt x="50943" y="215788"/>
                </a:lnTo>
                <a:lnTo>
                  <a:pt x="59578" y="174908"/>
                </a:lnTo>
                <a:lnTo>
                  <a:pt x="68874" y="137616"/>
                </a:lnTo>
                <a:lnTo>
                  <a:pt x="89440" y="74892"/>
                </a:lnTo>
                <a:lnTo>
                  <a:pt x="112618" y="29808"/>
                </a:lnTo>
                <a:lnTo>
                  <a:pt x="152230" y="53"/>
                </a:lnTo>
                <a:lnTo>
                  <a:pt x="164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6238" y="4191717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737" y="60829"/>
                </a:lnTo>
                <a:lnTo>
                  <a:pt x="516" y="121918"/>
                </a:lnTo>
                <a:lnTo>
                  <a:pt x="122176" y="60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84300" y="40894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72057" y="5128541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463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1600" y="51054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3066" y="3548209"/>
            <a:ext cx="470534" cy="449580"/>
          </a:xfrm>
          <a:custGeom>
            <a:avLst/>
            <a:gdLst/>
            <a:ahLst/>
            <a:cxnLst/>
            <a:rect l="l" t="t" r="r" b="b"/>
            <a:pathLst>
              <a:path w="470534" h="449579">
                <a:moveTo>
                  <a:pt x="0" y="48430"/>
                </a:moveTo>
                <a:lnTo>
                  <a:pt x="41735" y="32523"/>
                </a:lnTo>
                <a:lnTo>
                  <a:pt x="81426" y="19963"/>
                </a:lnTo>
                <a:lnTo>
                  <a:pt x="119088" y="10591"/>
                </a:lnTo>
                <a:lnTo>
                  <a:pt x="188387" y="769"/>
                </a:lnTo>
                <a:lnTo>
                  <a:pt x="220055" y="0"/>
                </a:lnTo>
                <a:lnTo>
                  <a:pt x="249756" y="1779"/>
                </a:lnTo>
                <a:lnTo>
                  <a:pt x="303316" y="12343"/>
                </a:lnTo>
                <a:lnTo>
                  <a:pt x="349191" y="31183"/>
                </a:lnTo>
                <a:lnTo>
                  <a:pt x="387503" y="57020"/>
                </a:lnTo>
                <a:lnTo>
                  <a:pt x="418376" y="88577"/>
                </a:lnTo>
                <a:lnTo>
                  <a:pt x="441932" y="124575"/>
                </a:lnTo>
                <a:lnTo>
                  <a:pt x="458293" y="163736"/>
                </a:lnTo>
                <a:lnTo>
                  <a:pt x="467584" y="204782"/>
                </a:lnTo>
                <a:lnTo>
                  <a:pt x="469927" y="246434"/>
                </a:lnTo>
                <a:lnTo>
                  <a:pt x="468531" y="267088"/>
                </a:lnTo>
                <a:lnTo>
                  <a:pt x="460681" y="307253"/>
                </a:lnTo>
                <a:lnTo>
                  <a:pt x="446190" y="344829"/>
                </a:lnTo>
                <a:lnTo>
                  <a:pt x="425181" y="378538"/>
                </a:lnTo>
                <a:lnTo>
                  <a:pt x="397776" y="407101"/>
                </a:lnTo>
                <a:lnTo>
                  <a:pt x="364099" y="429241"/>
                </a:lnTo>
                <a:lnTo>
                  <a:pt x="324272" y="443679"/>
                </a:lnTo>
                <a:lnTo>
                  <a:pt x="278418" y="449136"/>
                </a:lnTo>
                <a:lnTo>
                  <a:pt x="253269" y="448098"/>
                </a:lnTo>
                <a:lnTo>
                  <a:pt x="198605" y="437689"/>
                </a:lnTo>
                <a:lnTo>
                  <a:pt x="138220" y="415104"/>
                </a:lnTo>
                <a:lnTo>
                  <a:pt x="72239" y="379065"/>
                </a:lnTo>
                <a:lnTo>
                  <a:pt x="37188" y="355601"/>
                </a:lnTo>
                <a:lnTo>
                  <a:pt x="26852" y="348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35918" y="3850533"/>
            <a:ext cx="134620" cy="120650"/>
          </a:xfrm>
          <a:custGeom>
            <a:avLst/>
            <a:gdLst/>
            <a:ahLst/>
            <a:cxnLst/>
            <a:rect l="l" t="t" r="r" b="b"/>
            <a:pathLst>
              <a:path w="134620" h="120650">
                <a:moveTo>
                  <a:pt x="0" y="0"/>
                </a:moveTo>
                <a:lnTo>
                  <a:pt x="63586" y="120571"/>
                </a:lnTo>
                <a:lnTo>
                  <a:pt x="74324" y="53267"/>
                </a:lnTo>
                <a:lnTo>
                  <a:pt x="134608" y="214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6100" y="3594100"/>
            <a:ext cx="17919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ud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_send(sndpk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)  </a:t>
            </a: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74200" y="3263900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timeout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502966" y="3604542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41559" y="5673795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634578" y="0"/>
                </a:moveTo>
                <a:lnTo>
                  <a:pt x="590286" y="1489"/>
                </a:lnTo>
                <a:lnTo>
                  <a:pt x="546168" y="5957"/>
                </a:lnTo>
                <a:lnTo>
                  <a:pt x="502396" y="13403"/>
                </a:lnTo>
                <a:lnTo>
                  <a:pt x="459146" y="23828"/>
                </a:lnTo>
                <a:lnTo>
                  <a:pt x="416590" y="37231"/>
                </a:lnTo>
                <a:lnTo>
                  <a:pt x="374903" y="53613"/>
                </a:lnTo>
                <a:lnTo>
                  <a:pt x="334257" y="72973"/>
                </a:lnTo>
                <a:lnTo>
                  <a:pt x="294827" y="95312"/>
                </a:lnTo>
                <a:lnTo>
                  <a:pt x="256786" y="120630"/>
                </a:lnTo>
                <a:lnTo>
                  <a:pt x="220308" y="148926"/>
                </a:lnTo>
                <a:lnTo>
                  <a:pt x="185566" y="180200"/>
                </a:lnTo>
                <a:lnTo>
                  <a:pt x="151826" y="215507"/>
                </a:lnTo>
                <a:lnTo>
                  <a:pt x="121461" y="252652"/>
                </a:lnTo>
                <a:lnTo>
                  <a:pt x="94470" y="291441"/>
                </a:lnTo>
                <a:lnTo>
                  <a:pt x="70852" y="331681"/>
                </a:lnTo>
                <a:lnTo>
                  <a:pt x="50608" y="373178"/>
                </a:lnTo>
                <a:lnTo>
                  <a:pt x="33739" y="415739"/>
                </a:lnTo>
                <a:lnTo>
                  <a:pt x="20243" y="459171"/>
                </a:lnTo>
                <a:lnTo>
                  <a:pt x="10121" y="503280"/>
                </a:lnTo>
                <a:lnTo>
                  <a:pt x="3373" y="547872"/>
                </a:lnTo>
                <a:lnTo>
                  <a:pt x="0" y="592754"/>
                </a:lnTo>
                <a:lnTo>
                  <a:pt x="0" y="637733"/>
                </a:lnTo>
                <a:lnTo>
                  <a:pt x="3373" y="682616"/>
                </a:lnTo>
                <a:lnTo>
                  <a:pt x="10121" y="727208"/>
                </a:lnTo>
                <a:lnTo>
                  <a:pt x="20243" y="771316"/>
                </a:lnTo>
                <a:lnTo>
                  <a:pt x="33739" y="814748"/>
                </a:lnTo>
                <a:lnTo>
                  <a:pt x="50608" y="857309"/>
                </a:lnTo>
                <a:lnTo>
                  <a:pt x="70852" y="898806"/>
                </a:lnTo>
                <a:lnTo>
                  <a:pt x="94470" y="939046"/>
                </a:lnTo>
                <a:lnTo>
                  <a:pt x="121461" y="977835"/>
                </a:lnTo>
                <a:lnTo>
                  <a:pt x="151826" y="1014980"/>
                </a:lnTo>
                <a:lnTo>
                  <a:pt x="185566" y="1050287"/>
                </a:lnTo>
                <a:lnTo>
                  <a:pt x="220308" y="1081562"/>
                </a:lnTo>
                <a:lnTo>
                  <a:pt x="256786" y="1109858"/>
                </a:lnTo>
                <a:lnTo>
                  <a:pt x="294827" y="1135175"/>
                </a:lnTo>
                <a:lnTo>
                  <a:pt x="334257" y="1157514"/>
                </a:lnTo>
                <a:lnTo>
                  <a:pt x="374903" y="1176874"/>
                </a:lnTo>
                <a:lnTo>
                  <a:pt x="416590" y="1193256"/>
                </a:lnTo>
                <a:lnTo>
                  <a:pt x="459146" y="1206660"/>
                </a:lnTo>
                <a:lnTo>
                  <a:pt x="502396" y="1217085"/>
                </a:lnTo>
                <a:lnTo>
                  <a:pt x="546168" y="1224531"/>
                </a:lnTo>
                <a:lnTo>
                  <a:pt x="590286" y="1228999"/>
                </a:lnTo>
                <a:lnTo>
                  <a:pt x="634578" y="1230488"/>
                </a:lnTo>
                <a:lnTo>
                  <a:pt x="678870" y="1228999"/>
                </a:lnTo>
                <a:lnTo>
                  <a:pt x="722989" y="1224531"/>
                </a:lnTo>
                <a:lnTo>
                  <a:pt x="766760" y="1217085"/>
                </a:lnTo>
                <a:lnTo>
                  <a:pt x="810010" y="1206660"/>
                </a:lnTo>
                <a:lnTo>
                  <a:pt x="852566" y="1193256"/>
                </a:lnTo>
                <a:lnTo>
                  <a:pt x="894253" y="1176874"/>
                </a:lnTo>
                <a:lnTo>
                  <a:pt x="934899" y="1157514"/>
                </a:lnTo>
                <a:lnTo>
                  <a:pt x="974329" y="1135175"/>
                </a:lnTo>
                <a:lnTo>
                  <a:pt x="1012370" y="1109858"/>
                </a:lnTo>
                <a:lnTo>
                  <a:pt x="1048848" y="1081562"/>
                </a:lnTo>
                <a:lnTo>
                  <a:pt x="1083590" y="1050287"/>
                </a:lnTo>
                <a:lnTo>
                  <a:pt x="1117330" y="1014980"/>
                </a:lnTo>
                <a:lnTo>
                  <a:pt x="1147695" y="977835"/>
                </a:lnTo>
                <a:lnTo>
                  <a:pt x="1174686" y="939046"/>
                </a:lnTo>
                <a:lnTo>
                  <a:pt x="1198303" y="898806"/>
                </a:lnTo>
                <a:lnTo>
                  <a:pt x="1218547" y="857309"/>
                </a:lnTo>
                <a:lnTo>
                  <a:pt x="1235417" y="814748"/>
                </a:lnTo>
                <a:lnTo>
                  <a:pt x="1248912" y="771316"/>
                </a:lnTo>
                <a:lnTo>
                  <a:pt x="1259034" y="727208"/>
                </a:lnTo>
                <a:lnTo>
                  <a:pt x="1265782" y="682616"/>
                </a:lnTo>
                <a:lnTo>
                  <a:pt x="1269156" y="637733"/>
                </a:lnTo>
                <a:lnTo>
                  <a:pt x="1269156" y="592754"/>
                </a:lnTo>
                <a:lnTo>
                  <a:pt x="1265782" y="547872"/>
                </a:lnTo>
                <a:lnTo>
                  <a:pt x="1259034" y="503280"/>
                </a:lnTo>
                <a:lnTo>
                  <a:pt x="1248912" y="459171"/>
                </a:lnTo>
                <a:lnTo>
                  <a:pt x="1235417" y="415739"/>
                </a:lnTo>
                <a:lnTo>
                  <a:pt x="1218547" y="373178"/>
                </a:lnTo>
                <a:lnTo>
                  <a:pt x="1198303" y="331681"/>
                </a:lnTo>
                <a:lnTo>
                  <a:pt x="1174686" y="291441"/>
                </a:lnTo>
                <a:lnTo>
                  <a:pt x="1147695" y="252652"/>
                </a:lnTo>
                <a:lnTo>
                  <a:pt x="1117330" y="215507"/>
                </a:lnTo>
                <a:lnTo>
                  <a:pt x="1083590" y="180200"/>
                </a:lnTo>
                <a:lnTo>
                  <a:pt x="1048848" y="148926"/>
                </a:lnTo>
                <a:lnTo>
                  <a:pt x="1012370" y="120630"/>
                </a:lnTo>
                <a:lnTo>
                  <a:pt x="974329" y="95312"/>
                </a:lnTo>
                <a:lnTo>
                  <a:pt x="934899" y="72973"/>
                </a:lnTo>
                <a:lnTo>
                  <a:pt x="894253" y="53613"/>
                </a:lnTo>
                <a:lnTo>
                  <a:pt x="852566" y="37231"/>
                </a:lnTo>
                <a:lnTo>
                  <a:pt x="810010" y="23828"/>
                </a:lnTo>
                <a:lnTo>
                  <a:pt x="766760" y="13403"/>
                </a:lnTo>
                <a:lnTo>
                  <a:pt x="722989" y="5957"/>
                </a:lnTo>
                <a:lnTo>
                  <a:pt x="678870" y="1489"/>
                </a:lnTo>
                <a:lnTo>
                  <a:pt x="634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2242" y="6483519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90">
                <a:moveTo>
                  <a:pt x="81094" y="51344"/>
                </a:moveTo>
                <a:lnTo>
                  <a:pt x="117110" y="36933"/>
                </a:lnTo>
                <a:lnTo>
                  <a:pt x="182351" y="15589"/>
                </a:lnTo>
                <a:lnTo>
                  <a:pt x="238888" y="3546"/>
                </a:lnTo>
                <a:lnTo>
                  <a:pt x="287140" y="0"/>
                </a:lnTo>
                <a:lnTo>
                  <a:pt x="308291" y="1162"/>
                </a:lnTo>
                <a:lnTo>
                  <a:pt x="360474" y="15185"/>
                </a:lnTo>
                <a:lnTo>
                  <a:pt x="396856" y="42902"/>
                </a:lnTo>
                <a:lnTo>
                  <a:pt x="418855" y="81602"/>
                </a:lnTo>
                <a:lnTo>
                  <a:pt x="427890" y="128573"/>
                </a:lnTo>
                <a:lnTo>
                  <a:pt x="428266" y="145599"/>
                </a:lnTo>
                <a:lnTo>
                  <a:pt x="427412" y="163142"/>
                </a:lnTo>
                <a:lnTo>
                  <a:pt x="417995" y="217869"/>
                </a:lnTo>
                <a:lnTo>
                  <a:pt x="406528" y="255098"/>
                </a:lnTo>
                <a:lnTo>
                  <a:pt x="391403" y="291985"/>
                </a:lnTo>
                <a:lnTo>
                  <a:pt x="373038" y="327726"/>
                </a:lnTo>
                <a:lnTo>
                  <a:pt x="351854" y="361518"/>
                </a:lnTo>
                <a:lnTo>
                  <a:pt x="328272" y="392557"/>
                </a:lnTo>
                <a:lnTo>
                  <a:pt x="289323" y="432195"/>
                </a:lnTo>
                <a:lnTo>
                  <a:pt x="247341" y="461119"/>
                </a:lnTo>
                <a:lnTo>
                  <a:pt x="203748" y="476616"/>
                </a:lnTo>
                <a:lnTo>
                  <a:pt x="189103" y="478330"/>
                </a:lnTo>
                <a:lnTo>
                  <a:pt x="174490" y="478149"/>
                </a:lnTo>
                <a:lnTo>
                  <a:pt x="131362" y="465242"/>
                </a:lnTo>
                <a:lnTo>
                  <a:pt x="90405" y="431676"/>
                </a:lnTo>
                <a:lnTo>
                  <a:pt x="65008" y="396482"/>
                </a:lnTo>
                <a:lnTo>
                  <a:pt x="41627" y="350098"/>
                </a:lnTo>
                <a:lnTo>
                  <a:pt x="20682" y="291719"/>
                </a:lnTo>
                <a:lnTo>
                  <a:pt x="2594" y="220542"/>
                </a:lnTo>
                <a:lnTo>
                  <a:pt x="0" y="208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91381" y="6614537"/>
            <a:ext cx="119352" cy="131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26700" y="6858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02800" y="65659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740881" y="6960728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04698" y="2762178"/>
            <a:ext cx="648970" cy="553720"/>
          </a:xfrm>
          <a:custGeom>
            <a:avLst/>
            <a:gdLst/>
            <a:ahLst/>
            <a:cxnLst/>
            <a:rect l="l" t="t" r="r" b="b"/>
            <a:pathLst>
              <a:path w="648970" h="553720">
                <a:moveTo>
                  <a:pt x="0" y="294196"/>
                </a:moveTo>
                <a:lnTo>
                  <a:pt x="20427" y="229790"/>
                </a:lnTo>
                <a:lnTo>
                  <a:pt x="46091" y="174292"/>
                </a:lnTo>
                <a:lnTo>
                  <a:pt x="76330" y="127286"/>
                </a:lnTo>
                <a:lnTo>
                  <a:pt x="110481" y="88357"/>
                </a:lnTo>
                <a:lnTo>
                  <a:pt x="147881" y="57090"/>
                </a:lnTo>
                <a:lnTo>
                  <a:pt x="187867" y="33069"/>
                </a:lnTo>
                <a:lnTo>
                  <a:pt x="229778" y="15878"/>
                </a:lnTo>
                <a:lnTo>
                  <a:pt x="272949" y="5104"/>
                </a:lnTo>
                <a:lnTo>
                  <a:pt x="316719" y="330"/>
                </a:lnTo>
                <a:lnTo>
                  <a:pt x="338621" y="63"/>
                </a:lnTo>
                <a:lnTo>
                  <a:pt x="360425" y="1141"/>
                </a:lnTo>
                <a:lnTo>
                  <a:pt x="403403" y="7121"/>
                </a:lnTo>
                <a:lnTo>
                  <a:pt x="444992" y="17856"/>
                </a:lnTo>
                <a:lnTo>
                  <a:pt x="484529" y="32931"/>
                </a:lnTo>
                <a:lnTo>
                  <a:pt x="521351" y="51929"/>
                </a:lnTo>
                <a:lnTo>
                  <a:pt x="554795" y="74435"/>
                </a:lnTo>
                <a:lnTo>
                  <a:pt x="584199" y="100035"/>
                </a:lnTo>
                <a:lnTo>
                  <a:pt x="619279" y="143326"/>
                </a:lnTo>
                <a:lnTo>
                  <a:pt x="641540" y="191241"/>
                </a:lnTo>
                <a:lnTo>
                  <a:pt x="648747" y="242378"/>
                </a:lnTo>
                <a:lnTo>
                  <a:pt x="647417" y="259897"/>
                </a:lnTo>
                <a:lnTo>
                  <a:pt x="631071" y="313149"/>
                </a:lnTo>
                <a:lnTo>
                  <a:pt x="609048" y="348710"/>
                </a:lnTo>
                <a:lnTo>
                  <a:pt x="577353" y="383835"/>
                </a:lnTo>
                <a:lnTo>
                  <a:pt x="535321" y="418107"/>
                </a:lnTo>
                <a:lnTo>
                  <a:pt x="482291" y="451112"/>
                </a:lnTo>
                <a:lnTo>
                  <a:pt x="417600" y="482434"/>
                </a:lnTo>
                <a:lnTo>
                  <a:pt x="380674" y="497334"/>
                </a:lnTo>
                <a:lnTo>
                  <a:pt x="340584" y="511658"/>
                </a:lnTo>
                <a:lnTo>
                  <a:pt x="297248" y="525353"/>
                </a:lnTo>
                <a:lnTo>
                  <a:pt x="250582" y="538368"/>
                </a:lnTo>
                <a:lnTo>
                  <a:pt x="200504" y="550651"/>
                </a:lnTo>
                <a:lnTo>
                  <a:pt x="188004" y="5534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15924" y="3246591"/>
            <a:ext cx="132715" cy="119380"/>
          </a:xfrm>
          <a:custGeom>
            <a:avLst/>
            <a:gdLst/>
            <a:ahLst/>
            <a:cxnLst/>
            <a:rect l="l" t="t" r="r" b="b"/>
            <a:pathLst>
              <a:path w="132715" h="119379">
                <a:moveTo>
                  <a:pt x="105359" y="0"/>
                </a:moveTo>
                <a:lnTo>
                  <a:pt x="0" y="86486"/>
                </a:lnTo>
                <a:lnTo>
                  <a:pt x="132405" y="118882"/>
                </a:lnTo>
                <a:lnTo>
                  <a:pt x="89161" y="66202"/>
                </a:lnTo>
                <a:lnTo>
                  <a:pt x="105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16519" y="2701430"/>
            <a:ext cx="1921510" cy="0"/>
          </a:xfrm>
          <a:custGeom>
            <a:avLst/>
            <a:gdLst/>
            <a:ahLst/>
            <a:cxnLst/>
            <a:rect l="l" t="t" r="r" b="b"/>
            <a:pathLst>
              <a:path w="1921509">
                <a:moveTo>
                  <a:pt x="0" y="0"/>
                </a:moveTo>
                <a:lnTo>
                  <a:pt x="1921400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309100" y="1727200"/>
            <a:ext cx="1854835" cy="12115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( </a:t>
            </a:r>
            <a:r>
              <a:rPr sz="1800" spc="-5" dirty="0">
                <a:latin typeface="Arial"/>
                <a:cs typeface="Arial"/>
              </a:rPr>
              <a:t>corrupt(rcvpkt) </a:t>
            </a:r>
            <a:r>
              <a:rPr sz="1800" dirty="0">
                <a:latin typeface="Arial"/>
                <a:cs typeface="Arial"/>
              </a:rPr>
              <a:t>||  </a:t>
            </a:r>
            <a:r>
              <a:rPr sz="1800" spc="-5" dirty="0">
                <a:latin typeface="Arial"/>
                <a:cs typeface="Arial"/>
              </a:rPr>
              <a:t>isACK(rcvpkt,1)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18135" algn="ctr">
              <a:lnSpc>
                <a:spcPct val="100000"/>
              </a:lnSpc>
              <a:spcBef>
                <a:spcPts val="2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74800" y="26924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98488" y="3073964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3580" y="3060426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89">
                <a:moveTo>
                  <a:pt x="347172" y="426985"/>
                </a:moveTo>
                <a:lnTo>
                  <a:pt x="311156" y="441396"/>
                </a:lnTo>
                <a:lnTo>
                  <a:pt x="245915" y="462740"/>
                </a:lnTo>
                <a:lnTo>
                  <a:pt x="189378" y="474783"/>
                </a:lnTo>
                <a:lnTo>
                  <a:pt x="141126" y="478330"/>
                </a:lnTo>
                <a:lnTo>
                  <a:pt x="119975" y="477167"/>
                </a:lnTo>
                <a:lnTo>
                  <a:pt x="67791" y="463144"/>
                </a:lnTo>
                <a:lnTo>
                  <a:pt x="31410" y="435427"/>
                </a:lnTo>
                <a:lnTo>
                  <a:pt x="9411" y="396727"/>
                </a:lnTo>
                <a:lnTo>
                  <a:pt x="376" y="349756"/>
                </a:lnTo>
                <a:lnTo>
                  <a:pt x="0" y="332730"/>
                </a:lnTo>
                <a:lnTo>
                  <a:pt x="854" y="315187"/>
                </a:lnTo>
                <a:lnTo>
                  <a:pt x="10271" y="260460"/>
                </a:lnTo>
                <a:lnTo>
                  <a:pt x="21738" y="223231"/>
                </a:lnTo>
                <a:lnTo>
                  <a:pt x="36863" y="186344"/>
                </a:lnTo>
                <a:lnTo>
                  <a:pt x="55228" y="150603"/>
                </a:lnTo>
                <a:lnTo>
                  <a:pt x="76412" y="116811"/>
                </a:lnTo>
                <a:lnTo>
                  <a:pt x="99993" y="85772"/>
                </a:lnTo>
                <a:lnTo>
                  <a:pt x="138943" y="46134"/>
                </a:lnTo>
                <a:lnTo>
                  <a:pt x="180925" y="17210"/>
                </a:lnTo>
                <a:lnTo>
                  <a:pt x="224518" y="1713"/>
                </a:lnTo>
                <a:lnTo>
                  <a:pt x="239163" y="0"/>
                </a:lnTo>
                <a:lnTo>
                  <a:pt x="253776" y="180"/>
                </a:lnTo>
                <a:lnTo>
                  <a:pt x="296904" y="13087"/>
                </a:lnTo>
                <a:lnTo>
                  <a:pt x="337860" y="46653"/>
                </a:lnTo>
                <a:lnTo>
                  <a:pt x="363258" y="81847"/>
                </a:lnTo>
                <a:lnTo>
                  <a:pt x="386639" y="128231"/>
                </a:lnTo>
                <a:lnTo>
                  <a:pt x="407584" y="186610"/>
                </a:lnTo>
                <a:lnTo>
                  <a:pt x="425672" y="257787"/>
                </a:lnTo>
                <a:lnTo>
                  <a:pt x="428266" y="2702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3357" y="3275942"/>
            <a:ext cx="119353" cy="131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247900" y="29718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993900"/>
            <a:ext cx="3958590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7700" y="15748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0037" y="6802118"/>
            <a:ext cx="3291204" cy="293370"/>
          </a:xfrm>
          <a:custGeom>
            <a:avLst/>
            <a:gdLst/>
            <a:ahLst/>
            <a:cxnLst/>
            <a:rect l="l" t="t" r="r" b="b"/>
            <a:pathLst>
              <a:path w="3291204" h="293370">
                <a:moveTo>
                  <a:pt x="0" y="0"/>
                </a:moveTo>
                <a:lnTo>
                  <a:pt x="15267" y="41416"/>
                </a:lnTo>
                <a:lnTo>
                  <a:pt x="56360" y="81780"/>
                </a:lnTo>
                <a:lnTo>
                  <a:pt x="97218" y="106687"/>
                </a:lnTo>
                <a:lnTo>
                  <a:pt x="148100" y="130001"/>
                </a:lnTo>
                <a:lnTo>
                  <a:pt x="208370" y="151728"/>
                </a:lnTo>
                <a:lnTo>
                  <a:pt x="277390" y="171875"/>
                </a:lnTo>
                <a:lnTo>
                  <a:pt x="314981" y="181359"/>
                </a:lnTo>
                <a:lnTo>
                  <a:pt x="354521" y="190449"/>
                </a:lnTo>
                <a:lnTo>
                  <a:pt x="395930" y="199148"/>
                </a:lnTo>
                <a:lnTo>
                  <a:pt x="439127" y="207457"/>
                </a:lnTo>
                <a:lnTo>
                  <a:pt x="484033" y="215375"/>
                </a:lnTo>
                <a:lnTo>
                  <a:pt x="530569" y="222904"/>
                </a:lnTo>
                <a:lnTo>
                  <a:pt x="578654" y="230045"/>
                </a:lnTo>
                <a:lnTo>
                  <a:pt x="628209" y="236798"/>
                </a:lnTo>
                <a:lnTo>
                  <a:pt x="679154" y="243165"/>
                </a:lnTo>
                <a:lnTo>
                  <a:pt x="731410" y="249146"/>
                </a:lnTo>
                <a:lnTo>
                  <a:pt x="784897" y="254742"/>
                </a:lnTo>
                <a:lnTo>
                  <a:pt x="839535" y="259954"/>
                </a:lnTo>
                <a:lnTo>
                  <a:pt x="895244" y="264783"/>
                </a:lnTo>
                <a:lnTo>
                  <a:pt x="951944" y="269229"/>
                </a:lnTo>
                <a:lnTo>
                  <a:pt x="1009557" y="273293"/>
                </a:lnTo>
                <a:lnTo>
                  <a:pt x="1068002" y="276977"/>
                </a:lnTo>
                <a:lnTo>
                  <a:pt x="1127199" y="280281"/>
                </a:lnTo>
                <a:lnTo>
                  <a:pt x="1187069" y="283206"/>
                </a:lnTo>
                <a:lnTo>
                  <a:pt x="1247532" y="285753"/>
                </a:lnTo>
                <a:lnTo>
                  <a:pt x="1308508" y="287922"/>
                </a:lnTo>
                <a:lnTo>
                  <a:pt x="1369917" y="289715"/>
                </a:lnTo>
                <a:lnTo>
                  <a:pt x="1431681" y="291132"/>
                </a:lnTo>
                <a:lnTo>
                  <a:pt x="1493719" y="292174"/>
                </a:lnTo>
                <a:lnTo>
                  <a:pt x="1555951" y="292842"/>
                </a:lnTo>
                <a:lnTo>
                  <a:pt x="1618298" y="293136"/>
                </a:lnTo>
                <a:lnTo>
                  <a:pt x="1680679" y="293059"/>
                </a:lnTo>
                <a:lnTo>
                  <a:pt x="1743016" y="292610"/>
                </a:lnTo>
                <a:lnTo>
                  <a:pt x="1805229" y="291790"/>
                </a:lnTo>
                <a:lnTo>
                  <a:pt x="1867237" y="290600"/>
                </a:lnTo>
                <a:lnTo>
                  <a:pt x="1928962" y="289042"/>
                </a:lnTo>
                <a:lnTo>
                  <a:pt x="1990322" y="287115"/>
                </a:lnTo>
                <a:lnTo>
                  <a:pt x="2051240" y="284820"/>
                </a:lnTo>
                <a:lnTo>
                  <a:pt x="2111634" y="282160"/>
                </a:lnTo>
                <a:lnTo>
                  <a:pt x="2171426" y="279133"/>
                </a:lnTo>
                <a:lnTo>
                  <a:pt x="2230535" y="275742"/>
                </a:lnTo>
                <a:lnTo>
                  <a:pt x="2288882" y="271987"/>
                </a:lnTo>
                <a:lnTo>
                  <a:pt x="2346386" y="267868"/>
                </a:lnTo>
                <a:lnTo>
                  <a:pt x="2402970" y="263388"/>
                </a:lnTo>
                <a:lnTo>
                  <a:pt x="2458551" y="258546"/>
                </a:lnTo>
                <a:lnTo>
                  <a:pt x="2513052" y="253343"/>
                </a:lnTo>
                <a:lnTo>
                  <a:pt x="2566392" y="247780"/>
                </a:lnTo>
                <a:lnTo>
                  <a:pt x="2618491" y="241859"/>
                </a:lnTo>
                <a:lnTo>
                  <a:pt x="2669270" y="235579"/>
                </a:lnTo>
                <a:lnTo>
                  <a:pt x="2718649" y="228942"/>
                </a:lnTo>
                <a:lnTo>
                  <a:pt x="2766548" y="221948"/>
                </a:lnTo>
                <a:lnTo>
                  <a:pt x="2812888" y="214599"/>
                </a:lnTo>
                <a:lnTo>
                  <a:pt x="2857589" y="206895"/>
                </a:lnTo>
                <a:lnTo>
                  <a:pt x="2900570" y="198838"/>
                </a:lnTo>
                <a:lnTo>
                  <a:pt x="2941754" y="190427"/>
                </a:lnTo>
                <a:lnTo>
                  <a:pt x="2981058" y="181664"/>
                </a:lnTo>
                <a:lnTo>
                  <a:pt x="3018405" y="172549"/>
                </a:lnTo>
                <a:lnTo>
                  <a:pt x="3086906" y="153269"/>
                </a:lnTo>
                <a:lnTo>
                  <a:pt x="3146618" y="132593"/>
                </a:lnTo>
                <a:lnTo>
                  <a:pt x="3196903" y="110529"/>
                </a:lnTo>
                <a:lnTo>
                  <a:pt x="3237124" y="87082"/>
                </a:lnTo>
                <a:lnTo>
                  <a:pt x="3266643" y="62259"/>
                </a:lnTo>
                <a:lnTo>
                  <a:pt x="3289459" y="22462"/>
                </a:lnTo>
                <a:lnTo>
                  <a:pt x="3291023" y="85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7746" y="6724638"/>
            <a:ext cx="119969" cy="13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3300" y="7454900"/>
            <a:ext cx="395859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make_pkt(1,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300" y="70485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5823" y="7472114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599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1813" y="3963451"/>
            <a:ext cx="181610" cy="1685925"/>
          </a:xfrm>
          <a:custGeom>
            <a:avLst/>
            <a:gdLst/>
            <a:ahLst/>
            <a:cxnLst/>
            <a:rect l="l" t="t" r="r" b="b"/>
            <a:pathLst>
              <a:path w="181609" h="1685925">
                <a:moveTo>
                  <a:pt x="0" y="1685469"/>
                </a:moveTo>
                <a:lnTo>
                  <a:pt x="44875" y="1664832"/>
                </a:lnTo>
                <a:lnTo>
                  <a:pt x="73690" y="1625845"/>
                </a:lnTo>
                <a:lnTo>
                  <a:pt x="99026" y="1568816"/>
                </a:lnTo>
                <a:lnTo>
                  <a:pt x="120912" y="1495978"/>
                </a:lnTo>
                <a:lnTo>
                  <a:pt x="130569" y="1454329"/>
                </a:lnTo>
                <a:lnTo>
                  <a:pt x="139374" y="1409565"/>
                </a:lnTo>
                <a:lnTo>
                  <a:pt x="147330" y="1361965"/>
                </a:lnTo>
                <a:lnTo>
                  <a:pt x="154441" y="1311809"/>
                </a:lnTo>
                <a:lnTo>
                  <a:pt x="160710" y="1259375"/>
                </a:lnTo>
                <a:lnTo>
                  <a:pt x="166140" y="1204943"/>
                </a:lnTo>
                <a:lnTo>
                  <a:pt x="170736" y="1148792"/>
                </a:lnTo>
                <a:lnTo>
                  <a:pt x="174500" y="1091201"/>
                </a:lnTo>
                <a:lnTo>
                  <a:pt x="177436" y="1032450"/>
                </a:lnTo>
                <a:lnTo>
                  <a:pt x="179547" y="972817"/>
                </a:lnTo>
                <a:lnTo>
                  <a:pt x="180838" y="912581"/>
                </a:lnTo>
                <a:lnTo>
                  <a:pt x="181311" y="852023"/>
                </a:lnTo>
                <a:lnTo>
                  <a:pt x="180970" y="791420"/>
                </a:lnTo>
                <a:lnTo>
                  <a:pt x="179819" y="731052"/>
                </a:lnTo>
                <a:lnTo>
                  <a:pt x="177860" y="671199"/>
                </a:lnTo>
                <a:lnTo>
                  <a:pt x="175098" y="612139"/>
                </a:lnTo>
                <a:lnTo>
                  <a:pt x="171535" y="554151"/>
                </a:lnTo>
                <a:lnTo>
                  <a:pt x="167176" y="497515"/>
                </a:lnTo>
                <a:lnTo>
                  <a:pt x="162024" y="442510"/>
                </a:lnTo>
                <a:lnTo>
                  <a:pt x="156082" y="389414"/>
                </a:lnTo>
                <a:lnTo>
                  <a:pt x="149354" y="338508"/>
                </a:lnTo>
                <a:lnTo>
                  <a:pt x="141843" y="290071"/>
                </a:lnTo>
                <a:lnTo>
                  <a:pt x="133553" y="244380"/>
                </a:lnTo>
                <a:lnTo>
                  <a:pt x="124487" y="201716"/>
                </a:lnTo>
                <a:lnTo>
                  <a:pt x="114649" y="162358"/>
                </a:lnTo>
                <a:lnTo>
                  <a:pt x="92669" y="94676"/>
                </a:lnTo>
                <a:lnTo>
                  <a:pt x="67642" y="43567"/>
                </a:lnTo>
                <a:lnTo>
                  <a:pt x="39596" y="11264"/>
                </a:lnTo>
                <a:lnTo>
                  <a:pt x="24449" y="2862"/>
                </a:lnTo>
                <a:lnTo>
                  <a:pt x="85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3984" y="558211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264" y="0"/>
                </a:moveTo>
                <a:lnTo>
                  <a:pt x="0" y="78746"/>
                </a:lnTo>
                <a:lnTo>
                  <a:pt x="129755" y="120509"/>
                </a:lnTo>
                <a:lnTo>
                  <a:pt x="90382" y="64877"/>
                </a:lnTo>
                <a:lnTo>
                  <a:pt x="111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9700" y="44450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96571" y="5431085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5">
                <a:moveTo>
                  <a:pt x="0" y="0"/>
                </a:moveTo>
                <a:lnTo>
                  <a:pt x="201848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31300" y="54356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4744" y="4252493"/>
            <a:ext cx="165100" cy="1783714"/>
          </a:xfrm>
          <a:custGeom>
            <a:avLst/>
            <a:gdLst/>
            <a:ahLst/>
            <a:cxnLst/>
            <a:rect l="l" t="t" r="r" b="b"/>
            <a:pathLst>
              <a:path w="165100" h="1783714">
                <a:moveTo>
                  <a:pt x="156294" y="1783461"/>
                </a:moveTo>
                <a:lnTo>
                  <a:pt x="114053" y="1750866"/>
                </a:lnTo>
                <a:lnTo>
                  <a:pt x="89657" y="1704131"/>
                </a:lnTo>
                <a:lnTo>
                  <a:pt x="68247" y="1639950"/>
                </a:lnTo>
                <a:lnTo>
                  <a:pt x="58654" y="1602003"/>
                </a:lnTo>
                <a:lnTo>
                  <a:pt x="49799" y="1560516"/>
                </a:lnTo>
                <a:lnTo>
                  <a:pt x="41678" y="1515765"/>
                </a:lnTo>
                <a:lnTo>
                  <a:pt x="34289" y="1468023"/>
                </a:lnTo>
                <a:lnTo>
                  <a:pt x="27628" y="1417564"/>
                </a:lnTo>
                <a:lnTo>
                  <a:pt x="21694" y="1364662"/>
                </a:lnTo>
                <a:lnTo>
                  <a:pt x="16483" y="1309592"/>
                </a:lnTo>
                <a:lnTo>
                  <a:pt x="11991" y="1252627"/>
                </a:lnTo>
                <a:lnTo>
                  <a:pt x="8217" y="1194042"/>
                </a:lnTo>
                <a:lnTo>
                  <a:pt x="5157" y="1134110"/>
                </a:lnTo>
                <a:lnTo>
                  <a:pt x="2808" y="1073107"/>
                </a:lnTo>
                <a:lnTo>
                  <a:pt x="1167" y="1011305"/>
                </a:lnTo>
                <a:lnTo>
                  <a:pt x="232" y="948980"/>
                </a:lnTo>
                <a:lnTo>
                  <a:pt x="0" y="886404"/>
                </a:lnTo>
                <a:lnTo>
                  <a:pt x="467" y="823853"/>
                </a:lnTo>
                <a:lnTo>
                  <a:pt x="1630" y="761601"/>
                </a:lnTo>
                <a:lnTo>
                  <a:pt x="3488" y="699920"/>
                </a:lnTo>
                <a:lnTo>
                  <a:pt x="6036" y="639087"/>
                </a:lnTo>
                <a:lnTo>
                  <a:pt x="9272" y="579374"/>
                </a:lnTo>
                <a:lnTo>
                  <a:pt x="13194" y="521056"/>
                </a:lnTo>
                <a:lnTo>
                  <a:pt x="17797" y="464407"/>
                </a:lnTo>
                <a:lnTo>
                  <a:pt x="23080" y="409700"/>
                </a:lnTo>
                <a:lnTo>
                  <a:pt x="29038" y="357211"/>
                </a:lnTo>
                <a:lnTo>
                  <a:pt x="35671" y="307213"/>
                </a:lnTo>
                <a:lnTo>
                  <a:pt x="42973" y="259981"/>
                </a:lnTo>
                <a:lnTo>
                  <a:pt x="50943" y="215788"/>
                </a:lnTo>
                <a:lnTo>
                  <a:pt x="59578" y="174908"/>
                </a:lnTo>
                <a:lnTo>
                  <a:pt x="68874" y="137616"/>
                </a:lnTo>
                <a:lnTo>
                  <a:pt x="89440" y="74892"/>
                </a:lnTo>
                <a:lnTo>
                  <a:pt x="112618" y="29808"/>
                </a:lnTo>
                <a:lnTo>
                  <a:pt x="152230" y="53"/>
                </a:lnTo>
                <a:lnTo>
                  <a:pt x="164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6238" y="4191717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737" y="60829"/>
                </a:lnTo>
                <a:lnTo>
                  <a:pt x="516" y="121918"/>
                </a:lnTo>
                <a:lnTo>
                  <a:pt x="122176" y="60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84300" y="40894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72057" y="5128541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463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1600" y="51054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3066" y="3548209"/>
            <a:ext cx="470534" cy="449580"/>
          </a:xfrm>
          <a:custGeom>
            <a:avLst/>
            <a:gdLst/>
            <a:ahLst/>
            <a:cxnLst/>
            <a:rect l="l" t="t" r="r" b="b"/>
            <a:pathLst>
              <a:path w="470534" h="449579">
                <a:moveTo>
                  <a:pt x="0" y="48430"/>
                </a:moveTo>
                <a:lnTo>
                  <a:pt x="41735" y="32523"/>
                </a:lnTo>
                <a:lnTo>
                  <a:pt x="81426" y="19963"/>
                </a:lnTo>
                <a:lnTo>
                  <a:pt x="119088" y="10591"/>
                </a:lnTo>
                <a:lnTo>
                  <a:pt x="188387" y="769"/>
                </a:lnTo>
                <a:lnTo>
                  <a:pt x="220055" y="0"/>
                </a:lnTo>
                <a:lnTo>
                  <a:pt x="249756" y="1779"/>
                </a:lnTo>
                <a:lnTo>
                  <a:pt x="303316" y="12343"/>
                </a:lnTo>
                <a:lnTo>
                  <a:pt x="349191" y="31183"/>
                </a:lnTo>
                <a:lnTo>
                  <a:pt x="387503" y="57020"/>
                </a:lnTo>
                <a:lnTo>
                  <a:pt x="418376" y="88577"/>
                </a:lnTo>
                <a:lnTo>
                  <a:pt x="441932" y="124575"/>
                </a:lnTo>
                <a:lnTo>
                  <a:pt x="458293" y="163736"/>
                </a:lnTo>
                <a:lnTo>
                  <a:pt x="467584" y="204782"/>
                </a:lnTo>
                <a:lnTo>
                  <a:pt x="469927" y="246434"/>
                </a:lnTo>
                <a:lnTo>
                  <a:pt x="468531" y="267088"/>
                </a:lnTo>
                <a:lnTo>
                  <a:pt x="460681" y="307253"/>
                </a:lnTo>
                <a:lnTo>
                  <a:pt x="446190" y="344829"/>
                </a:lnTo>
                <a:lnTo>
                  <a:pt x="425181" y="378538"/>
                </a:lnTo>
                <a:lnTo>
                  <a:pt x="397776" y="407101"/>
                </a:lnTo>
                <a:lnTo>
                  <a:pt x="364099" y="429241"/>
                </a:lnTo>
                <a:lnTo>
                  <a:pt x="324272" y="443679"/>
                </a:lnTo>
                <a:lnTo>
                  <a:pt x="278418" y="449136"/>
                </a:lnTo>
                <a:lnTo>
                  <a:pt x="253269" y="448098"/>
                </a:lnTo>
                <a:lnTo>
                  <a:pt x="198605" y="437689"/>
                </a:lnTo>
                <a:lnTo>
                  <a:pt x="138220" y="415104"/>
                </a:lnTo>
                <a:lnTo>
                  <a:pt x="72239" y="379065"/>
                </a:lnTo>
                <a:lnTo>
                  <a:pt x="37188" y="355601"/>
                </a:lnTo>
                <a:lnTo>
                  <a:pt x="26852" y="348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35918" y="3850533"/>
            <a:ext cx="134620" cy="120650"/>
          </a:xfrm>
          <a:custGeom>
            <a:avLst/>
            <a:gdLst/>
            <a:ahLst/>
            <a:cxnLst/>
            <a:rect l="l" t="t" r="r" b="b"/>
            <a:pathLst>
              <a:path w="134620" h="120650">
                <a:moveTo>
                  <a:pt x="0" y="0"/>
                </a:moveTo>
                <a:lnTo>
                  <a:pt x="63586" y="120571"/>
                </a:lnTo>
                <a:lnTo>
                  <a:pt x="74324" y="53267"/>
                </a:lnTo>
                <a:lnTo>
                  <a:pt x="134608" y="214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6100" y="3594100"/>
            <a:ext cx="17919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ud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_send(sndpk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)  </a:t>
            </a: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74200" y="3263900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timeout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502966" y="3604542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41559" y="5673795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634578" y="0"/>
                </a:moveTo>
                <a:lnTo>
                  <a:pt x="590286" y="1489"/>
                </a:lnTo>
                <a:lnTo>
                  <a:pt x="546168" y="5957"/>
                </a:lnTo>
                <a:lnTo>
                  <a:pt x="502396" y="13403"/>
                </a:lnTo>
                <a:lnTo>
                  <a:pt x="459146" y="23828"/>
                </a:lnTo>
                <a:lnTo>
                  <a:pt x="416590" y="37231"/>
                </a:lnTo>
                <a:lnTo>
                  <a:pt x="374903" y="53613"/>
                </a:lnTo>
                <a:lnTo>
                  <a:pt x="334257" y="72973"/>
                </a:lnTo>
                <a:lnTo>
                  <a:pt x="294827" y="95312"/>
                </a:lnTo>
                <a:lnTo>
                  <a:pt x="256786" y="120630"/>
                </a:lnTo>
                <a:lnTo>
                  <a:pt x="220308" y="148926"/>
                </a:lnTo>
                <a:lnTo>
                  <a:pt x="185566" y="180200"/>
                </a:lnTo>
                <a:lnTo>
                  <a:pt x="151826" y="215507"/>
                </a:lnTo>
                <a:lnTo>
                  <a:pt x="121461" y="252652"/>
                </a:lnTo>
                <a:lnTo>
                  <a:pt x="94470" y="291441"/>
                </a:lnTo>
                <a:lnTo>
                  <a:pt x="70852" y="331681"/>
                </a:lnTo>
                <a:lnTo>
                  <a:pt x="50608" y="373178"/>
                </a:lnTo>
                <a:lnTo>
                  <a:pt x="33739" y="415739"/>
                </a:lnTo>
                <a:lnTo>
                  <a:pt x="20243" y="459171"/>
                </a:lnTo>
                <a:lnTo>
                  <a:pt x="10121" y="503280"/>
                </a:lnTo>
                <a:lnTo>
                  <a:pt x="3373" y="547872"/>
                </a:lnTo>
                <a:lnTo>
                  <a:pt x="0" y="592754"/>
                </a:lnTo>
                <a:lnTo>
                  <a:pt x="0" y="637733"/>
                </a:lnTo>
                <a:lnTo>
                  <a:pt x="3373" y="682616"/>
                </a:lnTo>
                <a:lnTo>
                  <a:pt x="10121" y="727208"/>
                </a:lnTo>
                <a:lnTo>
                  <a:pt x="20243" y="771316"/>
                </a:lnTo>
                <a:lnTo>
                  <a:pt x="33739" y="814748"/>
                </a:lnTo>
                <a:lnTo>
                  <a:pt x="50608" y="857309"/>
                </a:lnTo>
                <a:lnTo>
                  <a:pt x="70852" y="898806"/>
                </a:lnTo>
                <a:lnTo>
                  <a:pt x="94470" y="939046"/>
                </a:lnTo>
                <a:lnTo>
                  <a:pt x="121461" y="977835"/>
                </a:lnTo>
                <a:lnTo>
                  <a:pt x="151826" y="1014980"/>
                </a:lnTo>
                <a:lnTo>
                  <a:pt x="185566" y="1050287"/>
                </a:lnTo>
                <a:lnTo>
                  <a:pt x="220308" y="1081562"/>
                </a:lnTo>
                <a:lnTo>
                  <a:pt x="256786" y="1109858"/>
                </a:lnTo>
                <a:lnTo>
                  <a:pt x="294827" y="1135175"/>
                </a:lnTo>
                <a:lnTo>
                  <a:pt x="334257" y="1157514"/>
                </a:lnTo>
                <a:lnTo>
                  <a:pt x="374903" y="1176874"/>
                </a:lnTo>
                <a:lnTo>
                  <a:pt x="416590" y="1193256"/>
                </a:lnTo>
                <a:lnTo>
                  <a:pt x="459146" y="1206660"/>
                </a:lnTo>
                <a:lnTo>
                  <a:pt x="502396" y="1217085"/>
                </a:lnTo>
                <a:lnTo>
                  <a:pt x="546168" y="1224531"/>
                </a:lnTo>
                <a:lnTo>
                  <a:pt x="590286" y="1228999"/>
                </a:lnTo>
                <a:lnTo>
                  <a:pt x="634578" y="1230488"/>
                </a:lnTo>
                <a:lnTo>
                  <a:pt x="678870" y="1228999"/>
                </a:lnTo>
                <a:lnTo>
                  <a:pt x="722989" y="1224531"/>
                </a:lnTo>
                <a:lnTo>
                  <a:pt x="766760" y="1217085"/>
                </a:lnTo>
                <a:lnTo>
                  <a:pt x="810010" y="1206660"/>
                </a:lnTo>
                <a:lnTo>
                  <a:pt x="852566" y="1193256"/>
                </a:lnTo>
                <a:lnTo>
                  <a:pt x="894253" y="1176874"/>
                </a:lnTo>
                <a:lnTo>
                  <a:pt x="934899" y="1157514"/>
                </a:lnTo>
                <a:lnTo>
                  <a:pt x="974329" y="1135175"/>
                </a:lnTo>
                <a:lnTo>
                  <a:pt x="1012370" y="1109858"/>
                </a:lnTo>
                <a:lnTo>
                  <a:pt x="1048848" y="1081562"/>
                </a:lnTo>
                <a:lnTo>
                  <a:pt x="1083590" y="1050287"/>
                </a:lnTo>
                <a:lnTo>
                  <a:pt x="1117330" y="1014980"/>
                </a:lnTo>
                <a:lnTo>
                  <a:pt x="1147695" y="977835"/>
                </a:lnTo>
                <a:lnTo>
                  <a:pt x="1174686" y="939046"/>
                </a:lnTo>
                <a:lnTo>
                  <a:pt x="1198303" y="898806"/>
                </a:lnTo>
                <a:lnTo>
                  <a:pt x="1218547" y="857309"/>
                </a:lnTo>
                <a:lnTo>
                  <a:pt x="1235417" y="814748"/>
                </a:lnTo>
                <a:lnTo>
                  <a:pt x="1248912" y="771316"/>
                </a:lnTo>
                <a:lnTo>
                  <a:pt x="1259034" y="727208"/>
                </a:lnTo>
                <a:lnTo>
                  <a:pt x="1265782" y="682616"/>
                </a:lnTo>
                <a:lnTo>
                  <a:pt x="1269156" y="637733"/>
                </a:lnTo>
                <a:lnTo>
                  <a:pt x="1269156" y="592754"/>
                </a:lnTo>
                <a:lnTo>
                  <a:pt x="1265782" y="547872"/>
                </a:lnTo>
                <a:lnTo>
                  <a:pt x="1259034" y="503280"/>
                </a:lnTo>
                <a:lnTo>
                  <a:pt x="1248912" y="459171"/>
                </a:lnTo>
                <a:lnTo>
                  <a:pt x="1235417" y="415739"/>
                </a:lnTo>
                <a:lnTo>
                  <a:pt x="1218547" y="373178"/>
                </a:lnTo>
                <a:lnTo>
                  <a:pt x="1198303" y="331681"/>
                </a:lnTo>
                <a:lnTo>
                  <a:pt x="1174686" y="291441"/>
                </a:lnTo>
                <a:lnTo>
                  <a:pt x="1147695" y="252652"/>
                </a:lnTo>
                <a:lnTo>
                  <a:pt x="1117330" y="215507"/>
                </a:lnTo>
                <a:lnTo>
                  <a:pt x="1083590" y="180200"/>
                </a:lnTo>
                <a:lnTo>
                  <a:pt x="1048848" y="148926"/>
                </a:lnTo>
                <a:lnTo>
                  <a:pt x="1012370" y="120630"/>
                </a:lnTo>
                <a:lnTo>
                  <a:pt x="974329" y="95312"/>
                </a:lnTo>
                <a:lnTo>
                  <a:pt x="934899" y="72973"/>
                </a:lnTo>
                <a:lnTo>
                  <a:pt x="894253" y="53613"/>
                </a:lnTo>
                <a:lnTo>
                  <a:pt x="852566" y="37231"/>
                </a:lnTo>
                <a:lnTo>
                  <a:pt x="810010" y="23828"/>
                </a:lnTo>
                <a:lnTo>
                  <a:pt x="766760" y="13403"/>
                </a:lnTo>
                <a:lnTo>
                  <a:pt x="722989" y="5957"/>
                </a:lnTo>
                <a:lnTo>
                  <a:pt x="678870" y="1489"/>
                </a:lnTo>
                <a:lnTo>
                  <a:pt x="634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2242" y="6483519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90">
                <a:moveTo>
                  <a:pt x="81094" y="51344"/>
                </a:moveTo>
                <a:lnTo>
                  <a:pt x="117110" y="36933"/>
                </a:lnTo>
                <a:lnTo>
                  <a:pt x="182351" y="15589"/>
                </a:lnTo>
                <a:lnTo>
                  <a:pt x="238888" y="3546"/>
                </a:lnTo>
                <a:lnTo>
                  <a:pt x="287140" y="0"/>
                </a:lnTo>
                <a:lnTo>
                  <a:pt x="308291" y="1162"/>
                </a:lnTo>
                <a:lnTo>
                  <a:pt x="360474" y="15185"/>
                </a:lnTo>
                <a:lnTo>
                  <a:pt x="396856" y="42902"/>
                </a:lnTo>
                <a:lnTo>
                  <a:pt x="418855" y="81602"/>
                </a:lnTo>
                <a:lnTo>
                  <a:pt x="427890" y="128573"/>
                </a:lnTo>
                <a:lnTo>
                  <a:pt x="428266" y="145599"/>
                </a:lnTo>
                <a:lnTo>
                  <a:pt x="427412" y="163142"/>
                </a:lnTo>
                <a:lnTo>
                  <a:pt x="417995" y="217869"/>
                </a:lnTo>
                <a:lnTo>
                  <a:pt x="406528" y="255098"/>
                </a:lnTo>
                <a:lnTo>
                  <a:pt x="391403" y="291985"/>
                </a:lnTo>
                <a:lnTo>
                  <a:pt x="373038" y="327726"/>
                </a:lnTo>
                <a:lnTo>
                  <a:pt x="351854" y="361518"/>
                </a:lnTo>
                <a:lnTo>
                  <a:pt x="328272" y="392557"/>
                </a:lnTo>
                <a:lnTo>
                  <a:pt x="289323" y="432195"/>
                </a:lnTo>
                <a:lnTo>
                  <a:pt x="247341" y="461119"/>
                </a:lnTo>
                <a:lnTo>
                  <a:pt x="203748" y="476616"/>
                </a:lnTo>
                <a:lnTo>
                  <a:pt x="189103" y="478330"/>
                </a:lnTo>
                <a:lnTo>
                  <a:pt x="174490" y="478149"/>
                </a:lnTo>
                <a:lnTo>
                  <a:pt x="131362" y="465242"/>
                </a:lnTo>
                <a:lnTo>
                  <a:pt x="90405" y="431676"/>
                </a:lnTo>
                <a:lnTo>
                  <a:pt x="65008" y="396482"/>
                </a:lnTo>
                <a:lnTo>
                  <a:pt x="41627" y="350098"/>
                </a:lnTo>
                <a:lnTo>
                  <a:pt x="20682" y="291719"/>
                </a:lnTo>
                <a:lnTo>
                  <a:pt x="2594" y="220542"/>
                </a:lnTo>
                <a:lnTo>
                  <a:pt x="0" y="208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91381" y="6614537"/>
            <a:ext cx="119352" cy="131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26700" y="6858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02800" y="65659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740881" y="6960728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04698" y="2762178"/>
            <a:ext cx="648970" cy="553720"/>
          </a:xfrm>
          <a:custGeom>
            <a:avLst/>
            <a:gdLst/>
            <a:ahLst/>
            <a:cxnLst/>
            <a:rect l="l" t="t" r="r" b="b"/>
            <a:pathLst>
              <a:path w="648970" h="553720">
                <a:moveTo>
                  <a:pt x="0" y="294196"/>
                </a:moveTo>
                <a:lnTo>
                  <a:pt x="20427" y="229790"/>
                </a:lnTo>
                <a:lnTo>
                  <a:pt x="46091" y="174292"/>
                </a:lnTo>
                <a:lnTo>
                  <a:pt x="76330" y="127286"/>
                </a:lnTo>
                <a:lnTo>
                  <a:pt x="110481" y="88357"/>
                </a:lnTo>
                <a:lnTo>
                  <a:pt x="147881" y="57090"/>
                </a:lnTo>
                <a:lnTo>
                  <a:pt x="187867" y="33069"/>
                </a:lnTo>
                <a:lnTo>
                  <a:pt x="229778" y="15878"/>
                </a:lnTo>
                <a:lnTo>
                  <a:pt x="272949" y="5104"/>
                </a:lnTo>
                <a:lnTo>
                  <a:pt x="316719" y="330"/>
                </a:lnTo>
                <a:lnTo>
                  <a:pt x="338621" y="63"/>
                </a:lnTo>
                <a:lnTo>
                  <a:pt x="360425" y="1141"/>
                </a:lnTo>
                <a:lnTo>
                  <a:pt x="403403" y="7121"/>
                </a:lnTo>
                <a:lnTo>
                  <a:pt x="444992" y="17856"/>
                </a:lnTo>
                <a:lnTo>
                  <a:pt x="484529" y="32931"/>
                </a:lnTo>
                <a:lnTo>
                  <a:pt x="521351" y="51929"/>
                </a:lnTo>
                <a:lnTo>
                  <a:pt x="554795" y="74435"/>
                </a:lnTo>
                <a:lnTo>
                  <a:pt x="584199" y="100035"/>
                </a:lnTo>
                <a:lnTo>
                  <a:pt x="619279" y="143326"/>
                </a:lnTo>
                <a:lnTo>
                  <a:pt x="641540" y="191241"/>
                </a:lnTo>
                <a:lnTo>
                  <a:pt x="648747" y="242378"/>
                </a:lnTo>
                <a:lnTo>
                  <a:pt x="647417" y="259897"/>
                </a:lnTo>
                <a:lnTo>
                  <a:pt x="631071" y="313149"/>
                </a:lnTo>
                <a:lnTo>
                  <a:pt x="609048" y="348710"/>
                </a:lnTo>
                <a:lnTo>
                  <a:pt x="577353" y="383835"/>
                </a:lnTo>
                <a:lnTo>
                  <a:pt x="535321" y="418107"/>
                </a:lnTo>
                <a:lnTo>
                  <a:pt x="482291" y="451112"/>
                </a:lnTo>
                <a:lnTo>
                  <a:pt x="417600" y="482434"/>
                </a:lnTo>
                <a:lnTo>
                  <a:pt x="380674" y="497334"/>
                </a:lnTo>
                <a:lnTo>
                  <a:pt x="340584" y="511658"/>
                </a:lnTo>
                <a:lnTo>
                  <a:pt x="297248" y="525353"/>
                </a:lnTo>
                <a:lnTo>
                  <a:pt x="250582" y="538368"/>
                </a:lnTo>
                <a:lnTo>
                  <a:pt x="200504" y="550651"/>
                </a:lnTo>
                <a:lnTo>
                  <a:pt x="188004" y="5534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15924" y="3246591"/>
            <a:ext cx="132715" cy="119380"/>
          </a:xfrm>
          <a:custGeom>
            <a:avLst/>
            <a:gdLst/>
            <a:ahLst/>
            <a:cxnLst/>
            <a:rect l="l" t="t" r="r" b="b"/>
            <a:pathLst>
              <a:path w="132715" h="119379">
                <a:moveTo>
                  <a:pt x="105359" y="0"/>
                </a:moveTo>
                <a:lnTo>
                  <a:pt x="0" y="86486"/>
                </a:lnTo>
                <a:lnTo>
                  <a:pt x="132405" y="118882"/>
                </a:lnTo>
                <a:lnTo>
                  <a:pt x="89161" y="66202"/>
                </a:lnTo>
                <a:lnTo>
                  <a:pt x="105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16519" y="2701430"/>
            <a:ext cx="1921510" cy="0"/>
          </a:xfrm>
          <a:custGeom>
            <a:avLst/>
            <a:gdLst/>
            <a:ahLst/>
            <a:cxnLst/>
            <a:rect l="l" t="t" r="r" b="b"/>
            <a:pathLst>
              <a:path w="1921509">
                <a:moveTo>
                  <a:pt x="0" y="0"/>
                </a:moveTo>
                <a:lnTo>
                  <a:pt x="1921400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309100" y="1727200"/>
            <a:ext cx="1854835" cy="12115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( </a:t>
            </a:r>
            <a:r>
              <a:rPr sz="1800" spc="-5" dirty="0">
                <a:latin typeface="Arial"/>
                <a:cs typeface="Arial"/>
              </a:rPr>
              <a:t>corrupt(rcvpkt) </a:t>
            </a:r>
            <a:r>
              <a:rPr sz="1800" dirty="0">
                <a:latin typeface="Arial"/>
                <a:cs typeface="Arial"/>
              </a:rPr>
              <a:t>||  </a:t>
            </a:r>
            <a:r>
              <a:rPr sz="1800" spc="-5" dirty="0">
                <a:latin typeface="Arial"/>
                <a:cs typeface="Arial"/>
              </a:rPr>
              <a:t>isACK(rcvpkt,1)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18135" algn="ctr">
              <a:lnSpc>
                <a:spcPct val="100000"/>
              </a:lnSpc>
              <a:spcBef>
                <a:spcPts val="2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74800" y="26924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98488" y="3073964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3580" y="3060426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89">
                <a:moveTo>
                  <a:pt x="347172" y="426985"/>
                </a:moveTo>
                <a:lnTo>
                  <a:pt x="311156" y="441396"/>
                </a:lnTo>
                <a:lnTo>
                  <a:pt x="245915" y="462740"/>
                </a:lnTo>
                <a:lnTo>
                  <a:pt x="189378" y="474783"/>
                </a:lnTo>
                <a:lnTo>
                  <a:pt x="141126" y="478330"/>
                </a:lnTo>
                <a:lnTo>
                  <a:pt x="119975" y="477167"/>
                </a:lnTo>
                <a:lnTo>
                  <a:pt x="67791" y="463144"/>
                </a:lnTo>
                <a:lnTo>
                  <a:pt x="31410" y="435427"/>
                </a:lnTo>
                <a:lnTo>
                  <a:pt x="9411" y="396727"/>
                </a:lnTo>
                <a:lnTo>
                  <a:pt x="376" y="349756"/>
                </a:lnTo>
                <a:lnTo>
                  <a:pt x="0" y="332730"/>
                </a:lnTo>
                <a:lnTo>
                  <a:pt x="854" y="315187"/>
                </a:lnTo>
                <a:lnTo>
                  <a:pt x="10271" y="260460"/>
                </a:lnTo>
                <a:lnTo>
                  <a:pt x="21738" y="223231"/>
                </a:lnTo>
                <a:lnTo>
                  <a:pt x="36863" y="186344"/>
                </a:lnTo>
                <a:lnTo>
                  <a:pt x="55228" y="150603"/>
                </a:lnTo>
                <a:lnTo>
                  <a:pt x="76412" y="116811"/>
                </a:lnTo>
                <a:lnTo>
                  <a:pt x="99993" y="85772"/>
                </a:lnTo>
                <a:lnTo>
                  <a:pt x="138943" y="46134"/>
                </a:lnTo>
                <a:lnTo>
                  <a:pt x="180925" y="17210"/>
                </a:lnTo>
                <a:lnTo>
                  <a:pt x="224518" y="1713"/>
                </a:lnTo>
                <a:lnTo>
                  <a:pt x="239163" y="0"/>
                </a:lnTo>
                <a:lnTo>
                  <a:pt x="253776" y="180"/>
                </a:lnTo>
                <a:lnTo>
                  <a:pt x="296904" y="13087"/>
                </a:lnTo>
                <a:lnTo>
                  <a:pt x="337860" y="46653"/>
                </a:lnTo>
                <a:lnTo>
                  <a:pt x="363258" y="81847"/>
                </a:lnTo>
                <a:lnTo>
                  <a:pt x="386639" y="128231"/>
                </a:lnTo>
                <a:lnTo>
                  <a:pt x="407584" y="186610"/>
                </a:lnTo>
                <a:lnTo>
                  <a:pt x="425672" y="257787"/>
                </a:lnTo>
                <a:lnTo>
                  <a:pt x="428266" y="2702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3357" y="3275942"/>
            <a:ext cx="119353" cy="131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247900" y="29718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30400" y="7226300"/>
            <a:ext cx="18548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( </a:t>
            </a:r>
            <a:r>
              <a:rPr sz="1800" spc="-5" dirty="0">
                <a:latin typeface="Arial"/>
                <a:cs typeface="Arial"/>
              </a:rPr>
              <a:t>corrupt(rcvpkt) </a:t>
            </a:r>
            <a:r>
              <a:rPr sz="1800" dirty="0">
                <a:latin typeface="Arial"/>
                <a:cs typeface="Arial"/>
              </a:rPr>
              <a:t>||  </a:t>
            </a:r>
            <a:r>
              <a:rPr sz="1800" spc="-5" dirty="0">
                <a:latin typeface="Arial"/>
                <a:cs typeface="Arial"/>
              </a:rPr>
              <a:t>isACK(rcvpkt,0)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982312" y="8232987"/>
            <a:ext cx="1783714" cy="0"/>
          </a:xfrm>
          <a:custGeom>
            <a:avLst/>
            <a:gdLst/>
            <a:ahLst/>
            <a:cxnLst/>
            <a:rect l="l" t="t" r="r" b="b"/>
            <a:pathLst>
              <a:path w="1783714">
                <a:moveTo>
                  <a:pt x="0" y="0"/>
                </a:moveTo>
                <a:lnTo>
                  <a:pt x="178367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86904" y="6686656"/>
            <a:ext cx="570230" cy="489584"/>
          </a:xfrm>
          <a:custGeom>
            <a:avLst/>
            <a:gdLst/>
            <a:ahLst/>
            <a:cxnLst/>
            <a:rect l="l" t="t" r="r" b="b"/>
            <a:pathLst>
              <a:path w="570229" h="489584">
                <a:moveTo>
                  <a:pt x="569664" y="228917"/>
                </a:moveTo>
                <a:lnTo>
                  <a:pt x="559549" y="267296"/>
                </a:lnTo>
                <a:lnTo>
                  <a:pt x="534909" y="333735"/>
                </a:lnTo>
                <a:lnTo>
                  <a:pt x="505083" y="387131"/>
                </a:lnTo>
                <a:lnTo>
                  <a:pt x="470903" y="428348"/>
                </a:lnTo>
                <a:lnTo>
                  <a:pt x="433201" y="458247"/>
                </a:lnTo>
                <a:lnTo>
                  <a:pt x="392808" y="477689"/>
                </a:lnTo>
                <a:lnTo>
                  <a:pt x="350555" y="487537"/>
                </a:lnTo>
                <a:lnTo>
                  <a:pt x="328992" y="489132"/>
                </a:lnTo>
                <a:lnTo>
                  <a:pt x="307275" y="488652"/>
                </a:lnTo>
                <a:lnTo>
                  <a:pt x="263799" y="481895"/>
                </a:lnTo>
                <a:lnTo>
                  <a:pt x="220959" y="468130"/>
                </a:lnTo>
                <a:lnTo>
                  <a:pt x="179586" y="448217"/>
                </a:lnTo>
                <a:lnTo>
                  <a:pt x="140511" y="423019"/>
                </a:lnTo>
                <a:lnTo>
                  <a:pt x="104568" y="393397"/>
                </a:lnTo>
                <a:lnTo>
                  <a:pt x="72586" y="360212"/>
                </a:lnTo>
                <a:lnTo>
                  <a:pt x="45399" y="324328"/>
                </a:lnTo>
                <a:lnTo>
                  <a:pt x="23836" y="286605"/>
                </a:lnTo>
                <a:lnTo>
                  <a:pt x="8731" y="247905"/>
                </a:lnTo>
                <a:lnTo>
                  <a:pt x="915" y="209091"/>
                </a:lnTo>
                <a:lnTo>
                  <a:pt x="0" y="189910"/>
                </a:lnTo>
                <a:lnTo>
                  <a:pt x="1218" y="171023"/>
                </a:lnTo>
                <a:lnTo>
                  <a:pt x="18719" y="117208"/>
                </a:lnTo>
                <a:lnTo>
                  <a:pt x="42962" y="84778"/>
                </a:lnTo>
                <a:lnTo>
                  <a:pt x="78237" y="56112"/>
                </a:lnTo>
                <a:lnTo>
                  <a:pt x="125373" y="32070"/>
                </a:lnTo>
                <a:lnTo>
                  <a:pt x="185205" y="13516"/>
                </a:lnTo>
                <a:lnTo>
                  <a:pt x="258562" y="1310"/>
                </a:lnTo>
                <a:lnTo>
                  <a:pt x="2711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08863" y="6630476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5" h="121284">
                <a:moveTo>
                  <a:pt x="0" y="0"/>
                </a:moveTo>
                <a:lnTo>
                  <a:pt x="36606" y="57490"/>
                </a:lnTo>
                <a:lnTo>
                  <a:pt x="12576" y="121268"/>
                </a:lnTo>
                <a:lnTo>
                  <a:pt x="127558" y="480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819400" y="81915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584200"/>
            <a:ext cx="4141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</a:t>
            </a:r>
            <a:r>
              <a:rPr sz="5000" u="none" spc="-55" dirty="0"/>
              <a:t> </a:t>
            </a:r>
            <a:r>
              <a:rPr sz="5000" u="none" spc="-5" dirty="0"/>
              <a:t>sender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591763" y="1321630"/>
            <a:ext cx="4116070" cy="0"/>
          </a:xfrm>
          <a:custGeom>
            <a:avLst/>
            <a:gdLst/>
            <a:ahLst/>
            <a:cxnLst/>
            <a:rect l="l" t="t" r="r" b="b"/>
            <a:pathLst>
              <a:path w="4116070">
                <a:moveTo>
                  <a:pt x="0" y="0"/>
                </a:moveTo>
                <a:lnTo>
                  <a:pt x="411571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70" y="2196818"/>
            <a:ext cx="204470" cy="748030"/>
          </a:xfrm>
          <a:custGeom>
            <a:avLst/>
            <a:gdLst/>
            <a:ahLst/>
            <a:cxnLst/>
            <a:rect l="l" t="t" r="r" b="b"/>
            <a:pathLst>
              <a:path w="204470" h="748030">
                <a:moveTo>
                  <a:pt x="0" y="0"/>
                </a:moveTo>
                <a:lnTo>
                  <a:pt x="200529" y="735276"/>
                </a:lnTo>
                <a:lnTo>
                  <a:pt x="203871" y="747528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52" y="2920598"/>
            <a:ext cx="84455" cy="95885"/>
          </a:xfrm>
          <a:custGeom>
            <a:avLst/>
            <a:gdLst/>
            <a:ahLst/>
            <a:cxnLst/>
            <a:rect l="l" t="t" r="r" b="b"/>
            <a:pathLst>
              <a:path w="84454" h="95885">
                <a:moveTo>
                  <a:pt x="84297" y="0"/>
                </a:moveTo>
                <a:lnTo>
                  <a:pt x="0" y="22990"/>
                </a:lnTo>
                <a:lnTo>
                  <a:pt x="65138" y="95792"/>
                </a:lnTo>
                <a:lnTo>
                  <a:pt x="8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4937" y="2973492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5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0" y="3073400"/>
            <a:ext cx="80454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200" y="1993900"/>
            <a:ext cx="3958590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make_pkt(0,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7700" y="15748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779" y="2033129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23" y="2930820"/>
            <a:ext cx="2973705" cy="178435"/>
          </a:xfrm>
          <a:custGeom>
            <a:avLst/>
            <a:gdLst/>
            <a:ahLst/>
            <a:cxnLst/>
            <a:rect l="l" t="t" r="r" b="b"/>
            <a:pathLst>
              <a:path w="2973704" h="178435">
                <a:moveTo>
                  <a:pt x="0" y="169454"/>
                </a:moveTo>
                <a:lnTo>
                  <a:pt x="25429" y="139441"/>
                </a:lnTo>
                <a:lnTo>
                  <a:pt x="60178" y="121093"/>
                </a:lnTo>
                <a:lnTo>
                  <a:pt x="108063" y="104067"/>
                </a:lnTo>
                <a:lnTo>
                  <a:pt x="168141" y="88356"/>
                </a:lnTo>
                <a:lnTo>
                  <a:pt x="239468" y="73953"/>
                </a:lnTo>
                <a:lnTo>
                  <a:pt x="279055" y="67240"/>
                </a:lnTo>
                <a:lnTo>
                  <a:pt x="321101" y="60851"/>
                </a:lnTo>
                <a:lnTo>
                  <a:pt x="365486" y="54787"/>
                </a:lnTo>
                <a:lnTo>
                  <a:pt x="412095" y="49045"/>
                </a:lnTo>
                <a:lnTo>
                  <a:pt x="460808" y="43626"/>
                </a:lnTo>
                <a:lnTo>
                  <a:pt x="511507" y="38528"/>
                </a:lnTo>
                <a:lnTo>
                  <a:pt x="564076" y="33751"/>
                </a:lnTo>
                <a:lnTo>
                  <a:pt x="618394" y="29293"/>
                </a:lnTo>
                <a:lnTo>
                  <a:pt x="674346" y="25154"/>
                </a:lnTo>
                <a:lnTo>
                  <a:pt x="731813" y="21333"/>
                </a:lnTo>
                <a:lnTo>
                  <a:pt x="790676" y="17830"/>
                </a:lnTo>
                <a:lnTo>
                  <a:pt x="850819" y="14643"/>
                </a:lnTo>
                <a:lnTo>
                  <a:pt x="912122" y="11772"/>
                </a:lnTo>
                <a:lnTo>
                  <a:pt x="974469" y="9215"/>
                </a:lnTo>
                <a:lnTo>
                  <a:pt x="1037740" y="6973"/>
                </a:lnTo>
                <a:lnTo>
                  <a:pt x="1101819" y="5044"/>
                </a:lnTo>
                <a:lnTo>
                  <a:pt x="1166587" y="3427"/>
                </a:lnTo>
                <a:lnTo>
                  <a:pt x="1231926" y="2121"/>
                </a:lnTo>
                <a:lnTo>
                  <a:pt x="1297718" y="1127"/>
                </a:lnTo>
                <a:lnTo>
                  <a:pt x="1363846" y="442"/>
                </a:lnTo>
                <a:lnTo>
                  <a:pt x="1430192" y="67"/>
                </a:lnTo>
                <a:lnTo>
                  <a:pt x="1496636" y="0"/>
                </a:lnTo>
                <a:lnTo>
                  <a:pt x="1563063" y="240"/>
                </a:lnTo>
                <a:lnTo>
                  <a:pt x="1629353" y="787"/>
                </a:lnTo>
                <a:lnTo>
                  <a:pt x="1695388" y="1639"/>
                </a:lnTo>
                <a:lnTo>
                  <a:pt x="1761051" y="2797"/>
                </a:lnTo>
                <a:lnTo>
                  <a:pt x="1826224" y="4259"/>
                </a:lnTo>
                <a:lnTo>
                  <a:pt x="1890789" y="6025"/>
                </a:lnTo>
                <a:lnTo>
                  <a:pt x="1954627" y="8093"/>
                </a:lnTo>
                <a:lnTo>
                  <a:pt x="2017622" y="10462"/>
                </a:lnTo>
                <a:lnTo>
                  <a:pt x="2079654" y="13133"/>
                </a:lnTo>
                <a:lnTo>
                  <a:pt x="2140607" y="16104"/>
                </a:lnTo>
                <a:lnTo>
                  <a:pt x="2200361" y="19374"/>
                </a:lnTo>
                <a:lnTo>
                  <a:pt x="2258800" y="22943"/>
                </a:lnTo>
                <a:lnTo>
                  <a:pt x="2315805" y="26809"/>
                </a:lnTo>
                <a:lnTo>
                  <a:pt x="2371258" y="30972"/>
                </a:lnTo>
                <a:lnTo>
                  <a:pt x="2425041" y="35432"/>
                </a:lnTo>
                <a:lnTo>
                  <a:pt x="2477037" y="40186"/>
                </a:lnTo>
                <a:lnTo>
                  <a:pt x="2527127" y="45235"/>
                </a:lnTo>
                <a:lnTo>
                  <a:pt x="2575193" y="50577"/>
                </a:lnTo>
                <a:lnTo>
                  <a:pt x="2621118" y="56213"/>
                </a:lnTo>
                <a:lnTo>
                  <a:pt x="2664783" y="62140"/>
                </a:lnTo>
                <a:lnTo>
                  <a:pt x="2706071" y="68358"/>
                </a:lnTo>
                <a:lnTo>
                  <a:pt x="2744864" y="74867"/>
                </a:lnTo>
                <a:lnTo>
                  <a:pt x="2814491" y="88752"/>
                </a:lnTo>
                <a:lnTo>
                  <a:pt x="2872722" y="103789"/>
                </a:lnTo>
                <a:lnTo>
                  <a:pt x="2918613" y="119971"/>
                </a:lnTo>
                <a:lnTo>
                  <a:pt x="2962246" y="146376"/>
                </a:lnTo>
                <a:lnTo>
                  <a:pt x="2973157" y="165391"/>
                </a:lnTo>
                <a:lnTo>
                  <a:pt x="2973236" y="1780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1132" y="3065354"/>
            <a:ext cx="121917" cy="12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2546" y="5696374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4500" y="5803900"/>
            <a:ext cx="10801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" algn="ctr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80037" y="6802118"/>
            <a:ext cx="3291204" cy="293370"/>
          </a:xfrm>
          <a:custGeom>
            <a:avLst/>
            <a:gdLst/>
            <a:ahLst/>
            <a:cxnLst/>
            <a:rect l="l" t="t" r="r" b="b"/>
            <a:pathLst>
              <a:path w="3291204" h="293370">
                <a:moveTo>
                  <a:pt x="0" y="0"/>
                </a:moveTo>
                <a:lnTo>
                  <a:pt x="15267" y="41416"/>
                </a:lnTo>
                <a:lnTo>
                  <a:pt x="56360" y="81780"/>
                </a:lnTo>
                <a:lnTo>
                  <a:pt x="97218" y="106687"/>
                </a:lnTo>
                <a:lnTo>
                  <a:pt x="148100" y="130001"/>
                </a:lnTo>
                <a:lnTo>
                  <a:pt x="208370" y="151728"/>
                </a:lnTo>
                <a:lnTo>
                  <a:pt x="277390" y="171875"/>
                </a:lnTo>
                <a:lnTo>
                  <a:pt x="314981" y="181359"/>
                </a:lnTo>
                <a:lnTo>
                  <a:pt x="354521" y="190449"/>
                </a:lnTo>
                <a:lnTo>
                  <a:pt x="395930" y="199148"/>
                </a:lnTo>
                <a:lnTo>
                  <a:pt x="439127" y="207457"/>
                </a:lnTo>
                <a:lnTo>
                  <a:pt x="484033" y="215375"/>
                </a:lnTo>
                <a:lnTo>
                  <a:pt x="530569" y="222904"/>
                </a:lnTo>
                <a:lnTo>
                  <a:pt x="578654" y="230045"/>
                </a:lnTo>
                <a:lnTo>
                  <a:pt x="628209" y="236798"/>
                </a:lnTo>
                <a:lnTo>
                  <a:pt x="679154" y="243165"/>
                </a:lnTo>
                <a:lnTo>
                  <a:pt x="731410" y="249146"/>
                </a:lnTo>
                <a:lnTo>
                  <a:pt x="784897" y="254742"/>
                </a:lnTo>
                <a:lnTo>
                  <a:pt x="839535" y="259954"/>
                </a:lnTo>
                <a:lnTo>
                  <a:pt x="895244" y="264783"/>
                </a:lnTo>
                <a:lnTo>
                  <a:pt x="951944" y="269229"/>
                </a:lnTo>
                <a:lnTo>
                  <a:pt x="1009557" y="273293"/>
                </a:lnTo>
                <a:lnTo>
                  <a:pt x="1068002" y="276977"/>
                </a:lnTo>
                <a:lnTo>
                  <a:pt x="1127199" y="280281"/>
                </a:lnTo>
                <a:lnTo>
                  <a:pt x="1187069" y="283206"/>
                </a:lnTo>
                <a:lnTo>
                  <a:pt x="1247532" y="285753"/>
                </a:lnTo>
                <a:lnTo>
                  <a:pt x="1308508" y="287922"/>
                </a:lnTo>
                <a:lnTo>
                  <a:pt x="1369917" y="289715"/>
                </a:lnTo>
                <a:lnTo>
                  <a:pt x="1431681" y="291132"/>
                </a:lnTo>
                <a:lnTo>
                  <a:pt x="1493719" y="292174"/>
                </a:lnTo>
                <a:lnTo>
                  <a:pt x="1555951" y="292842"/>
                </a:lnTo>
                <a:lnTo>
                  <a:pt x="1618298" y="293136"/>
                </a:lnTo>
                <a:lnTo>
                  <a:pt x="1680679" y="293059"/>
                </a:lnTo>
                <a:lnTo>
                  <a:pt x="1743016" y="292610"/>
                </a:lnTo>
                <a:lnTo>
                  <a:pt x="1805229" y="291790"/>
                </a:lnTo>
                <a:lnTo>
                  <a:pt x="1867237" y="290600"/>
                </a:lnTo>
                <a:lnTo>
                  <a:pt x="1928962" y="289042"/>
                </a:lnTo>
                <a:lnTo>
                  <a:pt x="1990322" y="287115"/>
                </a:lnTo>
                <a:lnTo>
                  <a:pt x="2051240" y="284820"/>
                </a:lnTo>
                <a:lnTo>
                  <a:pt x="2111634" y="282160"/>
                </a:lnTo>
                <a:lnTo>
                  <a:pt x="2171426" y="279133"/>
                </a:lnTo>
                <a:lnTo>
                  <a:pt x="2230535" y="275742"/>
                </a:lnTo>
                <a:lnTo>
                  <a:pt x="2288882" y="271987"/>
                </a:lnTo>
                <a:lnTo>
                  <a:pt x="2346386" y="267868"/>
                </a:lnTo>
                <a:lnTo>
                  <a:pt x="2402970" y="263388"/>
                </a:lnTo>
                <a:lnTo>
                  <a:pt x="2458551" y="258546"/>
                </a:lnTo>
                <a:lnTo>
                  <a:pt x="2513052" y="253343"/>
                </a:lnTo>
                <a:lnTo>
                  <a:pt x="2566392" y="247780"/>
                </a:lnTo>
                <a:lnTo>
                  <a:pt x="2618491" y="241859"/>
                </a:lnTo>
                <a:lnTo>
                  <a:pt x="2669270" y="235579"/>
                </a:lnTo>
                <a:lnTo>
                  <a:pt x="2718649" y="228942"/>
                </a:lnTo>
                <a:lnTo>
                  <a:pt x="2766548" y="221948"/>
                </a:lnTo>
                <a:lnTo>
                  <a:pt x="2812888" y="214599"/>
                </a:lnTo>
                <a:lnTo>
                  <a:pt x="2857589" y="206895"/>
                </a:lnTo>
                <a:lnTo>
                  <a:pt x="2900570" y="198838"/>
                </a:lnTo>
                <a:lnTo>
                  <a:pt x="2941754" y="190427"/>
                </a:lnTo>
                <a:lnTo>
                  <a:pt x="2981058" y="181664"/>
                </a:lnTo>
                <a:lnTo>
                  <a:pt x="3018405" y="172549"/>
                </a:lnTo>
                <a:lnTo>
                  <a:pt x="3086906" y="153269"/>
                </a:lnTo>
                <a:lnTo>
                  <a:pt x="3146618" y="132593"/>
                </a:lnTo>
                <a:lnTo>
                  <a:pt x="3196903" y="110529"/>
                </a:lnTo>
                <a:lnTo>
                  <a:pt x="3237124" y="87082"/>
                </a:lnTo>
                <a:lnTo>
                  <a:pt x="3266643" y="62259"/>
                </a:lnTo>
                <a:lnTo>
                  <a:pt x="3289459" y="22462"/>
                </a:lnTo>
                <a:lnTo>
                  <a:pt x="3291023" y="85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7746" y="6724638"/>
            <a:ext cx="119969" cy="13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3300" y="7454900"/>
            <a:ext cx="395859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sndpkt = </a:t>
            </a:r>
            <a:r>
              <a:rPr sz="1800" spc="-5" dirty="0">
                <a:latin typeface="Arial"/>
                <a:cs typeface="Arial"/>
              </a:rPr>
              <a:t>make_pkt(1, data,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checksum)  </a:t>
            </a:r>
            <a:r>
              <a:rPr sz="1800" spc="-5" dirty="0">
                <a:latin typeface="Arial"/>
                <a:cs typeface="Arial"/>
              </a:rPr>
              <a:t>udt_send(sndpkt)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300" y="7048500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rdt_send(data)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5823" y="7472114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5998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1813" y="3963451"/>
            <a:ext cx="181610" cy="1685925"/>
          </a:xfrm>
          <a:custGeom>
            <a:avLst/>
            <a:gdLst/>
            <a:ahLst/>
            <a:cxnLst/>
            <a:rect l="l" t="t" r="r" b="b"/>
            <a:pathLst>
              <a:path w="181609" h="1685925">
                <a:moveTo>
                  <a:pt x="0" y="1685469"/>
                </a:moveTo>
                <a:lnTo>
                  <a:pt x="44875" y="1664832"/>
                </a:lnTo>
                <a:lnTo>
                  <a:pt x="73690" y="1625845"/>
                </a:lnTo>
                <a:lnTo>
                  <a:pt x="99026" y="1568816"/>
                </a:lnTo>
                <a:lnTo>
                  <a:pt x="120912" y="1495978"/>
                </a:lnTo>
                <a:lnTo>
                  <a:pt x="130569" y="1454329"/>
                </a:lnTo>
                <a:lnTo>
                  <a:pt x="139374" y="1409565"/>
                </a:lnTo>
                <a:lnTo>
                  <a:pt x="147330" y="1361965"/>
                </a:lnTo>
                <a:lnTo>
                  <a:pt x="154441" y="1311809"/>
                </a:lnTo>
                <a:lnTo>
                  <a:pt x="160710" y="1259375"/>
                </a:lnTo>
                <a:lnTo>
                  <a:pt x="166140" y="1204943"/>
                </a:lnTo>
                <a:lnTo>
                  <a:pt x="170736" y="1148792"/>
                </a:lnTo>
                <a:lnTo>
                  <a:pt x="174500" y="1091201"/>
                </a:lnTo>
                <a:lnTo>
                  <a:pt x="177436" y="1032450"/>
                </a:lnTo>
                <a:lnTo>
                  <a:pt x="179547" y="972817"/>
                </a:lnTo>
                <a:lnTo>
                  <a:pt x="180838" y="912581"/>
                </a:lnTo>
                <a:lnTo>
                  <a:pt x="181311" y="852023"/>
                </a:lnTo>
                <a:lnTo>
                  <a:pt x="180970" y="791420"/>
                </a:lnTo>
                <a:lnTo>
                  <a:pt x="179819" y="731052"/>
                </a:lnTo>
                <a:lnTo>
                  <a:pt x="177860" y="671199"/>
                </a:lnTo>
                <a:lnTo>
                  <a:pt x="175098" y="612139"/>
                </a:lnTo>
                <a:lnTo>
                  <a:pt x="171535" y="554151"/>
                </a:lnTo>
                <a:lnTo>
                  <a:pt x="167176" y="497515"/>
                </a:lnTo>
                <a:lnTo>
                  <a:pt x="162024" y="442510"/>
                </a:lnTo>
                <a:lnTo>
                  <a:pt x="156082" y="389414"/>
                </a:lnTo>
                <a:lnTo>
                  <a:pt x="149354" y="338508"/>
                </a:lnTo>
                <a:lnTo>
                  <a:pt x="141843" y="290071"/>
                </a:lnTo>
                <a:lnTo>
                  <a:pt x="133553" y="244380"/>
                </a:lnTo>
                <a:lnTo>
                  <a:pt x="124487" y="201716"/>
                </a:lnTo>
                <a:lnTo>
                  <a:pt x="114649" y="162358"/>
                </a:lnTo>
                <a:lnTo>
                  <a:pt x="92669" y="94676"/>
                </a:lnTo>
                <a:lnTo>
                  <a:pt x="67642" y="43567"/>
                </a:lnTo>
                <a:lnTo>
                  <a:pt x="39596" y="11264"/>
                </a:lnTo>
                <a:lnTo>
                  <a:pt x="24449" y="2862"/>
                </a:lnTo>
                <a:lnTo>
                  <a:pt x="855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3984" y="5582117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264" y="0"/>
                </a:moveTo>
                <a:lnTo>
                  <a:pt x="0" y="78746"/>
                </a:lnTo>
                <a:lnTo>
                  <a:pt x="129755" y="120509"/>
                </a:lnTo>
                <a:lnTo>
                  <a:pt x="90382" y="64877"/>
                </a:lnTo>
                <a:lnTo>
                  <a:pt x="111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9700" y="44450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96571" y="5431085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5">
                <a:moveTo>
                  <a:pt x="0" y="0"/>
                </a:moveTo>
                <a:lnTo>
                  <a:pt x="2018482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31300" y="54356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4744" y="4252493"/>
            <a:ext cx="165100" cy="1783714"/>
          </a:xfrm>
          <a:custGeom>
            <a:avLst/>
            <a:gdLst/>
            <a:ahLst/>
            <a:cxnLst/>
            <a:rect l="l" t="t" r="r" b="b"/>
            <a:pathLst>
              <a:path w="165100" h="1783714">
                <a:moveTo>
                  <a:pt x="156294" y="1783461"/>
                </a:moveTo>
                <a:lnTo>
                  <a:pt x="114053" y="1750866"/>
                </a:lnTo>
                <a:lnTo>
                  <a:pt x="89657" y="1704131"/>
                </a:lnTo>
                <a:lnTo>
                  <a:pt x="68247" y="1639950"/>
                </a:lnTo>
                <a:lnTo>
                  <a:pt x="58654" y="1602003"/>
                </a:lnTo>
                <a:lnTo>
                  <a:pt x="49799" y="1560516"/>
                </a:lnTo>
                <a:lnTo>
                  <a:pt x="41678" y="1515765"/>
                </a:lnTo>
                <a:lnTo>
                  <a:pt x="34289" y="1468023"/>
                </a:lnTo>
                <a:lnTo>
                  <a:pt x="27628" y="1417564"/>
                </a:lnTo>
                <a:lnTo>
                  <a:pt x="21694" y="1364662"/>
                </a:lnTo>
                <a:lnTo>
                  <a:pt x="16483" y="1309592"/>
                </a:lnTo>
                <a:lnTo>
                  <a:pt x="11991" y="1252627"/>
                </a:lnTo>
                <a:lnTo>
                  <a:pt x="8217" y="1194042"/>
                </a:lnTo>
                <a:lnTo>
                  <a:pt x="5157" y="1134110"/>
                </a:lnTo>
                <a:lnTo>
                  <a:pt x="2808" y="1073107"/>
                </a:lnTo>
                <a:lnTo>
                  <a:pt x="1167" y="1011305"/>
                </a:lnTo>
                <a:lnTo>
                  <a:pt x="232" y="948980"/>
                </a:lnTo>
                <a:lnTo>
                  <a:pt x="0" y="886404"/>
                </a:lnTo>
                <a:lnTo>
                  <a:pt x="467" y="823853"/>
                </a:lnTo>
                <a:lnTo>
                  <a:pt x="1630" y="761601"/>
                </a:lnTo>
                <a:lnTo>
                  <a:pt x="3488" y="699920"/>
                </a:lnTo>
                <a:lnTo>
                  <a:pt x="6036" y="639087"/>
                </a:lnTo>
                <a:lnTo>
                  <a:pt x="9272" y="579374"/>
                </a:lnTo>
                <a:lnTo>
                  <a:pt x="13194" y="521056"/>
                </a:lnTo>
                <a:lnTo>
                  <a:pt x="17797" y="464407"/>
                </a:lnTo>
                <a:lnTo>
                  <a:pt x="23080" y="409700"/>
                </a:lnTo>
                <a:lnTo>
                  <a:pt x="29038" y="357211"/>
                </a:lnTo>
                <a:lnTo>
                  <a:pt x="35671" y="307213"/>
                </a:lnTo>
                <a:lnTo>
                  <a:pt x="42973" y="259981"/>
                </a:lnTo>
                <a:lnTo>
                  <a:pt x="50943" y="215788"/>
                </a:lnTo>
                <a:lnTo>
                  <a:pt x="59578" y="174908"/>
                </a:lnTo>
                <a:lnTo>
                  <a:pt x="68874" y="137616"/>
                </a:lnTo>
                <a:lnTo>
                  <a:pt x="89440" y="74892"/>
                </a:lnTo>
                <a:lnTo>
                  <a:pt x="112618" y="29808"/>
                </a:lnTo>
                <a:lnTo>
                  <a:pt x="152230" y="53"/>
                </a:lnTo>
                <a:lnTo>
                  <a:pt x="16493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6238" y="4191717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0" y="0"/>
                </a:moveTo>
                <a:lnTo>
                  <a:pt x="30737" y="60829"/>
                </a:lnTo>
                <a:lnTo>
                  <a:pt x="516" y="121918"/>
                </a:lnTo>
                <a:lnTo>
                  <a:pt x="122176" y="604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84300" y="4089400"/>
            <a:ext cx="21856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notcorrupt(rcvpkt)  </a:t>
            </a:r>
            <a:r>
              <a:rPr sz="1800" dirty="0">
                <a:latin typeface="Arial"/>
                <a:cs typeface="Arial"/>
              </a:rPr>
              <a:t>&amp;&amp;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isACK(rcvpkt,1)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72057" y="5128541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8463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1600" y="5105400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stop_timer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3066" y="3548209"/>
            <a:ext cx="470534" cy="449580"/>
          </a:xfrm>
          <a:custGeom>
            <a:avLst/>
            <a:gdLst/>
            <a:ahLst/>
            <a:cxnLst/>
            <a:rect l="l" t="t" r="r" b="b"/>
            <a:pathLst>
              <a:path w="470534" h="449579">
                <a:moveTo>
                  <a:pt x="0" y="48430"/>
                </a:moveTo>
                <a:lnTo>
                  <a:pt x="41735" y="32523"/>
                </a:lnTo>
                <a:lnTo>
                  <a:pt x="81426" y="19963"/>
                </a:lnTo>
                <a:lnTo>
                  <a:pt x="119088" y="10591"/>
                </a:lnTo>
                <a:lnTo>
                  <a:pt x="188387" y="769"/>
                </a:lnTo>
                <a:lnTo>
                  <a:pt x="220055" y="0"/>
                </a:lnTo>
                <a:lnTo>
                  <a:pt x="249756" y="1779"/>
                </a:lnTo>
                <a:lnTo>
                  <a:pt x="303316" y="12343"/>
                </a:lnTo>
                <a:lnTo>
                  <a:pt x="349191" y="31183"/>
                </a:lnTo>
                <a:lnTo>
                  <a:pt x="387503" y="57020"/>
                </a:lnTo>
                <a:lnTo>
                  <a:pt x="418376" y="88577"/>
                </a:lnTo>
                <a:lnTo>
                  <a:pt x="441932" y="124575"/>
                </a:lnTo>
                <a:lnTo>
                  <a:pt x="458293" y="163736"/>
                </a:lnTo>
                <a:lnTo>
                  <a:pt x="467584" y="204782"/>
                </a:lnTo>
                <a:lnTo>
                  <a:pt x="469927" y="246434"/>
                </a:lnTo>
                <a:lnTo>
                  <a:pt x="468531" y="267088"/>
                </a:lnTo>
                <a:lnTo>
                  <a:pt x="460681" y="307253"/>
                </a:lnTo>
                <a:lnTo>
                  <a:pt x="446190" y="344829"/>
                </a:lnTo>
                <a:lnTo>
                  <a:pt x="425181" y="378538"/>
                </a:lnTo>
                <a:lnTo>
                  <a:pt x="397776" y="407101"/>
                </a:lnTo>
                <a:lnTo>
                  <a:pt x="364099" y="429241"/>
                </a:lnTo>
                <a:lnTo>
                  <a:pt x="324272" y="443679"/>
                </a:lnTo>
                <a:lnTo>
                  <a:pt x="278418" y="449136"/>
                </a:lnTo>
                <a:lnTo>
                  <a:pt x="253269" y="448098"/>
                </a:lnTo>
                <a:lnTo>
                  <a:pt x="198605" y="437689"/>
                </a:lnTo>
                <a:lnTo>
                  <a:pt x="138220" y="415104"/>
                </a:lnTo>
                <a:lnTo>
                  <a:pt x="72239" y="379065"/>
                </a:lnTo>
                <a:lnTo>
                  <a:pt x="37188" y="355601"/>
                </a:lnTo>
                <a:lnTo>
                  <a:pt x="26852" y="3481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35918" y="3850533"/>
            <a:ext cx="134620" cy="120650"/>
          </a:xfrm>
          <a:custGeom>
            <a:avLst/>
            <a:gdLst/>
            <a:ahLst/>
            <a:cxnLst/>
            <a:rect l="l" t="t" r="r" b="b"/>
            <a:pathLst>
              <a:path w="134620" h="120650">
                <a:moveTo>
                  <a:pt x="0" y="0"/>
                </a:moveTo>
                <a:lnTo>
                  <a:pt x="63586" y="120571"/>
                </a:lnTo>
                <a:lnTo>
                  <a:pt x="74324" y="53267"/>
                </a:lnTo>
                <a:lnTo>
                  <a:pt x="134608" y="214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6100" y="3594100"/>
            <a:ext cx="17919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ud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_send(sndpk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)  </a:t>
            </a: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74200" y="3263900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timeout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502966" y="3604542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37097" y="6290110"/>
            <a:ext cx="563880" cy="383540"/>
          </a:xfrm>
          <a:custGeom>
            <a:avLst/>
            <a:gdLst/>
            <a:ahLst/>
            <a:cxnLst/>
            <a:rect l="l" t="t" r="r" b="b"/>
            <a:pathLst>
              <a:path w="563879" h="383540">
                <a:moveTo>
                  <a:pt x="563400" y="311877"/>
                </a:moveTo>
                <a:lnTo>
                  <a:pt x="516217" y="330284"/>
                </a:lnTo>
                <a:lnTo>
                  <a:pt x="470860" y="345721"/>
                </a:lnTo>
                <a:lnTo>
                  <a:pt x="427364" y="358317"/>
                </a:lnTo>
                <a:lnTo>
                  <a:pt x="385762" y="368199"/>
                </a:lnTo>
                <a:lnTo>
                  <a:pt x="346090" y="375497"/>
                </a:lnTo>
                <a:lnTo>
                  <a:pt x="272670" y="382852"/>
                </a:lnTo>
                <a:lnTo>
                  <a:pt x="238990" y="383166"/>
                </a:lnTo>
                <a:lnTo>
                  <a:pt x="207377" y="381408"/>
                </a:lnTo>
                <a:lnTo>
                  <a:pt x="150485" y="372194"/>
                </a:lnTo>
                <a:lnTo>
                  <a:pt x="102269" y="356236"/>
                </a:lnTo>
                <a:lnTo>
                  <a:pt x="63002" y="334561"/>
                </a:lnTo>
                <a:lnTo>
                  <a:pt x="32959" y="308198"/>
                </a:lnTo>
                <a:lnTo>
                  <a:pt x="5786" y="262107"/>
                </a:lnTo>
                <a:lnTo>
                  <a:pt x="0" y="228515"/>
                </a:lnTo>
                <a:lnTo>
                  <a:pt x="907" y="211244"/>
                </a:lnTo>
                <a:lnTo>
                  <a:pt x="19247" y="159076"/>
                </a:lnTo>
                <a:lnTo>
                  <a:pt x="44829" y="125284"/>
                </a:lnTo>
                <a:lnTo>
                  <a:pt x="81415" y="93480"/>
                </a:lnTo>
                <a:lnTo>
                  <a:pt x="129279" y="64692"/>
                </a:lnTo>
                <a:lnTo>
                  <a:pt x="188696" y="39945"/>
                </a:lnTo>
                <a:lnTo>
                  <a:pt x="259938" y="20269"/>
                </a:lnTo>
                <a:lnTo>
                  <a:pt x="300080" y="12653"/>
                </a:lnTo>
                <a:lnTo>
                  <a:pt x="343281" y="6690"/>
                </a:lnTo>
                <a:lnTo>
                  <a:pt x="389575" y="2507"/>
                </a:lnTo>
                <a:lnTo>
                  <a:pt x="438997" y="234"/>
                </a:lnTo>
                <a:lnTo>
                  <a:pt x="491581" y="0"/>
                </a:lnTo>
                <a:lnTo>
                  <a:pt x="504301" y="2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7130" y="6228613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2192" y="0"/>
                </a:moveTo>
                <a:lnTo>
                  <a:pt x="31570" y="61497"/>
                </a:lnTo>
                <a:lnTo>
                  <a:pt x="0" y="121899"/>
                </a:lnTo>
                <a:lnTo>
                  <a:pt x="122995" y="63140"/>
                </a:lnTo>
                <a:lnTo>
                  <a:pt x="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0" y="6362700"/>
            <a:ext cx="17919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ud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_send(sndpk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)  </a:t>
            </a:r>
            <a:r>
              <a:rPr sz="1800" spc="-5" dirty="0">
                <a:latin typeface="Arial"/>
                <a:cs typeface="Arial"/>
              </a:rPr>
              <a:t>start_timer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6000" y="6007100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timeout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61135" y="6386124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671242" y="0"/>
                </a:moveTo>
                <a:lnTo>
                  <a:pt x="624391" y="1460"/>
                </a:lnTo>
                <a:lnTo>
                  <a:pt x="577724" y="5840"/>
                </a:lnTo>
                <a:lnTo>
                  <a:pt x="531423" y="13142"/>
                </a:lnTo>
                <a:lnTo>
                  <a:pt x="485674" y="23363"/>
                </a:lnTo>
                <a:lnTo>
                  <a:pt x="440660" y="36505"/>
                </a:lnTo>
                <a:lnTo>
                  <a:pt x="396563" y="52568"/>
                </a:lnTo>
                <a:lnTo>
                  <a:pt x="353569" y="71551"/>
                </a:lnTo>
                <a:lnTo>
                  <a:pt x="311861" y="93454"/>
                </a:lnTo>
                <a:lnTo>
                  <a:pt x="271622" y="118278"/>
                </a:lnTo>
                <a:lnTo>
                  <a:pt x="233036" y="146022"/>
                </a:lnTo>
                <a:lnTo>
                  <a:pt x="196287" y="176687"/>
                </a:lnTo>
                <a:lnTo>
                  <a:pt x="160598" y="211306"/>
                </a:lnTo>
                <a:lnTo>
                  <a:pt x="128478" y="247727"/>
                </a:lnTo>
                <a:lnTo>
                  <a:pt x="99927" y="285760"/>
                </a:lnTo>
                <a:lnTo>
                  <a:pt x="74945" y="325215"/>
                </a:lnTo>
                <a:lnTo>
                  <a:pt x="53532" y="365904"/>
                </a:lnTo>
                <a:lnTo>
                  <a:pt x="35688" y="407635"/>
                </a:lnTo>
                <a:lnTo>
                  <a:pt x="21413" y="450220"/>
                </a:lnTo>
                <a:lnTo>
                  <a:pt x="10706" y="493469"/>
                </a:lnTo>
                <a:lnTo>
                  <a:pt x="3568" y="537191"/>
                </a:lnTo>
                <a:lnTo>
                  <a:pt x="0" y="581199"/>
                </a:lnTo>
                <a:lnTo>
                  <a:pt x="0" y="625301"/>
                </a:lnTo>
                <a:lnTo>
                  <a:pt x="3568" y="669308"/>
                </a:lnTo>
                <a:lnTo>
                  <a:pt x="10706" y="713031"/>
                </a:lnTo>
                <a:lnTo>
                  <a:pt x="21413" y="756280"/>
                </a:lnTo>
                <a:lnTo>
                  <a:pt x="35688" y="798865"/>
                </a:lnTo>
                <a:lnTo>
                  <a:pt x="53532" y="840596"/>
                </a:lnTo>
                <a:lnTo>
                  <a:pt x="74945" y="881284"/>
                </a:lnTo>
                <a:lnTo>
                  <a:pt x="99927" y="920740"/>
                </a:lnTo>
                <a:lnTo>
                  <a:pt x="128478" y="958773"/>
                </a:lnTo>
                <a:lnTo>
                  <a:pt x="160598" y="995193"/>
                </a:lnTo>
                <a:lnTo>
                  <a:pt x="196287" y="1029812"/>
                </a:lnTo>
                <a:lnTo>
                  <a:pt x="233036" y="1060477"/>
                </a:lnTo>
                <a:lnTo>
                  <a:pt x="271622" y="1088222"/>
                </a:lnTo>
                <a:lnTo>
                  <a:pt x="311861" y="1113045"/>
                </a:lnTo>
                <a:lnTo>
                  <a:pt x="353569" y="1134949"/>
                </a:lnTo>
                <a:lnTo>
                  <a:pt x="396563" y="1153932"/>
                </a:lnTo>
                <a:lnTo>
                  <a:pt x="440660" y="1169994"/>
                </a:lnTo>
                <a:lnTo>
                  <a:pt x="485674" y="1183136"/>
                </a:lnTo>
                <a:lnTo>
                  <a:pt x="531423" y="1193358"/>
                </a:lnTo>
                <a:lnTo>
                  <a:pt x="577724" y="1200659"/>
                </a:lnTo>
                <a:lnTo>
                  <a:pt x="624391" y="1205040"/>
                </a:lnTo>
                <a:lnTo>
                  <a:pt x="671242" y="1206500"/>
                </a:lnTo>
                <a:lnTo>
                  <a:pt x="718094" y="1205040"/>
                </a:lnTo>
                <a:lnTo>
                  <a:pt x="764761" y="1200659"/>
                </a:lnTo>
                <a:lnTo>
                  <a:pt x="811062" y="1193358"/>
                </a:lnTo>
                <a:lnTo>
                  <a:pt x="856811" y="1183136"/>
                </a:lnTo>
                <a:lnTo>
                  <a:pt x="901825" y="1169994"/>
                </a:lnTo>
                <a:lnTo>
                  <a:pt x="945921" y="1153932"/>
                </a:lnTo>
                <a:lnTo>
                  <a:pt x="988916" y="1134949"/>
                </a:lnTo>
                <a:lnTo>
                  <a:pt x="1030624" y="1113045"/>
                </a:lnTo>
                <a:lnTo>
                  <a:pt x="1070863" y="1088222"/>
                </a:lnTo>
                <a:lnTo>
                  <a:pt x="1109449" y="1060477"/>
                </a:lnTo>
                <a:lnTo>
                  <a:pt x="1146198" y="1029812"/>
                </a:lnTo>
                <a:lnTo>
                  <a:pt x="1181887" y="995193"/>
                </a:lnTo>
                <a:lnTo>
                  <a:pt x="1214007" y="958773"/>
                </a:lnTo>
                <a:lnTo>
                  <a:pt x="1242557" y="920740"/>
                </a:lnTo>
                <a:lnTo>
                  <a:pt x="1267539" y="881284"/>
                </a:lnTo>
                <a:lnTo>
                  <a:pt x="1288953" y="840596"/>
                </a:lnTo>
                <a:lnTo>
                  <a:pt x="1306797" y="798865"/>
                </a:lnTo>
                <a:lnTo>
                  <a:pt x="1321072" y="756280"/>
                </a:lnTo>
                <a:lnTo>
                  <a:pt x="1331779" y="713031"/>
                </a:lnTo>
                <a:lnTo>
                  <a:pt x="1338916" y="669308"/>
                </a:lnTo>
                <a:lnTo>
                  <a:pt x="1342485" y="625301"/>
                </a:lnTo>
                <a:lnTo>
                  <a:pt x="1342485" y="581199"/>
                </a:lnTo>
                <a:lnTo>
                  <a:pt x="1338916" y="537191"/>
                </a:lnTo>
                <a:lnTo>
                  <a:pt x="1331779" y="493469"/>
                </a:lnTo>
                <a:lnTo>
                  <a:pt x="1321072" y="450220"/>
                </a:lnTo>
                <a:lnTo>
                  <a:pt x="1306797" y="407635"/>
                </a:lnTo>
                <a:lnTo>
                  <a:pt x="1288953" y="365904"/>
                </a:lnTo>
                <a:lnTo>
                  <a:pt x="1267539" y="325215"/>
                </a:lnTo>
                <a:lnTo>
                  <a:pt x="1242557" y="285760"/>
                </a:lnTo>
                <a:lnTo>
                  <a:pt x="1214007" y="247727"/>
                </a:lnTo>
                <a:lnTo>
                  <a:pt x="1181887" y="211306"/>
                </a:lnTo>
                <a:lnTo>
                  <a:pt x="1146198" y="176687"/>
                </a:lnTo>
                <a:lnTo>
                  <a:pt x="1109449" y="146022"/>
                </a:lnTo>
                <a:lnTo>
                  <a:pt x="1070863" y="118278"/>
                </a:lnTo>
                <a:lnTo>
                  <a:pt x="1030624" y="93454"/>
                </a:lnTo>
                <a:lnTo>
                  <a:pt x="988916" y="71551"/>
                </a:lnTo>
                <a:lnTo>
                  <a:pt x="945921" y="52568"/>
                </a:lnTo>
                <a:lnTo>
                  <a:pt x="901825" y="36505"/>
                </a:lnTo>
                <a:lnTo>
                  <a:pt x="856811" y="23363"/>
                </a:lnTo>
                <a:lnTo>
                  <a:pt x="811062" y="13142"/>
                </a:lnTo>
                <a:lnTo>
                  <a:pt x="764761" y="5840"/>
                </a:lnTo>
                <a:lnTo>
                  <a:pt x="718094" y="1460"/>
                </a:lnTo>
                <a:lnTo>
                  <a:pt x="67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7086" y="3036710"/>
            <a:ext cx="1343025" cy="1206500"/>
          </a:xfrm>
          <a:custGeom>
            <a:avLst/>
            <a:gdLst/>
            <a:ahLst/>
            <a:cxnLst/>
            <a:rect l="l" t="t" r="r" b="b"/>
            <a:pathLst>
              <a:path w="1343025" h="1206500">
                <a:moveTo>
                  <a:pt x="1146198" y="176687"/>
                </a:moveTo>
                <a:lnTo>
                  <a:pt x="1181887" y="211306"/>
                </a:lnTo>
                <a:lnTo>
                  <a:pt x="1214006" y="247727"/>
                </a:lnTo>
                <a:lnTo>
                  <a:pt x="1242557" y="285760"/>
                </a:lnTo>
                <a:lnTo>
                  <a:pt x="1267539" y="325215"/>
                </a:lnTo>
                <a:lnTo>
                  <a:pt x="1288952" y="365904"/>
                </a:lnTo>
                <a:lnTo>
                  <a:pt x="1306797" y="407635"/>
                </a:lnTo>
                <a:lnTo>
                  <a:pt x="1321072" y="450220"/>
                </a:lnTo>
                <a:lnTo>
                  <a:pt x="1331779" y="493468"/>
                </a:lnTo>
                <a:lnTo>
                  <a:pt x="1338916" y="537191"/>
                </a:lnTo>
                <a:lnTo>
                  <a:pt x="1342485" y="581198"/>
                </a:lnTo>
                <a:lnTo>
                  <a:pt x="1342485" y="625301"/>
                </a:lnTo>
                <a:lnTo>
                  <a:pt x="1338916" y="669308"/>
                </a:lnTo>
                <a:lnTo>
                  <a:pt x="1331779" y="713031"/>
                </a:lnTo>
                <a:lnTo>
                  <a:pt x="1321072" y="756279"/>
                </a:lnTo>
                <a:lnTo>
                  <a:pt x="1306797" y="798864"/>
                </a:lnTo>
                <a:lnTo>
                  <a:pt x="1288952" y="840595"/>
                </a:lnTo>
                <a:lnTo>
                  <a:pt x="1267539" y="881284"/>
                </a:lnTo>
                <a:lnTo>
                  <a:pt x="1242557" y="920739"/>
                </a:lnTo>
                <a:lnTo>
                  <a:pt x="1214006" y="958772"/>
                </a:lnTo>
                <a:lnTo>
                  <a:pt x="1181887" y="995193"/>
                </a:lnTo>
                <a:lnTo>
                  <a:pt x="1146198" y="1029812"/>
                </a:lnTo>
                <a:lnTo>
                  <a:pt x="1109449" y="1060476"/>
                </a:lnTo>
                <a:lnTo>
                  <a:pt x="1070863" y="1088221"/>
                </a:lnTo>
                <a:lnTo>
                  <a:pt x="1030624" y="1113045"/>
                </a:lnTo>
                <a:lnTo>
                  <a:pt x="988915" y="1134948"/>
                </a:lnTo>
                <a:lnTo>
                  <a:pt x="945921" y="1153931"/>
                </a:lnTo>
                <a:lnTo>
                  <a:pt x="901825" y="1169994"/>
                </a:lnTo>
                <a:lnTo>
                  <a:pt x="856811" y="1183136"/>
                </a:lnTo>
                <a:lnTo>
                  <a:pt x="811061" y="1193357"/>
                </a:lnTo>
                <a:lnTo>
                  <a:pt x="764761" y="1200659"/>
                </a:lnTo>
                <a:lnTo>
                  <a:pt x="718094" y="1205039"/>
                </a:lnTo>
                <a:lnTo>
                  <a:pt x="671242" y="1206499"/>
                </a:lnTo>
                <a:lnTo>
                  <a:pt x="624391" y="1205039"/>
                </a:lnTo>
                <a:lnTo>
                  <a:pt x="577723" y="1200659"/>
                </a:lnTo>
                <a:lnTo>
                  <a:pt x="531423" y="1193357"/>
                </a:lnTo>
                <a:lnTo>
                  <a:pt x="485674" y="1183136"/>
                </a:lnTo>
                <a:lnTo>
                  <a:pt x="440660" y="1169994"/>
                </a:lnTo>
                <a:lnTo>
                  <a:pt x="396563" y="1153931"/>
                </a:lnTo>
                <a:lnTo>
                  <a:pt x="353569" y="1134948"/>
                </a:lnTo>
                <a:lnTo>
                  <a:pt x="311861" y="1113045"/>
                </a:lnTo>
                <a:lnTo>
                  <a:pt x="271622" y="1088221"/>
                </a:lnTo>
                <a:lnTo>
                  <a:pt x="233036" y="1060476"/>
                </a:lnTo>
                <a:lnTo>
                  <a:pt x="196287" y="1029812"/>
                </a:lnTo>
                <a:lnTo>
                  <a:pt x="160598" y="995193"/>
                </a:lnTo>
                <a:lnTo>
                  <a:pt x="128478" y="958772"/>
                </a:lnTo>
                <a:lnTo>
                  <a:pt x="99927" y="920739"/>
                </a:lnTo>
                <a:lnTo>
                  <a:pt x="74945" y="881284"/>
                </a:lnTo>
                <a:lnTo>
                  <a:pt x="53532" y="840595"/>
                </a:lnTo>
                <a:lnTo>
                  <a:pt x="35688" y="798864"/>
                </a:lnTo>
                <a:lnTo>
                  <a:pt x="21413" y="756279"/>
                </a:lnTo>
                <a:lnTo>
                  <a:pt x="10706" y="713031"/>
                </a:lnTo>
                <a:lnTo>
                  <a:pt x="3568" y="669308"/>
                </a:lnTo>
                <a:lnTo>
                  <a:pt x="0" y="625301"/>
                </a:lnTo>
                <a:lnTo>
                  <a:pt x="0" y="581198"/>
                </a:lnTo>
                <a:lnTo>
                  <a:pt x="3568" y="537191"/>
                </a:lnTo>
                <a:lnTo>
                  <a:pt x="10706" y="493468"/>
                </a:lnTo>
                <a:lnTo>
                  <a:pt x="21413" y="450220"/>
                </a:lnTo>
                <a:lnTo>
                  <a:pt x="35688" y="407635"/>
                </a:lnTo>
                <a:lnTo>
                  <a:pt x="53532" y="365904"/>
                </a:lnTo>
                <a:lnTo>
                  <a:pt x="74945" y="325215"/>
                </a:lnTo>
                <a:lnTo>
                  <a:pt x="99927" y="285760"/>
                </a:lnTo>
                <a:lnTo>
                  <a:pt x="128478" y="247727"/>
                </a:lnTo>
                <a:lnTo>
                  <a:pt x="160598" y="211306"/>
                </a:lnTo>
                <a:lnTo>
                  <a:pt x="196287" y="176687"/>
                </a:lnTo>
                <a:lnTo>
                  <a:pt x="233036" y="146023"/>
                </a:lnTo>
                <a:lnTo>
                  <a:pt x="271622" y="118278"/>
                </a:lnTo>
                <a:lnTo>
                  <a:pt x="311861" y="93454"/>
                </a:lnTo>
                <a:lnTo>
                  <a:pt x="353569" y="71551"/>
                </a:lnTo>
                <a:lnTo>
                  <a:pt x="396563" y="52568"/>
                </a:lnTo>
                <a:lnTo>
                  <a:pt x="440660" y="36505"/>
                </a:lnTo>
                <a:lnTo>
                  <a:pt x="485674" y="23363"/>
                </a:lnTo>
                <a:lnTo>
                  <a:pt x="531423" y="13142"/>
                </a:lnTo>
                <a:lnTo>
                  <a:pt x="577723" y="5840"/>
                </a:lnTo>
                <a:lnTo>
                  <a:pt x="624391" y="1460"/>
                </a:lnTo>
                <a:lnTo>
                  <a:pt x="671242" y="0"/>
                </a:lnTo>
                <a:lnTo>
                  <a:pt x="718094" y="1460"/>
                </a:lnTo>
                <a:lnTo>
                  <a:pt x="764761" y="5840"/>
                </a:lnTo>
                <a:lnTo>
                  <a:pt x="811061" y="13142"/>
                </a:lnTo>
                <a:lnTo>
                  <a:pt x="856811" y="23363"/>
                </a:lnTo>
                <a:lnTo>
                  <a:pt x="901825" y="36505"/>
                </a:lnTo>
                <a:lnTo>
                  <a:pt x="945921" y="52568"/>
                </a:lnTo>
                <a:lnTo>
                  <a:pt x="988915" y="71551"/>
                </a:lnTo>
                <a:lnTo>
                  <a:pt x="1030624" y="93454"/>
                </a:lnTo>
                <a:lnTo>
                  <a:pt x="1070863" y="118278"/>
                </a:lnTo>
                <a:lnTo>
                  <a:pt x="1109449" y="146023"/>
                </a:lnTo>
                <a:lnTo>
                  <a:pt x="1146198" y="1766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84600" y="3149600"/>
            <a:ext cx="10166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8890" algn="ctr">
              <a:lnSpc>
                <a:spcPts val="2100"/>
              </a:lnSpc>
              <a:spcBef>
                <a:spcPts val="22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call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0from </a:t>
            </a:r>
            <a:r>
              <a:rPr sz="1800" dirty="0">
                <a:latin typeface="Arial"/>
                <a:cs typeface="Arial"/>
              </a:rPr>
              <a:t> 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41559" y="5673795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634578" y="0"/>
                </a:moveTo>
                <a:lnTo>
                  <a:pt x="590286" y="1489"/>
                </a:lnTo>
                <a:lnTo>
                  <a:pt x="546168" y="5957"/>
                </a:lnTo>
                <a:lnTo>
                  <a:pt x="502396" y="13403"/>
                </a:lnTo>
                <a:lnTo>
                  <a:pt x="459146" y="23828"/>
                </a:lnTo>
                <a:lnTo>
                  <a:pt x="416590" y="37231"/>
                </a:lnTo>
                <a:lnTo>
                  <a:pt x="374903" y="53613"/>
                </a:lnTo>
                <a:lnTo>
                  <a:pt x="334257" y="72973"/>
                </a:lnTo>
                <a:lnTo>
                  <a:pt x="294827" y="95312"/>
                </a:lnTo>
                <a:lnTo>
                  <a:pt x="256786" y="120630"/>
                </a:lnTo>
                <a:lnTo>
                  <a:pt x="220308" y="148926"/>
                </a:lnTo>
                <a:lnTo>
                  <a:pt x="185566" y="180200"/>
                </a:lnTo>
                <a:lnTo>
                  <a:pt x="151826" y="215507"/>
                </a:lnTo>
                <a:lnTo>
                  <a:pt x="121461" y="252652"/>
                </a:lnTo>
                <a:lnTo>
                  <a:pt x="94470" y="291441"/>
                </a:lnTo>
                <a:lnTo>
                  <a:pt x="70852" y="331681"/>
                </a:lnTo>
                <a:lnTo>
                  <a:pt x="50608" y="373178"/>
                </a:lnTo>
                <a:lnTo>
                  <a:pt x="33739" y="415739"/>
                </a:lnTo>
                <a:lnTo>
                  <a:pt x="20243" y="459171"/>
                </a:lnTo>
                <a:lnTo>
                  <a:pt x="10121" y="503280"/>
                </a:lnTo>
                <a:lnTo>
                  <a:pt x="3373" y="547872"/>
                </a:lnTo>
                <a:lnTo>
                  <a:pt x="0" y="592754"/>
                </a:lnTo>
                <a:lnTo>
                  <a:pt x="0" y="637733"/>
                </a:lnTo>
                <a:lnTo>
                  <a:pt x="3373" y="682616"/>
                </a:lnTo>
                <a:lnTo>
                  <a:pt x="10121" y="727208"/>
                </a:lnTo>
                <a:lnTo>
                  <a:pt x="20243" y="771316"/>
                </a:lnTo>
                <a:lnTo>
                  <a:pt x="33739" y="814748"/>
                </a:lnTo>
                <a:lnTo>
                  <a:pt x="50608" y="857309"/>
                </a:lnTo>
                <a:lnTo>
                  <a:pt x="70852" y="898806"/>
                </a:lnTo>
                <a:lnTo>
                  <a:pt x="94470" y="939046"/>
                </a:lnTo>
                <a:lnTo>
                  <a:pt x="121461" y="977835"/>
                </a:lnTo>
                <a:lnTo>
                  <a:pt x="151826" y="1014980"/>
                </a:lnTo>
                <a:lnTo>
                  <a:pt x="185566" y="1050287"/>
                </a:lnTo>
                <a:lnTo>
                  <a:pt x="220308" y="1081562"/>
                </a:lnTo>
                <a:lnTo>
                  <a:pt x="256786" y="1109858"/>
                </a:lnTo>
                <a:lnTo>
                  <a:pt x="294827" y="1135175"/>
                </a:lnTo>
                <a:lnTo>
                  <a:pt x="334257" y="1157514"/>
                </a:lnTo>
                <a:lnTo>
                  <a:pt x="374903" y="1176874"/>
                </a:lnTo>
                <a:lnTo>
                  <a:pt x="416590" y="1193256"/>
                </a:lnTo>
                <a:lnTo>
                  <a:pt x="459146" y="1206660"/>
                </a:lnTo>
                <a:lnTo>
                  <a:pt x="502396" y="1217085"/>
                </a:lnTo>
                <a:lnTo>
                  <a:pt x="546168" y="1224531"/>
                </a:lnTo>
                <a:lnTo>
                  <a:pt x="590286" y="1228999"/>
                </a:lnTo>
                <a:lnTo>
                  <a:pt x="634578" y="1230488"/>
                </a:lnTo>
                <a:lnTo>
                  <a:pt x="678870" y="1228999"/>
                </a:lnTo>
                <a:lnTo>
                  <a:pt x="722989" y="1224531"/>
                </a:lnTo>
                <a:lnTo>
                  <a:pt x="766760" y="1217085"/>
                </a:lnTo>
                <a:lnTo>
                  <a:pt x="810010" y="1206660"/>
                </a:lnTo>
                <a:lnTo>
                  <a:pt x="852566" y="1193256"/>
                </a:lnTo>
                <a:lnTo>
                  <a:pt x="894253" y="1176874"/>
                </a:lnTo>
                <a:lnTo>
                  <a:pt x="934899" y="1157514"/>
                </a:lnTo>
                <a:lnTo>
                  <a:pt x="974329" y="1135175"/>
                </a:lnTo>
                <a:lnTo>
                  <a:pt x="1012370" y="1109858"/>
                </a:lnTo>
                <a:lnTo>
                  <a:pt x="1048848" y="1081562"/>
                </a:lnTo>
                <a:lnTo>
                  <a:pt x="1083590" y="1050287"/>
                </a:lnTo>
                <a:lnTo>
                  <a:pt x="1117330" y="1014980"/>
                </a:lnTo>
                <a:lnTo>
                  <a:pt x="1147695" y="977835"/>
                </a:lnTo>
                <a:lnTo>
                  <a:pt x="1174686" y="939046"/>
                </a:lnTo>
                <a:lnTo>
                  <a:pt x="1198303" y="898806"/>
                </a:lnTo>
                <a:lnTo>
                  <a:pt x="1218547" y="857309"/>
                </a:lnTo>
                <a:lnTo>
                  <a:pt x="1235417" y="814748"/>
                </a:lnTo>
                <a:lnTo>
                  <a:pt x="1248912" y="771316"/>
                </a:lnTo>
                <a:lnTo>
                  <a:pt x="1259034" y="727208"/>
                </a:lnTo>
                <a:lnTo>
                  <a:pt x="1265782" y="682616"/>
                </a:lnTo>
                <a:lnTo>
                  <a:pt x="1269156" y="637733"/>
                </a:lnTo>
                <a:lnTo>
                  <a:pt x="1269156" y="592754"/>
                </a:lnTo>
                <a:lnTo>
                  <a:pt x="1265782" y="547872"/>
                </a:lnTo>
                <a:lnTo>
                  <a:pt x="1259034" y="503280"/>
                </a:lnTo>
                <a:lnTo>
                  <a:pt x="1248912" y="459171"/>
                </a:lnTo>
                <a:lnTo>
                  <a:pt x="1235417" y="415739"/>
                </a:lnTo>
                <a:lnTo>
                  <a:pt x="1218547" y="373178"/>
                </a:lnTo>
                <a:lnTo>
                  <a:pt x="1198303" y="331681"/>
                </a:lnTo>
                <a:lnTo>
                  <a:pt x="1174686" y="291441"/>
                </a:lnTo>
                <a:lnTo>
                  <a:pt x="1147695" y="252652"/>
                </a:lnTo>
                <a:lnTo>
                  <a:pt x="1117330" y="215507"/>
                </a:lnTo>
                <a:lnTo>
                  <a:pt x="1083590" y="180200"/>
                </a:lnTo>
                <a:lnTo>
                  <a:pt x="1048848" y="148926"/>
                </a:lnTo>
                <a:lnTo>
                  <a:pt x="1012370" y="120630"/>
                </a:lnTo>
                <a:lnTo>
                  <a:pt x="974329" y="95312"/>
                </a:lnTo>
                <a:lnTo>
                  <a:pt x="934899" y="72973"/>
                </a:lnTo>
                <a:lnTo>
                  <a:pt x="894253" y="53613"/>
                </a:lnTo>
                <a:lnTo>
                  <a:pt x="852566" y="37231"/>
                </a:lnTo>
                <a:lnTo>
                  <a:pt x="810010" y="23828"/>
                </a:lnTo>
                <a:lnTo>
                  <a:pt x="766760" y="13403"/>
                </a:lnTo>
                <a:lnTo>
                  <a:pt x="722989" y="5957"/>
                </a:lnTo>
                <a:lnTo>
                  <a:pt x="678870" y="1489"/>
                </a:lnTo>
                <a:lnTo>
                  <a:pt x="634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41559" y="5673796"/>
            <a:ext cx="1269365" cy="1230630"/>
          </a:xfrm>
          <a:custGeom>
            <a:avLst/>
            <a:gdLst/>
            <a:ahLst/>
            <a:cxnLst/>
            <a:rect l="l" t="t" r="r" b="b"/>
            <a:pathLst>
              <a:path w="1269364" h="1230629">
                <a:moveTo>
                  <a:pt x="1083591" y="180200"/>
                </a:moveTo>
                <a:lnTo>
                  <a:pt x="1117330" y="215508"/>
                </a:lnTo>
                <a:lnTo>
                  <a:pt x="1147695" y="252653"/>
                </a:lnTo>
                <a:lnTo>
                  <a:pt x="1174687" y="291442"/>
                </a:lnTo>
                <a:lnTo>
                  <a:pt x="1198304" y="331682"/>
                </a:lnTo>
                <a:lnTo>
                  <a:pt x="1218548" y="373179"/>
                </a:lnTo>
                <a:lnTo>
                  <a:pt x="1235417" y="415740"/>
                </a:lnTo>
                <a:lnTo>
                  <a:pt x="1248913" y="459171"/>
                </a:lnTo>
                <a:lnTo>
                  <a:pt x="1259035" y="503280"/>
                </a:lnTo>
                <a:lnTo>
                  <a:pt x="1265783" y="547872"/>
                </a:lnTo>
                <a:lnTo>
                  <a:pt x="1269156" y="592754"/>
                </a:lnTo>
                <a:lnTo>
                  <a:pt x="1269156" y="637733"/>
                </a:lnTo>
                <a:lnTo>
                  <a:pt x="1265783" y="682616"/>
                </a:lnTo>
                <a:lnTo>
                  <a:pt x="1259035" y="727208"/>
                </a:lnTo>
                <a:lnTo>
                  <a:pt x="1248913" y="771316"/>
                </a:lnTo>
                <a:lnTo>
                  <a:pt x="1235417" y="814748"/>
                </a:lnTo>
                <a:lnTo>
                  <a:pt x="1218548" y="857309"/>
                </a:lnTo>
                <a:lnTo>
                  <a:pt x="1198304" y="898806"/>
                </a:lnTo>
                <a:lnTo>
                  <a:pt x="1174687" y="939046"/>
                </a:lnTo>
                <a:lnTo>
                  <a:pt x="1147695" y="977835"/>
                </a:lnTo>
                <a:lnTo>
                  <a:pt x="1117330" y="1014980"/>
                </a:lnTo>
                <a:lnTo>
                  <a:pt x="1083591" y="1050287"/>
                </a:lnTo>
                <a:lnTo>
                  <a:pt x="1048849" y="1081562"/>
                </a:lnTo>
                <a:lnTo>
                  <a:pt x="1012370" y="1109858"/>
                </a:lnTo>
                <a:lnTo>
                  <a:pt x="974329" y="1135176"/>
                </a:lnTo>
                <a:lnTo>
                  <a:pt x="934899" y="1157515"/>
                </a:lnTo>
                <a:lnTo>
                  <a:pt x="894253" y="1176875"/>
                </a:lnTo>
                <a:lnTo>
                  <a:pt x="852566" y="1193257"/>
                </a:lnTo>
                <a:lnTo>
                  <a:pt x="810010" y="1206660"/>
                </a:lnTo>
                <a:lnTo>
                  <a:pt x="766760" y="1217085"/>
                </a:lnTo>
                <a:lnTo>
                  <a:pt x="722988" y="1224532"/>
                </a:lnTo>
                <a:lnTo>
                  <a:pt x="678870" y="1228999"/>
                </a:lnTo>
                <a:lnTo>
                  <a:pt x="634578" y="1230489"/>
                </a:lnTo>
                <a:lnTo>
                  <a:pt x="590286" y="1228999"/>
                </a:lnTo>
                <a:lnTo>
                  <a:pt x="546167" y="1224532"/>
                </a:lnTo>
                <a:lnTo>
                  <a:pt x="502396" y="1217085"/>
                </a:lnTo>
                <a:lnTo>
                  <a:pt x="459146" y="1206660"/>
                </a:lnTo>
                <a:lnTo>
                  <a:pt x="416590" y="1193257"/>
                </a:lnTo>
                <a:lnTo>
                  <a:pt x="374902" y="1176875"/>
                </a:lnTo>
                <a:lnTo>
                  <a:pt x="334257" y="1157515"/>
                </a:lnTo>
                <a:lnTo>
                  <a:pt x="294826" y="1135176"/>
                </a:lnTo>
                <a:lnTo>
                  <a:pt x="256785" y="1109858"/>
                </a:lnTo>
                <a:lnTo>
                  <a:pt x="220307" y="1081562"/>
                </a:lnTo>
                <a:lnTo>
                  <a:pt x="185565" y="1050287"/>
                </a:lnTo>
                <a:lnTo>
                  <a:pt x="151826" y="1014980"/>
                </a:lnTo>
                <a:lnTo>
                  <a:pt x="121461" y="977835"/>
                </a:lnTo>
                <a:lnTo>
                  <a:pt x="94469" y="939046"/>
                </a:lnTo>
                <a:lnTo>
                  <a:pt x="70852" y="898806"/>
                </a:lnTo>
                <a:lnTo>
                  <a:pt x="50608" y="857309"/>
                </a:lnTo>
                <a:lnTo>
                  <a:pt x="33739" y="814748"/>
                </a:lnTo>
                <a:lnTo>
                  <a:pt x="20243" y="771316"/>
                </a:lnTo>
                <a:lnTo>
                  <a:pt x="10121" y="727208"/>
                </a:lnTo>
                <a:lnTo>
                  <a:pt x="3373" y="682616"/>
                </a:lnTo>
                <a:lnTo>
                  <a:pt x="0" y="637733"/>
                </a:lnTo>
                <a:lnTo>
                  <a:pt x="0" y="592754"/>
                </a:lnTo>
                <a:lnTo>
                  <a:pt x="3373" y="547872"/>
                </a:lnTo>
                <a:lnTo>
                  <a:pt x="10121" y="503280"/>
                </a:lnTo>
                <a:lnTo>
                  <a:pt x="20243" y="459171"/>
                </a:lnTo>
                <a:lnTo>
                  <a:pt x="33739" y="415740"/>
                </a:lnTo>
                <a:lnTo>
                  <a:pt x="50608" y="373179"/>
                </a:lnTo>
                <a:lnTo>
                  <a:pt x="70852" y="331682"/>
                </a:lnTo>
                <a:lnTo>
                  <a:pt x="94469" y="291442"/>
                </a:lnTo>
                <a:lnTo>
                  <a:pt x="121461" y="252653"/>
                </a:lnTo>
                <a:lnTo>
                  <a:pt x="151826" y="215508"/>
                </a:lnTo>
                <a:lnTo>
                  <a:pt x="185565" y="180200"/>
                </a:lnTo>
                <a:lnTo>
                  <a:pt x="220307" y="148926"/>
                </a:lnTo>
                <a:lnTo>
                  <a:pt x="256785" y="120630"/>
                </a:lnTo>
                <a:lnTo>
                  <a:pt x="294826" y="95312"/>
                </a:lnTo>
                <a:lnTo>
                  <a:pt x="334257" y="72973"/>
                </a:lnTo>
                <a:lnTo>
                  <a:pt x="374902" y="53613"/>
                </a:lnTo>
                <a:lnTo>
                  <a:pt x="416590" y="37231"/>
                </a:lnTo>
                <a:lnTo>
                  <a:pt x="459146" y="23828"/>
                </a:lnTo>
                <a:lnTo>
                  <a:pt x="502396" y="13403"/>
                </a:lnTo>
                <a:lnTo>
                  <a:pt x="546167" y="5957"/>
                </a:lnTo>
                <a:lnTo>
                  <a:pt x="590286" y="1489"/>
                </a:lnTo>
                <a:lnTo>
                  <a:pt x="634578" y="0"/>
                </a:lnTo>
                <a:lnTo>
                  <a:pt x="678870" y="1489"/>
                </a:lnTo>
                <a:lnTo>
                  <a:pt x="722988" y="5957"/>
                </a:lnTo>
                <a:lnTo>
                  <a:pt x="766760" y="13403"/>
                </a:lnTo>
                <a:lnTo>
                  <a:pt x="810010" y="23828"/>
                </a:lnTo>
                <a:lnTo>
                  <a:pt x="852566" y="37231"/>
                </a:lnTo>
                <a:lnTo>
                  <a:pt x="894253" y="53613"/>
                </a:lnTo>
                <a:lnTo>
                  <a:pt x="934899" y="72973"/>
                </a:lnTo>
                <a:lnTo>
                  <a:pt x="974329" y="95312"/>
                </a:lnTo>
                <a:lnTo>
                  <a:pt x="1012370" y="120630"/>
                </a:lnTo>
                <a:lnTo>
                  <a:pt x="1048849" y="148926"/>
                </a:lnTo>
                <a:lnTo>
                  <a:pt x="1083591" y="18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62400" y="5778500"/>
            <a:ext cx="8045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1600" marR="5080" indent="-88900">
              <a:lnSpc>
                <a:spcPts val="2100"/>
              </a:lnSpc>
              <a:spcBef>
                <a:spcPts val="219"/>
              </a:spcBef>
            </a:pPr>
            <a:r>
              <a:rPr sz="1800" spc="-20" dirty="0">
                <a:latin typeface="Arial"/>
                <a:cs typeface="Arial"/>
              </a:rPr>
              <a:t>Wait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dirty="0">
                <a:latin typeface="Arial"/>
                <a:cs typeface="Arial"/>
              </a:rPr>
              <a:t>ACK1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2242" y="6483519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90">
                <a:moveTo>
                  <a:pt x="81094" y="51344"/>
                </a:moveTo>
                <a:lnTo>
                  <a:pt x="117110" y="36933"/>
                </a:lnTo>
                <a:lnTo>
                  <a:pt x="182351" y="15589"/>
                </a:lnTo>
                <a:lnTo>
                  <a:pt x="238888" y="3546"/>
                </a:lnTo>
                <a:lnTo>
                  <a:pt x="287140" y="0"/>
                </a:lnTo>
                <a:lnTo>
                  <a:pt x="308291" y="1162"/>
                </a:lnTo>
                <a:lnTo>
                  <a:pt x="360474" y="15185"/>
                </a:lnTo>
                <a:lnTo>
                  <a:pt x="396856" y="42902"/>
                </a:lnTo>
                <a:lnTo>
                  <a:pt x="418855" y="81602"/>
                </a:lnTo>
                <a:lnTo>
                  <a:pt x="427890" y="128573"/>
                </a:lnTo>
                <a:lnTo>
                  <a:pt x="428266" y="145599"/>
                </a:lnTo>
                <a:lnTo>
                  <a:pt x="427412" y="163142"/>
                </a:lnTo>
                <a:lnTo>
                  <a:pt x="417995" y="217869"/>
                </a:lnTo>
                <a:lnTo>
                  <a:pt x="406528" y="255098"/>
                </a:lnTo>
                <a:lnTo>
                  <a:pt x="391403" y="291985"/>
                </a:lnTo>
                <a:lnTo>
                  <a:pt x="373038" y="327726"/>
                </a:lnTo>
                <a:lnTo>
                  <a:pt x="351854" y="361518"/>
                </a:lnTo>
                <a:lnTo>
                  <a:pt x="328272" y="392557"/>
                </a:lnTo>
                <a:lnTo>
                  <a:pt x="289323" y="432195"/>
                </a:lnTo>
                <a:lnTo>
                  <a:pt x="247341" y="461119"/>
                </a:lnTo>
                <a:lnTo>
                  <a:pt x="203748" y="476616"/>
                </a:lnTo>
                <a:lnTo>
                  <a:pt x="189103" y="478330"/>
                </a:lnTo>
                <a:lnTo>
                  <a:pt x="174490" y="478149"/>
                </a:lnTo>
                <a:lnTo>
                  <a:pt x="131362" y="465242"/>
                </a:lnTo>
                <a:lnTo>
                  <a:pt x="90405" y="431676"/>
                </a:lnTo>
                <a:lnTo>
                  <a:pt x="65008" y="396482"/>
                </a:lnTo>
                <a:lnTo>
                  <a:pt x="41627" y="350098"/>
                </a:lnTo>
                <a:lnTo>
                  <a:pt x="20682" y="291719"/>
                </a:lnTo>
                <a:lnTo>
                  <a:pt x="2594" y="220542"/>
                </a:lnTo>
                <a:lnTo>
                  <a:pt x="0" y="208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91381" y="6614537"/>
            <a:ext cx="119352" cy="131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426700" y="68580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702800" y="65659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740881" y="6960728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04698" y="2762178"/>
            <a:ext cx="648970" cy="553720"/>
          </a:xfrm>
          <a:custGeom>
            <a:avLst/>
            <a:gdLst/>
            <a:ahLst/>
            <a:cxnLst/>
            <a:rect l="l" t="t" r="r" b="b"/>
            <a:pathLst>
              <a:path w="648970" h="553720">
                <a:moveTo>
                  <a:pt x="0" y="294196"/>
                </a:moveTo>
                <a:lnTo>
                  <a:pt x="20427" y="229790"/>
                </a:lnTo>
                <a:lnTo>
                  <a:pt x="46091" y="174292"/>
                </a:lnTo>
                <a:lnTo>
                  <a:pt x="76330" y="127286"/>
                </a:lnTo>
                <a:lnTo>
                  <a:pt x="110481" y="88357"/>
                </a:lnTo>
                <a:lnTo>
                  <a:pt x="147881" y="57090"/>
                </a:lnTo>
                <a:lnTo>
                  <a:pt x="187867" y="33069"/>
                </a:lnTo>
                <a:lnTo>
                  <a:pt x="229778" y="15878"/>
                </a:lnTo>
                <a:lnTo>
                  <a:pt x="272949" y="5104"/>
                </a:lnTo>
                <a:lnTo>
                  <a:pt x="316719" y="330"/>
                </a:lnTo>
                <a:lnTo>
                  <a:pt x="338621" y="63"/>
                </a:lnTo>
                <a:lnTo>
                  <a:pt x="360425" y="1141"/>
                </a:lnTo>
                <a:lnTo>
                  <a:pt x="403403" y="7121"/>
                </a:lnTo>
                <a:lnTo>
                  <a:pt x="444992" y="17856"/>
                </a:lnTo>
                <a:lnTo>
                  <a:pt x="484529" y="32931"/>
                </a:lnTo>
                <a:lnTo>
                  <a:pt x="521351" y="51929"/>
                </a:lnTo>
                <a:lnTo>
                  <a:pt x="554795" y="74435"/>
                </a:lnTo>
                <a:lnTo>
                  <a:pt x="584199" y="100035"/>
                </a:lnTo>
                <a:lnTo>
                  <a:pt x="619279" y="143326"/>
                </a:lnTo>
                <a:lnTo>
                  <a:pt x="641540" y="191241"/>
                </a:lnTo>
                <a:lnTo>
                  <a:pt x="648747" y="242378"/>
                </a:lnTo>
                <a:lnTo>
                  <a:pt x="647417" y="259897"/>
                </a:lnTo>
                <a:lnTo>
                  <a:pt x="631071" y="313149"/>
                </a:lnTo>
                <a:lnTo>
                  <a:pt x="609048" y="348710"/>
                </a:lnTo>
                <a:lnTo>
                  <a:pt x="577353" y="383835"/>
                </a:lnTo>
                <a:lnTo>
                  <a:pt x="535321" y="418107"/>
                </a:lnTo>
                <a:lnTo>
                  <a:pt x="482291" y="451112"/>
                </a:lnTo>
                <a:lnTo>
                  <a:pt x="417600" y="482434"/>
                </a:lnTo>
                <a:lnTo>
                  <a:pt x="380674" y="497334"/>
                </a:lnTo>
                <a:lnTo>
                  <a:pt x="340584" y="511658"/>
                </a:lnTo>
                <a:lnTo>
                  <a:pt x="297248" y="525353"/>
                </a:lnTo>
                <a:lnTo>
                  <a:pt x="250582" y="538368"/>
                </a:lnTo>
                <a:lnTo>
                  <a:pt x="200504" y="550651"/>
                </a:lnTo>
                <a:lnTo>
                  <a:pt x="188004" y="5534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15924" y="3246591"/>
            <a:ext cx="132715" cy="119380"/>
          </a:xfrm>
          <a:custGeom>
            <a:avLst/>
            <a:gdLst/>
            <a:ahLst/>
            <a:cxnLst/>
            <a:rect l="l" t="t" r="r" b="b"/>
            <a:pathLst>
              <a:path w="132715" h="119379">
                <a:moveTo>
                  <a:pt x="105359" y="0"/>
                </a:moveTo>
                <a:lnTo>
                  <a:pt x="0" y="86486"/>
                </a:lnTo>
                <a:lnTo>
                  <a:pt x="132405" y="118882"/>
                </a:lnTo>
                <a:lnTo>
                  <a:pt x="89161" y="66202"/>
                </a:lnTo>
                <a:lnTo>
                  <a:pt x="105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16519" y="2701430"/>
            <a:ext cx="1921510" cy="0"/>
          </a:xfrm>
          <a:custGeom>
            <a:avLst/>
            <a:gdLst/>
            <a:ahLst/>
            <a:cxnLst/>
            <a:rect l="l" t="t" r="r" b="b"/>
            <a:pathLst>
              <a:path w="1921509">
                <a:moveTo>
                  <a:pt x="0" y="0"/>
                </a:moveTo>
                <a:lnTo>
                  <a:pt x="1921400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309100" y="1727200"/>
            <a:ext cx="1854835" cy="12115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( </a:t>
            </a:r>
            <a:r>
              <a:rPr sz="1800" spc="-5" dirty="0">
                <a:latin typeface="Arial"/>
                <a:cs typeface="Arial"/>
              </a:rPr>
              <a:t>corrupt(rcvpkt) </a:t>
            </a:r>
            <a:r>
              <a:rPr sz="1800" dirty="0">
                <a:latin typeface="Arial"/>
                <a:cs typeface="Arial"/>
              </a:rPr>
              <a:t>||  </a:t>
            </a:r>
            <a:r>
              <a:rPr sz="1800" spc="-5" dirty="0">
                <a:latin typeface="Arial"/>
                <a:cs typeface="Arial"/>
              </a:rPr>
              <a:t>isACK(rcvpkt,1)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18135" algn="ctr">
              <a:lnSpc>
                <a:spcPct val="100000"/>
              </a:lnSpc>
              <a:spcBef>
                <a:spcPts val="28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74800" y="269240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98488" y="3073964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934" y="0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33580" y="3060426"/>
            <a:ext cx="428625" cy="478790"/>
          </a:xfrm>
          <a:custGeom>
            <a:avLst/>
            <a:gdLst/>
            <a:ahLst/>
            <a:cxnLst/>
            <a:rect l="l" t="t" r="r" b="b"/>
            <a:pathLst>
              <a:path w="428625" h="478789">
                <a:moveTo>
                  <a:pt x="347172" y="426985"/>
                </a:moveTo>
                <a:lnTo>
                  <a:pt x="311156" y="441396"/>
                </a:lnTo>
                <a:lnTo>
                  <a:pt x="245915" y="462740"/>
                </a:lnTo>
                <a:lnTo>
                  <a:pt x="189378" y="474783"/>
                </a:lnTo>
                <a:lnTo>
                  <a:pt x="141126" y="478330"/>
                </a:lnTo>
                <a:lnTo>
                  <a:pt x="119975" y="477167"/>
                </a:lnTo>
                <a:lnTo>
                  <a:pt x="67791" y="463144"/>
                </a:lnTo>
                <a:lnTo>
                  <a:pt x="31410" y="435427"/>
                </a:lnTo>
                <a:lnTo>
                  <a:pt x="9411" y="396727"/>
                </a:lnTo>
                <a:lnTo>
                  <a:pt x="376" y="349756"/>
                </a:lnTo>
                <a:lnTo>
                  <a:pt x="0" y="332730"/>
                </a:lnTo>
                <a:lnTo>
                  <a:pt x="854" y="315187"/>
                </a:lnTo>
                <a:lnTo>
                  <a:pt x="10271" y="260460"/>
                </a:lnTo>
                <a:lnTo>
                  <a:pt x="21738" y="223231"/>
                </a:lnTo>
                <a:lnTo>
                  <a:pt x="36863" y="186344"/>
                </a:lnTo>
                <a:lnTo>
                  <a:pt x="55228" y="150603"/>
                </a:lnTo>
                <a:lnTo>
                  <a:pt x="76412" y="116811"/>
                </a:lnTo>
                <a:lnTo>
                  <a:pt x="99993" y="85772"/>
                </a:lnTo>
                <a:lnTo>
                  <a:pt x="138943" y="46134"/>
                </a:lnTo>
                <a:lnTo>
                  <a:pt x="180925" y="17210"/>
                </a:lnTo>
                <a:lnTo>
                  <a:pt x="224518" y="1713"/>
                </a:lnTo>
                <a:lnTo>
                  <a:pt x="239163" y="0"/>
                </a:lnTo>
                <a:lnTo>
                  <a:pt x="253776" y="180"/>
                </a:lnTo>
                <a:lnTo>
                  <a:pt x="296904" y="13087"/>
                </a:lnTo>
                <a:lnTo>
                  <a:pt x="337860" y="46653"/>
                </a:lnTo>
                <a:lnTo>
                  <a:pt x="363258" y="81847"/>
                </a:lnTo>
                <a:lnTo>
                  <a:pt x="386639" y="128231"/>
                </a:lnTo>
                <a:lnTo>
                  <a:pt x="407584" y="186610"/>
                </a:lnTo>
                <a:lnTo>
                  <a:pt x="425672" y="257787"/>
                </a:lnTo>
                <a:lnTo>
                  <a:pt x="428266" y="2702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93357" y="3275942"/>
            <a:ext cx="119353" cy="131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47900" y="29718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30400" y="7226300"/>
            <a:ext cx="185483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rdt_rcv(rcvpkt)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&amp;&amp;  ( </a:t>
            </a:r>
            <a:r>
              <a:rPr sz="1800" spc="-5" dirty="0">
                <a:latin typeface="Arial"/>
                <a:cs typeface="Arial"/>
              </a:rPr>
              <a:t>corrupt(rcvpkt) </a:t>
            </a:r>
            <a:r>
              <a:rPr sz="1800" dirty="0">
                <a:latin typeface="Arial"/>
                <a:cs typeface="Arial"/>
              </a:rPr>
              <a:t>||  </a:t>
            </a:r>
            <a:r>
              <a:rPr sz="1800" spc="-5" dirty="0">
                <a:latin typeface="Arial"/>
                <a:cs typeface="Arial"/>
              </a:rPr>
              <a:t>isACK(rcvpkt,0)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982312" y="8232987"/>
            <a:ext cx="1783714" cy="0"/>
          </a:xfrm>
          <a:custGeom>
            <a:avLst/>
            <a:gdLst/>
            <a:ahLst/>
            <a:cxnLst/>
            <a:rect l="l" t="t" r="r" b="b"/>
            <a:pathLst>
              <a:path w="1783714">
                <a:moveTo>
                  <a:pt x="0" y="0"/>
                </a:moveTo>
                <a:lnTo>
                  <a:pt x="1783677" y="0"/>
                </a:lnTo>
              </a:path>
            </a:pathLst>
          </a:custGeom>
          <a:ln w="2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86904" y="6686656"/>
            <a:ext cx="570230" cy="489584"/>
          </a:xfrm>
          <a:custGeom>
            <a:avLst/>
            <a:gdLst/>
            <a:ahLst/>
            <a:cxnLst/>
            <a:rect l="l" t="t" r="r" b="b"/>
            <a:pathLst>
              <a:path w="570229" h="489584">
                <a:moveTo>
                  <a:pt x="569664" y="228917"/>
                </a:moveTo>
                <a:lnTo>
                  <a:pt x="559549" y="267296"/>
                </a:lnTo>
                <a:lnTo>
                  <a:pt x="534909" y="333735"/>
                </a:lnTo>
                <a:lnTo>
                  <a:pt x="505083" y="387131"/>
                </a:lnTo>
                <a:lnTo>
                  <a:pt x="470903" y="428348"/>
                </a:lnTo>
                <a:lnTo>
                  <a:pt x="433201" y="458247"/>
                </a:lnTo>
                <a:lnTo>
                  <a:pt x="392808" y="477689"/>
                </a:lnTo>
                <a:lnTo>
                  <a:pt x="350555" y="487537"/>
                </a:lnTo>
                <a:lnTo>
                  <a:pt x="328992" y="489132"/>
                </a:lnTo>
                <a:lnTo>
                  <a:pt x="307275" y="488652"/>
                </a:lnTo>
                <a:lnTo>
                  <a:pt x="263799" y="481895"/>
                </a:lnTo>
                <a:lnTo>
                  <a:pt x="220959" y="468130"/>
                </a:lnTo>
                <a:lnTo>
                  <a:pt x="179586" y="448217"/>
                </a:lnTo>
                <a:lnTo>
                  <a:pt x="140511" y="423019"/>
                </a:lnTo>
                <a:lnTo>
                  <a:pt x="104568" y="393397"/>
                </a:lnTo>
                <a:lnTo>
                  <a:pt x="72586" y="360212"/>
                </a:lnTo>
                <a:lnTo>
                  <a:pt x="45399" y="324328"/>
                </a:lnTo>
                <a:lnTo>
                  <a:pt x="23836" y="286605"/>
                </a:lnTo>
                <a:lnTo>
                  <a:pt x="8731" y="247905"/>
                </a:lnTo>
                <a:lnTo>
                  <a:pt x="915" y="209091"/>
                </a:lnTo>
                <a:lnTo>
                  <a:pt x="0" y="189910"/>
                </a:lnTo>
                <a:lnTo>
                  <a:pt x="1218" y="171023"/>
                </a:lnTo>
                <a:lnTo>
                  <a:pt x="18719" y="117208"/>
                </a:lnTo>
                <a:lnTo>
                  <a:pt x="42962" y="84778"/>
                </a:lnTo>
                <a:lnTo>
                  <a:pt x="78237" y="56112"/>
                </a:lnTo>
                <a:lnTo>
                  <a:pt x="125373" y="32070"/>
                </a:lnTo>
                <a:lnTo>
                  <a:pt x="185205" y="13516"/>
                </a:lnTo>
                <a:lnTo>
                  <a:pt x="258562" y="1310"/>
                </a:lnTo>
                <a:lnTo>
                  <a:pt x="2711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08863" y="6630476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5" h="121284">
                <a:moveTo>
                  <a:pt x="0" y="0"/>
                </a:moveTo>
                <a:lnTo>
                  <a:pt x="36606" y="57490"/>
                </a:lnTo>
                <a:lnTo>
                  <a:pt x="12576" y="121268"/>
                </a:lnTo>
                <a:lnTo>
                  <a:pt x="127558" y="480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819400" y="8191500"/>
            <a:ext cx="217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21653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dirty="0"/>
              <a:t>rdt2</a:t>
            </a:r>
            <a:r>
              <a:rPr sz="5600" u="none" spc="-5" dirty="0"/>
              <a:t>.0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85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940" y="1879600"/>
            <a:ext cx="10469880" cy="521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4275" spc="-67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b="1" spc="-45" dirty="0">
                <a:latin typeface="Comic Sans MS"/>
                <a:cs typeface="Comic Sans MS"/>
              </a:rPr>
              <a:t>GOAL</a:t>
            </a:r>
            <a:r>
              <a:rPr sz="3800" spc="-45" dirty="0">
                <a:latin typeface="Comic Sans MS"/>
                <a:cs typeface="Comic Sans MS"/>
              </a:rPr>
              <a:t>: </a:t>
            </a:r>
            <a:r>
              <a:rPr sz="3800" spc="-5" dirty="0">
                <a:latin typeface="Comic Sans MS"/>
                <a:cs typeface="Comic Sans MS"/>
              </a:rPr>
              <a:t>reliable </a:t>
            </a:r>
            <a:r>
              <a:rPr sz="3800" dirty="0">
                <a:latin typeface="Comic Sans MS"/>
                <a:cs typeface="Comic Sans MS"/>
              </a:rPr>
              <a:t>data</a:t>
            </a:r>
            <a:r>
              <a:rPr sz="3800" spc="4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delivery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00">
              <a:latin typeface="Times New Roman"/>
              <a:cs typeface="Times New Roman"/>
            </a:endParaRPr>
          </a:p>
          <a:p>
            <a:pPr marL="403225" marR="55880" indent="-340360">
              <a:lnSpc>
                <a:spcPct val="116199"/>
              </a:lnSpc>
              <a:tabLst>
                <a:tab pos="2343785" algn="l"/>
                <a:tab pos="2850515" algn="l"/>
                <a:tab pos="5261610" algn="l"/>
                <a:tab pos="5588000" algn="l"/>
                <a:tab pos="8208009" algn="l"/>
              </a:tabLst>
            </a:pPr>
            <a:r>
              <a:rPr sz="4275" spc="-390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dirty="0">
                <a:latin typeface="Comic Sans MS"/>
                <a:cs typeface="Comic Sans MS"/>
              </a:rPr>
              <a:t>P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th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between</a:t>
            </a:r>
            <a:r>
              <a:rPr sz="3800" spc="-5" dirty="0">
                <a:latin typeface="Comic Sans MS"/>
                <a:cs typeface="Comic Sans MS"/>
              </a:rPr>
              <a:t> s</a:t>
            </a:r>
            <a:r>
              <a:rPr sz="3800" dirty="0">
                <a:latin typeface="Comic Sans MS"/>
                <a:cs typeface="Comic Sans MS"/>
              </a:rPr>
              <a:t>e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der	</a:t>
            </a:r>
            <a:r>
              <a:rPr sz="3800" spc="-5" dirty="0">
                <a:latin typeface="Comic Sans MS"/>
                <a:cs typeface="Comic Sans MS"/>
              </a:rPr>
              <a:t>an</a:t>
            </a:r>
            <a:r>
              <a:rPr sz="3800" dirty="0">
                <a:latin typeface="Comic Sans MS"/>
                <a:cs typeface="Comic Sans MS"/>
              </a:rPr>
              <a:t>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recei</a:t>
            </a:r>
            <a:r>
              <a:rPr sz="3800" spc="-5" dirty="0">
                <a:latin typeface="Comic Sans MS"/>
                <a:cs typeface="Comic Sans MS"/>
              </a:rPr>
              <a:t>v</a:t>
            </a:r>
            <a:r>
              <a:rPr sz="3800" dirty="0">
                <a:latin typeface="Comic Sans MS"/>
                <a:cs typeface="Comic Sans MS"/>
              </a:rPr>
              <a:t>er	</a:t>
            </a:r>
            <a:r>
              <a:rPr sz="3800" spc="-5" dirty="0">
                <a:latin typeface="Comic Sans MS"/>
                <a:cs typeface="Comic Sans MS"/>
              </a:rPr>
              <a:t>u</a:t>
            </a:r>
            <a:r>
              <a:rPr sz="3800" dirty="0">
                <a:latin typeface="Comic Sans MS"/>
                <a:cs typeface="Comic Sans MS"/>
              </a:rPr>
              <a:t>nre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i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b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e  </a:t>
            </a:r>
            <a:r>
              <a:rPr sz="3800" spc="-5" dirty="0">
                <a:latin typeface="Comic Sans MS"/>
                <a:cs typeface="Comic Sans MS"/>
              </a:rPr>
              <a:t>because	</a:t>
            </a:r>
            <a:r>
              <a:rPr sz="3800" dirty="0">
                <a:latin typeface="Comic Sans MS"/>
                <a:cs typeface="Comic Sans MS"/>
              </a:rPr>
              <a:t>it	</a:t>
            </a:r>
            <a:r>
              <a:rPr sz="3800" spc="-5" dirty="0">
                <a:latin typeface="Comic Sans MS"/>
                <a:cs typeface="Comic Sans MS"/>
              </a:rPr>
              <a:t>can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corrupt	packets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0">
              <a:latin typeface="Times New Roman"/>
              <a:cs typeface="Times New Roman"/>
            </a:endParaRPr>
          </a:p>
          <a:p>
            <a:pPr marL="403225" marR="387985" indent="-340360">
              <a:lnSpc>
                <a:spcPct val="116199"/>
              </a:lnSpc>
              <a:tabLst>
                <a:tab pos="4518025" algn="l"/>
                <a:tab pos="7933690" algn="l"/>
                <a:tab pos="9102090" algn="l"/>
              </a:tabLst>
            </a:pPr>
            <a:r>
              <a:rPr sz="4275" spc="-39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dirty="0">
                <a:latin typeface="Comic Sans MS"/>
                <a:cs typeface="Comic Sans MS"/>
              </a:rPr>
              <a:t>I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trod</a:t>
            </a:r>
            <a:r>
              <a:rPr sz="3800" spc="-5" dirty="0">
                <a:latin typeface="Comic Sans MS"/>
                <a:cs typeface="Comic Sans MS"/>
              </a:rPr>
              <a:t>uc</a:t>
            </a:r>
            <a:r>
              <a:rPr sz="3800" dirty="0">
                <a:latin typeface="Comic Sans MS"/>
                <a:cs typeface="Comic Sans MS"/>
              </a:rPr>
              <a:t>ed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ree	mec</a:t>
            </a:r>
            <a:r>
              <a:rPr sz="3800" spc="-5" dirty="0">
                <a:latin typeface="Comic Sans MS"/>
                <a:cs typeface="Comic Sans MS"/>
              </a:rPr>
              <a:t>han</a:t>
            </a:r>
            <a:r>
              <a:rPr sz="3800" dirty="0">
                <a:latin typeface="Comic Sans MS"/>
                <a:cs typeface="Comic Sans MS"/>
              </a:rPr>
              <a:t>i</a:t>
            </a:r>
            <a:r>
              <a:rPr sz="3800" spc="-5" dirty="0">
                <a:latin typeface="Comic Sans MS"/>
                <a:cs typeface="Comic Sans MS"/>
              </a:rPr>
              <a:t>s</a:t>
            </a:r>
            <a:r>
              <a:rPr sz="3800" dirty="0">
                <a:latin typeface="Comic Sans MS"/>
                <a:cs typeface="Comic Sans MS"/>
              </a:rPr>
              <a:t>ms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cope	with  </a:t>
            </a:r>
            <a:r>
              <a:rPr sz="3800" spc="-5" dirty="0">
                <a:latin typeface="Comic Sans MS"/>
                <a:cs typeface="Comic Sans MS"/>
              </a:rPr>
              <a:t>this: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46208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 </a:t>
            </a:r>
            <a:r>
              <a:rPr sz="5000" u="none" dirty="0"/>
              <a:t>in</a:t>
            </a:r>
            <a:r>
              <a:rPr sz="5000" u="none" spc="-50" dirty="0"/>
              <a:t> </a:t>
            </a:r>
            <a:r>
              <a:rPr sz="5000" u="none" spc="-5" dirty="0"/>
              <a:t>action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4595495" cy="0"/>
          </a:xfrm>
          <a:custGeom>
            <a:avLst/>
            <a:gdLst/>
            <a:ahLst/>
            <a:cxnLst/>
            <a:rect l="l" t="t" r="r" b="b"/>
            <a:pathLst>
              <a:path w="4595495">
                <a:moveTo>
                  <a:pt x="0" y="0"/>
                </a:moveTo>
                <a:lnTo>
                  <a:pt x="45950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3200" y="2804455"/>
            <a:ext cx="4947932" cy="481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46208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 </a:t>
            </a:r>
            <a:r>
              <a:rPr sz="5000" u="none" dirty="0"/>
              <a:t>in</a:t>
            </a:r>
            <a:r>
              <a:rPr sz="5000" u="none" spc="-50" dirty="0"/>
              <a:t> </a:t>
            </a:r>
            <a:r>
              <a:rPr sz="5000" u="none" spc="-5" dirty="0"/>
              <a:t>action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4595495" cy="0"/>
          </a:xfrm>
          <a:custGeom>
            <a:avLst/>
            <a:gdLst/>
            <a:ahLst/>
            <a:cxnLst/>
            <a:rect l="l" t="t" r="r" b="b"/>
            <a:pathLst>
              <a:path w="4595495">
                <a:moveTo>
                  <a:pt x="0" y="0"/>
                </a:moveTo>
                <a:lnTo>
                  <a:pt x="45950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1485" y="2235200"/>
            <a:ext cx="5351414" cy="623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46208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 </a:t>
            </a:r>
            <a:r>
              <a:rPr sz="5000" u="none" dirty="0"/>
              <a:t>in</a:t>
            </a:r>
            <a:r>
              <a:rPr sz="5000" u="none" spc="-50" dirty="0"/>
              <a:t> </a:t>
            </a:r>
            <a:r>
              <a:rPr sz="5000" u="none" spc="-5" dirty="0"/>
              <a:t>action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4595495" cy="0"/>
          </a:xfrm>
          <a:custGeom>
            <a:avLst/>
            <a:gdLst/>
            <a:ahLst/>
            <a:cxnLst/>
            <a:rect l="l" t="t" r="r" b="b"/>
            <a:pathLst>
              <a:path w="4595495">
                <a:moveTo>
                  <a:pt x="0" y="0"/>
                </a:moveTo>
                <a:lnTo>
                  <a:pt x="45950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70300" y="2362200"/>
            <a:ext cx="5645928" cy="604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46208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 </a:t>
            </a:r>
            <a:r>
              <a:rPr sz="5000" u="none" dirty="0"/>
              <a:t>in</a:t>
            </a:r>
            <a:r>
              <a:rPr sz="5000" u="none" spc="-50" dirty="0"/>
              <a:t> </a:t>
            </a:r>
            <a:r>
              <a:rPr sz="5000" u="none" spc="-5" dirty="0"/>
              <a:t>action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4595495" cy="0"/>
          </a:xfrm>
          <a:custGeom>
            <a:avLst/>
            <a:gdLst/>
            <a:ahLst/>
            <a:cxnLst/>
            <a:rect l="l" t="t" r="r" b="b"/>
            <a:pathLst>
              <a:path w="4595495">
                <a:moveTo>
                  <a:pt x="0" y="0"/>
                </a:moveTo>
                <a:lnTo>
                  <a:pt x="45950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995" y="2374900"/>
            <a:ext cx="5933604" cy="604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74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1925" algn="l"/>
                <a:tab pos="4818380" algn="l"/>
              </a:tabLst>
            </a:pPr>
            <a:r>
              <a:rPr sz="5000" u="none" dirty="0"/>
              <a:t>Perform</a:t>
            </a:r>
            <a:r>
              <a:rPr sz="5000" u="none" spc="-5" dirty="0"/>
              <a:t>an</a:t>
            </a:r>
            <a:r>
              <a:rPr sz="5000" u="none" dirty="0"/>
              <a:t>ce	of	rdt3</a:t>
            </a:r>
            <a:r>
              <a:rPr sz="5000" u="none" spc="-5" dirty="0"/>
              <a:t>.0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717030" cy="0"/>
          </a:xfrm>
          <a:custGeom>
            <a:avLst/>
            <a:gdLst/>
            <a:ahLst/>
            <a:cxnLst/>
            <a:rect l="l" t="t" r="r" b="b"/>
            <a:pathLst>
              <a:path w="6717030">
                <a:moveTo>
                  <a:pt x="0" y="0"/>
                </a:moveTo>
                <a:lnTo>
                  <a:pt x="67167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49300"/>
            <a:ext cx="674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1925" algn="l"/>
                <a:tab pos="4818380" algn="l"/>
              </a:tabLst>
            </a:pP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Perform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an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ce	of	rdt3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.0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717030" cy="0"/>
          </a:xfrm>
          <a:custGeom>
            <a:avLst/>
            <a:gdLst/>
            <a:ahLst/>
            <a:cxnLst/>
            <a:rect l="l" t="t" r="r" b="b"/>
            <a:pathLst>
              <a:path w="6717030">
                <a:moveTo>
                  <a:pt x="0" y="0"/>
                </a:moveTo>
                <a:lnTo>
                  <a:pt x="67167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429" y="2247900"/>
            <a:ext cx="79362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81350" algn="l"/>
                <a:tab pos="6693534" algn="l"/>
              </a:tabLst>
            </a:pPr>
            <a:r>
              <a:rPr sz="3825" spc="-7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rdt3.0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works,	but</a:t>
            </a:r>
            <a:r>
              <a:rPr sz="3400" spc="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performance	stinks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74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1925" algn="l"/>
                <a:tab pos="4818380" algn="l"/>
              </a:tabLst>
            </a:pPr>
            <a:r>
              <a:rPr sz="5000" u="none" dirty="0"/>
              <a:t>Perform</a:t>
            </a:r>
            <a:r>
              <a:rPr sz="5000" u="none" spc="-5" dirty="0"/>
              <a:t>an</a:t>
            </a:r>
            <a:r>
              <a:rPr sz="5000" u="none" dirty="0"/>
              <a:t>ce	of	rdt3</a:t>
            </a:r>
            <a:r>
              <a:rPr sz="5000" u="none" spc="-5" dirty="0"/>
              <a:t>.0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717030" cy="0"/>
          </a:xfrm>
          <a:custGeom>
            <a:avLst/>
            <a:gdLst/>
            <a:ahLst/>
            <a:cxnLst/>
            <a:rect l="l" t="t" r="r" b="b"/>
            <a:pathLst>
              <a:path w="6717030">
                <a:moveTo>
                  <a:pt x="0" y="0"/>
                </a:moveTo>
                <a:lnTo>
                  <a:pt x="67167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429" y="2029460"/>
            <a:ext cx="1057592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3181350" algn="l"/>
                <a:tab pos="6693534" algn="l"/>
              </a:tabLst>
            </a:pPr>
            <a:r>
              <a:rPr sz="3825" spc="-7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rdt3.0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works,	but</a:t>
            </a:r>
            <a:r>
              <a:rPr sz="3400" spc="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performance	stinks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  <a:tabLst>
                <a:tab pos="1403985" algn="l"/>
                <a:tab pos="4057650" algn="l"/>
                <a:tab pos="7167880" algn="l"/>
                <a:tab pos="8351520" algn="l"/>
                <a:tab pos="9061450" algn="l"/>
              </a:tabLst>
            </a:pPr>
            <a:r>
              <a:rPr sz="3825" spc="-12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85" dirty="0">
                <a:latin typeface="Comic Sans MS"/>
                <a:cs typeface="Comic Sans MS"/>
              </a:rPr>
              <a:t>ex:</a:t>
            </a:r>
            <a:r>
              <a:rPr sz="3400" dirty="0">
                <a:latin typeface="Comic Sans MS"/>
                <a:cs typeface="Comic Sans MS"/>
              </a:rPr>
              <a:t> 1	Gbps </a:t>
            </a:r>
            <a:r>
              <a:rPr sz="3400" spc="-5" dirty="0">
                <a:latin typeface="Comic Sans MS"/>
                <a:cs typeface="Comic Sans MS"/>
              </a:rPr>
              <a:t>link, </a:t>
            </a:r>
            <a:r>
              <a:rPr sz="3400" dirty="0">
                <a:latin typeface="Comic Sans MS"/>
                <a:cs typeface="Comic Sans MS"/>
              </a:rPr>
              <a:t>15	ms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prop. </a:t>
            </a:r>
            <a:r>
              <a:rPr sz="3400" spc="-5" dirty="0">
                <a:latin typeface="Comic Sans MS"/>
                <a:cs typeface="Comic Sans MS"/>
              </a:rPr>
              <a:t>delay,	</a:t>
            </a:r>
            <a:r>
              <a:rPr sz="3400" dirty="0">
                <a:latin typeface="Comic Sans MS"/>
                <a:cs typeface="Comic Sans MS"/>
              </a:rPr>
              <a:t>8000	bit	</a:t>
            </a:r>
            <a:r>
              <a:rPr sz="3400" spc="-5" dirty="0">
                <a:latin typeface="Comic Sans MS"/>
                <a:cs typeface="Comic Sans MS"/>
              </a:rPr>
              <a:t>packet: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74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1925" algn="l"/>
                <a:tab pos="4818380" algn="l"/>
              </a:tabLst>
            </a:pPr>
            <a:r>
              <a:rPr sz="5000" u="none" dirty="0"/>
              <a:t>Perform</a:t>
            </a:r>
            <a:r>
              <a:rPr sz="5000" u="none" spc="-5" dirty="0"/>
              <a:t>an</a:t>
            </a:r>
            <a:r>
              <a:rPr sz="5000" u="none" dirty="0"/>
              <a:t>ce	of	rdt3</a:t>
            </a:r>
            <a:r>
              <a:rPr sz="5000" u="none" spc="-5" dirty="0"/>
              <a:t>.0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717030" cy="0"/>
          </a:xfrm>
          <a:custGeom>
            <a:avLst/>
            <a:gdLst/>
            <a:ahLst/>
            <a:cxnLst/>
            <a:rect l="l" t="t" r="r" b="b"/>
            <a:pathLst>
              <a:path w="6717030">
                <a:moveTo>
                  <a:pt x="0" y="0"/>
                </a:moveTo>
                <a:lnTo>
                  <a:pt x="67167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429" y="2029460"/>
            <a:ext cx="1057592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3181350" algn="l"/>
                <a:tab pos="6693534" algn="l"/>
              </a:tabLst>
            </a:pPr>
            <a:r>
              <a:rPr sz="3825" spc="-7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rdt3.0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works,	but</a:t>
            </a:r>
            <a:r>
              <a:rPr sz="3400" spc="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performance	stinks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  <a:tabLst>
                <a:tab pos="1403985" algn="l"/>
                <a:tab pos="4057650" algn="l"/>
                <a:tab pos="7167880" algn="l"/>
                <a:tab pos="8351520" algn="l"/>
                <a:tab pos="9061450" algn="l"/>
              </a:tabLst>
            </a:pPr>
            <a:r>
              <a:rPr sz="3825" spc="-12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85" dirty="0">
                <a:latin typeface="Comic Sans MS"/>
                <a:cs typeface="Comic Sans MS"/>
              </a:rPr>
              <a:t>ex:</a:t>
            </a:r>
            <a:r>
              <a:rPr sz="3400" dirty="0">
                <a:latin typeface="Comic Sans MS"/>
                <a:cs typeface="Comic Sans MS"/>
              </a:rPr>
              <a:t> 1	Gbps </a:t>
            </a:r>
            <a:r>
              <a:rPr sz="3400" spc="-5" dirty="0">
                <a:latin typeface="Comic Sans MS"/>
                <a:cs typeface="Comic Sans MS"/>
              </a:rPr>
              <a:t>link, </a:t>
            </a:r>
            <a:r>
              <a:rPr sz="3400" dirty="0">
                <a:latin typeface="Comic Sans MS"/>
                <a:cs typeface="Comic Sans MS"/>
              </a:rPr>
              <a:t>15	ms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prop. </a:t>
            </a:r>
            <a:r>
              <a:rPr sz="3400" spc="-5" dirty="0">
                <a:latin typeface="Comic Sans MS"/>
                <a:cs typeface="Comic Sans MS"/>
              </a:rPr>
              <a:t>delay,	</a:t>
            </a:r>
            <a:r>
              <a:rPr sz="3400" dirty="0">
                <a:latin typeface="Comic Sans MS"/>
                <a:cs typeface="Comic Sans MS"/>
              </a:rPr>
              <a:t>8000	bit	</a:t>
            </a:r>
            <a:r>
              <a:rPr sz="3400" spc="-5" dirty="0">
                <a:latin typeface="Comic Sans MS"/>
                <a:cs typeface="Comic Sans MS"/>
              </a:rPr>
              <a:t>packet: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9021" y="441344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480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2151" y="441344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075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3009" y="4212343"/>
            <a:ext cx="2457786" cy="32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0025" y="4220741"/>
            <a:ext cx="173355" cy="311150"/>
          </a:xfrm>
          <a:custGeom>
            <a:avLst/>
            <a:gdLst/>
            <a:ahLst/>
            <a:cxnLst/>
            <a:rect l="l" t="t" r="r" b="b"/>
            <a:pathLst>
              <a:path w="173354" h="311150">
                <a:moveTo>
                  <a:pt x="85812" y="0"/>
                </a:moveTo>
                <a:lnTo>
                  <a:pt x="38061" y="11870"/>
                </a:lnTo>
                <a:lnTo>
                  <a:pt x="8924" y="44224"/>
                </a:lnTo>
                <a:lnTo>
                  <a:pt x="3339" y="70818"/>
                </a:lnTo>
                <a:lnTo>
                  <a:pt x="3391" y="72966"/>
                </a:lnTo>
                <a:lnTo>
                  <a:pt x="20298" y="117619"/>
                </a:lnTo>
                <a:lnTo>
                  <a:pt x="59482" y="154910"/>
                </a:lnTo>
                <a:lnTo>
                  <a:pt x="44319" y="166478"/>
                </a:lnTo>
                <a:lnTo>
                  <a:pt x="13350" y="198114"/>
                </a:lnTo>
                <a:lnTo>
                  <a:pt x="56" y="236456"/>
                </a:lnTo>
                <a:lnTo>
                  <a:pt x="0" y="237947"/>
                </a:lnTo>
                <a:lnTo>
                  <a:pt x="1152" y="250018"/>
                </a:lnTo>
                <a:lnTo>
                  <a:pt x="18991" y="284410"/>
                </a:lnTo>
                <a:lnTo>
                  <a:pt x="65415" y="309477"/>
                </a:lnTo>
                <a:lnTo>
                  <a:pt x="85591" y="311148"/>
                </a:lnTo>
                <a:lnTo>
                  <a:pt x="104233" y="309746"/>
                </a:lnTo>
                <a:lnTo>
                  <a:pt x="120994" y="305541"/>
                </a:lnTo>
                <a:lnTo>
                  <a:pt x="134422" y="299215"/>
                </a:lnTo>
                <a:lnTo>
                  <a:pt x="89132" y="299215"/>
                </a:lnTo>
                <a:lnTo>
                  <a:pt x="77605" y="298145"/>
                </a:lnTo>
                <a:lnTo>
                  <a:pt x="42590" y="272814"/>
                </a:lnTo>
                <a:lnTo>
                  <a:pt x="33910" y="234688"/>
                </a:lnTo>
                <a:lnTo>
                  <a:pt x="34369" y="226034"/>
                </a:lnTo>
                <a:lnTo>
                  <a:pt x="47686" y="188066"/>
                </a:lnTo>
                <a:lnTo>
                  <a:pt x="69882" y="163309"/>
                </a:lnTo>
                <a:lnTo>
                  <a:pt x="133037" y="163309"/>
                </a:lnTo>
                <a:lnTo>
                  <a:pt x="122446" y="154110"/>
                </a:lnTo>
                <a:lnTo>
                  <a:pt x="104621" y="139884"/>
                </a:lnTo>
                <a:lnTo>
                  <a:pt x="117658" y="131265"/>
                </a:lnTo>
                <a:lnTo>
                  <a:pt x="94221" y="131265"/>
                </a:lnTo>
                <a:lnTo>
                  <a:pt x="57933" y="101211"/>
                </a:lnTo>
                <a:lnTo>
                  <a:pt x="35365" y="64011"/>
                </a:lnTo>
                <a:lnTo>
                  <a:pt x="35365" y="56351"/>
                </a:lnTo>
                <a:lnTo>
                  <a:pt x="57132" y="20150"/>
                </a:lnTo>
                <a:lnTo>
                  <a:pt x="86255" y="12816"/>
                </a:lnTo>
                <a:lnTo>
                  <a:pt x="134714" y="12816"/>
                </a:lnTo>
                <a:lnTo>
                  <a:pt x="132279" y="11062"/>
                </a:lnTo>
                <a:lnTo>
                  <a:pt x="118560" y="4916"/>
                </a:lnTo>
                <a:lnTo>
                  <a:pt x="103071" y="1229"/>
                </a:lnTo>
                <a:lnTo>
                  <a:pt x="85812" y="0"/>
                </a:lnTo>
                <a:close/>
              </a:path>
              <a:path w="173354" h="311150">
                <a:moveTo>
                  <a:pt x="133037" y="163309"/>
                </a:moveTo>
                <a:lnTo>
                  <a:pt x="69882" y="163309"/>
                </a:lnTo>
                <a:lnTo>
                  <a:pt x="91774" y="181305"/>
                </a:lnTo>
                <a:lnTo>
                  <a:pt x="109654" y="197506"/>
                </a:lnTo>
                <a:lnTo>
                  <a:pt x="137063" y="231027"/>
                </a:lnTo>
                <a:lnTo>
                  <a:pt x="141792" y="253029"/>
                </a:lnTo>
                <a:lnTo>
                  <a:pt x="140893" y="262283"/>
                </a:lnTo>
                <a:lnTo>
                  <a:pt x="110650" y="295845"/>
                </a:lnTo>
                <a:lnTo>
                  <a:pt x="89132" y="299215"/>
                </a:lnTo>
                <a:lnTo>
                  <a:pt x="134422" y="299215"/>
                </a:lnTo>
                <a:lnTo>
                  <a:pt x="166961" y="263996"/>
                </a:lnTo>
                <a:lnTo>
                  <a:pt x="172990" y="234688"/>
                </a:lnTo>
                <a:lnTo>
                  <a:pt x="171939" y="222354"/>
                </a:lnTo>
                <a:lnTo>
                  <a:pt x="156174" y="187175"/>
                </a:lnTo>
                <a:lnTo>
                  <a:pt x="136980" y="166734"/>
                </a:lnTo>
                <a:lnTo>
                  <a:pt x="133037" y="163309"/>
                </a:lnTo>
                <a:close/>
              </a:path>
              <a:path w="173354" h="311150">
                <a:moveTo>
                  <a:pt x="134714" y="12816"/>
                </a:moveTo>
                <a:lnTo>
                  <a:pt x="86255" y="12816"/>
                </a:lnTo>
                <a:lnTo>
                  <a:pt x="96945" y="13638"/>
                </a:lnTo>
                <a:lnTo>
                  <a:pt x="106445" y="16103"/>
                </a:lnTo>
                <a:lnTo>
                  <a:pt x="134117" y="51344"/>
                </a:lnTo>
                <a:lnTo>
                  <a:pt x="134933" y="62317"/>
                </a:lnTo>
                <a:lnTo>
                  <a:pt x="134491" y="70818"/>
                </a:lnTo>
                <a:lnTo>
                  <a:pt x="115905" y="109912"/>
                </a:lnTo>
                <a:lnTo>
                  <a:pt x="94221" y="131265"/>
                </a:lnTo>
                <a:lnTo>
                  <a:pt x="117658" y="131265"/>
                </a:lnTo>
                <a:lnTo>
                  <a:pt x="154403" y="98780"/>
                </a:lnTo>
                <a:lnTo>
                  <a:pt x="166353" y="64527"/>
                </a:lnTo>
                <a:lnTo>
                  <a:pt x="164970" y="52276"/>
                </a:lnTo>
                <a:lnTo>
                  <a:pt x="160821" y="40716"/>
                </a:lnTo>
                <a:lnTo>
                  <a:pt x="153907" y="29846"/>
                </a:lnTo>
                <a:lnTo>
                  <a:pt x="144227" y="19667"/>
                </a:lnTo>
                <a:lnTo>
                  <a:pt x="134714" y="1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5231" y="4565923"/>
            <a:ext cx="614680" cy="411480"/>
          </a:xfrm>
          <a:custGeom>
            <a:avLst/>
            <a:gdLst/>
            <a:ahLst/>
            <a:cxnLst/>
            <a:rect l="l" t="t" r="r" b="b"/>
            <a:pathLst>
              <a:path w="614679" h="411479">
                <a:moveTo>
                  <a:pt x="70803" y="28949"/>
                </a:moveTo>
                <a:lnTo>
                  <a:pt x="22125" y="28949"/>
                </a:lnTo>
                <a:lnTo>
                  <a:pt x="25076" y="29907"/>
                </a:lnTo>
                <a:lnTo>
                  <a:pt x="29796" y="33737"/>
                </a:lnTo>
                <a:lnTo>
                  <a:pt x="34295" y="294797"/>
                </a:lnTo>
                <a:lnTo>
                  <a:pt x="43761" y="300805"/>
                </a:lnTo>
                <a:lnTo>
                  <a:pt x="80670" y="316826"/>
                </a:lnTo>
                <a:lnTo>
                  <a:pt x="107533" y="320431"/>
                </a:lnTo>
                <a:lnTo>
                  <a:pt x="126009" y="318663"/>
                </a:lnTo>
                <a:lnTo>
                  <a:pt x="143599" y="313359"/>
                </a:lnTo>
                <a:lnTo>
                  <a:pt x="160304" y="304520"/>
                </a:lnTo>
                <a:lnTo>
                  <a:pt x="160587" y="304299"/>
                </a:lnTo>
                <a:lnTo>
                  <a:pt x="110409" y="304299"/>
                </a:lnTo>
                <a:lnTo>
                  <a:pt x="102186" y="302421"/>
                </a:lnTo>
                <a:lnTo>
                  <a:pt x="70803" y="281980"/>
                </a:lnTo>
                <a:lnTo>
                  <a:pt x="70803" y="160878"/>
                </a:lnTo>
                <a:lnTo>
                  <a:pt x="77358" y="154801"/>
                </a:lnTo>
                <a:lnTo>
                  <a:pt x="83305" y="149829"/>
                </a:lnTo>
                <a:lnTo>
                  <a:pt x="87575" y="146735"/>
                </a:lnTo>
                <a:lnTo>
                  <a:pt x="70803" y="146735"/>
                </a:lnTo>
                <a:lnTo>
                  <a:pt x="70803" y="28949"/>
                </a:lnTo>
                <a:close/>
              </a:path>
              <a:path w="614679" h="411479">
                <a:moveTo>
                  <a:pt x="192059" y="137233"/>
                </a:moveTo>
                <a:lnTo>
                  <a:pt x="116827" y="137233"/>
                </a:lnTo>
                <a:lnTo>
                  <a:pt x="127592" y="138538"/>
                </a:lnTo>
                <a:lnTo>
                  <a:pt x="137763" y="142454"/>
                </a:lnTo>
                <a:lnTo>
                  <a:pt x="169349" y="183502"/>
                </a:lnTo>
                <a:lnTo>
                  <a:pt x="173691" y="217893"/>
                </a:lnTo>
                <a:lnTo>
                  <a:pt x="172605" y="237741"/>
                </a:lnTo>
                <a:lnTo>
                  <a:pt x="156321" y="282200"/>
                </a:lnTo>
                <a:lnTo>
                  <a:pt x="118817" y="304299"/>
                </a:lnTo>
                <a:lnTo>
                  <a:pt x="160587" y="304299"/>
                </a:lnTo>
                <a:lnTo>
                  <a:pt x="191806" y="274369"/>
                </a:lnTo>
                <a:lnTo>
                  <a:pt x="209729" y="230946"/>
                </a:lnTo>
                <a:lnTo>
                  <a:pt x="211969" y="205298"/>
                </a:lnTo>
                <a:lnTo>
                  <a:pt x="210517" y="183426"/>
                </a:lnTo>
                <a:lnTo>
                  <a:pt x="206161" y="164000"/>
                </a:lnTo>
                <a:lnTo>
                  <a:pt x="198901" y="147019"/>
                </a:lnTo>
                <a:lnTo>
                  <a:pt x="192059" y="137233"/>
                </a:lnTo>
                <a:close/>
              </a:path>
              <a:path w="614679" h="411479">
                <a:moveTo>
                  <a:pt x="134306" y="105853"/>
                </a:moveTo>
                <a:lnTo>
                  <a:pt x="117559" y="108408"/>
                </a:lnTo>
                <a:lnTo>
                  <a:pt x="101393" y="116073"/>
                </a:lnTo>
                <a:lnTo>
                  <a:pt x="85808" y="128849"/>
                </a:lnTo>
                <a:lnTo>
                  <a:pt x="70803" y="146735"/>
                </a:lnTo>
                <a:lnTo>
                  <a:pt x="87575" y="146735"/>
                </a:lnTo>
                <a:lnTo>
                  <a:pt x="88643" y="145962"/>
                </a:lnTo>
                <a:lnTo>
                  <a:pt x="93372" y="143200"/>
                </a:lnTo>
                <a:lnTo>
                  <a:pt x="101191" y="139222"/>
                </a:lnTo>
                <a:lnTo>
                  <a:pt x="109007" y="137233"/>
                </a:lnTo>
                <a:lnTo>
                  <a:pt x="192059" y="137233"/>
                </a:lnTo>
                <a:lnTo>
                  <a:pt x="188737" y="132482"/>
                </a:lnTo>
                <a:lnTo>
                  <a:pt x="176622" y="120832"/>
                </a:lnTo>
                <a:lnTo>
                  <a:pt x="163512" y="112510"/>
                </a:lnTo>
                <a:lnTo>
                  <a:pt x="149407" y="107517"/>
                </a:lnTo>
                <a:lnTo>
                  <a:pt x="134306" y="105853"/>
                </a:lnTo>
                <a:close/>
              </a:path>
              <a:path w="614679" h="411479">
                <a:moveTo>
                  <a:pt x="70803" y="0"/>
                </a:moveTo>
                <a:lnTo>
                  <a:pt x="60846" y="0"/>
                </a:lnTo>
                <a:lnTo>
                  <a:pt x="0" y="24751"/>
                </a:lnTo>
                <a:lnTo>
                  <a:pt x="3097" y="32485"/>
                </a:lnTo>
                <a:lnTo>
                  <a:pt x="9292" y="30128"/>
                </a:lnTo>
                <a:lnTo>
                  <a:pt x="14455" y="28949"/>
                </a:lnTo>
                <a:lnTo>
                  <a:pt x="70803" y="28949"/>
                </a:lnTo>
                <a:lnTo>
                  <a:pt x="70803" y="0"/>
                </a:lnTo>
                <a:close/>
              </a:path>
              <a:path w="614679" h="411479">
                <a:moveTo>
                  <a:pt x="231661" y="402860"/>
                </a:moveTo>
                <a:lnTo>
                  <a:pt x="226129" y="402860"/>
                </a:lnTo>
                <a:lnTo>
                  <a:pt x="226129" y="411036"/>
                </a:lnTo>
                <a:lnTo>
                  <a:pt x="332337" y="411036"/>
                </a:lnTo>
                <a:lnTo>
                  <a:pt x="332337" y="403007"/>
                </a:lnTo>
                <a:lnTo>
                  <a:pt x="239774" y="403007"/>
                </a:lnTo>
                <a:lnTo>
                  <a:pt x="231661" y="402860"/>
                </a:lnTo>
                <a:close/>
              </a:path>
              <a:path w="614679" h="411479">
                <a:moveTo>
                  <a:pt x="298041" y="135907"/>
                </a:moveTo>
                <a:lnTo>
                  <a:pt x="247813" y="135907"/>
                </a:lnTo>
                <a:lnTo>
                  <a:pt x="251317" y="136791"/>
                </a:lnTo>
                <a:lnTo>
                  <a:pt x="256480" y="140327"/>
                </a:lnTo>
                <a:lnTo>
                  <a:pt x="258361" y="142979"/>
                </a:lnTo>
                <a:lnTo>
                  <a:pt x="260720" y="150050"/>
                </a:lnTo>
                <a:lnTo>
                  <a:pt x="261293" y="158116"/>
                </a:lnTo>
                <a:lnTo>
                  <a:pt x="261292" y="364187"/>
                </a:lnTo>
                <a:lnTo>
                  <a:pt x="246707" y="401460"/>
                </a:lnTo>
                <a:lnTo>
                  <a:pt x="239774" y="403007"/>
                </a:lnTo>
                <a:lnTo>
                  <a:pt x="332337" y="403007"/>
                </a:lnTo>
                <a:lnTo>
                  <a:pt x="332337" y="402860"/>
                </a:lnTo>
                <a:lnTo>
                  <a:pt x="321273" y="402860"/>
                </a:lnTo>
                <a:lnTo>
                  <a:pt x="313640" y="401755"/>
                </a:lnTo>
                <a:lnTo>
                  <a:pt x="298041" y="364187"/>
                </a:lnTo>
                <a:lnTo>
                  <a:pt x="298041" y="302531"/>
                </a:lnTo>
                <a:lnTo>
                  <a:pt x="323579" y="302531"/>
                </a:lnTo>
                <a:lnTo>
                  <a:pt x="321612" y="301703"/>
                </a:lnTo>
                <a:lnTo>
                  <a:pt x="299161" y="269991"/>
                </a:lnTo>
                <a:lnTo>
                  <a:pt x="298041" y="167067"/>
                </a:lnTo>
                <a:lnTo>
                  <a:pt x="306573" y="158116"/>
                </a:lnTo>
                <a:lnTo>
                  <a:pt x="310821" y="154028"/>
                </a:lnTo>
                <a:lnTo>
                  <a:pt x="298041" y="154028"/>
                </a:lnTo>
                <a:lnTo>
                  <a:pt x="298041" y="135907"/>
                </a:lnTo>
                <a:close/>
              </a:path>
              <a:path w="614679" h="411479">
                <a:moveTo>
                  <a:pt x="323579" y="302531"/>
                </a:moveTo>
                <a:lnTo>
                  <a:pt x="298041" y="302531"/>
                </a:lnTo>
                <a:lnTo>
                  <a:pt x="305415" y="309161"/>
                </a:lnTo>
                <a:lnTo>
                  <a:pt x="346275" y="320432"/>
                </a:lnTo>
                <a:lnTo>
                  <a:pt x="364281" y="318678"/>
                </a:lnTo>
                <a:lnTo>
                  <a:pt x="380682" y="313415"/>
                </a:lnTo>
                <a:lnTo>
                  <a:pt x="391215" y="307172"/>
                </a:lnTo>
                <a:lnTo>
                  <a:pt x="345612" y="307172"/>
                </a:lnTo>
                <a:lnTo>
                  <a:pt x="336824" y="306564"/>
                </a:lnTo>
                <a:lnTo>
                  <a:pt x="328824" y="304741"/>
                </a:lnTo>
                <a:lnTo>
                  <a:pt x="323579" y="302531"/>
                </a:lnTo>
                <a:close/>
              </a:path>
              <a:path w="614679" h="411479">
                <a:moveTo>
                  <a:pt x="419462" y="137896"/>
                </a:moveTo>
                <a:lnTo>
                  <a:pt x="345391" y="137896"/>
                </a:lnTo>
                <a:lnTo>
                  <a:pt x="354795" y="138973"/>
                </a:lnTo>
                <a:lnTo>
                  <a:pt x="363534" y="142205"/>
                </a:lnTo>
                <a:lnTo>
                  <a:pt x="394290" y="185463"/>
                </a:lnTo>
                <a:lnTo>
                  <a:pt x="399379" y="226512"/>
                </a:lnTo>
                <a:lnTo>
                  <a:pt x="398259" y="245807"/>
                </a:lnTo>
                <a:lnTo>
                  <a:pt x="381457" y="289935"/>
                </a:lnTo>
                <a:lnTo>
                  <a:pt x="345612" y="307172"/>
                </a:lnTo>
                <a:lnTo>
                  <a:pt x="391215" y="307172"/>
                </a:lnTo>
                <a:lnTo>
                  <a:pt x="421837" y="274107"/>
                </a:lnTo>
                <a:lnTo>
                  <a:pt x="436882" y="230794"/>
                </a:lnTo>
                <a:lnTo>
                  <a:pt x="438763" y="205739"/>
                </a:lnTo>
                <a:lnTo>
                  <a:pt x="437200" y="183420"/>
                </a:lnTo>
                <a:lnTo>
                  <a:pt x="432513" y="163310"/>
                </a:lnTo>
                <a:lnTo>
                  <a:pt x="424700" y="145410"/>
                </a:lnTo>
                <a:lnTo>
                  <a:pt x="419462" y="137896"/>
                </a:lnTo>
                <a:close/>
              </a:path>
              <a:path w="614679" h="411479">
                <a:moveTo>
                  <a:pt x="362870" y="105853"/>
                </a:moveTo>
                <a:lnTo>
                  <a:pt x="321667" y="122931"/>
                </a:lnTo>
                <a:lnTo>
                  <a:pt x="298041" y="154028"/>
                </a:lnTo>
                <a:lnTo>
                  <a:pt x="310821" y="154028"/>
                </a:lnTo>
                <a:lnTo>
                  <a:pt x="313806" y="151155"/>
                </a:lnTo>
                <a:lnTo>
                  <a:pt x="319738" y="146183"/>
                </a:lnTo>
                <a:lnTo>
                  <a:pt x="324370" y="143200"/>
                </a:lnTo>
                <a:lnTo>
                  <a:pt x="331303" y="139664"/>
                </a:lnTo>
                <a:lnTo>
                  <a:pt x="338311" y="137896"/>
                </a:lnTo>
                <a:lnTo>
                  <a:pt x="419462" y="137896"/>
                </a:lnTo>
                <a:lnTo>
                  <a:pt x="413762" y="129720"/>
                </a:lnTo>
                <a:lnTo>
                  <a:pt x="402947" y="119278"/>
                </a:lnTo>
                <a:lnTo>
                  <a:pt x="390861" y="111819"/>
                </a:lnTo>
                <a:lnTo>
                  <a:pt x="377502" y="107344"/>
                </a:lnTo>
                <a:lnTo>
                  <a:pt x="362870" y="105853"/>
                </a:lnTo>
                <a:close/>
              </a:path>
              <a:path w="614679" h="411479">
                <a:moveTo>
                  <a:pt x="298041" y="106737"/>
                </a:moveTo>
                <a:lnTo>
                  <a:pt x="289632" y="106737"/>
                </a:lnTo>
                <a:lnTo>
                  <a:pt x="227237" y="131930"/>
                </a:lnTo>
                <a:lnTo>
                  <a:pt x="229891" y="139001"/>
                </a:lnTo>
                <a:lnTo>
                  <a:pt x="235350" y="136939"/>
                </a:lnTo>
                <a:lnTo>
                  <a:pt x="239849" y="135907"/>
                </a:lnTo>
                <a:lnTo>
                  <a:pt x="298041" y="135907"/>
                </a:lnTo>
                <a:lnTo>
                  <a:pt x="298041" y="106737"/>
                </a:lnTo>
                <a:close/>
              </a:path>
              <a:path w="614679" h="411479">
                <a:moveTo>
                  <a:pt x="581549" y="311591"/>
                </a:moveTo>
                <a:lnTo>
                  <a:pt x="495628" y="311591"/>
                </a:lnTo>
                <a:lnTo>
                  <a:pt x="499611" y="312328"/>
                </a:lnTo>
                <a:lnTo>
                  <a:pt x="504479" y="313801"/>
                </a:lnTo>
                <a:lnTo>
                  <a:pt x="516095" y="316702"/>
                </a:lnTo>
                <a:lnTo>
                  <a:pt x="527048" y="318774"/>
                </a:lnTo>
                <a:lnTo>
                  <a:pt x="537337" y="320018"/>
                </a:lnTo>
                <a:lnTo>
                  <a:pt x="546962" y="320432"/>
                </a:lnTo>
                <a:lnTo>
                  <a:pt x="559594" y="319375"/>
                </a:lnTo>
                <a:lnTo>
                  <a:pt x="571605" y="316205"/>
                </a:lnTo>
                <a:lnTo>
                  <a:pt x="581549" y="311591"/>
                </a:lnTo>
                <a:close/>
              </a:path>
              <a:path w="614679" h="411479">
                <a:moveTo>
                  <a:pt x="484565" y="245075"/>
                </a:moveTo>
                <a:lnTo>
                  <a:pt x="477263" y="245075"/>
                </a:lnTo>
                <a:lnTo>
                  <a:pt x="477263" y="317337"/>
                </a:lnTo>
                <a:lnTo>
                  <a:pt x="484565" y="317337"/>
                </a:lnTo>
                <a:lnTo>
                  <a:pt x="486483" y="313507"/>
                </a:lnTo>
                <a:lnTo>
                  <a:pt x="489137" y="311591"/>
                </a:lnTo>
                <a:lnTo>
                  <a:pt x="581549" y="311591"/>
                </a:lnTo>
                <a:lnTo>
                  <a:pt x="582993" y="310922"/>
                </a:lnTo>
                <a:lnTo>
                  <a:pt x="588130" y="307393"/>
                </a:lnTo>
                <a:lnTo>
                  <a:pt x="547404" y="307393"/>
                </a:lnTo>
                <a:lnTo>
                  <a:pt x="536825" y="306412"/>
                </a:lnTo>
                <a:lnTo>
                  <a:pt x="500206" y="282905"/>
                </a:lnTo>
                <a:lnTo>
                  <a:pt x="488368" y="259591"/>
                </a:lnTo>
                <a:lnTo>
                  <a:pt x="484565" y="245075"/>
                </a:lnTo>
                <a:close/>
              </a:path>
              <a:path w="614679" h="411479">
                <a:moveTo>
                  <a:pt x="537889" y="105853"/>
                </a:moveTo>
                <a:lnTo>
                  <a:pt x="493527" y="122648"/>
                </a:lnTo>
                <a:lnTo>
                  <a:pt x="476379" y="164415"/>
                </a:lnTo>
                <a:lnTo>
                  <a:pt x="477001" y="173613"/>
                </a:lnTo>
                <a:lnTo>
                  <a:pt x="501824" y="209827"/>
                </a:lnTo>
                <a:lnTo>
                  <a:pt x="543083" y="232575"/>
                </a:lnTo>
                <a:lnTo>
                  <a:pt x="555121" y="239495"/>
                </a:lnTo>
                <a:lnTo>
                  <a:pt x="581250" y="269576"/>
                </a:lnTo>
                <a:lnTo>
                  <a:pt x="581921" y="276896"/>
                </a:lnTo>
                <a:lnTo>
                  <a:pt x="581921" y="285295"/>
                </a:lnTo>
                <a:lnTo>
                  <a:pt x="547404" y="307393"/>
                </a:lnTo>
                <a:lnTo>
                  <a:pt x="588130" y="307393"/>
                </a:lnTo>
                <a:lnTo>
                  <a:pt x="613361" y="272139"/>
                </a:lnTo>
                <a:lnTo>
                  <a:pt x="614668" y="258997"/>
                </a:lnTo>
                <a:lnTo>
                  <a:pt x="611861" y="241967"/>
                </a:lnTo>
                <a:lnTo>
                  <a:pt x="603439" y="226678"/>
                </a:lnTo>
                <a:lnTo>
                  <a:pt x="589403" y="213129"/>
                </a:lnTo>
                <a:lnTo>
                  <a:pt x="569752" y="201320"/>
                </a:lnTo>
                <a:lnTo>
                  <a:pt x="537447" y="185629"/>
                </a:lnTo>
                <a:lnTo>
                  <a:pt x="527822" y="180616"/>
                </a:lnTo>
                <a:lnTo>
                  <a:pt x="502488" y="153438"/>
                </a:lnTo>
                <a:lnTo>
                  <a:pt x="502488" y="138559"/>
                </a:lnTo>
                <a:lnTo>
                  <a:pt x="537005" y="118891"/>
                </a:lnTo>
                <a:lnTo>
                  <a:pt x="599401" y="118891"/>
                </a:lnTo>
                <a:lnTo>
                  <a:pt x="599401" y="114250"/>
                </a:lnTo>
                <a:lnTo>
                  <a:pt x="579414" y="114250"/>
                </a:lnTo>
                <a:lnTo>
                  <a:pt x="574398" y="113145"/>
                </a:lnTo>
                <a:lnTo>
                  <a:pt x="566875" y="110935"/>
                </a:lnTo>
                <a:lnTo>
                  <a:pt x="558675" y="108712"/>
                </a:lnTo>
                <a:lnTo>
                  <a:pt x="551110" y="107123"/>
                </a:lnTo>
                <a:lnTo>
                  <a:pt x="544182" y="106170"/>
                </a:lnTo>
                <a:lnTo>
                  <a:pt x="537889" y="105853"/>
                </a:lnTo>
                <a:close/>
              </a:path>
              <a:path w="614679" h="411479">
                <a:moveTo>
                  <a:pt x="599401" y="118891"/>
                </a:moveTo>
                <a:lnTo>
                  <a:pt x="537005" y="118891"/>
                </a:lnTo>
                <a:lnTo>
                  <a:pt x="546733" y="119623"/>
                </a:lnTo>
                <a:lnTo>
                  <a:pt x="555563" y="121819"/>
                </a:lnTo>
                <a:lnTo>
                  <a:pt x="587598" y="159857"/>
                </a:lnTo>
                <a:lnTo>
                  <a:pt x="592099" y="174801"/>
                </a:lnTo>
                <a:lnTo>
                  <a:pt x="599401" y="174801"/>
                </a:lnTo>
                <a:lnTo>
                  <a:pt x="599401" y="118891"/>
                </a:lnTo>
                <a:close/>
              </a:path>
              <a:path w="614679" h="411479">
                <a:moveTo>
                  <a:pt x="599401" y="105853"/>
                </a:moveTo>
                <a:lnTo>
                  <a:pt x="592099" y="105853"/>
                </a:lnTo>
                <a:lnTo>
                  <a:pt x="590329" y="109388"/>
                </a:lnTo>
                <a:lnTo>
                  <a:pt x="588780" y="111672"/>
                </a:lnTo>
                <a:lnTo>
                  <a:pt x="586125" y="113734"/>
                </a:lnTo>
                <a:lnTo>
                  <a:pt x="584281" y="114250"/>
                </a:lnTo>
                <a:lnTo>
                  <a:pt x="599401" y="114250"/>
                </a:lnTo>
                <a:lnTo>
                  <a:pt x="599401" y="10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6862" y="4574321"/>
            <a:ext cx="384175" cy="311150"/>
          </a:xfrm>
          <a:custGeom>
            <a:avLst/>
            <a:gdLst/>
            <a:ahLst/>
            <a:cxnLst/>
            <a:rect l="l" t="t" r="r" b="b"/>
            <a:pathLst>
              <a:path w="384175" h="311150">
                <a:moveTo>
                  <a:pt x="80318" y="35577"/>
                </a:moveTo>
                <a:lnTo>
                  <a:pt x="29944" y="35577"/>
                </a:lnTo>
                <a:lnTo>
                  <a:pt x="33227" y="36682"/>
                </a:lnTo>
                <a:lnTo>
                  <a:pt x="38684" y="41103"/>
                </a:lnTo>
                <a:lnTo>
                  <a:pt x="43809" y="91267"/>
                </a:lnTo>
                <a:lnTo>
                  <a:pt x="43809" y="253029"/>
                </a:lnTo>
                <a:lnTo>
                  <a:pt x="36876" y="291886"/>
                </a:lnTo>
                <a:lnTo>
                  <a:pt x="5309" y="297668"/>
                </a:lnTo>
                <a:lnTo>
                  <a:pt x="5309" y="305845"/>
                </a:lnTo>
                <a:lnTo>
                  <a:pt x="118154" y="305845"/>
                </a:lnTo>
                <a:lnTo>
                  <a:pt x="118154" y="297668"/>
                </a:lnTo>
                <a:lnTo>
                  <a:pt x="108833" y="297268"/>
                </a:lnTo>
                <a:lnTo>
                  <a:pt x="101227" y="296508"/>
                </a:lnTo>
                <a:lnTo>
                  <a:pt x="80450" y="264438"/>
                </a:lnTo>
                <a:lnTo>
                  <a:pt x="80318" y="253029"/>
                </a:lnTo>
                <a:lnTo>
                  <a:pt x="80318" y="35577"/>
                </a:lnTo>
                <a:close/>
              </a:path>
              <a:path w="384175" h="311150">
                <a:moveTo>
                  <a:pt x="80318" y="0"/>
                </a:moveTo>
                <a:lnTo>
                  <a:pt x="73016" y="0"/>
                </a:lnTo>
                <a:lnTo>
                  <a:pt x="0" y="35577"/>
                </a:lnTo>
                <a:lnTo>
                  <a:pt x="3318" y="42429"/>
                </a:lnTo>
                <a:lnTo>
                  <a:pt x="13054" y="37861"/>
                </a:lnTo>
                <a:lnTo>
                  <a:pt x="20651" y="35577"/>
                </a:lnTo>
                <a:lnTo>
                  <a:pt x="80318" y="35577"/>
                </a:lnTo>
                <a:lnTo>
                  <a:pt x="80318" y="0"/>
                </a:lnTo>
                <a:close/>
              </a:path>
              <a:path w="384175" h="311150">
                <a:moveTo>
                  <a:pt x="287642" y="0"/>
                </a:moveTo>
                <a:lnTo>
                  <a:pt x="246486" y="14363"/>
                </a:lnTo>
                <a:lnTo>
                  <a:pt x="213712" y="52173"/>
                </a:lnTo>
                <a:lnTo>
                  <a:pt x="198556" y="88898"/>
                </a:lnTo>
                <a:lnTo>
                  <a:pt x="190811" y="133040"/>
                </a:lnTo>
                <a:lnTo>
                  <a:pt x="189843" y="157784"/>
                </a:lnTo>
                <a:lnTo>
                  <a:pt x="191350" y="186747"/>
                </a:lnTo>
                <a:lnTo>
                  <a:pt x="203409" y="238126"/>
                </a:lnTo>
                <a:lnTo>
                  <a:pt x="229131" y="282683"/>
                </a:lnTo>
                <a:lnTo>
                  <a:pt x="264865" y="307987"/>
                </a:lnTo>
                <a:lnTo>
                  <a:pt x="285428" y="311150"/>
                </a:lnTo>
                <a:lnTo>
                  <a:pt x="296374" y="310120"/>
                </a:lnTo>
                <a:lnTo>
                  <a:pt x="307527" y="307033"/>
                </a:lnTo>
                <a:lnTo>
                  <a:pt x="318888" y="301888"/>
                </a:lnTo>
                <a:lnTo>
                  <a:pt x="326375" y="297226"/>
                </a:lnTo>
                <a:lnTo>
                  <a:pt x="286092" y="297226"/>
                </a:lnTo>
                <a:lnTo>
                  <a:pt x="274365" y="295169"/>
                </a:lnTo>
                <a:lnTo>
                  <a:pt x="248478" y="264299"/>
                </a:lnTo>
                <a:lnTo>
                  <a:pt x="237028" y="219495"/>
                </a:lnTo>
                <a:lnTo>
                  <a:pt x="233211" y="163309"/>
                </a:lnTo>
                <a:lnTo>
                  <a:pt x="233570" y="144124"/>
                </a:lnTo>
                <a:lnTo>
                  <a:pt x="236447" y="105341"/>
                </a:lnTo>
                <a:lnTo>
                  <a:pt x="242477" y="67386"/>
                </a:lnTo>
                <a:lnTo>
                  <a:pt x="260648" y="28064"/>
                </a:lnTo>
                <a:lnTo>
                  <a:pt x="287421" y="14584"/>
                </a:lnTo>
                <a:lnTo>
                  <a:pt x="328336" y="14584"/>
                </a:lnTo>
                <a:lnTo>
                  <a:pt x="320388" y="8784"/>
                </a:lnTo>
                <a:lnTo>
                  <a:pt x="304458" y="2196"/>
                </a:lnTo>
                <a:lnTo>
                  <a:pt x="287642" y="0"/>
                </a:lnTo>
                <a:close/>
              </a:path>
              <a:path w="384175" h="311150">
                <a:moveTo>
                  <a:pt x="328336" y="14584"/>
                </a:moveTo>
                <a:lnTo>
                  <a:pt x="295976" y="14584"/>
                </a:lnTo>
                <a:lnTo>
                  <a:pt x="303277" y="17015"/>
                </a:lnTo>
                <a:lnTo>
                  <a:pt x="309325" y="21877"/>
                </a:lnTo>
                <a:lnTo>
                  <a:pt x="329902" y="57898"/>
                </a:lnTo>
                <a:lnTo>
                  <a:pt x="337868" y="96405"/>
                </a:lnTo>
                <a:lnTo>
                  <a:pt x="340523" y="143419"/>
                </a:lnTo>
                <a:lnTo>
                  <a:pt x="339887" y="176057"/>
                </a:lnTo>
                <a:lnTo>
                  <a:pt x="334799" y="229646"/>
                </a:lnTo>
                <a:lnTo>
                  <a:pt x="322159" y="272172"/>
                </a:lnTo>
                <a:lnTo>
                  <a:pt x="292122" y="296557"/>
                </a:lnTo>
                <a:lnTo>
                  <a:pt x="286092" y="297226"/>
                </a:lnTo>
                <a:lnTo>
                  <a:pt x="326375" y="297226"/>
                </a:lnTo>
                <a:lnTo>
                  <a:pt x="360803" y="258740"/>
                </a:lnTo>
                <a:lnTo>
                  <a:pt x="375427" y="222547"/>
                </a:lnTo>
                <a:lnTo>
                  <a:pt x="382951" y="178239"/>
                </a:lnTo>
                <a:lnTo>
                  <a:pt x="383891" y="153144"/>
                </a:lnTo>
                <a:lnTo>
                  <a:pt x="381748" y="117840"/>
                </a:lnTo>
                <a:lnTo>
                  <a:pt x="375317" y="86405"/>
                </a:lnTo>
                <a:lnTo>
                  <a:pt x="364599" y="58837"/>
                </a:lnTo>
                <a:lnTo>
                  <a:pt x="349595" y="35137"/>
                </a:lnTo>
                <a:lnTo>
                  <a:pt x="335434" y="19764"/>
                </a:lnTo>
                <a:lnTo>
                  <a:pt x="328336" y="14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9065" y="3927123"/>
            <a:ext cx="1525424" cy="320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6800" y="4499038"/>
            <a:ext cx="110250" cy="182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9244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9244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0521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0521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7390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7390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3464" y="4580509"/>
            <a:ext cx="273050" cy="299720"/>
          </a:xfrm>
          <a:custGeom>
            <a:avLst/>
            <a:gdLst/>
            <a:ahLst/>
            <a:cxnLst/>
            <a:rect l="l" t="t" r="r" b="b"/>
            <a:pathLst>
              <a:path w="273050" h="299720">
                <a:moveTo>
                  <a:pt x="230380" y="8028"/>
                </a:moveTo>
                <a:lnTo>
                  <a:pt x="88652" y="8028"/>
                </a:lnTo>
                <a:lnTo>
                  <a:pt x="96580" y="10312"/>
                </a:lnTo>
                <a:lnTo>
                  <a:pt x="107645" y="19740"/>
                </a:lnTo>
                <a:lnTo>
                  <a:pt x="110409" y="25486"/>
                </a:lnTo>
                <a:lnTo>
                  <a:pt x="110409" y="32264"/>
                </a:lnTo>
                <a:lnTo>
                  <a:pt x="52660" y="241317"/>
                </a:lnTo>
                <a:lnTo>
                  <a:pt x="37835" y="278001"/>
                </a:lnTo>
                <a:lnTo>
                  <a:pt x="24560" y="288166"/>
                </a:lnTo>
                <a:lnTo>
                  <a:pt x="20725" y="289934"/>
                </a:lnTo>
                <a:lnTo>
                  <a:pt x="13350" y="291039"/>
                </a:lnTo>
                <a:lnTo>
                  <a:pt x="2434" y="291481"/>
                </a:lnTo>
                <a:lnTo>
                  <a:pt x="0" y="299657"/>
                </a:lnTo>
                <a:lnTo>
                  <a:pt x="116163" y="299657"/>
                </a:lnTo>
                <a:lnTo>
                  <a:pt x="118154" y="291481"/>
                </a:lnTo>
                <a:lnTo>
                  <a:pt x="108363" y="290459"/>
                </a:lnTo>
                <a:lnTo>
                  <a:pt x="100674" y="289161"/>
                </a:lnTo>
                <a:lnTo>
                  <a:pt x="95087" y="287586"/>
                </a:lnTo>
                <a:lnTo>
                  <a:pt x="91602" y="285736"/>
                </a:lnTo>
                <a:lnTo>
                  <a:pt x="87325" y="282200"/>
                </a:lnTo>
                <a:lnTo>
                  <a:pt x="85186" y="277338"/>
                </a:lnTo>
                <a:lnTo>
                  <a:pt x="85186" y="271151"/>
                </a:lnTo>
                <a:lnTo>
                  <a:pt x="116163" y="150713"/>
                </a:lnTo>
                <a:lnTo>
                  <a:pt x="188074" y="150713"/>
                </a:lnTo>
                <a:lnTo>
                  <a:pt x="206404" y="146410"/>
                </a:lnTo>
                <a:lnTo>
                  <a:pt x="222190" y="140105"/>
                </a:lnTo>
                <a:lnTo>
                  <a:pt x="137773" y="140105"/>
                </a:lnTo>
                <a:lnTo>
                  <a:pt x="129366" y="139442"/>
                </a:lnTo>
                <a:lnTo>
                  <a:pt x="119924" y="138116"/>
                </a:lnTo>
                <a:lnTo>
                  <a:pt x="155326" y="17678"/>
                </a:lnTo>
                <a:lnTo>
                  <a:pt x="161817" y="16499"/>
                </a:lnTo>
                <a:lnTo>
                  <a:pt x="167422" y="15910"/>
                </a:lnTo>
                <a:lnTo>
                  <a:pt x="245485" y="15910"/>
                </a:lnTo>
                <a:lnTo>
                  <a:pt x="237028" y="10441"/>
                </a:lnTo>
                <a:lnTo>
                  <a:pt x="230380" y="8028"/>
                </a:lnTo>
                <a:close/>
              </a:path>
              <a:path w="273050" h="299720">
                <a:moveTo>
                  <a:pt x="188074" y="150713"/>
                </a:moveTo>
                <a:lnTo>
                  <a:pt x="116163" y="150713"/>
                </a:lnTo>
                <a:lnTo>
                  <a:pt x="124958" y="152246"/>
                </a:lnTo>
                <a:lnTo>
                  <a:pt x="133643" y="153309"/>
                </a:lnTo>
                <a:lnTo>
                  <a:pt x="142217" y="153903"/>
                </a:lnTo>
                <a:lnTo>
                  <a:pt x="150680" y="154028"/>
                </a:lnTo>
                <a:lnTo>
                  <a:pt x="198695" y="299657"/>
                </a:lnTo>
                <a:lnTo>
                  <a:pt x="270384" y="299657"/>
                </a:lnTo>
                <a:lnTo>
                  <a:pt x="272817" y="291481"/>
                </a:lnTo>
                <a:lnTo>
                  <a:pt x="261795" y="290293"/>
                </a:lnTo>
                <a:lnTo>
                  <a:pt x="252406" y="288056"/>
                </a:lnTo>
                <a:lnTo>
                  <a:pt x="222590" y="253168"/>
                </a:lnTo>
                <a:lnTo>
                  <a:pt x="217280" y="238445"/>
                </a:lnTo>
                <a:lnTo>
                  <a:pt x="188074" y="150713"/>
                </a:lnTo>
                <a:close/>
              </a:path>
              <a:path w="273050" h="299720">
                <a:moveTo>
                  <a:pt x="245485" y="15910"/>
                </a:moveTo>
                <a:lnTo>
                  <a:pt x="172143" y="15910"/>
                </a:lnTo>
                <a:lnTo>
                  <a:pt x="185107" y="16725"/>
                </a:lnTo>
                <a:lnTo>
                  <a:pt x="196343" y="19170"/>
                </a:lnTo>
                <a:lnTo>
                  <a:pt x="226594" y="54970"/>
                </a:lnTo>
                <a:lnTo>
                  <a:pt x="227458" y="66516"/>
                </a:lnTo>
                <a:lnTo>
                  <a:pt x="226075" y="81564"/>
                </a:lnTo>
                <a:lnTo>
                  <a:pt x="205332" y="119001"/>
                </a:lnTo>
                <a:lnTo>
                  <a:pt x="163182" y="138786"/>
                </a:lnTo>
                <a:lnTo>
                  <a:pt x="145149" y="140105"/>
                </a:lnTo>
                <a:lnTo>
                  <a:pt x="222190" y="140105"/>
                </a:lnTo>
                <a:lnTo>
                  <a:pt x="258760" y="108027"/>
                </a:lnTo>
                <a:lnTo>
                  <a:pt x="271269" y="67400"/>
                </a:lnTo>
                <a:lnTo>
                  <a:pt x="269914" y="52995"/>
                </a:lnTo>
                <a:lnTo>
                  <a:pt x="265848" y="40053"/>
                </a:lnTo>
                <a:lnTo>
                  <a:pt x="259071" y="28576"/>
                </a:lnTo>
                <a:lnTo>
                  <a:pt x="249585" y="18562"/>
                </a:lnTo>
                <a:lnTo>
                  <a:pt x="245485" y="15910"/>
                </a:lnTo>
                <a:close/>
              </a:path>
              <a:path w="273050" h="299720">
                <a:moveTo>
                  <a:pt x="178780" y="0"/>
                </a:moveTo>
                <a:lnTo>
                  <a:pt x="80982" y="0"/>
                </a:lnTo>
                <a:lnTo>
                  <a:pt x="78327" y="8176"/>
                </a:lnTo>
                <a:lnTo>
                  <a:pt x="88652" y="8028"/>
                </a:lnTo>
                <a:lnTo>
                  <a:pt x="230380" y="8028"/>
                </a:lnTo>
                <a:lnTo>
                  <a:pt x="221042" y="4640"/>
                </a:lnTo>
                <a:lnTo>
                  <a:pt x="201626" y="1160"/>
                </a:lnTo>
                <a:lnTo>
                  <a:pt x="178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421" y="3941709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20">
                <a:moveTo>
                  <a:pt x="204668" y="0"/>
                </a:moveTo>
                <a:lnTo>
                  <a:pt x="82309" y="0"/>
                </a:lnTo>
                <a:lnTo>
                  <a:pt x="79654" y="8174"/>
                </a:lnTo>
                <a:lnTo>
                  <a:pt x="81130" y="8323"/>
                </a:lnTo>
                <a:lnTo>
                  <a:pt x="83121" y="8397"/>
                </a:lnTo>
                <a:lnTo>
                  <a:pt x="96840" y="8397"/>
                </a:lnTo>
                <a:lnTo>
                  <a:pt x="104472" y="9944"/>
                </a:lnTo>
                <a:lnTo>
                  <a:pt x="112586" y="16131"/>
                </a:lnTo>
                <a:lnTo>
                  <a:pt x="114614" y="20477"/>
                </a:lnTo>
                <a:lnTo>
                  <a:pt x="114614" y="26075"/>
                </a:lnTo>
                <a:lnTo>
                  <a:pt x="55095" y="241538"/>
                </a:lnTo>
                <a:lnTo>
                  <a:pt x="40491" y="278221"/>
                </a:lnTo>
                <a:lnTo>
                  <a:pt x="3098" y="291481"/>
                </a:lnTo>
                <a:lnTo>
                  <a:pt x="0" y="299657"/>
                </a:lnTo>
                <a:lnTo>
                  <a:pt x="222369" y="299657"/>
                </a:lnTo>
                <a:lnTo>
                  <a:pt x="227983" y="283305"/>
                </a:lnTo>
                <a:lnTo>
                  <a:pt x="102444" y="283305"/>
                </a:lnTo>
                <a:lnTo>
                  <a:pt x="96766" y="282200"/>
                </a:lnTo>
                <a:lnTo>
                  <a:pt x="94258" y="279990"/>
                </a:lnTo>
                <a:lnTo>
                  <a:pt x="90275" y="276749"/>
                </a:lnTo>
                <a:lnTo>
                  <a:pt x="88284" y="273359"/>
                </a:lnTo>
                <a:lnTo>
                  <a:pt x="88284" y="269824"/>
                </a:lnTo>
                <a:lnTo>
                  <a:pt x="88657" y="265073"/>
                </a:lnTo>
                <a:lnTo>
                  <a:pt x="146255" y="62317"/>
                </a:lnTo>
                <a:lnTo>
                  <a:pt x="159310" y="25191"/>
                </a:lnTo>
                <a:lnTo>
                  <a:pt x="202899" y="8174"/>
                </a:lnTo>
                <a:lnTo>
                  <a:pt x="204668" y="0"/>
                </a:lnTo>
                <a:close/>
              </a:path>
              <a:path w="252095" h="299720">
                <a:moveTo>
                  <a:pt x="251576" y="214577"/>
                </a:moveTo>
                <a:lnTo>
                  <a:pt x="243389" y="214577"/>
                </a:lnTo>
                <a:lnTo>
                  <a:pt x="237636" y="224522"/>
                </a:lnTo>
                <a:lnTo>
                  <a:pt x="230376" y="236441"/>
                </a:lnTo>
                <a:lnTo>
                  <a:pt x="203672" y="267891"/>
                </a:lnTo>
                <a:lnTo>
                  <a:pt x="155285" y="282808"/>
                </a:lnTo>
                <a:lnTo>
                  <a:pt x="140281" y="283305"/>
                </a:lnTo>
                <a:lnTo>
                  <a:pt x="227983" y="283305"/>
                </a:lnTo>
                <a:lnTo>
                  <a:pt x="251576" y="214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37773" y="4212343"/>
            <a:ext cx="236854" cy="320040"/>
          </a:xfrm>
          <a:custGeom>
            <a:avLst/>
            <a:gdLst/>
            <a:ahLst/>
            <a:cxnLst/>
            <a:rect l="l" t="t" r="r" b="b"/>
            <a:pathLst>
              <a:path w="236854" h="320039">
                <a:moveTo>
                  <a:pt x="134527" y="114250"/>
                </a:moveTo>
                <a:lnTo>
                  <a:pt x="126561" y="114250"/>
                </a:lnTo>
                <a:lnTo>
                  <a:pt x="114890" y="115424"/>
                </a:lnTo>
                <a:lnTo>
                  <a:pt x="76556" y="133035"/>
                </a:lnTo>
                <a:lnTo>
                  <a:pt x="45414" y="159939"/>
                </a:lnTo>
                <a:lnTo>
                  <a:pt x="21019" y="193805"/>
                </a:lnTo>
                <a:lnTo>
                  <a:pt x="5254" y="230047"/>
                </a:lnTo>
                <a:lnTo>
                  <a:pt x="0" y="264079"/>
                </a:lnTo>
                <a:lnTo>
                  <a:pt x="781" y="276227"/>
                </a:lnTo>
                <a:lnTo>
                  <a:pt x="19021" y="311156"/>
                </a:lnTo>
                <a:lnTo>
                  <a:pt x="41818" y="319547"/>
                </a:lnTo>
                <a:lnTo>
                  <a:pt x="50212" y="318732"/>
                </a:lnTo>
                <a:lnTo>
                  <a:pt x="90081" y="295101"/>
                </a:lnTo>
                <a:lnTo>
                  <a:pt x="55167" y="293471"/>
                </a:lnTo>
                <a:lnTo>
                  <a:pt x="49340" y="290562"/>
                </a:lnTo>
                <a:lnTo>
                  <a:pt x="37171" y="259439"/>
                </a:lnTo>
                <a:lnTo>
                  <a:pt x="39059" y="238196"/>
                </a:lnTo>
                <a:lnTo>
                  <a:pt x="54160" y="194220"/>
                </a:lnTo>
                <a:lnTo>
                  <a:pt x="82330" y="151376"/>
                </a:lnTo>
                <a:lnTo>
                  <a:pt x="125455" y="125520"/>
                </a:lnTo>
                <a:lnTo>
                  <a:pt x="156236" y="125520"/>
                </a:lnTo>
                <a:lnTo>
                  <a:pt x="152892" y="122353"/>
                </a:lnTo>
                <a:lnTo>
                  <a:pt x="141386" y="115870"/>
                </a:lnTo>
                <a:lnTo>
                  <a:pt x="134527" y="114250"/>
                </a:lnTo>
                <a:close/>
              </a:path>
              <a:path w="236854" h="320039">
                <a:moveTo>
                  <a:pt x="167059" y="238003"/>
                </a:moveTo>
                <a:lnTo>
                  <a:pt x="134970" y="238003"/>
                </a:lnTo>
                <a:lnTo>
                  <a:pt x="126312" y="265503"/>
                </a:lnTo>
                <a:lnTo>
                  <a:pt x="119750" y="305846"/>
                </a:lnTo>
                <a:lnTo>
                  <a:pt x="121325" y="310708"/>
                </a:lnTo>
                <a:lnTo>
                  <a:pt x="127815" y="317779"/>
                </a:lnTo>
                <a:lnTo>
                  <a:pt x="131946" y="319547"/>
                </a:lnTo>
                <a:lnTo>
                  <a:pt x="136961" y="319547"/>
                </a:lnTo>
                <a:lnTo>
                  <a:pt x="175495" y="298471"/>
                </a:lnTo>
                <a:lnTo>
                  <a:pt x="179014" y="294797"/>
                </a:lnTo>
                <a:lnTo>
                  <a:pt x="158644" y="294797"/>
                </a:lnTo>
                <a:lnTo>
                  <a:pt x="157354" y="294134"/>
                </a:lnTo>
                <a:lnTo>
                  <a:pt x="154847" y="291482"/>
                </a:lnTo>
                <a:lnTo>
                  <a:pt x="154345" y="290364"/>
                </a:lnTo>
                <a:lnTo>
                  <a:pt x="154364" y="287035"/>
                </a:lnTo>
                <a:lnTo>
                  <a:pt x="154607" y="284383"/>
                </a:lnTo>
                <a:lnTo>
                  <a:pt x="155768" y="278333"/>
                </a:lnTo>
                <a:lnTo>
                  <a:pt x="157704" y="270460"/>
                </a:lnTo>
                <a:lnTo>
                  <a:pt x="160414" y="260765"/>
                </a:lnTo>
                <a:lnTo>
                  <a:pt x="167059" y="238003"/>
                </a:lnTo>
                <a:close/>
              </a:path>
              <a:path w="236854" h="320039">
                <a:moveTo>
                  <a:pt x="192055" y="265405"/>
                </a:moveTo>
                <a:lnTo>
                  <a:pt x="164176" y="293839"/>
                </a:lnTo>
                <a:lnTo>
                  <a:pt x="161890" y="294797"/>
                </a:lnTo>
                <a:lnTo>
                  <a:pt x="179014" y="294797"/>
                </a:lnTo>
                <a:lnTo>
                  <a:pt x="183564" y="290046"/>
                </a:lnTo>
                <a:lnTo>
                  <a:pt x="191592" y="280571"/>
                </a:lnTo>
                <a:lnTo>
                  <a:pt x="199579" y="270046"/>
                </a:lnTo>
                <a:lnTo>
                  <a:pt x="192055" y="265405"/>
                </a:lnTo>
                <a:close/>
              </a:path>
              <a:path w="236854" h="320039">
                <a:moveTo>
                  <a:pt x="156236" y="125520"/>
                </a:moveTo>
                <a:lnTo>
                  <a:pt x="133864" y="125520"/>
                </a:lnTo>
                <a:lnTo>
                  <a:pt x="140796" y="128393"/>
                </a:lnTo>
                <a:lnTo>
                  <a:pt x="151712" y="139885"/>
                </a:lnTo>
                <a:lnTo>
                  <a:pt x="154440" y="147472"/>
                </a:lnTo>
                <a:lnTo>
                  <a:pt x="154440" y="156900"/>
                </a:lnTo>
                <a:lnTo>
                  <a:pt x="145756" y="197176"/>
                </a:lnTo>
                <a:lnTo>
                  <a:pt x="119702" y="243749"/>
                </a:lnTo>
                <a:lnTo>
                  <a:pt x="87896" y="281041"/>
                </a:lnTo>
                <a:lnTo>
                  <a:pt x="61953" y="293471"/>
                </a:lnTo>
                <a:lnTo>
                  <a:pt x="91606" y="293471"/>
                </a:lnTo>
                <a:lnTo>
                  <a:pt x="104325" y="279880"/>
                </a:lnTo>
                <a:lnTo>
                  <a:pt x="119344" y="260765"/>
                </a:lnTo>
                <a:lnTo>
                  <a:pt x="134970" y="238003"/>
                </a:lnTo>
                <a:lnTo>
                  <a:pt x="167059" y="238003"/>
                </a:lnTo>
                <a:lnTo>
                  <a:pt x="197053" y="135244"/>
                </a:lnTo>
                <a:lnTo>
                  <a:pt x="164176" y="135244"/>
                </a:lnTo>
                <a:lnTo>
                  <a:pt x="158570" y="127731"/>
                </a:lnTo>
                <a:lnTo>
                  <a:pt x="156236" y="125520"/>
                </a:lnTo>
                <a:close/>
              </a:path>
              <a:path w="236854" h="320039">
                <a:moveTo>
                  <a:pt x="230917" y="19226"/>
                </a:moveTo>
                <a:lnTo>
                  <a:pt x="182098" y="19226"/>
                </a:lnTo>
                <a:lnTo>
                  <a:pt x="186081" y="20478"/>
                </a:lnTo>
                <a:lnTo>
                  <a:pt x="189179" y="22983"/>
                </a:lnTo>
                <a:lnTo>
                  <a:pt x="191391" y="25045"/>
                </a:lnTo>
                <a:lnTo>
                  <a:pt x="192498" y="27623"/>
                </a:lnTo>
                <a:lnTo>
                  <a:pt x="192498" y="34547"/>
                </a:lnTo>
                <a:lnTo>
                  <a:pt x="191613" y="39409"/>
                </a:lnTo>
                <a:lnTo>
                  <a:pt x="189843" y="45303"/>
                </a:lnTo>
                <a:lnTo>
                  <a:pt x="188810" y="48543"/>
                </a:lnTo>
                <a:lnTo>
                  <a:pt x="187483" y="52890"/>
                </a:lnTo>
                <a:lnTo>
                  <a:pt x="185860" y="58341"/>
                </a:lnTo>
                <a:lnTo>
                  <a:pt x="164176" y="135244"/>
                </a:lnTo>
                <a:lnTo>
                  <a:pt x="197053" y="135244"/>
                </a:lnTo>
                <a:lnTo>
                  <a:pt x="230917" y="19226"/>
                </a:lnTo>
                <a:close/>
              </a:path>
              <a:path w="236854" h="320039">
                <a:moveTo>
                  <a:pt x="236529" y="0"/>
                </a:moveTo>
                <a:lnTo>
                  <a:pt x="160414" y="12595"/>
                </a:lnTo>
                <a:lnTo>
                  <a:pt x="160414" y="20773"/>
                </a:lnTo>
                <a:lnTo>
                  <a:pt x="168233" y="19742"/>
                </a:lnTo>
                <a:lnTo>
                  <a:pt x="173838" y="19226"/>
                </a:lnTo>
                <a:lnTo>
                  <a:pt x="230917" y="19226"/>
                </a:lnTo>
                <a:lnTo>
                  <a:pt x="236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5827" y="4491101"/>
            <a:ext cx="525145" cy="151765"/>
          </a:xfrm>
          <a:custGeom>
            <a:avLst/>
            <a:gdLst/>
            <a:ahLst/>
            <a:cxnLst/>
            <a:rect l="l" t="t" r="r" b="b"/>
            <a:pathLst>
              <a:path w="525145" h="151764">
                <a:moveTo>
                  <a:pt x="45690" y="43185"/>
                </a:moveTo>
                <a:lnTo>
                  <a:pt x="25684" y="43185"/>
                </a:lnTo>
                <a:lnTo>
                  <a:pt x="1368" y="127405"/>
                </a:lnTo>
                <a:lnTo>
                  <a:pt x="0" y="134452"/>
                </a:lnTo>
                <a:lnTo>
                  <a:pt x="0" y="142788"/>
                </a:lnTo>
                <a:lnTo>
                  <a:pt x="1205" y="145817"/>
                </a:lnTo>
                <a:lnTo>
                  <a:pt x="6023" y="150544"/>
                </a:lnTo>
                <a:lnTo>
                  <a:pt x="9121" y="151725"/>
                </a:lnTo>
                <a:lnTo>
                  <a:pt x="17811" y="151725"/>
                </a:lnTo>
                <a:lnTo>
                  <a:pt x="22415" y="139608"/>
                </a:lnTo>
                <a:lnTo>
                  <a:pt x="21597" y="139221"/>
                </a:lnTo>
                <a:lnTo>
                  <a:pt x="20220" y="137674"/>
                </a:lnTo>
                <a:lnTo>
                  <a:pt x="19876" y="136558"/>
                </a:lnTo>
                <a:lnTo>
                  <a:pt x="19876" y="132690"/>
                </a:lnTo>
                <a:lnTo>
                  <a:pt x="21094" y="127361"/>
                </a:lnTo>
                <a:lnTo>
                  <a:pt x="23491" y="119240"/>
                </a:lnTo>
                <a:lnTo>
                  <a:pt x="45690" y="43185"/>
                </a:lnTo>
                <a:close/>
              </a:path>
              <a:path w="525145" h="151764">
                <a:moveTo>
                  <a:pt x="116546" y="42797"/>
                </a:moveTo>
                <a:lnTo>
                  <a:pt x="88911" y="42797"/>
                </a:lnTo>
                <a:lnTo>
                  <a:pt x="91191" y="43484"/>
                </a:lnTo>
                <a:lnTo>
                  <a:pt x="94202" y="45891"/>
                </a:lnTo>
                <a:lnTo>
                  <a:pt x="94848" y="47180"/>
                </a:lnTo>
                <a:lnTo>
                  <a:pt x="94732" y="53239"/>
                </a:lnTo>
                <a:lnTo>
                  <a:pt x="93472" y="59297"/>
                </a:lnTo>
                <a:lnTo>
                  <a:pt x="66840" y="148631"/>
                </a:lnTo>
                <a:lnTo>
                  <a:pt x="86587" y="148631"/>
                </a:lnTo>
                <a:lnTo>
                  <a:pt x="91234" y="130412"/>
                </a:lnTo>
                <a:lnTo>
                  <a:pt x="93299" y="124526"/>
                </a:lnTo>
                <a:lnTo>
                  <a:pt x="96913" y="114729"/>
                </a:lnTo>
                <a:lnTo>
                  <a:pt x="99494" y="107595"/>
                </a:lnTo>
                <a:lnTo>
                  <a:pt x="102591" y="101193"/>
                </a:lnTo>
                <a:lnTo>
                  <a:pt x="106797" y="94618"/>
                </a:lnTo>
                <a:lnTo>
                  <a:pt x="101172" y="94618"/>
                </a:lnTo>
                <a:lnTo>
                  <a:pt x="116546" y="42797"/>
                </a:lnTo>
                <a:close/>
              </a:path>
              <a:path w="525145" h="151764">
                <a:moveTo>
                  <a:pt x="45690" y="119240"/>
                </a:moveTo>
                <a:lnTo>
                  <a:pt x="38548" y="128092"/>
                </a:lnTo>
                <a:lnTo>
                  <a:pt x="33945" y="133377"/>
                </a:lnTo>
                <a:lnTo>
                  <a:pt x="31880" y="135096"/>
                </a:lnTo>
                <a:lnTo>
                  <a:pt x="28352" y="138104"/>
                </a:lnTo>
                <a:lnTo>
                  <a:pt x="25513" y="139608"/>
                </a:lnTo>
                <a:lnTo>
                  <a:pt x="35945" y="139608"/>
                </a:lnTo>
                <a:lnTo>
                  <a:pt x="38398" y="137191"/>
                </a:lnTo>
                <a:lnTo>
                  <a:pt x="44131" y="130412"/>
                </a:lnTo>
                <a:lnTo>
                  <a:pt x="49950" y="122463"/>
                </a:lnTo>
                <a:lnTo>
                  <a:pt x="45690" y="119240"/>
                </a:lnTo>
                <a:close/>
              </a:path>
              <a:path w="525145" h="151764">
                <a:moveTo>
                  <a:pt x="162093" y="31969"/>
                </a:moveTo>
                <a:lnTo>
                  <a:pt x="154866" y="31969"/>
                </a:lnTo>
                <a:lnTo>
                  <a:pt x="149186" y="34891"/>
                </a:lnTo>
                <a:lnTo>
                  <a:pt x="112207" y="76797"/>
                </a:lnTo>
                <a:lnTo>
                  <a:pt x="101172" y="94618"/>
                </a:lnTo>
                <a:lnTo>
                  <a:pt x="106797" y="94618"/>
                </a:lnTo>
                <a:lnTo>
                  <a:pt x="112353" y="85933"/>
                </a:lnTo>
                <a:lnTo>
                  <a:pt x="118274" y="77280"/>
                </a:lnTo>
                <a:lnTo>
                  <a:pt x="142303" y="51692"/>
                </a:lnTo>
                <a:lnTo>
                  <a:pt x="167268" y="51692"/>
                </a:lnTo>
                <a:lnTo>
                  <a:pt x="168418" y="47438"/>
                </a:lnTo>
                <a:lnTo>
                  <a:pt x="168418" y="38586"/>
                </a:lnTo>
                <a:lnTo>
                  <a:pt x="167600" y="36159"/>
                </a:lnTo>
                <a:lnTo>
                  <a:pt x="164330" y="32807"/>
                </a:lnTo>
                <a:lnTo>
                  <a:pt x="162093" y="31969"/>
                </a:lnTo>
                <a:close/>
              </a:path>
              <a:path w="525145" h="151764">
                <a:moveTo>
                  <a:pt x="167268" y="51692"/>
                </a:moveTo>
                <a:lnTo>
                  <a:pt x="144712" y="51692"/>
                </a:lnTo>
                <a:lnTo>
                  <a:pt x="145529" y="52035"/>
                </a:lnTo>
                <a:lnTo>
                  <a:pt x="146217" y="52724"/>
                </a:lnTo>
                <a:lnTo>
                  <a:pt x="146820" y="53239"/>
                </a:lnTo>
                <a:lnTo>
                  <a:pt x="147206" y="54314"/>
                </a:lnTo>
                <a:lnTo>
                  <a:pt x="147379" y="55946"/>
                </a:lnTo>
                <a:lnTo>
                  <a:pt x="147723" y="58610"/>
                </a:lnTo>
                <a:lnTo>
                  <a:pt x="148606" y="60586"/>
                </a:lnTo>
                <a:lnTo>
                  <a:pt x="151444" y="63165"/>
                </a:lnTo>
                <a:lnTo>
                  <a:pt x="153145" y="63809"/>
                </a:lnTo>
                <a:lnTo>
                  <a:pt x="158996" y="63809"/>
                </a:lnTo>
                <a:lnTo>
                  <a:pt x="161964" y="61876"/>
                </a:lnTo>
                <a:lnTo>
                  <a:pt x="164029" y="58008"/>
                </a:lnTo>
                <a:lnTo>
                  <a:pt x="166955" y="52852"/>
                </a:lnTo>
                <a:lnTo>
                  <a:pt x="167268" y="51692"/>
                </a:lnTo>
                <a:close/>
              </a:path>
              <a:path w="525145" h="151764">
                <a:moveTo>
                  <a:pt x="119758" y="31969"/>
                </a:moveTo>
                <a:lnTo>
                  <a:pt x="75229" y="39188"/>
                </a:lnTo>
                <a:lnTo>
                  <a:pt x="76132" y="43958"/>
                </a:lnTo>
                <a:lnTo>
                  <a:pt x="80951" y="43185"/>
                </a:lnTo>
                <a:lnTo>
                  <a:pt x="84264" y="42797"/>
                </a:lnTo>
                <a:lnTo>
                  <a:pt x="116546" y="42797"/>
                </a:lnTo>
                <a:lnTo>
                  <a:pt x="119758" y="31969"/>
                </a:lnTo>
                <a:close/>
              </a:path>
              <a:path w="525145" h="151764">
                <a:moveTo>
                  <a:pt x="57823" y="0"/>
                </a:moveTo>
                <a:lnTo>
                  <a:pt x="52144" y="0"/>
                </a:lnTo>
                <a:lnTo>
                  <a:pt x="46473" y="8769"/>
                </a:lnTo>
                <a:lnTo>
                  <a:pt x="41076" y="16129"/>
                </a:lnTo>
                <a:lnTo>
                  <a:pt x="7486" y="38157"/>
                </a:lnTo>
                <a:lnTo>
                  <a:pt x="6195" y="43185"/>
                </a:lnTo>
                <a:lnTo>
                  <a:pt x="65825" y="43185"/>
                </a:lnTo>
                <a:lnTo>
                  <a:pt x="68019" y="35063"/>
                </a:lnTo>
                <a:lnTo>
                  <a:pt x="47755" y="35063"/>
                </a:lnTo>
                <a:lnTo>
                  <a:pt x="57823" y="0"/>
                </a:lnTo>
                <a:close/>
              </a:path>
              <a:path w="525145" h="151764">
                <a:moveTo>
                  <a:pt x="247679" y="31969"/>
                </a:moveTo>
                <a:lnTo>
                  <a:pt x="242430" y="31969"/>
                </a:lnTo>
                <a:lnTo>
                  <a:pt x="235742" y="32646"/>
                </a:lnTo>
                <a:lnTo>
                  <a:pt x="197111" y="58734"/>
                </a:lnTo>
                <a:lnTo>
                  <a:pt x="173878" y="101403"/>
                </a:lnTo>
                <a:lnTo>
                  <a:pt x="170800" y="131584"/>
                </a:lnTo>
                <a:lnTo>
                  <a:pt x="173076" y="138727"/>
                </a:lnTo>
                <a:lnTo>
                  <a:pt x="182198" y="149125"/>
                </a:lnTo>
                <a:lnTo>
                  <a:pt x="187618" y="151725"/>
                </a:lnTo>
                <a:lnTo>
                  <a:pt x="200440" y="151725"/>
                </a:lnTo>
                <a:lnTo>
                  <a:pt x="202117" y="136772"/>
                </a:lnTo>
                <a:lnTo>
                  <a:pt x="198761" y="135074"/>
                </a:lnTo>
                <a:lnTo>
                  <a:pt x="192910" y="128286"/>
                </a:lnTo>
                <a:lnTo>
                  <a:pt x="191447" y="123666"/>
                </a:lnTo>
                <a:lnTo>
                  <a:pt x="191447" y="117822"/>
                </a:lnTo>
                <a:lnTo>
                  <a:pt x="201709" y="78892"/>
                </a:lnTo>
                <a:lnTo>
                  <a:pt x="225135" y="46407"/>
                </a:lnTo>
                <a:lnTo>
                  <a:pt x="237181" y="38672"/>
                </a:lnTo>
                <a:lnTo>
                  <a:pt x="258799" y="38672"/>
                </a:lnTo>
                <a:lnTo>
                  <a:pt x="252046" y="33343"/>
                </a:lnTo>
                <a:lnTo>
                  <a:pt x="247679" y="31969"/>
                </a:lnTo>
                <a:close/>
              </a:path>
              <a:path w="525145" h="151764">
                <a:moveTo>
                  <a:pt x="264842" y="114599"/>
                </a:moveTo>
                <a:lnTo>
                  <a:pt x="245012" y="114599"/>
                </a:lnTo>
                <a:lnTo>
                  <a:pt x="242073" y="125098"/>
                </a:lnTo>
                <a:lnTo>
                  <a:pt x="240408" y="131144"/>
                </a:lnTo>
                <a:lnTo>
                  <a:pt x="239668" y="135475"/>
                </a:lnTo>
                <a:lnTo>
                  <a:pt x="239558" y="144699"/>
                </a:lnTo>
                <a:lnTo>
                  <a:pt x="240386" y="147106"/>
                </a:lnTo>
                <a:lnTo>
                  <a:pt x="244087" y="150802"/>
                </a:lnTo>
                <a:lnTo>
                  <a:pt x="246862" y="151725"/>
                </a:lnTo>
                <a:lnTo>
                  <a:pt x="255897" y="151725"/>
                </a:lnTo>
                <a:lnTo>
                  <a:pt x="261705" y="149383"/>
                </a:lnTo>
                <a:lnTo>
                  <a:pt x="267986" y="144699"/>
                </a:lnTo>
                <a:lnTo>
                  <a:pt x="272665" y="140788"/>
                </a:lnTo>
                <a:lnTo>
                  <a:pt x="274704" y="138706"/>
                </a:lnTo>
                <a:lnTo>
                  <a:pt x="263081" y="138706"/>
                </a:lnTo>
                <a:lnTo>
                  <a:pt x="262221" y="138319"/>
                </a:lnTo>
                <a:lnTo>
                  <a:pt x="261532" y="137546"/>
                </a:lnTo>
                <a:lnTo>
                  <a:pt x="260672" y="136514"/>
                </a:lnTo>
                <a:lnTo>
                  <a:pt x="260300" y="135475"/>
                </a:lnTo>
                <a:lnTo>
                  <a:pt x="260242" y="133163"/>
                </a:lnTo>
                <a:lnTo>
                  <a:pt x="260371" y="132218"/>
                </a:lnTo>
                <a:lnTo>
                  <a:pt x="263469" y="119369"/>
                </a:lnTo>
                <a:lnTo>
                  <a:pt x="264842" y="114599"/>
                </a:lnTo>
                <a:close/>
              </a:path>
              <a:path w="525145" h="151764">
                <a:moveTo>
                  <a:pt x="281926" y="121174"/>
                </a:moveTo>
                <a:lnTo>
                  <a:pt x="276332" y="128995"/>
                </a:lnTo>
                <a:lnTo>
                  <a:pt x="271858" y="134151"/>
                </a:lnTo>
                <a:lnTo>
                  <a:pt x="268333" y="136772"/>
                </a:lnTo>
                <a:lnTo>
                  <a:pt x="266696" y="138018"/>
                </a:lnTo>
                <a:lnTo>
                  <a:pt x="265233" y="138706"/>
                </a:lnTo>
                <a:lnTo>
                  <a:pt x="274704" y="138706"/>
                </a:lnTo>
                <a:lnTo>
                  <a:pt x="277279" y="136079"/>
                </a:lnTo>
                <a:lnTo>
                  <a:pt x="281828" y="130572"/>
                </a:lnTo>
                <a:lnTo>
                  <a:pt x="286313" y="124268"/>
                </a:lnTo>
                <a:lnTo>
                  <a:pt x="281926" y="121174"/>
                </a:lnTo>
                <a:close/>
              </a:path>
              <a:path w="525145" h="151764">
                <a:moveTo>
                  <a:pt x="258799" y="38672"/>
                </a:moveTo>
                <a:lnTo>
                  <a:pt x="247594" y="38672"/>
                </a:lnTo>
                <a:lnTo>
                  <a:pt x="251465" y="40305"/>
                </a:lnTo>
                <a:lnTo>
                  <a:pt x="257144" y="46837"/>
                </a:lnTo>
                <a:lnTo>
                  <a:pt x="258564" y="52122"/>
                </a:lnTo>
                <a:lnTo>
                  <a:pt x="258508" y="60007"/>
                </a:lnTo>
                <a:lnTo>
                  <a:pt x="257184" y="73841"/>
                </a:lnTo>
                <a:lnTo>
                  <a:pt x="236493" y="116018"/>
                </a:lnTo>
                <a:lnTo>
                  <a:pt x="205903" y="136772"/>
                </a:lnTo>
                <a:lnTo>
                  <a:pt x="224964" y="136772"/>
                </a:lnTo>
                <a:lnTo>
                  <a:pt x="228781" y="133324"/>
                </a:lnTo>
                <a:lnTo>
                  <a:pt x="236727" y="124791"/>
                </a:lnTo>
                <a:lnTo>
                  <a:pt x="245012" y="114599"/>
                </a:lnTo>
                <a:lnTo>
                  <a:pt x="264842" y="114599"/>
                </a:lnTo>
                <a:lnTo>
                  <a:pt x="283515" y="49758"/>
                </a:lnTo>
                <a:lnTo>
                  <a:pt x="263469" y="49758"/>
                </a:lnTo>
                <a:lnTo>
                  <a:pt x="261661" y="43399"/>
                </a:lnTo>
                <a:lnTo>
                  <a:pt x="259016" y="38844"/>
                </a:lnTo>
                <a:lnTo>
                  <a:pt x="258799" y="38672"/>
                </a:lnTo>
                <a:close/>
              </a:path>
              <a:path w="525145" h="151764">
                <a:moveTo>
                  <a:pt x="288637" y="31969"/>
                </a:moveTo>
                <a:lnTo>
                  <a:pt x="268116" y="35063"/>
                </a:lnTo>
                <a:lnTo>
                  <a:pt x="263469" y="49758"/>
                </a:lnTo>
                <a:lnTo>
                  <a:pt x="283515" y="49758"/>
                </a:lnTo>
                <a:lnTo>
                  <a:pt x="288637" y="31969"/>
                </a:lnTo>
                <a:close/>
              </a:path>
              <a:path w="525145" h="151764">
                <a:moveTo>
                  <a:pt x="414481" y="47052"/>
                </a:moveTo>
                <a:lnTo>
                  <a:pt x="389656" y="47052"/>
                </a:lnTo>
                <a:lnTo>
                  <a:pt x="391034" y="47589"/>
                </a:lnTo>
                <a:lnTo>
                  <a:pt x="393270" y="49737"/>
                </a:lnTo>
                <a:lnTo>
                  <a:pt x="393829" y="51134"/>
                </a:lnTo>
                <a:lnTo>
                  <a:pt x="393829" y="56461"/>
                </a:lnTo>
                <a:lnTo>
                  <a:pt x="392883" y="61489"/>
                </a:lnTo>
                <a:lnTo>
                  <a:pt x="390989" y="67934"/>
                </a:lnTo>
                <a:lnTo>
                  <a:pt x="373092" y="129811"/>
                </a:lnTo>
                <a:lnTo>
                  <a:pt x="371629" y="136900"/>
                </a:lnTo>
                <a:lnTo>
                  <a:pt x="371629" y="144292"/>
                </a:lnTo>
                <a:lnTo>
                  <a:pt x="372576" y="146892"/>
                </a:lnTo>
                <a:lnTo>
                  <a:pt x="376361" y="150759"/>
                </a:lnTo>
                <a:lnTo>
                  <a:pt x="378900" y="151725"/>
                </a:lnTo>
                <a:lnTo>
                  <a:pt x="386043" y="151725"/>
                </a:lnTo>
                <a:lnTo>
                  <a:pt x="390517" y="150050"/>
                </a:lnTo>
                <a:lnTo>
                  <a:pt x="395507" y="146698"/>
                </a:lnTo>
                <a:lnTo>
                  <a:pt x="400944" y="142412"/>
                </a:lnTo>
                <a:lnTo>
                  <a:pt x="405494" y="137933"/>
                </a:lnTo>
                <a:lnTo>
                  <a:pt x="394732" y="137933"/>
                </a:lnTo>
                <a:lnTo>
                  <a:pt x="394002" y="137524"/>
                </a:lnTo>
                <a:lnTo>
                  <a:pt x="392625" y="135891"/>
                </a:lnTo>
                <a:lnTo>
                  <a:pt x="392281" y="134881"/>
                </a:lnTo>
                <a:lnTo>
                  <a:pt x="392281" y="132303"/>
                </a:lnTo>
                <a:lnTo>
                  <a:pt x="393184" y="128479"/>
                </a:lnTo>
                <a:lnTo>
                  <a:pt x="413233" y="59340"/>
                </a:lnTo>
                <a:lnTo>
                  <a:pt x="414481" y="52466"/>
                </a:lnTo>
                <a:lnTo>
                  <a:pt x="414481" y="47052"/>
                </a:lnTo>
                <a:close/>
              </a:path>
              <a:path w="525145" h="151764">
                <a:moveTo>
                  <a:pt x="351788" y="43313"/>
                </a:moveTo>
                <a:lnTo>
                  <a:pt x="323787" y="43313"/>
                </a:lnTo>
                <a:lnTo>
                  <a:pt x="325659" y="44022"/>
                </a:lnTo>
                <a:lnTo>
                  <a:pt x="328670" y="46857"/>
                </a:lnTo>
                <a:lnTo>
                  <a:pt x="329424" y="48512"/>
                </a:lnTo>
                <a:lnTo>
                  <a:pt x="329403" y="52466"/>
                </a:lnTo>
                <a:lnTo>
                  <a:pt x="328047" y="58224"/>
                </a:lnTo>
                <a:lnTo>
                  <a:pt x="325293" y="67934"/>
                </a:lnTo>
                <a:lnTo>
                  <a:pt x="301802" y="148631"/>
                </a:lnTo>
                <a:lnTo>
                  <a:pt x="321163" y="148631"/>
                </a:lnTo>
                <a:lnTo>
                  <a:pt x="334780" y="108992"/>
                </a:lnTo>
                <a:lnTo>
                  <a:pt x="345106" y="90623"/>
                </a:lnTo>
                <a:lnTo>
                  <a:pt x="337941" y="90623"/>
                </a:lnTo>
                <a:lnTo>
                  <a:pt x="351788" y="43313"/>
                </a:lnTo>
                <a:close/>
              </a:path>
              <a:path w="525145" h="151764">
                <a:moveTo>
                  <a:pt x="414223" y="119757"/>
                </a:moveTo>
                <a:lnTo>
                  <a:pt x="396540" y="137933"/>
                </a:lnTo>
                <a:lnTo>
                  <a:pt x="405494" y="137933"/>
                </a:lnTo>
                <a:lnTo>
                  <a:pt x="406543" y="136900"/>
                </a:lnTo>
                <a:lnTo>
                  <a:pt x="412302" y="130166"/>
                </a:lnTo>
                <a:lnTo>
                  <a:pt x="418223" y="122205"/>
                </a:lnTo>
                <a:lnTo>
                  <a:pt x="414223" y="119757"/>
                </a:lnTo>
                <a:close/>
              </a:path>
              <a:path w="525145" h="151764">
                <a:moveTo>
                  <a:pt x="403941" y="31969"/>
                </a:moveTo>
                <a:lnTo>
                  <a:pt x="399638" y="31969"/>
                </a:lnTo>
                <a:lnTo>
                  <a:pt x="393640" y="32678"/>
                </a:lnTo>
                <a:lnTo>
                  <a:pt x="359254" y="60812"/>
                </a:lnTo>
                <a:lnTo>
                  <a:pt x="337941" y="90623"/>
                </a:lnTo>
                <a:lnTo>
                  <a:pt x="345106" y="90623"/>
                </a:lnTo>
                <a:lnTo>
                  <a:pt x="348880" y="84484"/>
                </a:lnTo>
                <a:lnTo>
                  <a:pt x="354261" y="76423"/>
                </a:lnTo>
                <a:lnTo>
                  <a:pt x="382729" y="48083"/>
                </a:lnTo>
                <a:lnTo>
                  <a:pt x="385612" y="47052"/>
                </a:lnTo>
                <a:lnTo>
                  <a:pt x="414481" y="47052"/>
                </a:lnTo>
                <a:lnTo>
                  <a:pt x="414481" y="42754"/>
                </a:lnTo>
                <a:lnTo>
                  <a:pt x="413082" y="39060"/>
                </a:lnTo>
                <a:lnTo>
                  <a:pt x="407489" y="33387"/>
                </a:lnTo>
                <a:lnTo>
                  <a:pt x="403941" y="31969"/>
                </a:lnTo>
                <a:close/>
              </a:path>
              <a:path w="525145" h="151764">
                <a:moveTo>
                  <a:pt x="355108" y="31969"/>
                </a:moveTo>
                <a:lnTo>
                  <a:pt x="310450" y="39961"/>
                </a:lnTo>
                <a:lnTo>
                  <a:pt x="311224" y="44602"/>
                </a:lnTo>
                <a:lnTo>
                  <a:pt x="316129" y="43828"/>
                </a:lnTo>
                <a:lnTo>
                  <a:pt x="318711" y="43484"/>
                </a:lnTo>
                <a:lnTo>
                  <a:pt x="320517" y="43313"/>
                </a:lnTo>
                <a:lnTo>
                  <a:pt x="351788" y="43313"/>
                </a:lnTo>
                <a:lnTo>
                  <a:pt x="355108" y="31969"/>
                </a:lnTo>
                <a:close/>
              </a:path>
              <a:path w="525145" h="151764">
                <a:moveTo>
                  <a:pt x="439132" y="109959"/>
                </a:moveTo>
                <a:lnTo>
                  <a:pt x="434357" y="109959"/>
                </a:lnTo>
                <a:lnTo>
                  <a:pt x="426485" y="151725"/>
                </a:lnTo>
                <a:lnTo>
                  <a:pt x="431260" y="151725"/>
                </a:lnTo>
                <a:lnTo>
                  <a:pt x="433238" y="147773"/>
                </a:lnTo>
                <a:lnTo>
                  <a:pt x="436164" y="145796"/>
                </a:lnTo>
                <a:lnTo>
                  <a:pt x="458881" y="145796"/>
                </a:lnTo>
                <a:lnTo>
                  <a:pt x="452169" y="143089"/>
                </a:lnTo>
                <a:lnTo>
                  <a:pt x="447264" y="137674"/>
                </a:lnTo>
                <a:lnTo>
                  <a:pt x="443997" y="132896"/>
                </a:lnTo>
                <a:lnTo>
                  <a:pt x="441553" y="126685"/>
                </a:lnTo>
                <a:lnTo>
                  <a:pt x="439931" y="119039"/>
                </a:lnTo>
                <a:lnTo>
                  <a:pt x="439132" y="109959"/>
                </a:lnTo>
                <a:close/>
              </a:path>
              <a:path w="525145" h="151764">
                <a:moveTo>
                  <a:pt x="488609" y="31969"/>
                </a:moveTo>
                <a:lnTo>
                  <a:pt x="476305" y="31969"/>
                </a:lnTo>
                <a:lnTo>
                  <a:pt x="468496" y="34848"/>
                </a:lnTo>
                <a:lnTo>
                  <a:pt x="456364" y="46363"/>
                </a:lnTo>
                <a:lnTo>
                  <a:pt x="453331" y="53411"/>
                </a:lnTo>
                <a:lnTo>
                  <a:pt x="453331" y="66302"/>
                </a:lnTo>
                <a:lnTo>
                  <a:pt x="454427" y="70857"/>
                </a:lnTo>
                <a:lnTo>
                  <a:pt x="458816" y="79966"/>
                </a:lnTo>
                <a:lnTo>
                  <a:pt x="463764" y="86798"/>
                </a:lnTo>
                <a:lnTo>
                  <a:pt x="471465" y="95907"/>
                </a:lnTo>
                <a:lnTo>
                  <a:pt x="476745" y="102369"/>
                </a:lnTo>
                <a:lnTo>
                  <a:pt x="488696" y="123408"/>
                </a:lnTo>
                <a:lnTo>
                  <a:pt x="488696" y="132175"/>
                </a:lnTo>
                <a:lnTo>
                  <a:pt x="486782" y="136664"/>
                </a:lnTo>
                <a:lnTo>
                  <a:pt x="479124" y="143969"/>
                </a:lnTo>
                <a:lnTo>
                  <a:pt x="473939" y="145796"/>
                </a:lnTo>
                <a:lnTo>
                  <a:pt x="441585" y="145796"/>
                </a:lnTo>
                <a:lnTo>
                  <a:pt x="443779" y="146311"/>
                </a:lnTo>
                <a:lnTo>
                  <a:pt x="454708" y="150265"/>
                </a:lnTo>
                <a:lnTo>
                  <a:pt x="461849" y="151725"/>
                </a:lnTo>
                <a:lnTo>
                  <a:pt x="468044" y="151725"/>
                </a:lnTo>
                <a:lnTo>
                  <a:pt x="504620" y="130214"/>
                </a:lnTo>
                <a:lnTo>
                  <a:pt x="507411" y="117565"/>
                </a:lnTo>
                <a:lnTo>
                  <a:pt x="507411" y="112064"/>
                </a:lnTo>
                <a:lnTo>
                  <a:pt x="480823" y="72447"/>
                </a:lnTo>
                <a:lnTo>
                  <a:pt x="476606" y="67806"/>
                </a:lnTo>
                <a:lnTo>
                  <a:pt x="473875" y="64197"/>
                </a:lnTo>
                <a:lnTo>
                  <a:pt x="471379" y="59039"/>
                </a:lnTo>
                <a:lnTo>
                  <a:pt x="470822" y="56623"/>
                </a:lnTo>
                <a:lnTo>
                  <a:pt x="470755" y="49372"/>
                </a:lnTo>
                <a:lnTo>
                  <a:pt x="472325" y="45848"/>
                </a:lnTo>
                <a:lnTo>
                  <a:pt x="478607" y="40004"/>
                </a:lnTo>
                <a:lnTo>
                  <a:pt x="482845" y="38543"/>
                </a:lnTo>
                <a:lnTo>
                  <a:pt x="523528" y="38543"/>
                </a:lnTo>
                <a:lnTo>
                  <a:pt x="523631" y="38027"/>
                </a:lnTo>
                <a:lnTo>
                  <a:pt x="509174" y="38027"/>
                </a:lnTo>
                <a:lnTo>
                  <a:pt x="506228" y="37190"/>
                </a:lnTo>
                <a:lnTo>
                  <a:pt x="497366" y="33839"/>
                </a:lnTo>
                <a:lnTo>
                  <a:pt x="494548" y="32871"/>
                </a:lnTo>
                <a:lnTo>
                  <a:pt x="493342" y="32613"/>
                </a:lnTo>
                <a:lnTo>
                  <a:pt x="491106" y="32184"/>
                </a:lnTo>
                <a:lnTo>
                  <a:pt x="488609" y="31969"/>
                </a:lnTo>
                <a:close/>
              </a:path>
              <a:path w="525145" h="151764">
                <a:moveTo>
                  <a:pt x="523528" y="38543"/>
                </a:moveTo>
                <a:lnTo>
                  <a:pt x="494805" y="38543"/>
                </a:lnTo>
                <a:lnTo>
                  <a:pt x="500355" y="41164"/>
                </a:lnTo>
                <a:lnTo>
                  <a:pt x="504830" y="46407"/>
                </a:lnTo>
                <a:lnTo>
                  <a:pt x="507807" y="50927"/>
                </a:lnTo>
                <a:lnTo>
                  <a:pt x="510025" y="56623"/>
                </a:lnTo>
                <a:lnTo>
                  <a:pt x="511485" y="63495"/>
                </a:lnTo>
                <a:lnTo>
                  <a:pt x="512187" y="71544"/>
                </a:lnTo>
                <a:lnTo>
                  <a:pt x="516963" y="71544"/>
                </a:lnTo>
                <a:lnTo>
                  <a:pt x="523528" y="38543"/>
                </a:lnTo>
                <a:close/>
              </a:path>
              <a:path w="525145" h="151764">
                <a:moveTo>
                  <a:pt x="524836" y="31969"/>
                </a:moveTo>
                <a:lnTo>
                  <a:pt x="519931" y="31969"/>
                </a:lnTo>
                <a:lnTo>
                  <a:pt x="517436" y="36008"/>
                </a:lnTo>
                <a:lnTo>
                  <a:pt x="514338" y="38027"/>
                </a:lnTo>
                <a:lnTo>
                  <a:pt x="523631" y="38027"/>
                </a:lnTo>
                <a:lnTo>
                  <a:pt x="524836" y="31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74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1925" algn="l"/>
                <a:tab pos="4818380" algn="l"/>
              </a:tabLst>
            </a:pPr>
            <a:r>
              <a:rPr sz="5000" u="none" dirty="0"/>
              <a:t>Perform</a:t>
            </a:r>
            <a:r>
              <a:rPr sz="5000" u="none" spc="-5" dirty="0"/>
              <a:t>an</a:t>
            </a:r>
            <a:r>
              <a:rPr sz="5000" u="none" dirty="0"/>
              <a:t>ce	of	rdt3</a:t>
            </a:r>
            <a:r>
              <a:rPr sz="5000" u="none" spc="-5" dirty="0"/>
              <a:t>.0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717030" cy="0"/>
          </a:xfrm>
          <a:custGeom>
            <a:avLst/>
            <a:gdLst/>
            <a:ahLst/>
            <a:cxnLst/>
            <a:rect l="l" t="t" r="r" b="b"/>
            <a:pathLst>
              <a:path w="6717030">
                <a:moveTo>
                  <a:pt x="0" y="0"/>
                </a:moveTo>
                <a:lnTo>
                  <a:pt x="67167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429" y="2029460"/>
            <a:ext cx="1057592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3181350" algn="l"/>
                <a:tab pos="6693534" algn="l"/>
              </a:tabLst>
            </a:pPr>
            <a:r>
              <a:rPr sz="3825" spc="-7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rdt3.0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works,	but</a:t>
            </a:r>
            <a:r>
              <a:rPr sz="3400" spc="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performance	stinks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  <a:tabLst>
                <a:tab pos="1403985" algn="l"/>
                <a:tab pos="4057650" algn="l"/>
                <a:tab pos="7167880" algn="l"/>
                <a:tab pos="8351520" algn="l"/>
                <a:tab pos="9061450" algn="l"/>
              </a:tabLst>
            </a:pPr>
            <a:r>
              <a:rPr sz="3825" spc="-12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85" dirty="0">
                <a:latin typeface="Comic Sans MS"/>
                <a:cs typeface="Comic Sans MS"/>
              </a:rPr>
              <a:t>ex:</a:t>
            </a:r>
            <a:r>
              <a:rPr sz="3400" dirty="0">
                <a:latin typeface="Comic Sans MS"/>
                <a:cs typeface="Comic Sans MS"/>
              </a:rPr>
              <a:t> 1	Gbps </a:t>
            </a:r>
            <a:r>
              <a:rPr sz="3400" spc="-5" dirty="0">
                <a:latin typeface="Comic Sans MS"/>
                <a:cs typeface="Comic Sans MS"/>
              </a:rPr>
              <a:t>link, </a:t>
            </a:r>
            <a:r>
              <a:rPr sz="3400" dirty="0">
                <a:latin typeface="Comic Sans MS"/>
                <a:cs typeface="Comic Sans MS"/>
              </a:rPr>
              <a:t>15	ms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prop. </a:t>
            </a:r>
            <a:r>
              <a:rPr sz="3400" spc="-5" dirty="0">
                <a:latin typeface="Comic Sans MS"/>
                <a:cs typeface="Comic Sans MS"/>
              </a:rPr>
              <a:t>delay,	</a:t>
            </a:r>
            <a:r>
              <a:rPr sz="3400" dirty="0">
                <a:latin typeface="Comic Sans MS"/>
                <a:cs typeface="Comic Sans MS"/>
              </a:rPr>
              <a:t>8000	bit	</a:t>
            </a:r>
            <a:r>
              <a:rPr sz="3400" spc="-5" dirty="0">
                <a:latin typeface="Comic Sans MS"/>
                <a:cs typeface="Comic Sans MS"/>
              </a:rPr>
              <a:t>packet: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239" y="5283121"/>
            <a:ext cx="9845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925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2800" spc="30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U </a:t>
            </a:r>
            <a:r>
              <a:rPr sz="2775" spc="7" baseline="-19519" dirty="0">
                <a:latin typeface="Comic Sans MS"/>
                <a:cs typeface="Comic Sans MS"/>
              </a:rPr>
              <a:t>sender</a:t>
            </a:r>
            <a:r>
              <a:rPr sz="2800" spc="5" dirty="0">
                <a:latin typeface="Comic Sans MS"/>
                <a:cs typeface="Comic Sans MS"/>
              </a:rPr>
              <a:t>: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– </a:t>
            </a:r>
            <a:r>
              <a:rPr sz="2800" spc="-5" dirty="0">
                <a:latin typeface="Comic Sans MS"/>
                <a:cs typeface="Comic Sans MS"/>
              </a:rPr>
              <a:t>fraction </a:t>
            </a:r>
            <a:r>
              <a:rPr sz="2800" dirty="0">
                <a:latin typeface="Comic Sans MS"/>
                <a:cs typeface="Comic Sans MS"/>
              </a:rPr>
              <a:t>of time </a:t>
            </a:r>
            <a:r>
              <a:rPr sz="2800" spc="-5" dirty="0">
                <a:latin typeface="Comic Sans MS"/>
                <a:cs typeface="Comic Sans MS"/>
              </a:rPr>
              <a:t>sender busy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sending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9021" y="441344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480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2151" y="441344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075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3009" y="4212343"/>
            <a:ext cx="2457786" cy="32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0025" y="4220741"/>
            <a:ext cx="173355" cy="311150"/>
          </a:xfrm>
          <a:custGeom>
            <a:avLst/>
            <a:gdLst/>
            <a:ahLst/>
            <a:cxnLst/>
            <a:rect l="l" t="t" r="r" b="b"/>
            <a:pathLst>
              <a:path w="173354" h="311150">
                <a:moveTo>
                  <a:pt x="85812" y="0"/>
                </a:moveTo>
                <a:lnTo>
                  <a:pt x="38061" y="11870"/>
                </a:lnTo>
                <a:lnTo>
                  <a:pt x="8924" y="44224"/>
                </a:lnTo>
                <a:lnTo>
                  <a:pt x="3339" y="70818"/>
                </a:lnTo>
                <a:lnTo>
                  <a:pt x="3391" y="72966"/>
                </a:lnTo>
                <a:lnTo>
                  <a:pt x="20298" y="117619"/>
                </a:lnTo>
                <a:lnTo>
                  <a:pt x="59482" y="154910"/>
                </a:lnTo>
                <a:lnTo>
                  <a:pt x="44319" y="166478"/>
                </a:lnTo>
                <a:lnTo>
                  <a:pt x="13350" y="198114"/>
                </a:lnTo>
                <a:lnTo>
                  <a:pt x="56" y="236456"/>
                </a:lnTo>
                <a:lnTo>
                  <a:pt x="0" y="237947"/>
                </a:lnTo>
                <a:lnTo>
                  <a:pt x="1152" y="250018"/>
                </a:lnTo>
                <a:lnTo>
                  <a:pt x="18991" y="284410"/>
                </a:lnTo>
                <a:lnTo>
                  <a:pt x="65415" y="309477"/>
                </a:lnTo>
                <a:lnTo>
                  <a:pt x="85591" y="311148"/>
                </a:lnTo>
                <a:lnTo>
                  <a:pt x="104233" y="309746"/>
                </a:lnTo>
                <a:lnTo>
                  <a:pt x="120994" y="305541"/>
                </a:lnTo>
                <a:lnTo>
                  <a:pt x="134422" y="299215"/>
                </a:lnTo>
                <a:lnTo>
                  <a:pt x="89132" y="299215"/>
                </a:lnTo>
                <a:lnTo>
                  <a:pt x="77605" y="298145"/>
                </a:lnTo>
                <a:lnTo>
                  <a:pt x="42590" y="272814"/>
                </a:lnTo>
                <a:lnTo>
                  <a:pt x="33910" y="234688"/>
                </a:lnTo>
                <a:lnTo>
                  <a:pt x="34369" y="226034"/>
                </a:lnTo>
                <a:lnTo>
                  <a:pt x="47686" y="188066"/>
                </a:lnTo>
                <a:lnTo>
                  <a:pt x="69882" y="163309"/>
                </a:lnTo>
                <a:lnTo>
                  <a:pt x="133037" y="163309"/>
                </a:lnTo>
                <a:lnTo>
                  <a:pt x="122446" y="154110"/>
                </a:lnTo>
                <a:lnTo>
                  <a:pt x="104621" y="139884"/>
                </a:lnTo>
                <a:lnTo>
                  <a:pt x="117658" y="131265"/>
                </a:lnTo>
                <a:lnTo>
                  <a:pt x="94221" y="131265"/>
                </a:lnTo>
                <a:lnTo>
                  <a:pt x="57933" y="101211"/>
                </a:lnTo>
                <a:lnTo>
                  <a:pt x="35365" y="64011"/>
                </a:lnTo>
                <a:lnTo>
                  <a:pt x="35365" y="56351"/>
                </a:lnTo>
                <a:lnTo>
                  <a:pt x="57132" y="20150"/>
                </a:lnTo>
                <a:lnTo>
                  <a:pt x="86255" y="12816"/>
                </a:lnTo>
                <a:lnTo>
                  <a:pt x="134714" y="12816"/>
                </a:lnTo>
                <a:lnTo>
                  <a:pt x="132279" y="11062"/>
                </a:lnTo>
                <a:lnTo>
                  <a:pt x="118560" y="4916"/>
                </a:lnTo>
                <a:lnTo>
                  <a:pt x="103071" y="1229"/>
                </a:lnTo>
                <a:lnTo>
                  <a:pt x="85812" y="0"/>
                </a:lnTo>
                <a:close/>
              </a:path>
              <a:path w="173354" h="311150">
                <a:moveTo>
                  <a:pt x="133037" y="163309"/>
                </a:moveTo>
                <a:lnTo>
                  <a:pt x="69882" y="163309"/>
                </a:lnTo>
                <a:lnTo>
                  <a:pt x="91774" y="181305"/>
                </a:lnTo>
                <a:lnTo>
                  <a:pt x="109654" y="197506"/>
                </a:lnTo>
                <a:lnTo>
                  <a:pt x="137063" y="231027"/>
                </a:lnTo>
                <a:lnTo>
                  <a:pt x="141792" y="253029"/>
                </a:lnTo>
                <a:lnTo>
                  <a:pt x="140893" y="262283"/>
                </a:lnTo>
                <a:lnTo>
                  <a:pt x="110650" y="295845"/>
                </a:lnTo>
                <a:lnTo>
                  <a:pt x="89132" y="299215"/>
                </a:lnTo>
                <a:lnTo>
                  <a:pt x="134422" y="299215"/>
                </a:lnTo>
                <a:lnTo>
                  <a:pt x="166961" y="263996"/>
                </a:lnTo>
                <a:lnTo>
                  <a:pt x="172990" y="234688"/>
                </a:lnTo>
                <a:lnTo>
                  <a:pt x="171939" y="222354"/>
                </a:lnTo>
                <a:lnTo>
                  <a:pt x="156174" y="187175"/>
                </a:lnTo>
                <a:lnTo>
                  <a:pt x="136980" y="166734"/>
                </a:lnTo>
                <a:lnTo>
                  <a:pt x="133037" y="163309"/>
                </a:lnTo>
                <a:close/>
              </a:path>
              <a:path w="173354" h="311150">
                <a:moveTo>
                  <a:pt x="134714" y="12816"/>
                </a:moveTo>
                <a:lnTo>
                  <a:pt x="86255" y="12816"/>
                </a:lnTo>
                <a:lnTo>
                  <a:pt x="96945" y="13638"/>
                </a:lnTo>
                <a:lnTo>
                  <a:pt x="106445" y="16103"/>
                </a:lnTo>
                <a:lnTo>
                  <a:pt x="134117" y="51344"/>
                </a:lnTo>
                <a:lnTo>
                  <a:pt x="134933" y="62317"/>
                </a:lnTo>
                <a:lnTo>
                  <a:pt x="134491" y="70818"/>
                </a:lnTo>
                <a:lnTo>
                  <a:pt x="115905" y="109912"/>
                </a:lnTo>
                <a:lnTo>
                  <a:pt x="94221" y="131265"/>
                </a:lnTo>
                <a:lnTo>
                  <a:pt x="117658" y="131265"/>
                </a:lnTo>
                <a:lnTo>
                  <a:pt x="154403" y="98780"/>
                </a:lnTo>
                <a:lnTo>
                  <a:pt x="166353" y="64527"/>
                </a:lnTo>
                <a:lnTo>
                  <a:pt x="164970" y="52276"/>
                </a:lnTo>
                <a:lnTo>
                  <a:pt x="160821" y="40716"/>
                </a:lnTo>
                <a:lnTo>
                  <a:pt x="153907" y="29846"/>
                </a:lnTo>
                <a:lnTo>
                  <a:pt x="144227" y="19667"/>
                </a:lnTo>
                <a:lnTo>
                  <a:pt x="134714" y="1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5231" y="4565923"/>
            <a:ext cx="614680" cy="411480"/>
          </a:xfrm>
          <a:custGeom>
            <a:avLst/>
            <a:gdLst/>
            <a:ahLst/>
            <a:cxnLst/>
            <a:rect l="l" t="t" r="r" b="b"/>
            <a:pathLst>
              <a:path w="614679" h="411479">
                <a:moveTo>
                  <a:pt x="70803" y="28949"/>
                </a:moveTo>
                <a:lnTo>
                  <a:pt x="22125" y="28949"/>
                </a:lnTo>
                <a:lnTo>
                  <a:pt x="25076" y="29907"/>
                </a:lnTo>
                <a:lnTo>
                  <a:pt x="29796" y="33737"/>
                </a:lnTo>
                <a:lnTo>
                  <a:pt x="34295" y="294797"/>
                </a:lnTo>
                <a:lnTo>
                  <a:pt x="43761" y="300805"/>
                </a:lnTo>
                <a:lnTo>
                  <a:pt x="80670" y="316826"/>
                </a:lnTo>
                <a:lnTo>
                  <a:pt x="107533" y="320431"/>
                </a:lnTo>
                <a:lnTo>
                  <a:pt x="126009" y="318663"/>
                </a:lnTo>
                <a:lnTo>
                  <a:pt x="143599" y="313359"/>
                </a:lnTo>
                <a:lnTo>
                  <a:pt x="160304" y="304520"/>
                </a:lnTo>
                <a:lnTo>
                  <a:pt x="160587" y="304299"/>
                </a:lnTo>
                <a:lnTo>
                  <a:pt x="110409" y="304299"/>
                </a:lnTo>
                <a:lnTo>
                  <a:pt x="102186" y="302421"/>
                </a:lnTo>
                <a:lnTo>
                  <a:pt x="70803" y="281980"/>
                </a:lnTo>
                <a:lnTo>
                  <a:pt x="70803" y="160878"/>
                </a:lnTo>
                <a:lnTo>
                  <a:pt x="77358" y="154801"/>
                </a:lnTo>
                <a:lnTo>
                  <a:pt x="83305" y="149829"/>
                </a:lnTo>
                <a:lnTo>
                  <a:pt x="87575" y="146735"/>
                </a:lnTo>
                <a:lnTo>
                  <a:pt x="70803" y="146735"/>
                </a:lnTo>
                <a:lnTo>
                  <a:pt x="70803" y="28949"/>
                </a:lnTo>
                <a:close/>
              </a:path>
              <a:path w="614679" h="411479">
                <a:moveTo>
                  <a:pt x="192059" y="137233"/>
                </a:moveTo>
                <a:lnTo>
                  <a:pt x="116827" y="137233"/>
                </a:lnTo>
                <a:lnTo>
                  <a:pt x="127592" y="138538"/>
                </a:lnTo>
                <a:lnTo>
                  <a:pt x="137763" y="142454"/>
                </a:lnTo>
                <a:lnTo>
                  <a:pt x="169349" y="183502"/>
                </a:lnTo>
                <a:lnTo>
                  <a:pt x="173691" y="217893"/>
                </a:lnTo>
                <a:lnTo>
                  <a:pt x="172605" y="237741"/>
                </a:lnTo>
                <a:lnTo>
                  <a:pt x="156321" y="282200"/>
                </a:lnTo>
                <a:lnTo>
                  <a:pt x="118817" y="304299"/>
                </a:lnTo>
                <a:lnTo>
                  <a:pt x="160587" y="304299"/>
                </a:lnTo>
                <a:lnTo>
                  <a:pt x="191806" y="274369"/>
                </a:lnTo>
                <a:lnTo>
                  <a:pt x="209729" y="230946"/>
                </a:lnTo>
                <a:lnTo>
                  <a:pt x="211969" y="205298"/>
                </a:lnTo>
                <a:lnTo>
                  <a:pt x="210517" y="183426"/>
                </a:lnTo>
                <a:lnTo>
                  <a:pt x="206161" y="164000"/>
                </a:lnTo>
                <a:lnTo>
                  <a:pt x="198901" y="147019"/>
                </a:lnTo>
                <a:lnTo>
                  <a:pt x="192059" y="137233"/>
                </a:lnTo>
                <a:close/>
              </a:path>
              <a:path w="614679" h="411479">
                <a:moveTo>
                  <a:pt x="134306" y="105853"/>
                </a:moveTo>
                <a:lnTo>
                  <a:pt x="117559" y="108408"/>
                </a:lnTo>
                <a:lnTo>
                  <a:pt x="101393" y="116073"/>
                </a:lnTo>
                <a:lnTo>
                  <a:pt x="85808" y="128849"/>
                </a:lnTo>
                <a:lnTo>
                  <a:pt x="70803" y="146735"/>
                </a:lnTo>
                <a:lnTo>
                  <a:pt x="87575" y="146735"/>
                </a:lnTo>
                <a:lnTo>
                  <a:pt x="88643" y="145962"/>
                </a:lnTo>
                <a:lnTo>
                  <a:pt x="93372" y="143200"/>
                </a:lnTo>
                <a:lnTo>
                  <a:pt x="101191" y="139222"/>
                </a:lnTo>
                <a:lnTo>
                  <a:pt x="109007" y="137233"/>
                </a:lnTo>
                <a:lnTo>
                  <a:pt x="192059" y="137233"/>
                </a:lnTo>
                <a:lnTo>
                  <a:pt x="188737" y="132482"/>
                </a:lnTo>
                <a:lnTo>
                  <a:pt x="176622" y="120832"/>
                </a:lnTo>
                <a:lnTo>
                  <a:pt x="163512" y="112510"/>
                </a:lnTo>
                <a:lnTo>
                  <a:pt x="149407" y="107517"/>
                </a:lnTo>
                <a:lnTo>
                  <a:pt x="134306" y="105853"/>
                </a:lnTo>
                <a:close/>
              </a:path>
              <a:path w="614679" h="411479">
                <a:moveTo>
                  <a:pt x="70803" y="0"/>
                </a:moveTo>
                <a:lnTo>
                  <a:pt x="60846" y="0"/>
                </a:lnTo>
                <a:lnTo>
                  <a:pt x="0" y="24751"/>
                </a:lnTo>
                <a:lnTo>
                  <a:pt x="3097" y="32485"/>
                </a:lnTo>
                <a:lnTo>
                  <a:pt x="9292" y="30128"/>
                </a:lnTo>
                <a:lnTo>
                  <a:pt x="14455" y="28949"/>
                </a:lnTo>
                <a:lnTo>
                  <a:pt x="70803" y="28949"/>
                </a:lnTo>
                <a:lnTo>
                  <a:pt x="70803" y="0"/>
                </a:lnTo>
                <a:close/>
              </a:path>
              <a:path w="614679" h="411479">
                <a:moveTo>
                  <a:pt x="231661" y="402860"/>
                </a:moveTo>
                <a:lnTo>
                  <a:pt x="226129" y="402860"/>
                </a:lnTo>
                <a:lnTo>
                  <a:pt x="226129" y="411036"/>
                </a:lnTo>
                <a:lnTo>
                  <a:pt x="332337" y="411036"/>
                </a:lnTo>
                <a:lnTo>
                  <a:pt x="332337" y="403007"/>
                </a:lnTo>
                <a:lnTo>
                  <a:pt x="239774" y="403007"/>
                </a:lnTo>
                <a:lnTo>
                  <a:pt x="231661" y="402860"/>
                </a:lnTo>
                <a:close/>
              </a:path>
              <a:path w="614679" h="411479">
                <a:moveTo>
                  <a:pt x="298041" y="135907"/>
                </a:moveTo>
                <a:lnTo>
                  <a:pt x="247813" y="135907"/>
                </a:lnTo>
                <a:lnTo>
                  <a:pt x="251317" y="136791"/>
                </a:lnTo>
                <a:lnTo>
                  <a:pt x="256480" y="140327"/>
                </a:lnTo>
                <a:lnTo>
                  <a:pt x="258361" y="142979"/>
                </a:lnTo>
                <a:lnTo>
                  <a:pt x="260720" y="150050"/>
                </a:lnTo>
                <a:lnTo>
                  <a:pt x="261293" y="158116"/>
                </a:lnTo>
                <a:lnTo>
                  <a:pt x="261292" y="364187"/>
                </a:lnTo>
                <a:lnTo>
                  <a:pt x="246707" y="401460"/>
                </a:lnTo>
                <a:lnTo>
                  <a:pt x="239774" y="403007"/>
                </a:lnTo>
                <a:lnTo>
                  <a:pt x="332337" y="403007"/>
                </a:lnTo>
                <a:lnTo>
                  <a:pt x="332337" y="402860"/>
                </a:lnTo>
                <a:lnTo>
                  <a:pt x="321273" y="402860"/>
                </a:lnTo>
                <a:lnTo>
                  <a:pt x="313640" y="401755"/>
                </a:lnTo>
                <a:lnTo>
                  <a:pt x="298041" y="364187"/>
                </a:lnTo>
                <a:lnTo>
                  <a:pt x="298041" y="302531"/>
                </a:lnTo>
                <a:lnTo>
                  <a:pt x="323579" y="302531"/>
                </a:lnTo>
                <a:lnTo>
                  <a:pt x="321612" y="301703"/>
                </a:lnTo>
                <a:lnTo>
                  <a:pt x="299161" y="269991"/>
                </a:lnTo>
                <a:lnTo>
                  <a:pt x="298041" y="167067"/>
                </a:lnTo>
                <a:lnTo>
                  <a:pt x="306573" y="158116"/>
                </a:lnTo>
                <a:lnTo>
                  <a:pt x="310821" y="154028"/>
                </a:lnTo>
                <a:lnTo>
                  <a:pt x="298041" y="154028"/>
                </a:lnTo>
                <a:lnTo>
                  <a:pt x="298041" y="135907"/>
                </a:lnTo>
                <a:close/>
              </a:path>
              <a:path w="614679" h="411479">
                <a:moveTo>
                  <a:pt x="323579" y="302531"/>
                </a:moveTo>
                <a:lnTo>
                  <a:pt x="298041" y="302531"/>
                </a:lnTo>
                <a:lnTo>
                  <a:pt x="305415" y="309161"/>
                </a:lnTo>
                <a:lnTo>
                  <a:pt x="346275" y="320432"/>
                </a:lnTo>
                <a:lnTo>
                  <a:pt x="364281" y="318678"/>
                </a:lnTo>
                <a:lnTo>
                  <a:pt x="380682" y="313415"/>
                </a:lnTo>
                <a:lnTo>
                  <a:pt x="391215" y="307172"/>
                </a:lnTo>
                <a:lnTo>
                  <a:pt x="345612" y="307172"/>
                </a:lnTo>
                <a:lnTo>
                  <a:pt x="336824" y="306564"/>
                </a:lnTo>
                <a:lnTo>
                  <a:pt x="328824" y="304741"/>
                </a:lnTo>
                <a:lnTo>
                  <a:pt x="323579" y="302531"/>
                </a:lnTo>
                <a:close/>
              </a:path>
              <a:path w="614679" h="411479">
                <a:moveTo>
                  <a:pt x="419462" y="137896"/>
                </a:moveTo>
                <a:lnTo>
                  <a:pt x="345391" y="137896"/>
                </a:lnTo>
                <a:lnTo>
                  <a:pt x="354795" y="138973"/>
                </a:lnTo>
                <a:lnTo>
                  <a:pt x="363534" y="142205"/>
                </a:lnTo>
                <a:lnTo>
                  <a:pt x="394290" y="185463"/>
                </a:lnTo>
                <a:lnTo>
                  <a:pt x="399379" y="226512"/>
                </a:lnTo>
                <a:lnTo>
                  <a:pt x="398259" y="245807"/>
                </a:lnTo>
                <a:lnTo>
                  <a:pt x="381457" y="289935"/>
                </a:lnTo>
                <a:lnTo>
                  <a:pt x="345612" y="307172"/>
                </a:lnTo>
                <a:lnTo>
                  <a:pt x="391215" y="307172"/>
                </a:lnTo>
                <a:lnTo>
                  <a:pt x="421837" y="274107"/>
                </a:lnTo>
                <a:lnTo>
                  <a:pt x="436882" y="230794"/>
                </a:lnTo>
                <a:lnTo>
                  <a:pt x="438763" y="205739"/>
                </a:lnTo>
                <a:lnTo>
                  <a:pt x="437200" y="183420"/>
                </a:lnTo>
                <a:lnTo>
                  <a:pt x="432513" y="163310"/>
                </a:lnTo>
                <a:lnTo>
                  <a:pt x="424700" y="145410"/>
                </a:lnTo>
                <a:lnTo>
                  <a:pt x="419462" y="137896"/>
                </a:lnTo>
                <a:close/>
              </a:path>
              <a:path w="614679" h="411479">
                <a:moveTo>
                  <a:pt x="362870" y="105853"/>
                </a:moveTo>
                <a:lnTo>
                  <a:pt x="321667" y="122931"/>
                </a:lnTo>
                <a:lnTo>
                  <a:pt x="298041" y="154028"/>
                </a:lnTo>
                <a:lnTo>
                  <a:pt x="310821" y="154028"/>
                </a:lnTo>
                <a:lnTo>
                  <a:pt x="313806" y="151155"/>
                </a:lnTo>
                <a:lnTo>
                  <a:pt x="319738" y="146183"/>
                </a:lnTo>
                <a:lnTo>
                  <a:pt x="324370" y="143200"/>
                </a:lnTo>
                <a:lnTo>
                  <a:pt x="331303" y="139664"/>
                </a:lnTo>
                <a:lnTo>
                  <a:pt x="338311" y="137896"/>
                </a:lnTo>
                <a:lnTo>
                  <a:pt x="419462" y="137896"/>
                </a:lnTo>
                <a:lnTo>
                  <a:pt x="413762" y="129720"/>
                </a:lnTo>
                <a:lnTo>
                  <a:pt x="402947" y="119278"/>
                </a:lnTo>
                <a:lnTo>
                  <a:pt x="390861" y="111819"/>
                </a:lnTo>
                <a:lnTo>
                  <a:pt x="377502" y="107344"/>
                </a:lnTo>
                <a:lnTo>
                  <a:pt x="362870" y="105853"/>
                </a:lnTo>
                <a:close/>
              </a:path>
              <a:path w="614679" h="411479">
                <a:moveTo>
                  <a:pt x="298041" y="106737"/>
                </a:moveTo>
                <a:lnTo>
                  <a:pt x="289632" y="106737"/>
                </a:lnTo>
                <a:lnTo>
                  <a:pt x="227237" y="131930"/>
                </a:lnTo>
                <a:lnTo>
                  <a:pt x="229891" y="139001"/>
                </a:lnTo>
                <a:lnTo>
                  <a:pt x="235350" y="136939"/>
                </a:lnTo>
                <a:lnTo>
                  <a:pt x="239849" y="135907"/>
                </a:lnTo>
                <a:lnTo>
                  <a:pt x="298041" y="135907"/>
                </a:lnTo>
                <a:lnTo>
                  <a:pt x="298041" y="106737"/>
                </a:lnTo>
                <a:close/>
              </a:path>
              <a:path w="614679" h="411479">
                <a:moveTo>
                  <a:pt x="581549" y="311591"/>
                </a:moveTo>
                <a:lnTo>
                  <a:pt x="495628" y="311591"/>
                </a:lnTo>
                <a:lnTo>
                  <a:pt x="499611" y="312328"/>
                </a:lnTo>
                <a:lnTo>
                  <a:pt x="504479" y="313801"/>
                </a:lnTo>
                <a:lnTo>
                  <a:pt x="516095" y="316702"/>
                </a:lnTo>
                <a:lnTo>
                  <a:pt x="527048" y="318774"/>
                </a:lnTo>
                <a:lnTo>
                  <a:pt x="537337" y="320018"/>
                </a:lnTo>
                <a:lnTo>
                  <a:pt x="546962" y="320432"/>
                </a:lnTo>
                <a:lnTo>
                  <a:pt x="559594" y="319375"/>
                </a:lnTo>
                <a:lnTo>
                  <a:pt x="571605" y="316205"/>
                </a:lnTo>
                <a:lnTo>
                  <a:pt x="581549" y="311591"/>
                </a:lnTo>
                <a:close/>
              </a:path>
              <a:path w="614679" h="411479">
                <a:moveTo>
                  <a:pt x="484565" y="245075"/>
                </a:moveTo>
                <a:lnTo>
                  <a:pt x="477263" y="245075"/>
                </a:lnTo>
                <a:lnTo>
                  <a:pt x="477263" y="317337"/>
                </a:lnTo>
                <a:lnTo>
                  <a:pt x="484565" y="317337"/>
                </a:lnTo>
                <a:lnTo>
                  <a:pt x="486483" y="313507"/>
                </a:lnTo>
                <a:lnTo>
                  <a:pt x="489137" y="311591"/>
                </a:lnTo>
                <a:lnTo>
                  <a:pt x="581549" y="311591"/>
                </a:lnTo>
                <a:lnTo>
                  <a:pt x="582993" y="310922"/>
                </a:lnTo>
                <a:lnTo>
                  <a:pt x="588130" y="307393"/>
                </a:lnTo>
                <a:lnTo>
                  <a:pt x="547404" y="307393"/>
                </a:lnTo>
                <a:lnTo>
                  <a:pt x="536825" y="306412"/>
                </a:lnTo>
                <a:lnTo>
                  <a:pt x="500206" y="282905"/>
                </a:lnTo>
                <a:lnTo>
                  <a:pt x="488368" y="259591"/>
                </a:lnTo>
                <a:lnTo>
                  <a:pt x="484565" y="245075"/>
                </a:lnTo>
                <a:close/>
              </a:path>
              <a:path w="614679" h="411479">
                <a:moveTo>
                  <a:pt x="537889" y="105853"/>
                </a:moveTo>
                <a:lnTo>
                  <a:pt x="493527" y="122648"/>
                </a:lnTo>
                <a:lnTo>
                  <a:pt x="476379" y="164415"/>
                </a:lnTo>
                <a:lnTo>
                  <a:pt x="477001" y="173613"/>
                </a:lnTo>
                <a:lnTo>
                  <a:pt x="501824" y="209827"/>
                </a:lnTo>
                <a:lnTo>
                  <a:pt x="543083" y="232575"/>
                </a:lnTo>
                <a:lnTo>
                  <a:pt x="555121" y="239495"/>
                </a:lnTo>
                <a:lnTo>
                  <a:pt x="581250" y="269576"/>
                </a:lnTo>
                <a:lnTo>
                  <a:pt x="581921" y="276896"/>
                </a:lnTo>
                <a:lnTo>
                  <a:pt x="581921" y="285295"/>
                </a:lnTo>
                <a:lnTo>
                  <a:pt x="547404" y="307393"/>
                </a:lnTo>
                <a:lnTo>
                  <a:pt x="588130" y="307393"/>
                </a:lnTo>
                <a:lnTo>
                  <a:pt x="613361" y="272139"/>
                </a:lnTo>
                <a:lnTo>
                  <a:pt x="614668" y="258997"/>
                </a:lnTo>
                <a:lnTo>
                  <a:pt x="611861" y="241967"/>
                </a:lnTo>
                <a:lnTo>
                  <a:pt x="603439" y="226678"/>
                </a:lnTo>
                <a:lnTo>
                  <a:pt x="589403" y="213129"/>
                </a:lnTo>
                <a:lnTo>
                  <a:pt x="569752" y="201320"/>
                </a:lnTo>
                <a:lnTo>
                  <a:pt x="537447" y="185629"/>
                </a:lnTo>
                <a:lnTo>
                  <a:pt x="527822" y="180616"/>
                </a:lnTo>
                <a:lnTo>
                  <a:pt x="502488" y="153438"/>
                </a:lnTo>
                <a:lnTo>
                  <a:pt x="502488" y="138559"/>
                </a:lnTo>
                <a:lnTo>
                  <a:pt x="537005" y="118891"/>
                </a:lnTo>
                <a:lnTo>
                  <a:pt x="599401" y="118891"/>
                </a:lnTo>
                <a:lnTo>
                  <a:pt x="599401" y="114250"/>
                </a:lnTo>
                <a:lnTo>
                  <a:pt x="579414" y="114250"/>
                </a:lnTo>
                <a:lnTo>
                  <a:pt x="574398" y="113145"/>
                </a:lnTo>
                <a:lnTo>
                  <a:pt x="566875" y="110935"/>
                </a:lnTo>
                <a:lnTo>
                  <a:pt x="558675" y="108712"/>
                </a:lnTo>
                <a:lnTo>
                  <a:pt x="551110" y="107123"/>
                </a:lnTo>
                <a:lnTo>
                  <a:pt x="544182" y="106170"/>
                </a:lnTo>
                <a:lnTo>
                  <a:pt x="537889" y="105853"/>
                </a:lnTo>
                <a:close/>
              </a:path>
              <a:path w="614679" h="411479">
                <a:moveTo>
                  <a:pt x="599401" y="118891"/>
                </a:moveTo>
                <a:lnTo>
                  <a:pt x="537005" y="118891"/>
                </a:lnTo>
                <a:lnTo>
                  <a:pt x="546733" y="119623"/>
                </a:lnTo>
                <a:lnTo>
                  <a:pt x="555563" y="121819"/>
                </a:lnTo>
                <a:lnTo>
                  <a:pt x="587598" y="159857"/>
                </a:lnTo>
                <a:lnTo>
                  <a:pt x="592099" y="174801"/>
                </a:lnTo>
                <a:lnTo>
                  <a:pt x="599401" y="174801"/>
                </a:lnTo>
                <a:lnTo>
                  <a:pt x="599401" y="118891"/>
                </a:lnTo>
                <a:close/>
              </a:path>
              <a:path w="614679" h="411479">
                <a:moveTo>
                  <a:pt x="599401" y="105853"/>
                </a:moveTo>
                <a:lnTo>
                  <a:pt x="592099" y="105853"/>
                </a:lnTo>
                <a:lnTo>
                  <a:pt x="590329" y="109388"/>
                </a:lnTo>
                <a:lnTo>
                  <a:pt x="588780" y="111672"/>
                </a:lnTo>
                <a:lnTo>
                  <a:pt x="586125" y="113734"/>
                </a:lnTo>
                <a:lnTo>
                  <a:pt x="584281" y="114250"/>
                </a:lnTo>
                <a:lnTo>
                  <a:pt x="599401" y="114250"/>
                </a:lnTo>
                <a:lnTo>
                  <a:pt x="599401" y="10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6862" y="4574321"/>
            <a:ext cx="384175" cy="311150"/>
          </a:xfrm>
          <a:custGeom>
            <a:avLst/>
            <a:gdLst/>
            <a:ahLst/>
            <a:cxnLst/>
            <a:rect l="l" t="t" r="r" b="b"/>
            <a:pathLst>
              <a:path w="384175" h="311150">
                <a:moveTo>
                  <a:pt x="80318" y="35577"/>
                </a:moveTo>
                <a:lnTo>
                  <a:pt x="29944" y="35577"/>
                </a:lnTo>
                <a:lnTo>
                  <a:pt x="33227" y="36682"/>
                </a:lnTo>
                <a:lnTo>
                  <a:pt x="38684" y="41103"/>
                </a:lnTo>
                <a:lnTo>
                  <a:pt x="43809" y="91267"/>
                </a:lnTo>
                <a:lnTo>
                  <a:pt x="43809" y="253029"/>
                </a:lnTo>
                <a:lnTo>
                  <a:pt x="36876" y="291886"/>
                </a:lnTo>
                <a:lnTo>
                  <a:pt x="5309" y="297668"/>
                </a:lnTo>
                <a:lnTo>
                  <a:pt x="5309" y="305845"/>
                </a:lnTo>
                <a:lnTo>
                  <a:pt x="118154" y="305845"/>
                </a:lnTo>
                <a:lnTo>
                  <a:pt x="118154" y="297668"/>
                </a:lnTo>
                <a:lnTo>
                  <a:pt x="108833" y="297268"/>
                </a:lnTo>
                <a:lnTo>
                  <a:pt x="101227" y="296508"/>
                </a:lnTo>
                <a:lnTo>
                  <a:pt x="80450" y="264438"/>
                </a:lnTo>
                <a:lnTo>
                  <a:pt x="80318" y="253029"/>
                </a:lnTo>
                <a:lnTo>
                  <a:pt x="80318" y="35577"/>
                </a:lnTo>
                <a:close/>
              </a:path>
              <a:path w="384175" h="311150">
                <a:moveTo>
                  <a:pt x="80318" y="0"/>
                </a:moveTo>
                <a:lnTo>
                  <a:pt x="73016" y="0"/>
                </a:lnTo>
                <a:lnTo>
                  <a:pt x="0" y="35577"/>
                </a:lnTo>
                <a:lnTo>
                  <a:pt x="3318" y="42429"/>
                </a:lnTo>
                <a:lnTo>
                  <a:pt x="13054" y="37861"/>
                </a:lnTo>
                <a:lnTo>
                  <a:pt x="20651" y="35577"/>
                </a:lnTo>
                <a:lnTo>
                  <a:pt x="80318" y="35577"/>
                </a:lnTo>
                <a:lnTo>
                  <a:pt x="80318" y="0"/>
                </a:lnTo>
                <a:close/>
              </a:path>
              <a:path w="384175" h="311150">
                <a:moveTo>
                  <a:pt x="287642" y="0"/>
                </a:moveTo>
                <a:lnTo>
                  <a:pt x="246486" y="14363"/>
                </a:lnTo>
                <a:lnTo>
                  <a:pt x="213712" y="52173"/>
                </a:lnTo>
                <a:lnTo>
                  <a:pt x="198556" y="88898"/>
                </a:lnTo>
                <a:lnTo>
                  <a:pt x="190811" y="133040"/>
                </a:lnTo>
                <a:lnTo>
                  <a:pt x="189843" y="157784"/>
                </a:lnTo>
                <a:lnTo>
                  <a:pt x="191350" y="186747"/>
                </a:lnTo>
                <a:lnTo>
                  <a:pt x="203409" y="238126"/>
                </a:lnTo>
                <a:lnTo>
                  <a:pt x="229131" y="282683"/>
                </a:lnTo>
                <a:lnTo>
                  <a:pt x="264865" y="307987"/>
                </a:lnTo>
                <a:lnTo>
                  <a:pt x="285428" y="311150"/>
                </a:lnTo>
                <a:lnTo>
                  <a:pt x="296374" y="310120"/>
                </a:lnTo>
                <a:lnTo>
                  <a:pt x="307527" y="307033"/>
                </a:lnTo>
                <a:lnTo>
                  <a:pt x="318888" y="301888"/>
                </a:lnTo>
                <a:lnTo>
                  <a:pt x="326375" y="297226"/>
                </a:lnTo>
                <a:lnTo>
                  <a:pt x="286092" y="297226"/>
                </a:lnTo>
                <a:lnTo>
                  <a:pt x="274365" y="295169"/>
                </a:lnTo>
                <a:lnTo>
                  <a:pt x="248478" y="264299"/>
                </a:lnTo>
                <a:lnTo>
                  <a:pt x="237028" y="219495"/>
                </a:lnTo>
                <a:lnTo>
                  <a:pt x="233211" y="163309"/>
                </a:lnTo>
                <a:lnTo>
                  <a:pt x="233570" y="144124"/>
                </a:lnTo>
                <a:lnTo>
                  <a:pt x="236447" y="105341"/>
                </a:lnTo>
                <a:lnTo>
                  <a:pt x="242477" y="67386"/>
                </a:lnTo>
                <a:lnTo>
                  <a:pt x="260648" y="28064"/>
                </a:lnTo>
                <a:lnTo>
                  <a:pt x="287421" y="14584"/>
                </a:lnTo>
                <a:lnTo>
                  <a:pt x="328336" y="14584"/>
                </a:lnTo>
                <a:lnTo>
                  <a:pt x="320388" y="8784"/>
                </a:lnTo>
                <a:lnTo>
                  <a:pt x="304458" y="2196"/>
                </a:lnTo>
                <a:lnTo>
                  <a:pt x="287642" y="0"/>
                </a:lnTo>
                <a:close/>
              </a:path>
              <a:path w="384175" h="311150">
                <a:moveTo>
                  <a:pt x="328336" y="14584"/>
                </a:moveTo>
                <a:lnTo>
                  <a:pt x="295976" y="14584"/>
                </a:lnTo>
                <a:lnTo>
                  <a:pt x="303277" y="17015"/>
                </a:lnTo>
                <a:lnTo>
                  <a:pt x="309325" y="21877"/>
                </a:lnTo>
                <a:lnTo>
                  <a:pt x="329902" y="57898"/>
                </a:lnTo>
                <a:lnTo>
                  <a:pt x="337868" y="96405"/>
                </a:lnTo>
                <a:lnTo>
                  <a:pt x="340523" y="143419"/>
                </a:lnTo>
                <a:lnTo>
                  <a:pt x="339887" y="176057"/>
                </a:lnTo>
                <a:lnTo>
                  <a:pt x="334799" y="229646"/>
                </a:lnTo>
                <a:lnTo>
                  <a:pt x="322159" y="272172"/>
                </a:lnTo>
                <a:lnTo>
                  <a:pt x="292122" y="296557"/>
                </a:lnTo>
                <a:lnTo>
                  <a:pt x="286092" y="297226"/>
                </a:lnTo>
                <a:lnTo>
                  <a:pt x="326375" y="297226"/>
                </a:lnTo>
                <a:lnTo>
                  <a:pt x="360803" y="258740"/>
                </a:lnTo>
                <a:lnTo>
                  <a:pt x="375427" y="222547"/>
                </a:lnTo>
                <a:lnTo>
                  <a:pt x="382951" y="178239"/>
                </a:lnTo>
                <a:lnTo>
                  <a:pt x="383891" y="153144"/>
                </a:lnTo>
                <a:lnTo>
                  <a:pt x="381748" y="117840"/>
                </a:lnTo>
                <a:lnTo>
                  <a:pt x="375317" y="86405"/>
                </a:lnTo>
                <a:lnTo>
                  <a:pt x="364599" y="58837"/>
                </a:lnTo>
                <a:lnTo>
                  <a:pt x="349595" y="35137"/>
                </a:lnTo>
                <a:lnTo>
                  <a:pt x="335434" y="19764"/>
                </a:lnTo>
                <a:lnTo>
                  <a:pt x="328336" y="14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9065" y="3927123"/>
            <a:ext cx="1525424" cy="320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6800" y="4499038"/>
            <a:ext cx="110250" cy="182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9244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9244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0521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30521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7390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7390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3464" y="4580509"/>
            <a:ext cx="273050" cy="299720"/>
          </a:xfrm>
          <a:custGeom>
            <a:avLst/>
            <a:gdLst/>
            <a:ahLst/>
            <a:cxnLst/>
            <a:rect l="l" t="t" r="r" b="b"/>
            <a:pathLst>
              <a:path w="273050" h="299720">
                <a:moveTo>
                  <a:pt x="230380" y="8028"/>
                </a:moveTo>
                <a:lnTo>
                  <a:pt x="88652" y="8028"/>
                </a:lnTo>
                <a:lnTo>
                  <a:pt x="96580" y="10312"/>
                </a:lnTo>
                <a:lnTo>
                  <a:pt x="107645" y="19740"/>
                </a:lnTo>
                <a:lnTo>
                  <a:pt x="110409" y="25486"/>
                </a:lnTo>
                <a:lnTo>
                  <a:pt x="110409" y="32264"/>
                </a:lnTo>
                <a:lnTo>
                  <a:pt x="52660" y="241317"/>
                </a:lnTo>
                <a:lnTo>
                  <a:pt x="37835" y="278001"/>
                </a:lnTo>
                <a:lnTo>
                  <a:pt x="24560" y="288166"/>
                </a:lnTo>
                <a:lnTo>
                  <a:pt x="20725" y="289934"/>
                </a:lnTo>
                <a:lnTo>
                  <a:pt x="13350" y="291039"/>
                </a:lnTo>
                <a:lnTo>
                  <a:pt x="2434" y="291481"/>
                </a:lnTo>
                <a:lnTo>
                  <a:pt x="0" y="299657"/>
                </a:lnTo>
                <a:lnTo>
                  <a:pt x="116163" y="299657"/>
                </a:lnTo>
                <a:lnTo>
                  <a:pt x="118154" y="291481"/>
                </a:lnTo>
                <a:lnTo>
                  <a:pt x="108363" y="290459"/>
                </a:lnTo>
                <a:lnTo>
                  <a:pt x="100674" y="289161"/>
                </a:lnTo>
                <a:lnTo>
                  <a:pt x="95087" y="287586"/>
                </a:lnTo>
                <a:lnTo>
                  <a:pt x="91602" y="285736"/>
                </a:lnTo>
                <a:lnTo>
                  <a:pt x="87325" y="282200"/>
                </a:lnTo>
                <a:lnTo>
                  <a:pt x="85186" y="277338"/>
                </a:lnTo>
                <a:lnTo>
                  <a:pt x="85186" y="271151"/>
                </a:lnTo>
                <a:lnTo>
                  <a:pt x="116163" y="150713"/>
                </a:lnTo>
                <a:lnTo>
                  <a:pt x="188074" y="150713"/>
                </a:lnTo>
                <a:lnTo>
                  <a:pt x="206404" y="146410"/>
                </a:lnTo>
                <a:lnTo>
                  <a:pt x="222190" y="140105"/>
                </a:lnTo>
                <a:lnTo>
                  <a:pt x="137773" y="140105"/>
                </a:lnTo>
                <a:lnTo>
                  <a:pt x="129366" y="139442"/>
                </a:lnTo>
                <a:lnTo>
                  <a:pt x="119924" y="138116"/>
                </a:lnTo>
                <a:lnTo>
                  <a:pt x="155326" y="17678"/>
                </a:lnTo>
                <a:lnTo>
                  <a:pt x="161817" y="16499"/>
                </a:lnTo>
                <a:lnTo>
                  <a:pt x="167422" y="15910"/>
                </a:lnTo>
                <a:lnTo>
                  <a:pt x="245485" y="15910"/>
                </a:lnTo>
                <a:lnTo>
                  <a:pt x="237028" y="10441"/>
                </a:lnTo>
                <a:lnTo>
                  <a:pt x="230380" y="8028"/>
                </a:lnTo>
                <a:close/>
              </a:path>
              <a:path w="273050" h="299720">
                <a:moveTo>
                  <a:pt x="188074" y="150713"/>
                </a:moveTo>
                <a:lnTo>
                  <a:pt x="116163" y="150713"/>
                </a:lnTo>
                <a:lnTo>
                  <a:pt x="124958" y="152246"/>
                </a:lnTo>
                <a:lnTo>
                  <a:pt x="133643" y="153309"/>
                </a:lnTo>
                <a:lnTo>
                  <a:pt x="142217" y="153903"/>
                </a:lnTo>
                <a:lnTo>
                  <a:pt x="150680" y="154028"/>
                </a:lnTo>
                <a:lnTo>
                  <a:pt x="198695" y="299657"/>
                </a:lnTo>
                <a:lnTo>
                  <a:pt x="270384" y="299657"/>
                </a:lnTo>
                <a:lnTo>
                  <a:pt x="272817" y="291481"/>
                </a:lnTo>
                <a:lnTo>
                  <a:pt x="261795" y="290293"/>
                </a:lnTo>
                <a:lnTo>
                  <a:pt x="252406" y="288056"/>
                </a:lnTo>
                <a:lnTo>
                  <a:pt x="222590" y="253168"/>
                </a:lnTo>
                <a:lnTo>
                  <a:pt x="217280" y="238445"/>
                </a:lnTo>
                <a:lnTo>
                  <a:pt x="188074" y="150713"/>
                </a:lnTo>
                <a:close/>
              </a:path>
              <a:path w="273050" h="299720">
                <a:moveTo>
                  <a:pt x="245485" y="15910"/>
                </a:moveTo>
                <a:lnTo>
                  <a:pt x="172143" y="15910"/>
                </a:lnTo>
                <a:lnTo>
                  <a:pt x="185107" y="16725"/>
                </a:lnTo>
                <a:lnTo>
                  <a:pt x="196343" y="19170"/>
                </a:lnTo>
                <a:lnTo>
                  <a:pt x="226594" y="54970"/>
                </a:lnTo>
                <a:lnTo>
                  <a:pt x="227458" y="66516"/>
                </a:lnTo>
                <a:lnTo>
                  <a:pt x="226075" y="81564"/>
                </a:lnTo>
                <a:lnTo>
                  <a:pt x="205332" y="119001"/>
                </a:lnTo>
                <a:lnTo>
                  <a:pt x="163182" y="138786"/>
                </a:lnTo>
                <a:lnTo>
                  <a:pt x="145149" y="140105"/>
                </a:lnTo>
                <a:lnTo>
                  <a:pt x="222190" y="140105"/>
                </a:lnTo>
                <a:lnTo>
                  <a:pt x="258760" y="108027"/>
                </a:lnTo>
                <a:lnTo>
                  <a:pt x="271269" y="67400"/>
                </a:lnTo>
                <a:lnTo>
                  <a:pt x="269914" y="52995"/>
                </a:lnTo>
                <a:lnTo>
                  <a:pt x="265848" y="40053"/>
                </a:lnTo>
                <a:lnTo>
                  <a:pt x="259071" y="28576"/>
                </a:lnTo>
                <a:lnTo>
                  <a:pt x="249585" y="18562"/>
                </a:lnTo>
                <a:lnTo>
                  <a:pt x="245485" y="15910"/>
                </a:lnTo>
                <a:close/>
              </a:path>
              <a:path w="273050" h="299720">
                <a:moveTo>
                  <a:pt x="178780" y="0"/>
                </a:moveTo>
                <a:lnTo>
                  <a:pt x="80982" y="0"/>
                </a:lnTo>
                <a:lnTo>
                  <a:pt x="78327" y="8176"/>
                </a:lnTo>
                <a:lnTo>
                  <a:pt x="88652" y="8028"/>
                </a:lnTo>
                <a:lnTo>
                  <a:pt x="230380" y="8028"/>
                </a:lnTo>
                <a:lnTo>
                  <a:pt x="221042" y="4640"/>
                </a:lnTo>
                <a:lnTo>
                  <a:pt x="201626" y="1160"/>
                </a:lnTo>
                <a:lnTo>
                  <a:pt x="178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3421" y="3941709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20">
                <a:moveTo>
                  <a:pt x="204668" y="0"/>
                </a:moveTo>
                <a:lnTo>
                  <a:pt x="82309" y="0"/>
                </a:lnTo>
                <a:lnTo>
                  <a:pt x="79654" y="8174"/>
                </a:lnTo>
                <a:lnTo>
                  <a:pt x="81130" y="8323"/>
                </a:lnTo>
                <a:lnTo>
                  <a:pt x="83121" y="8397"/>
                </a:lnTo>
                <a:lnTo>
                  <a:pt x="96840" y="8397"/>
                </a:lnTo>
                <a:lnTo>
                  <a:pt x="104472" y="9944"/>
                </a:lnTo>
                <a:lnTo>
                  <a:pt x="112586" y="16131"/>
                </a:lnTo>
                <a:lnTo>
                  <a:pt x="114614" y="20477"/>
                </a:lnTo>
                <a:lnTo>
                  <a:pt x="114614" y="26075"/>
                </a:lnTo>
                <a:lnTo>
                  <a:pt x="55095" y="241538"/>
                </a:lnTo>
                <a:lnTo>
                  <a:pt x="40491" y="278221"/>
                </a:lnTo>
                <a:lnTo>
                  <a:pt x="3098" y="291481"/>
                </a:lnTo>
                <a:lnTo>
                  <a:pt x="0" y="299657"/>
                </a:lnTo>
                <a:lnTo>
                  <a:pt x="222369" y="299657"/>
                </a:lnTo>
                <a:lnTo>
                  <a:pt x="227983" y="283305"/>
                </a:lnTo>
                <a:lnTo>
                  <a:pt x="102444" y="283305"/>
                </a:lnTo>
                <a:lnTo>
                  <a:pt x="96766" y="282200"/>
                </a:lnTo>
                <a:lnTo>
                  <a:pt x="94258" y="279990"/>
                </a:lnTo>
                <a:lnTo>
                  <a:pt x="90275" y="276749"/>
                </a:lnTo>
                <a:lnTo>
                  <a:pt x="88284" y="273359"/>
                </a:lnTo>
                <a:lnTo>
                  <a:pt x="88284" y="269824"/>
                </a:lnTo>
                <a:lnTo>
                  <a:pt x="88657" y="265073"/>
                </a:lnTo>
                <a:lnTo>
                  <a:pt x="146255" y="62317"/>
                </a:lnTo>
                <a:lnTo>
                  <a:pt x="159310" y="25191"/>
                </a:lnTo>
                <a:lnTo>
                  <a:pt x="202899" y="8174"/>
                </a:lnTo>
                <a:lnTo>
                  <a:pt x="204668" y="0"/>
                </a:lnTo>
                <a:close/>
              </a:path>
              <a:path w="252095" h="299720">
                <a:moveTo>
                  <a:pt x="251576" y="214577"/>
                </a:moveTo>
                <a:lnTo>
                  <a:pt x="243389" y="214577"/>
                </a:lnTo>
                <a:lnTo>
                  <a:pt x="237636" y="224522"/>
                </a:lnTo>
                <a:lnTo>
                  <a:pt x="230376" y="236441"/>
                </a:lnTo>
                <a:lnTo>
                  <a:pt x="203672" y="267891"/>
                </a:lnTo>
                <a:lnTo>
                  <a:pt x="155285" y="282808"/>
                </a:lnTo>
                <a:lnTo>
                  <a:pt x="140281" y="283305"/>
                </a:lnTo>
                <a:lnTo>
                  <a:pt x="227983" y="283305"/>
                </a:lnTo>
                <a:lnTo>
                  <a:pt x="251576" y="214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7773" y="4212343"/>
            <a:ext cx="236854" cy="320040"/>
          </a:xfrm>
          <a:custGeom>
            <a:avLst/>
            <a:gdLst/>
            <a:ahLst/>
            <a:cxnLst/>
            <a:rect l="l" t="t" r="r" b="b"/>
            <a:pathLst>
              <a:path w="236854" h="320039">
                <a:moveTo>
                  <a:pt x="134527" y="114250"/>
                </a:moveTo>
                <a:lnTo>
                  <a:pt x="126561" y="114250"/>
                </a:lnTo>
                <a:lnTo>
                  <a:pt x="114890" y="115424"/>
                </a:lnTo>
                <a:lnTo>
                  <a:pt x="76556" y="133035"/>
                </a:lnTo>
                <a:lnTo>
                  <a:pt x="45414" y="159939"/>
                </a:lnTo>
                <a:lnTo>
                  <a:pt x="21019" y="193805"/>
                </a:lnTo>
                <a:lnTo>
                  <a:pt x="5254" y="230047"/>
                </a:lnTo>
                <a:lnTo>
                  <a:pt x="0" y="264079"/>
                </a:lnTo>
                <a:lnTo>
                  <a:pt x="781" y="276227"/>
                </a:lnTo>
                <a:lnTo>
                  <a:pt x="19021" y="311156"/>
                </a:lnTo>
                <a:lnTo>
                  <a:pt x="41818" y="319547"/>
                </a:lnTo>
                <a:lnTo>
                  <a:pt x="50212" y="318732"/>
                </a:lnTo>
                <a:lnTo>
                  <a:pt x="90081" y="295101"/>
                </a:lnTo>
                <a:lnTo>
                  <a:pt x="55167" y="293471"/>
                </a:lnTo>
                <a:lnTo>
                  <a:pt x="49340" y="290562"/>
                </a:lnTo>
                <a:lnTo>
                  <a:pt x="37171" y="259439"/>
                </a:lnTo>
                <a:lnTo>
                  <a:pt x="39059" y="238196"/>
                </a:lnTo>
                <a:lnTo>
                  <a:pt x="54160" y="194220"/>
                </a:lnTo>
                <a:lnTo>
                  <a:pt x="82330" y="151376"/>
                </a:lnTo>
                <a:lnTo>
                  <a:pt x="125455" y="125520"/>
                </a:lnTo>
                <a:lnTo>
                  <a:pt x="156236" y="125520"/>
                </a:lnTo>
                <a:lnTo>
                  <a:pt x="152892" y="122353"/>
                </a:lnTo>
                <a:lnTo>
                  <a:pt x="141386" y="115870"/>
                </a:lnTo>
                <a:lnTo>
                  <a:pt x="134527" y="114250"/>
                </a:lnTo>
                <a:close/>
              </a:path>
              <a:path w="236854" h="320039">
                <a:moveTo>
                  <a:pt x="167059" y="238003"/>
                </a:moveTo>
                <a:lnTo>
                  <a:pt x="134970" y="238003"/>
                </a:lnTo>
                <a:lnTo>
                  <a:pt x="126312" y="265503"/>
                </a:lnTo>
                <a:lnTo>
                  <a:pt x="119750" y="305846"/>
                </a:lnTo>
                <a:lnTo>
                  <a:pt x="121325" y="310708"/>
                </a:lnTo>
                <a:lnTo>
                  <a:pt x="127815" y="317779"/>
                </a:lnTo>
                <a:lnTo>
                  <a:pt x="131946" y="319547"/>
                </a:lnTo>
                <a:lnTo>
                  <a:pt x="136961" y="319547"/>
                </a:lnTo>
                <a:lnTo>
                  <a:pt x="175495" y="298471"/>
                </a:lnTo>
                <a:lnTo>
                  <a:pt x="179014" y="294797"/>
                </a:lnTo>
                <a:lnTo>
                  <a:pt x="158644" y="294797"/>
                </a:lnTo>
                <a:lnTo>
                  <a:pt x="157354" y="294134"/>
                </a:lnTo>
                <a:lnTo>
                  <a:pt x="154847" y="291482"/>
                </a:lnTo>
                <a:lnTo>
                  <a:pt x="154345" y="290364"/>
                </a:lnTo>
                <a:lnTo>
                  <a:pt x="154364" y="287035"/>
                </a:lnTo>
                <a:lnTo>
                  <a:pt x="154607" y="284383"/>
                </a:lnTo>
                <a:lnTo>
                  <a:pt x="155768" y="278333"/>
                </a:lnTo>
                <a:lnTo>
                  <a:pt x="157704" y="270460"/>
                </a:lnTo>
                <a:lnTo>
                  <a:pt x="160414" y="260765"/>
                </a:lnTo>
                <a:lnTo>
                  <a:pt x="167059" y="238003"/>
                </a:lnTo>
                <a:close/>
              </a:path>
              <a:path w="236854" h="320039">
                <a:moveTo>
                  <a:pt x="192055" y="265405"/>
                </a:moveTo>
                <a:lnTo>
                  <a:pt x="164176" y="293839"/>
                </a:lnTo>
                <a:lnTo>
                  <a:pt x="161890" y="294797"/>
                </a:lnTo>
                <a:lnTo>
                  <a:pt x="179014" y="294797"/>
                </a:lnTo>
                <a:lnTo>
                  <a:pt x="183564" y="290046"/>
                </a:lnTo>
                <a:lnTo>
                  <a:pt x="191592" y="280571"/>
                </a:lnTo>
                <a:lnTo>
                  <a:pt x="199579" y="270046"/>
                </a:lnTo>
                <a:lnTo>
                  <a:pt x="192055" y="265405"/>
                </a:lnTo>
                <a:close/>
              </a:path>
              <a:path w="236854" h="320039">
                <a:moveTo>
                  <a:pt x="156236" y="125520"/>
                </a:moveTo>
                <a:lnTo>
                  <a:pt x="133864" y="125520"/>
                </a:lnTo>
                <a:lnTo>
                  <a:pt x="140796" y="128393"/>
                </a:lnTo>
                <a:lnTo>
                  <a:pt x="151712" y="139885"/>
                </a:lnTo>
                <a:lnTo>
                  <a:pt x="154440" y="147472"/>
                </a:lnTo>
                <a:lnTo>
                  <a:pt x="154440" y="156900"/>
                </a:lnTo>
                <a:lnTo>
                  <a:pt x="145756" y="197176"/>
                </a:lnTo>
                <a:lnTo>
                  <a:pt x="119702" y="243749"/>
                </a:lnTo>
                <a:lnTo>
                  <a:pt x="87896" y="281041"/>
                </a:lnTo>
                <a:lnTo>
                  <a:pt x="61953" y="293471"/>
                </a:lnTo>
                <a:lnTo>
                  <a:pt x="91606" y="293471"/>
                </a:lnTo>
                <a:lnTo>
                  <a:pt x="104325" y="279880"/>
                </a:lnTo>
                <a:lnTo>
                  <a:pt x="119344" y="260765"/>
                </a:lnTo>
                <a:lnTo>
                  <a:pt x="134970" y="238003"/>
                </a:lnTo>
                <a:lnTo>
                  <a:pt x="167059" y="238003"/>
                </a:lnTo>
                <a:lnTo>
                  <a:pt x="197053" y="135244"/>
                </a:lnTo>
                <a:lnTo>
                  <a:pt x="164176" y="135244"/>
                </a:lnTo>
                <a:lnTo>
                  <a:pt x="158570" y="127731"/>
                </a:lnTo>
                <a:lnTo>
                  <a:pt x="156236" y="125520"/>
                </a:lnTo>
                <a:close/>
              </a:path>
              <a:path w="236854" h="320039">
                <a:moveTo>
                  <a:pt x="230917" y="19226"/>
                </a:moveTo>
                <a:lnTo>
                  <a:pt x="182098" y="19226"/>
                </a:lnTo>
                <a:lnTo>
                  <a:pt x="186081" y="20478"/>
                </a:lnTo>
                <a:lnTo>
                  <a:pt x="189179" y="22983"/>
                </a:lnTo>
                <a:lnTo>
                  <a:pt x="191391" y="25045"/>
                </a:lnTo>
                <a:lnTo>
                  <a:pt x="192498" y="27623"/>
                </a:lnTo>
                <a:lnTo>
                  <a:pt x="192498" y="34547"/>
                </a:lnTo>
                <a:lnTo>
                  <a:pt x="191613" y="39409"/>
                </a:lnTo>
                <a:lnTo>
                  <a:pt x="189843" y="45303"/>
                </a:lnTo>
                <a:lnTo>
                  <a:pt x="188810" y="48543"/>
                </a:lnTo>
                <a:lnTo>
                  <a:pt x="187483" y="52890"/>
                </a:lnTo>
                <a:lnTo>
                  <a:pt x="185860" y="58341"/>
                </a:lnTo>
                <a:lnTo>
                  <a:pt x="164176" y="135244"/>
                </a:lnTo>
                <a:lnTo>
                  <a:pt x="197053" y="135244"/>
                </a:lnTo>
                <a:lnTo>
                  <a:pt x="230917" y="19226"/>
                </a:lnTo>
                <a:close/>
              </a:path>
              <a:path w="236854" h="320039">
                <a:moveTo>
                  <a:pt x="236529" y="0"/>
                </a:moveTo>
                <a:lnTo>
                  <a:pt x="160414" y="12595"/>
                </a:lnTo>
                <a:lnTo>
                  <a:pt x="160414" y="20773"/>
                </a:lnTo>
                <a:lnTo>
                  <a:pt x="168233" y="19742"/>
                </a:lnTo>
                <a:lnTo>
                  <a:pt x="173838" y="19226"/>
                </a:lnTo>
                <a:lnTo>
                  <a:pt x="230917" y="19226"/>
                </a:lnTo>
                <a:lnTo>
                  <a:pt x="236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85827" y="4491101"/>
            <a:ext cx="525145" cy="151765"/>
          </a:xfrm>
          <a:custGeom>
            <a:avLst/>
            <a:gdLst/>
            <a:ahLst/>
            <a:cxnLst/>
            <a:rect l="l" t="t" r="r" b="b"/>
            <a:pathLst>
              <a:path w="525145" h="151764">
                <a:moveTo>
                  <a:pt x="45690" y="43185"/>
                </a:moveTo>
                <a:lnTo>
                  <a:pt x="25684" y="43185"/>
                </a:lnTo>
                <a:lnTo>
                  <a:pt x="1368" y="127405"/>
                </a:lnTo>
                <a:lnTo>
                  <a:pt x="0" y="134452"/>
                </a:lnTo>
                <a:lnTo>
                  <a:pt x="0" y="142788"/>
                </a:lnTo>
                <a:lnTo>
                  <a:pt x="1205" y="145817"/>
                </a:lnTo>
                <a:lnTo>
                  <a:pt x="6023" y="150544"/>
                </a:lnTo>
                <a:lnTo>
                  <a:pt x="9121" y="151725"/>
                </a:lnTo>
                <a:lnTo>
                  <a:pt x="17811" y="151725"/>
                </a:lnTo>
                <a:lnTo>
                  <a:pt x="22415" y="139608"/>
                </a:lnTo>
                <a:lnTo>
                  <a:pt x="21597" y="139221"/>
                </a:lnTo>
                <a:lnTo>
                  <a:pt x="20220" y="137674"/>
                </a:lnTo>
                <a:lnTo>
                  <a:pt x="19876" y="136558"/>
                </a:lnTo>
                <a:lnTo>
                  <a:pt x="19876" y="132690"/>
                </a:lnTo>
                <a:lnTo>
                  <a:pt x="21094" y="127361"/>
                </a:lnTo>
                <a:lnTo>
                  <a:pt x="23491" y="119240"/>
                </a:lnTo>
                <a:lnTo>
                  <a:pt x="45690" y="43185"/>
                </a:lnTo>
                <a:close/>
              </a:path>
              <a:path w="525145" h="151764">
                <a:moveTo>
                  <a:pt x="116546" y="42797"/>
                </a:moveTo>
                <a:lnTo>
                  <a:pt x="88911" y="42797"/>
                </a:lnTo>
                <a:lnTo>
                  <a:pt x="91191" y="43484"/>
                </a:lnTo>
                <a:lnTo>
                  <a:pt x="94202" y="45891"/>
                </a:lnTo>
                <a:lnTo>
                  <a:pt x="94848" y="47180"/>
                </a:lnTo>
                <a:lnTo>
                  <a:pt x="94732" y="53239"/>
                </a:lnTo>
                <a:lnTo>
                  <a:pt x="93472" y="59297"/>
                </a:lnTo>
                <a:lnTo>
                  <a:pt x="66840" y="148631"/>
                </a:lnTo>
                <a:lnTo>
                  <a:pt x="86587" y="148631"/>
                </a:lnTo>
                <a:lnTo>
                  <a:pt x="91234" y="130412"/>
                </a:lnTo>
                <a:lnTo>
                  <a:pt x="93299" y="124526"/>
                </a:lnTo>
                <a:lnTo>
                  <a:pt x="96913" y="114729"/>
                </a:lnTo>
                <a:lnTo>
                  <a:pt x="99494" y="107595"/>
                </a:lnTo>
                <a:lnTo>
                  <a:pt x="102591" y="101193"/>
                </a:lnTo>
                <a:lnTo>
                  <a:pt x="106797" y="94618"/>
                </a:lnTo>
                <a:lnTo>
                  <a:pt x="101172" y="94618"/>
                </a:lnTo>
                <a:lnTo>
                  <a:pt x="116546" y="42797"/>
                </a:lnTo>
                <a:close/>
              </a:path>
              <a:path w="525145" h="151764">
                <a:moveTo>
                  <a:pt x="45690" y="119240"/>
                </a:moveTo>
                <a:lnTo>
                  <a:pt x="38548" y="128092"/>
                </a:lnTo>
                <a:lnTo>
                  <a:pt x="33945" y="133377"/>
                </a:lnTo>
                <a:lnTo>
                  <a:pt x="31880" y="135096"/>
                </a:lnTo>
                <a:lnTo>
                  <a:pt x="28352" y="138104"/>
                </a:lnTo>
                <a:lnTo>
                  <a:pt x="25513" y="139608"/>
                </a:lnTo>
                <a:lnTo>
                  <a:pt x="35945" y="139608"/>
                </a:lnTo>
                <a:lnTo>
                  <a:pt x="38398" y="137191"/>
                </a:lnTo>
                <a:lnTo>
                  <a:pt x="44131" y="130412"/>
                </a:lnTo>
                <a:lnTo>
                  <a:pt x="49950" y="122463"/>
                </a:lnTo>
                <a:lnTo>
                  <a:pt x="45690" y="119240"/>
                </a:lnTo>
                <a:close/>
              </a:path>
              <a:path w="525145" h="151764">
                <a:moveTo>
                  <a:pt x="162093" y="31969"/>
                </a:moveTo>
                <a:lnTo>
                  <a:pt x="154866" y="31969"/>
                </a:lnTo>
                <a:lnTo>
                  <a:pt x="149186" y="34891"/>
                </a:lnTo>
                <a:lnTo>
                  <a:pt x="112207" y="76797"/>
                </a:lnTo>
                <a:lnTo>
                  <a:pt x="101172" y="94618"/>
                </a:lnTo>
                <a:lnTo>
                  <a:pt x="106797" y="94618"/>
                </a:lnTo>
                <a:lnTo>
                  <a:pt x="112353" y="85933"/>
                </a:lnTo>
                <a:lnTo>
                  <a:pt x="118274" y="77280"/>
                </a:lnTo>
                <a:lnTo>
                  <a:pt x="142303" y="51692"/>
                </a:lnTo>
                <a:lnTo>
                  <a:pt x="167268" y="51692"/>
                </a:lnTo>
                <a:lnTo>
                  <a:pt x="168418" y="47438"/>
                </a:lnTo>
                <a:lnTo>
                  <a:pt x="168418" y="38586"/>
                </a:lnTo>
                <a:lnTo>
                  <a:pt x="167600" y="36159"/>
                </a:lnTo>
                <a:lnTo>
                  <a:pt x="164330" y="32807"/>
                </a:lnTo>
                <a:lnTo>
                  <a:pt x="162093" y="31969"/>
                </a:lnTo>
                <a:close/>
              </a:path>
              <a:path w="525145" h="151764">
                <a:moveTo>
                  <a:pt x="167268" y="51692"/>
                </a:moveTo>
                <a:lnTo>
                  <a:pt x="144712" y="51692"/>
                </a:lnTo>
                <a:lnTo>
                  <a:pt x="145529" y="52035"/>
                </a:lnTo>
                <a:lnTo>
                  <a:pt x="146217" y="52724"/>
                </a:lnTo>
                <a:lnTo>
                  <a:pt x="146820" y="53239"/>
                </a:lnTo>
                <a:lnTo>
                  <a:pt x="147206" y="54314"/>
                </a:lnTo>
                <a:lnTo>
                  <a:pt x="147379" y="55946"/>
                </a:lnTo>
                <a:lnTo>
                  <a:pt x="147723" y="58610"/>
                </a:lnTo>
                <a:lnTo>
                  <a:pt x="148606" y="60586"/>
                </a:lnTo>
                <a:lnTo>
                  <a:pt x="151444" y="63165"/>
                </a:lnTo>
                <a:lnTo>
                  <a:pt x="153145" y="63809"/>
                </a:lnTo>
                <a:lnTo>
                  <a:pt x="158996" y="63809"/>
                </a:lnTo>
                <a:lnTo>
                  <a:pt x="161964" y="61876"/>
                </a:lnTo>
                <a:lnTo>
                  <a:pt x="164029" y="58008"/>
                </a:lnTo>
                <a:lnTo>
                  <a:pt x="166955" y="52852"/>
                </a:lnTo>
                <a:lnTo>
                  <a:pt x="167268" y="51692"/>
                </a:lnTo>
                <a:close/>
              </a:path>
              <a:path w="525145" h="151764">
                <a:moveTo>
                  <a:pt x="119758" y="31969"/>
                </a:moveTo>
                <a:lnTo>
                  <a:pt x="75229" y="39188"/>
                </a:lnTo>
                <a:lnTo>
                  <a:pt x="76132" y="43958"/>
                </a:lnTo>
                <a:lnTo>
                  <a:pt x="80951" y="43185"/>
                </a:lnTo>
                <a:lnTo>
                  <a:pt x="84264" y="42797"/>
                </a:lnTo>
                <a:lnTo>
                  <a:pt x="116546" y="42797"/>
                </a:lnTo>
                <a:lnTo>
                  <a:pt x="119758" y="31969"/>
                </a:lnTo>
                <a:close/>
              </a:path>
              <a:path w="525145" h="151764">
                <a:moveTo>
                  <a:pt x="57823" y="0"/>
                </a:moveTo>
                <a:lnTo>
                  <a:pt x="52144" y="0"/>
                </a:lnTo>
                <a:lnTo>
                  <a:pt x="46473" y="8769"/>
                </a:lnTo>
                <a:lnTo>
                  <a:pt x="41076" y="16129"/>
                </a:lnTo>
                <a:lnTo>
                  <a:pt x="7486" y="38157"/>
                </a:lnTo>
                <a:lnTo>
                  <a:pt x="6195" y="43185"/>
                </a:lnTo>
                <a:lnTo>
                  <a:pt x="65825" y="43185"/>
                </a:lnTo>
                <a:lnTo>
                  <a:pt x="68019" y="35063"/>
                </a:lnTo>
                <a:lnTo>
                  <a:pt x="47755" y="35063"/>
                </a:lnTo>
                <a:lnTo>
                  <a:pt x="57823" y="0"/>
                </a:lnTo>
                <a:close/>
              </a:path>
              <a:path w="525145" h="151764">
                <a:moveTo>
                  <a:pt x="247679" y="31969"/>
                </a:moveTo>
                <a:lnTo>
                  <a:pt x="242430" y="31969"/>
                </a:lnTo>
                <a:lnTo>
                  <a:pt x="235742" y="32646"/>
                </a:lnTo>
                <a:lnTo>
                  <a:pt x="197111" y="58734"/>
                </a:lnTo>
                <a:lnTo>
                  <a:pt x="173878" y="101403"/>
                </a:lnTo>
                <a:lnTo>
                  <a:pt x="170800" y="131584"/>
                </a:lnTo>
                <a:lnTo>
                  <a:pt x="173076" y="138727"/>
                </a:lnTo>
                <a:lnTo>
                  <a:pt x="182198" y="149125"/>
                </a:lnTo>
                <a:lnTo>
                  <a:pt x="187618" y="151725"/>
                </a:lnTo>
                <a:lnTo>
                  <a:pt x="200440" y="151725"/>
                </a:lnTo>
                <a:lnTo>
                  <a:pt x="202117" y="136772"/>
                </a:lnTo>
                <a:lnTo>
                  <a:pt x="198761" y="135074"/>
                </a:lnTo>
                <a:lnTo>
                  <a:pt x="192910" y="128286"/>
                </a:lnTo>
                <a:lnTo>
                  <a:pt x="191447" y="123666"/>
                </a:lnTo>
                <a:lnTo>
                  <a:pt x="191447" y="117822"/>
                </a:lnTo>
                <a:lnTo>
                  <a:pt x="201709" y="78892"/>
                </a:lnTo>
                <a:lnTo>
                  <a:pt x="225135" y="46407"/>
                </a:lnTo>
                <a:lnTo>
                  <a:pt x="237181" y="38672"/>
                </a:lnTo>
                <a:lnTo>
                  <a:pt x="258799" y="38672"/>
                </a:lnTo>
                <a:lnTo>
                  <a:pt x="252046" y="33343"/>
                </a:lnTo>
                <a:lnTo>
                  <a:pt x="247679" y="31969"/>
                </a:lnTo>
                <a:close/>
              </a:path>
              <a:path w="525145" h="151764">
                <a:moveTo>
                  <a:pt x="264842" y="114599"/>
                </a:moveTo>
                <a:lnTo>
                  <a:pt x="245012" y="114599"/>
                </a:lnTo>
                <a:lnTo>
                  <a:pt x="242073" y="125098"/>
                </a:lnTo>
                <a:lnTo>
                  <a:pt x="240408" y="131144"/>
                </a:lnTo>
                <a:lnTo>
                  <a:pt x="239668" y="135475"/>
                </a:lnTo>
                <a:lnTo>
                  <a:pt x="239558" y="144699"/>
                </a:lnTo>
                <a:lnTo>
                  <a:pt x="240386" y="147106"/>
                </a:lnTo>
                <a:lnTo>
                  <a:pt x="244087" y="150802"/>
                </a:lnTo>
                <a:lnTo>
                  <a:pt x="246862" y="151725"/>
                </a:lnTo>
                <a:lnTo>
                  <a:pt x="255897" y="151725"/>
                </a:lnTo>
                <a:lnTo>
                  <a:pt x="261705" y="149383"/>
                </a:lnTo>
                <a:lnTo>
                  <a:pt x="267986" y="144699"/>
                </a:lnTo>
                <a:lnTo>
                  <a:pt x="272665" y="140788"/>
                </a:lnTo>
                <a:lnTo>
                  <a:pt x="274704" y="138706"/>
                </a:lnTo>
                <a:lnTo>
                  <a:pt x="263081" y="138706"/>
                </a:lnTo>
                <a:lnTo>
                  <a:pt x="262221" y="138319"/>
                </a:lnTo>
                <a:lnTo>
                  <a:pt x="261532" y="137546"/>
                </a:lnTo>
                <a:lnTo>
                  <a:pt x="260672" y="136514"/>
                </a:lnTo>
                <a:lnTo>
                  <a:pt x="260300" y="135475"/>
                </a:lnTo>
                <a:lnTo>
                  <a:pt x="260242" y="133163"/>
                </a:lnTo>
                <a:lnTo>
                  <a:pt x="260371" y="132218"/>
                </a:lnTo>
                <a:lnTo>
                  <a:pt x="263469" y="119369"/>
                </a:lnTo>
                <a:lnTo>
                  <a:pt x="264842" y="114599"/>
                </a:lnTo>
                <a:close/>
              </a:path>
              <a:path w="525145" h="151764">
                <a:moveTo>
                  <a:pt x="281926" y="121174"/>
                </a:moveTo>
                <a:lnTo>
                  <a:pt x="276332" y="128995"/>
                </a:lnTo>
                <a:lnTo>
                  <a:pt x="271858" y="134151"/>
                </a:lnTo>
                <a:lnTo>
                  <a:pt x="268333" y="136772"/>
                </a:lnTo>
                <a:lnTo>
                  <a:pt x="266696" y="138018"/>
                </a:lnTo>
                <a:lnTo>
                  <a:pt x="265233" y="138706"/>
                </a:lnTo>
                <a:lnTo>
                  <a:pt x="274704" y="138706"/>
                </a:lnTo>
                <a:lnTo>
                  <a:pt x="277279" y="136079"/>
                </a:lnTo>
                <a:lnTo>
                  <a:pt x="281828" y="130572"/>
                </a:lnTo>
                <a:lnTo>
                  <a:pt x="286313" y="124268"/>
                </a:lnTo>
                <a:lnTo>
                  <a:pt x="281926" y="121174"/>
                </a:lnTo>
                <a:close/>
              </a:path>
              <a:path w="525145" h="151764">
                <a:moveTo>
                  <a:pt x="258799" y="38672"/>
                </a:moveTo>
                <a:lnTo>
                  <a:pt x="247594" y="38672"/>
                </a:lnTo>
                <a:lnTo>
                  <a:pt x="251465" y="40305"/>
                </a:lnTo>
                <a:lnTo>
                  <a:pt x="257144" y="46837"/>
                </a:lnTo>
                <a:lnTo>
                  <a:pt x="258564" y="52122"/>
                </a:lnTo>
                <a:lnTo>
                  <a:pt x="258508" y="60007"/>
                </a:lnTo>
                <a:lnTo>
                  <a:pt x="257184" y="73841"/>
                </a:lnTo>
                <a:lnTo>
                  <a:pt x="236493" y="116018"/>
                </a:lnTo>
                <a:lnTo>
                  <a:pt x="205903" y="136772"/>
                </a:lnTo>
                <a:lnTo>
                  <a:pt x="224964" y="136772"/>
                </a:lnTo>
                <a:lnTo>
                  <a:pt x="228781" y="133324"/>
                </a:lnTo>
                <a:lnTo>
                  <a:pt x="236727" y="124791"/>
                </a:lnTo>
                <a:lnTo>
                  <a:pt x="245012" y="114599"/>
                </a:lnTo>
                <a:lnTo>
                  <a:pt x="264842" y="114599"/>
                </a:lnTo>
                <a:lnTo>
                  <a:pt x="283515" y="49758"/>
                </a:lnTo>
                <a:lnTo>
                  <a:pt x="263469" y="49758"/>
                </a:lnTo>
                <a:lnTo>
                  <a:pt x="261661" y="43399"/>
                </a:lnTo>
                <a:lnTo>
                  <a:pt x="259016" y="38844"/>
                </a:lnTo>
                <a:lnTo>
                  <a:pt x="258799" y="38672"/>
                </a:lnTo>
                <a:close/>
              </a:path>
              <a:path w="525145" h="151764">
                <a:moveTo>
                  <a:pt x="288637" y="31969"/>
                </a:moveTo>
                <a:lnTo>
                  <a:pt x="268116" y="35063"/>
                </a:lnTo>
                <a:lnTo>
                  <a:pt x="263469" y="49758"/>
                </a:lnTo>
                <a:lnTo>
                  <a:pt x="283515" y="49758"/>
                </a:lnTo>
                <a:lnTo>
                  <a:pt x="288637" y="31969"/>
                </a:lnTo>
                <a:close/>
              </a:path>
              <a:path w="525145" h="151764">
                <a:moveTo>
                  <a:pt x="414481" y="47052"/>
                </a:moveTo>
                <a:lnTo>
                  <a:pt x="389656" y="47052"/>
                </a:lnTo>
                <a:lnTo>
                  <a:pt x="391034" y="47589"/>
                </a:lnTo>
                <a:lnTo>
                  <a:pt x="393270" y="49737"/>
                </a:lnTo>
                <a:lnTo>
                  <a:pt x="393829" y="51134"/>
                </a:lnTo>
                <a:lnTo>
                  <a:pt x="393829" y="56461"/>
                </a:lnTo>
                <a:lnTo>
                  <a:pt x="392883" y="61489"/>
                </a:lnTo>
                <a:lnTo>
                  <a:pt x="390989" y="67934"/>
                </a:lnTo>
                <a:lnTo>
                  <a:pt x="373092" y="129811"/>
                </a:lnTo>
                <a:lnTo>
                  <a:pt x="371629" y="136900"/>
                </a:lnTo>
                <a:lnTo>
                  <a:pt x="371629" y="144292"/>
                </a:lnTo>
                <a:lnTo>
                  <a:pt x="372576" y="146892"/>
                </a:lnTo>
                <a:lnTo>
                  <a:pt x="376361" y="150759"/>
                </a:lnTo>
                <a:lnTo>
                  <a:pt x="378900" y="151725"/>
                </a:lnTo>
                <a:lnTo>
                  <a:pt x="386043" y="151725"/>
                </a:lnTo>
                <a:lnTo>
                  <a:pt x="390517" y="150050"/>
                </a:lnTo>
                <a:lnTo>
                  <a:pt x="395507" y="146698"/>
                </a:lnTo>
                <a:lnTo>
                  <a:pt x="400944" y="142412"/>
                </a:lnTo>
                <a:lnTo>
                  <a:pt x="405494" y="137933"/>
                </a:lnTo>
                <a:lnTo>
                  <a:pt x="394732" y="137933"/>
                </a:lnTo>
                <a:lnTo>
                  <a:pt x="394002" y="137524"/>
                </a:lnTo>
                <a:lnTo>
                  <a:pt x="392625" y="135891"/>
                </a:lnTo>
                <a:lnTo>
                  <a:pt x="392281" y="134881"/>
                </a:lnTo>
                <a:lnTo>
                  <a:pt x="392281" y="132303"/>
                </a:lnTo>
                <a:lnTo>
                  <a:pt x="393184" y="128479"/>
                </a:lnTo>
                <a:lnTo>
                  <a:pt x="413233" y="59340"/>
                </a:lnTo>
                <a:lnTo>
                  <a:pt x="414481" y="52466"/>
                </a:lnTo>
                <a:lnTo>
                  <a:pt x="414481" y="47052"/>
                </a:lnTo>
                <a:close/>
              </a:path>
              <a:path w="525145" h="151764">
                <a:moveTo>
                  <a:pt x="351788" y="43313"/>
                </a:moveTo>
                <a:lnTo>
                  <a:pt x="323787" y="43313"/>
                </a:lnTo>
                <a:lnTo>
                  <a:pt x="325659" y="44022"/>
                </a:lnTo>
                <a:lnTo>
                  <a:pt x="328670" y="46857"/>
                </a:lnTo>
                <a:lnTo>
                  <a:pt x="329424" y="48512"/>
                </a:lnTo>
                <a:lnTo>
                  <a:pt x="329403" y="52466"/>
                </a:lnTo>
                <a:lnTo>
                  <a:pt x="328047" y="58224"/>
                </a:lnTo>
                <a:lnTo>
                  <a:pt x="325293" y="67934"/>
                </a:lnTo>
                <a:lnTo>
                  <a:pt x="301802" y="148631"/>
                </a:lnTo>
                <a:lnTo>
                  <a:pt x="321163" y="148631"/>
                </a:lnTo>
                <a:lnTo>
                  <a:pt x="334780" y="108992"/>
                </a:lnTo>
                <a:lnTo>
                  <a:pt x="345106" y="90623"/>
                </a:lnTo>
                <a:lnTo>
                  <a:pt x="337941" y="90623"/>
                </a:lnTo>
                <a:lnTo>
                  <a:pt x="351788" y="43313"/>
                </a:lnTo>
                <a:close/>
              </a:path>
              <a:path w="525145" h="151764">
                <a:moveTo>
                  <a:pt x="414223" y="119757"/>
                </a:moveTo>
                <a:lnTo>
                  <a:pt x="396540" y="137933"/>
                </a:lnTo>
                <a:lnTo>
                  <a:pt x="405494" y="137933"/>
                </a:lnTo>
                <a:lnTo>
                  <a:pt x="406543" y="136900"/>
                </a:lnTo>
                <a:lnTo>
                  <a:pt x="412302" y="130166"/>
                </a:lnTo>
                <a:lnTo>
                  <a:pt x="418223" y="122205"/>
                </a:lnTo>
                <a:lnTo>
                  <a:pt x="414223" y="119757"/>
                </a:lnTo>
                <a:close/>
              </a:path>
              <a:path w="525145" h="151764">
                <a:moveTo>
                  <a:pt x="403941" y="31969"/>
                </a:moveTo>
                <a:lnTo>
                  <a:pt x="399638" y="31969"/>
                </a:lnTo>
                <a:lnTo>
                  <a:pt x="393640" y="32678"/>
                </a:lnTo>
                <a:lnTo>
                  <a:pt x="359254" y="60812"/>
                </a:lnTo>
                <a:lnTo>
                  <a:pt x="337941" y="90623"/>
                </a:lnTo>
                <a:lnTo>
                  <a:pt x="345106" y="90623"/>
                </a:lnTo>
                <a:lnTo>
                  <a:pt x="348880" y="84484"/>
                </a:lnTo>
                <a:lnTo>
                  <a:pt x="354261" y="76423"/>
                </a:lnTo>
                <a:lnTo>
                  <a:pt x="382729" y="48083"/>
                </a:lnTo>
                <a:lnTo>
                  <a:pt x="385612" y="47052"/>
                </a:lnTo>
                <a:lnTo>
                  <a:pt x="414481" y="47052"/>
                </a:lnTo>
                <a:lnTo>
                  <a:pt x="414481" y="42754"/>
                </a:lnTo>
                <a:lnTo>
                  <a:pt x="413082" y="39060"/>
                </a:lnTo>
                <a:lnTo>
                  <a:pt x="407489" y="33387"/>
                </a:lnTo>
                <a:lnTo>
                  <a:pt x="403941" y="31969"/>
                </a:lnTo>
                <a:close/>
              </a:path>
              <a:path w="525145" h="151764">
                <a:moveTo>
                  <a:pt x="355108" y="31969"/>
                </a:moveTo>
                <a:lnTo>
                  <a:pt x="310450" y="39961"/>
                </a:lnTo>
                <a:lnTo>
                  <a:pt x="311224" y="44602"/>
                </a:lnTo>
                <a:lnTo>
                  <a:pt x="316129" y="43828"/>
                </a:lnTo>
                <a:lnTo>
                  <a:pt x="318711" y="43484"/>
                </a:lnTo>
                <a:lnTo>
                  <a:pt x="320517" y="43313"/>
                </a:lnTo>
                <a:lnTo>
                  <a:pt x="351788" y="43313"/>
                </a:lnTo>
                <a:lnTo>
                  <a:pt x="355108" y="31969"/>
                </a:lnTo>
                <a:close/>
              </a:path>
              <a:path w="525145" h="151764">
                <a:moveTo>
                  <a:pt x="439132" y="109959"/>
                </a:moveTo>
                <a:lnTo>
                  <a:pt x="434357" y="109959"/>
                </a:lnTo>
                <a:lnTo>
                  <a:pt x="426485" y="151725"/>
                </a:lnTo>
                <a:lnTo>
                  <a:pt x="431260" y="151725"/>
                </a:lnTo>
                <a:lnTo>
                  <a:pt x="433238" y="147773"/>
                </a:lnTo>
                <a:lnTo>
                  <a:pt x="436164" y="145796"/>
                </a:lnTo>
                <a:lnTo>
                  <a:pt x="458881" y="145796"/>
                </a:lnTo>
                <a:lnTo>
                  <a:pt x="452169" y="143089"/>
                </a:lnTo>
                <a:lnTo>
                  <a:pt x="447264" y="137674"/>
                </a:lnTo>
                <a:lnTo>
                  <a:pt x="443997" y="132896"/>
                </a:lnTo>
                <a:lnTo>
                  <a:pt x="441553" y="126685"/>
                </a:lnTo>
                <a:lnTo>
                  <a:pt x="439931" y="119039"/>
                </a:lnTo>
                <a:lnTo>
                  <a:pt x="439132" y="109959"/>
                </a:lnTo>
                <a:close/>
              </a:path>
              <a:path w="525145" h="151764">
                <a:moveTo>
                  <a:pt x="488609" y="31969"/>
                </a:moveTo>
                <a:lnTo>
                  <a:pt x="476305" y="31969"/>
                </a:lnTo>
                <a:lnTo>
                  <a:pt x="468496" y="34848"/>
                </a:lnTo>
                <a:lnTo>
                  <a:pt x="456364" y="46363"/>
                </a:lnTo>
                <a:lnTo>
                  <a:pt x="453331" y="53411"/>
                </a:lnTo>
                <a:lnTo>
                  <a:pt x="453331" y="66302"/>
                </a:lnTo>
                <a:lnTo>
                  <a:pt x="454427" y="70857"/>
                </a:lnTo>
                <a:lnTo>
                  <a:pt x="458816" y="79966"/>
                </a:lnTo>
                <a:lnTo>
                  <a:pt x="463764" y="86798"/>
                </a:lnTo>
                <a:lnTo>
                  <a:pt x="471465" y="95907"/>
                </a:lnTo>
                <a:lnTo>
                  <a:pt x="476745" y="102369"/>
                </a:lnTo>
                <a:lnTo>
                  <a:pt x="488696" y="123408"/>
                </a:lnTo>
                <a:lnTo>
                  <a:pt x="488696" y="132175"/>
                </a:lnTo>
                <a:lnTo>
                  <a:pt x="486782" y="136664"/>
                </a:lnTo>
                <a:lnTo>
                  <a:pt x="479124" y="143969"/>
                </a:lnTo>
                <a:lnTo>
                  <a:pt x="473939" y="145796"/>
                </a:lnTo>
                <a:lnTo>
                  <a:pt x="441585" y="145796"/>
                </a:lnTo>
                <a:lnTo>
                  <a:pt x="443779" y="146311"/>
                </a:lnTo>
                <a:lnTo>
                  <a:pt x="454708" y="150265"/>
                </a:lnTo>
                <a:lnTo>
                  <a:pt x="461849" y="151725"/>
                </a:lnTo>
                <a:lnTo>
                  <a:pt x="468044" y="151725"/>
                </a:lnTo>
                <a:lnTo>
                  <a:pt x="504620" y="130214"/>
                </a:lnTo>
                <a:lnTo>
                  <a:pt x="507411" y="117565"/>
                </a:lnTo>
                <a:lnTo>
                  <a:pt x="507411" y="112064"/>
                </a:lnTo>
                <a:lnTo>
                  <a:pt x="480823" y="72447"/>
                </a:lnTo>
                <a:lnTo>
                  <a:pt x="476606" y="67806"/>
                </a:lnTo>
                <a:lnTo>
                  <a:pt x="473875" y="64197"/>
                </a:lnTo>
                <a:lnTo>
                  <a:pt x="471379" y="59039"/>
                </a:lnTo>
                <a:lnTo>
                  <a:pt x="470822" y="56623"/>
                </a:lnTo>
                <a:lnTo>
                  <a:pt x="470755" y="49372"/>
                </a:lnTo>
                <a:lnTo>
                  <a:pt x="472325" y="45848"/>
                </a:lnTo>
                <a:lnTo>
                  <a:pt x="478607" y="40004"/>
                </a:lnTo>
                <a:lnTo>
                  <a:pt x="482845" y="38543"/>
                </a:lnTo>
                <a:lnTo>
                  <a:pt x="523528" y="38543"/>
                </a:lnTo>
                <a:lnTo>
                  <a:pt x="523631" y="38027"/>
                </a:lnTo>
                <a:lnTo>
                  <a:pt x="509174" y="38027"/>
                </a:lnTo>
                <a:lnTo>
                  <a:pt x="506228" y="37190"/>
                </a:lnTo>
                <a:lnTo>
                  <a:pt x="497366" y="33839"/>
                </a:lnTo>
                <a:lnTo>
                  <a:pt x="494548" y="32871"/>
                </a:lnTo>
                <a:lnTo>
                  <a:pt x="493342" y="32613"/>
                </a:lnTo>
                <a:lnTo>
                  <a:pt x="491106" y="32184"/>
                </a:lnTo>
                <a:lnTo>
                  <a:pt x="488609" y="31969"/>
                </a:lnTo>
                <a:close/>
              </a:path>
              <a:path w="525145" h="151764">
                <a:moveTo>
                  <a:pt x="523528" y="38543"/>
                </a:moveTo>
                <a:lnTo>
                  <a:pt x="494805" y="38543"/>
                </a:lnTo>
                <a:lnTo>
                  <a:pt x="500355" y="41164"/>
                </a:lnTo>
                <a:lnTo>
                  <a:pt x="504830" y="46407"/>
                </a:lnTo>
                <a:lnTo>
                  <a:pt x="507807" y="50927"/>
                </a:lnTo>
                <a:lnTo>
                  <a:pt x="510025" y="56623"/>
                </a:lnTo>
                <a:lnTo>
                  <a:pt x="511485" y="63495"/>
                </a:lnTo>
                <a:lnTo>
                  <a:pt x="512187" y="71544"/>
                </a:lnTo>
                <a:lnTo>
                  <a:pt x="516963" y="71544"/>
                </a:lnTo>
                <a:lnTo>
                  <a:pt x="523528" y="38543"/>
                </a:lnTo>
                <a:close/>
              </a:path>
              <a:path w="525145" h="151764">
                <a:moveTo>
                  <a:pt x="524836" y="31969"/>
                </a:moveTo>
                <a:lnTo>
                  <a:pt x="519931" y="31969"/>
                </a:lnTo>
                <a:lnTo>
                  <a:pt x="517436" y="36008"/>
                </a:lnTo>
                <a:lnTo>
                  <a:pt x="514338" y="38027"/>
                </a:lnTo>
                <a:lnTo>
                  <a:pt x="523631" y="38027"/>
                </a:lnTo>
                <a:lnTo>
                  <a:pt x="524836" y="31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74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1925" algn="l"/>
                <a:tab pos="4818380" algn="l"/>
              </a:tabLst>
            </a:pPr>
            <a:r>
              <a:rPr sz="5000" u="none" dirty="0"/>
              <a:t>Perform</a:t>
            </a:r>
            <a:r>
              <a:rPr sz="5000" u="none" spc="-5" dirty="0"/>
              <a:t>an</a:t>
            </a:r>
            <a:r>
              <a:rPr sz="5000" u="none" dirty="0"/>
              <a:t>ce	of	rdt3</a:t>
            </a:r>
            <a:r>
              <a:rPr sz="5000" u="none" spc="-5" dirty="0"/>
              <a:t>.0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717030" cy="0"/>
          </a:xfrm>
          <a:custGeom>
            <a:avLst/>
            <a:gdLst/>
            <a:ahLst/>
            <a:cxnLst/>
            <a:rect l="l" t="t" r="r" b="b"/>
            <a:pathLst>
              <a:path w="6717030">
                <a:moveTo>
                  <a:pt x="0" y="0"/>
                </a:moveTo>
                <a:lnTo>
                  <a:pt x="67167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429" y="2029460"/>
            <a:ext cx="1057592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3181350" algn="l"/>
                <a:tab pos="6693534" algn="l"/>
              </a:tabLst>
            </a:pPr>
            <a:r>
              <a:rPr sz="3825" spc="-7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rdt3.0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works,	but</a:t>
            </a:r>
            <a:r>
              <a:rPr sz="3400" spc="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performance	stinks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  <a:tabLst>
                <a:tab pos="1403985" algn="l"/>
                <a:tab pos="4057650" algn="l"/>
                <a:tab pos="7167880" algn="l"/>
                <a:tab pos="8351520" algn="l"/>
                <a:tab pos="9061450" algn="l"/>
              </a:tabLst>
            </a:pPr>
            <a:r>
              <a:rPr sz="3825" spc="-12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85" dirty="0">
                <a:latin typeface="Comic Sans MS"/>
                <a:cs typeface="Comic Sans MS"/>
              </a:rPr>
              <a:t>ex:</a:t>
            </a:r>
            <a:r>
              <a:rPr sz="3400" dirty="0">
                <a:latin typeface="Comic Sans MS"/>
                <a:cs typeface="Comic Sans MS"/>
              </a:rPr>
              <a:t> 1	Gbps </a:t>
            </a:r>
            <a:r>
              <a:rPr sz="3400" spc="-5" dirty="0">
                <a:latin typeface="Comic Sans MS"/>
                <a:cs typeface="Comic Sans MS"/>
              </a:rPr>
              <a:t>link, </a:t>
            </a:r>
            <a:r>
              <a:rPr sz="3400" dirty="0">
                <a:latin typeface="Comic Sans MS"/>
                <a:cs typeface="Comic Sans MS"/>
              </a:rPr>
              <a:t>15	ms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prop. </a:t>
            </a:r>
            <a:r>
              <a:rPr sz="3400" spc="-5" dirty="0">
                <a:latin typeface="Comic Sans MS"/>
                <a:cs typeface="Comic Sans MS"/>
              </a:rPr>
              <a:t>delay,	</a:t>
            </a:r>
            <a:r>
              <a:rPr sz="3400" dirty="0">
                <a:latin typeface="Comic Sans MS"/>
                <a:cs typeface="Comic Sans MS"/>
              </a:rPr>
              <a:t>8000	bit	</a:t>
            </a:r>
            <a:r>
              <a:rPr sz="3400" spc="-5" dirty="0">
                <a:latin typeface="Comic Sans MS"/>
                <a:cs typeface="Comic Sans MS"/>
              </a:rPr>
              <a:t>packet: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239" y="5283121"/>
            <a:ext cx="9845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925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2800" spc="30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U </a:t>
            </a:r>
            <a:r>
              <a:rPr sz="2775" spc="7" baseline="-19519" dirty="0">
                <a:latin typeface="Comic Sans MS"/>
                <a:cs typeface="Comic Sans MS"/>
              </a:rPr>
              <a:t>sender</a:t>
            </a:r>
            <a:r>
              <a:rPr sz="2800" spc="5" dirty="0">
                <a:latin typeface="Comic Sans MS"/>
                <a:cs typeface="Comic Sans MS"/>
              </a:rPr>
              <a:t>: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– </a:t>
            </a:r>
            <a:r>
              <a:rPr sz="2800" spc="-5" dirty="0">
                <a:latin typeface="Comic Sans MS"/>
                <a:cs typeface="Comic Sans MS"/>
              </a:rPr>
              <a:t>fraction </a:t>
            </a:r>
            <a:r>
              <a:rPr sz="2800" dirty="0">
                <a:latin typeface="Comic Sans MS"/>
                <a:cs typeface="Comic Sans MS"/>
              </a:rPr>
              <a:t>of time </a:t>
            </a:r>
            <a:r>
              <a:rPr sz="2800" spc="-5" dirty="0">
                <a:latin typeface="Comic Sans MS"/>
                <a:cs typeface="Comic Sans MS"/>
              </a:rPr>
              <a:t>sender busy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sending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0318" y="6372947"/>
            <a:ext cx="226060" cy="281940"/>
          </a:xfrm>
          <a:custGeom>
            <a:avLst/>
            <a:gdLst/>
            <a:ahLst/>
            <a:cxnLst/>
            <a:rect l="l" t="t" r="r" b="b"/>
            <a:pathLst>
              <a:path w="226060" h="281940">
                <a:moveTo>
                  <a:pt x="20859" y="913"/>
                </a:moveTo>
                <a:lnTo>
                  <a:pt x="12931" y="913"/>
                </a:lnTo>
                <a:lnTo>
                  <a:pt x="7440" y="5356"/>
                </a:lnTo>
                <a:lnTo>
                  <a:pt x="641" y="45476"/>
                </a:lnTo>
                <a:lnTo>
                  <a:pt x="0" y="78714"/>
                </a:lnTo>
                <a:lnTo>
                  <a:pt x="171" y="110526"/>
                </a:lnTo>
                <a:lnTo>
                  <a:pt x="1543" y="156823"/>
                </a:lnTo>
                <a:lnTo>
                  <a:pt x="6724" y="195484"/>
                </a:lnTo>
                <a:lnTo>
                  <a:pt x="20997" y="234385"/>
                </a:lnTo>
                <a:lnTo>
                  <a:pt x="47096" y="263412"/>
                </a:lnTo>
                <a:lnTo>
                  <a:pt x="89548" y="279758"/>
                </a:lnTo>
                <a:lnTo>
                  <a:pt x="116196" y="281801"/>
                </a:lnTo>
                <a:lnTo>
                  <a:pt x="149688" y="275926"/>
                </a:lnTo>
                <a:lnTo>
                  <a:pt x="177091" y="258303"/>
                </a:lnTo>
                <a:lnTo>
                  <a:pt x="183363" y="249657"/>
                </a:lnTo>
                <a:lnTo>
                  <a:pt x="115281" y="249657"/>
                </a:lnTo>
                <a:lnTo>
                  <a:pt x="81337" y="242740"/>
                </a:lnTo>
                <a:lnTo>
                  <a:pt x="57091" y="221989"/>
                </a:lnTo>
                <a:lnTo>
                  <a:pt x="42544" y="187403"/>
                </a:lnTo>
                <a:lnTo>
                  <a:pt x="37694" y="138982"/>
                </a:lnTo>
                <a:lnTo>
                  <a:pt x="37694" y="31777"/>
                </a:lnTo>
                <a:lnTo>
                  <a:pt x="36642" y="18274"/>
                </a:lnTo>
                <a:lnTo>
                  <a:pt x="33485" y="8629"/>
                </a:lnTo>
                <a:lnTo>
                  <a:pt x="28224" y="2842"/>
                </a:lnTo>
                <a:lnTo>
                  <a:pt x="20859" y="913"/>
                </a:lnTo>
                <a:close/>
              </a:path>
              <a:path w="226060" h="281940">
                <a:moveTo>
                  <a:pt x="207324" y="0"/>
                </a:moveTo>
                <a:lnTo>
                  <a:pt x="200615" y="0"/>
                </a:lnTo>
                <a:lnTo>
                  <a:pt x="195552" y="3652"/>
                </a:lnTo>
                <a:lnTo>
                  <a:pt x="189453" y="16680"/>
                </a:lnTo>
                <a:lnTo>
                  <a:pt x="188111" y="23315"/>
                </a:lnTo>
                <a:lnTo>
                  <a:pt x="188294" y="63373"/>
                </a:lnTo>
                <a:lnTo>
                  <a:pt x="185373" y="130435"/>
                </a:lnTo>
                <a:lnTo>
                  <a:pt x="176612" y="182595"/>
                </a:lnTo>
                <a:lnTo>
                  <a:pt x="162009" y="219852"/>
                </a:lnTo>
                <a:lnTo>
                  <a:pt x="141566" y="242206"/>
                </a:lnTo>
                <a:lnTo>
                  <a:pt x="115281" y="249657"/>
                </a:lnTo>
                <a:lnTo>
                  <a:pt x="183363" y="249657"/>
                </a:lnTo>
                <a:lnTo>
                  <a:pt x="198404" y="228929"/>
                </a:lnTo>
                <a:lnTo>
                  <a:pt x="213627" y="187807"/>
                </a:lnTo>
                <a:lnTo>
                  <a:pt x="222761" y="134935"/>
                </a:lnTo>
                <a:lnTo>
                  <a:pt x="225806" y="70313"/>
                </a:lnTo>
                <a:lnTo>
                  <a:pt x="225623" y="25020"/>
                </a:lnTo>
                <a:lnTo>
                  <a:pt x="224479" y="14073"/>
                </a:lnTo>
                <a:lnTo>
                  <a:pt x="221048" y="6255"/>
                </a:lnTo>
                <a:lnTo>
                  <a:pt x="215330" y="1563"/>
                </a:lnTo>
                <a:lnTo>
                  <a:pt x="207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5883" y="6634627"/>
            <a:ext cx="963553" cy="25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8530" y="65343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8530" y="65938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3362" y="63843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6045" y="0"/>
                </a:moveTo>
                <a:lnTo>
                  <a:pt x="14700" y="0"/>
                </a:lnTo>
                <a:lnTo>
                  <a:pt x="9911" y="1948"/>
                </a:lnTo>
                <a:lnTo>
                  <a:pt x="1982" y="9739"/>
                </a:lnTo>
                <a:lnTo>
                  <a:pt x="0" y="14550"/>
                </a:lnTo>
                <a:lnTo>
                  <a:pt x="0" y="25872"/>
                </a:lnTo>
                <a:lnTo>
                  <a:pt x="1982" y="30651"/>
                </a:lnTo>
                <a:lnTo>
                  <a:pt x="9911" y="38564"/>
                </a:lnTo>
                <a:lnTo>
                  <a:pt x="14700" y="40544"/>
                </a:lnTo>
                <a:lnTo>
                  <a:pt x="25923" y="40544"/>
                </a:lnTo>
                <a:lnTo>
                  <a:pt x="30711" y="38564"/>
                </a:lnTo>
                <a:lnTo>
                  <a:pt x="38641" y="30651"/>
                </a:lnTo>
                <a:lnTo>
                  <a:pt x="40623" y="25872"/>
                </a:lnTo>
                <a:lnTo>
                  <a:pt x="40574" y="14550"/>
                </a:lnTo>
                <a:lnTo>
                  <a:pt x="38671" y="9893"/>
                </a:lnTo>
                <a:lnTo>
                  <a:pt x="30863" y="1978"/>
                </a:lnTo>
                <a:lnTo>
                  <a:pt x="26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3813" y="6185170"/>
            <a:ext cx="535940" cy="243204"/>
          </a:xfrm>
          <a:custGeom>
            <a:avLst/>
            <a:gdLst/>
            <a:ahLst/>
            <a:cxnLst/>
            <a:rect l="l" t="t" r="r" b="b"/>
            <a:pathLst>
              <a:path w="535940" h="243204">
                <a:moveTo>
                  <a:pt x="87826" y="0"/>
                </a:moveTo>
                <a:lnTo>
                  <a:pt x="49922" y="9542"/>
                </a:lnTo>
                <a:lnTo>
                  <a:pt x="20861" y="38169"/>
                </a:lnTo>
                <a:lnTo>
                  <a:pt x="5215" y="73548"/>
                </a:lnTo>
                <a:lnTo>
                  <a:pt x="0" y="114509"/>
                </a:lnTo>
                <a:lnTo>
                  <a:pt x="1001" y="139167"/>
                </a:lnTo>
                <a:lnTo>
                  <a:pt x="9013" y="181184"/>
                </a:lnTo>
                <a:lnTo>
                  <a:pt x="28154" y="216893"/>
                </a:lnTo>
                <a:lnTo>
                  <a:pt x="61712" y="237864"/>
                </a:lnTo>
                <a:lnTo>
                  <a:pt x="83140" y="240485"/>
                </a:lnTo>
                <a:lnTo>
                  <a:pt x="103264" y="238369"/>
                </a:lnTo>
                <a:lnTo>
                  <a:pt x="120704" y="232018"/>
                </a:lnTo>
                <a:lnTo>
                  <a:pt x="135462" y="221434"/>
                </a:lnTo>
                <a:lnTo>
                  <a:pt x="143542" y="211518"/>
                </a:lnTo>
                <a:lnTo>
                  <a:pt x="83140" y="211518"/>
                </a:lnTo>
                <a:lnTo>
                  <a:pt x="70527" y="209962"/>
                </a:lnTo>
                <a:lnTo>
                  <a:pt x="36894" y="172632"/>
                </a:lnTo>
                <a:lnTo>
                  <a:pt x="29414" y="114509"/>
                </a:lnTo>
                <a:lnTo>
                  <a:pt x="29405" y="110737"/>
                </a:lnTo>
                <a:lnTo>
                  <a:pt x="30186" y="97206"/>
                </a:lnTo>
                <a:lnTo>
                  <a:pt x="43082" y="57631"/>
                </a:lnTo>
                <a:lnTo>
                  <a:pt x="74344" y="30899"/>
                </a:lnTo>
                <a:lnTo>
                  <a:pt x="87674" y="29117"/>
                </a:lnTo>
                <a:lnTo>
                  <a:pt x="145942" y="29117"/>
                </a:lnTo>
                <a:lnTo>
                  <a:pt x="137597" y="19008"/>
                </a:lnTo>
                <a:lnTo>
                  <a:pt x="123198" y="8448"/>
                </a:lnTo>
                <a:lnTo>
                  <a:pt x="106608" y="2111"/>
                </a:lnTo>
                <a:lnTo>
                  <a:pt x="87826" y="0"/>
                </a:lnTo>
                <a:close/>
              </a:path>
              <a:path w="535940" h="243204">
                <a:moveTo>
                  <a:pt x="145942" y="29117"/>
                </a:moveTo>
                <a:lnTo>
                  <a:pt x="87674" y="29117"/>
                </a:lnTo>
                <a:lnTo>
                  <a:pt x="99649" y="30390"/>
                </a:lnTo>
                <a:lnTo>
                  <a:pt x="110028" y="34209"/>
                </a:lnTo>
                <a:lnTo>
                  <a:pt x="135575" y="74981"/>
                </a:lnTo>
                <a:lnTo>
                  <a:pt x="138646" y="114509"/>
                </a:lnTo>
                <a:lnTo>
                  <a:pt x="138164" y="129351"/>
                </a:lnTo>
                <a:lnTo>
                  <a:pt x="129094" y="175008"/>
                </a:lnTo>
                <a:lnTo>
                  <a:pt x="98030" y="209236"/>
                </a:lnTo>
                <a:lnTo>
                  <a:pt x="83140" y="211518"/>
                </a:lnTo>
                <a:lnTo>
                  <a:pt x="143542" y="211518"/>
                </a:lnTo>
                <a:lnTo>
                  <a:pt x="163635" y="164315"/>
                </a:lnTo>
                <a:lnTo>
                  <a:pt x="169001" y="105156"/>
                </a:lnTo>
                <a:lnTo>
                  <a:pt x="167801" y="84911"/>
                </a:lnTo>
                <a:lnTo>
                  <a:pt x="164202" y="66269"/>
                </a:lnTo>
                <a:lnTo>
                  <a:pt x="158203" y="49230"/>
                </a:lnTo>
                <a:lnTo>
                  <a:pt x="149804" y="33794"/>
                </a:lnTo>
                <a:lnTo>
                  <a:pt x="145942" y="29117"/>
                </a:lnTo>
                <a:close/>
              </a:path>
              <a:path w="535940" h="243204">
                <a:moveTo>
                  <a:pt x="275206" y="0"/>
                </a:moveTo>
                <a:lnTo>
                  <a:pt x="237302" y="9542"/>
                </a:lnTo>
                <a:lnTo>
                  <a:pt x="208240" y="38169"/>
                </a:lnTo>
                <a:lnTo>
                  <a:pt x="192595" y="73548"/>
                </a:lnTo>
                <a:lnTo>
                  <a:pt x="187379" y="114509"/>
                </a:lnTo>
                <a:lnTo>
                  <a:pt x="188381" y="139167"/>
                </a:lnTo>
                <a:lnTo>
                  <a:pt x="196393" y="181184"/>
                </a:lnTo>
                <a:lnTo>
                  <a:pt x="215534" y="216893"/>
                </a:lnTo>
                <a:lnTo>
                  <a:pt x="249092" y="237864"/>
                </a:lnTo>
                <a:lnTo>
                  <a:pt x="270520" y="240485"/>
                </a:lnTo>
                <a:lnTo>
                  <a:pt x="290644" y="238369"/>
                </a:lnTo>
                <a:lnTo>
                  <a:pt x="308084" y="232018"/>
                </a:lnTo>
                <a:lnTo>
                  <a:pt x="322842" y="221434"/>
                </a:lnTo>
                <a:lnTo>
                  <a:pt x="330922" y="211518"/>
                </a:lnTo>
                <a:lnTo>
                  <a:pt x="270520" y="211518"/>
                </a:lnTo>
                <a:lnTo>
                  <a:pt x="257907" y="209962"/>
                </a:lnTo>
                <a:lnTo>
                  <a:pt x="224273" y="172632"/>
                </a:lnTo>
                <a:lnTo>
                  <a:pt x="216793" y="114509"/>
                </a:lnTo>
                <a:lnTo>
                  <a:pt x="216784" y="110737"/>
                </a:lnTo>
                <a:lnTo>
                  <a:pt x="217566" y="97206"/>
                </a:lnTo>
                <a:lnTo>
                  <a:pt x="230461" y="57631"/>
                </a:lnTo>
                <a:lnTo>
                  <a:pt x="261724" y="30899"/>
                </a:lnTo>
                <a:lnTo>
                  <a:pt x="275055" y="29117"/>
                </a:lnTo>
                <a:lnTo>
                  <a:pt x="333322" y="29117"/>
                </a:lnTo>
                <a:lnTo>
                  <a:pt x="324976" y="19009"/>
                </a:lnTo>
                <a:lnTo>
                  <a:pt x="310578" y="8448"/>
                </a:lnTo>
                <a:lnTo>
                  <a:pt x="293988" y="2112"/>
                </a:lnTo>
                <a:lnTo>
                  <a:pt x="275206" y="0"/>
                </a:lnTo>
                <a:close/>
              </a:path>
              <a:path w="535940" h="243204">
                <a:moveTo>
                  <a:pt x="333322" y="29117"/>
                </a:moveTo>
                <a:lnTo>
                  <a:pt x="275055" y="29117"/>
                </a:lnTo>
                <a:lnTo>
                  <a:pt x="287030" y="30390"/>
                </a:lnTo>
                <a:lnTo>
                  <a:pt x="297408" y="34209"/>
                </a:lnTo>
                <a:lnTo>
                  <a:pt x="322955" y="74981"/>
                </a:lnTo>
                <a:lnTo>
                  <a:pt x="326026" y="114509"/>
                </a:lnTo>
                <a:lnTo>
                  <a:pt x="325544" y="129351"/>
                </a:lnTo>
                <a:lnTo>
                  <a:pt x="316473" y="175008"/>
                </a:lnTo>
                <a:lnTo>
                  <a:pt x="285410" y="209236"/>
                </a:lnTo>
                <a:lnTo>
                  <a:pt x="270520" y="211518"/>
                </a:lnTo>
                <a:lnTo>
                  <a:pt x="330922" y="211518"/>
                </a:lnTo>
                <a:lnTo>
                  <a:pt x="351014" y="164315"/>
                </a:lnTo>
                <a:lnTo>
                  <a:pt x="356381" y="105156"/>
                </a:lnTo>
                <a:lnTo>
                  <a:pt x="355181" y="84911"/>
                </a:lnTo>
                <a:lnTo>
                  <a:pt x="351581" y="66269"/>
                </a:lnTo>
                <a:lnTo>
                  <a:pt x="345582" y="49230"/>
                </a:lnTo>
                <a:lnTo>
                  <a:pt x="337183" y="33794"/>
                </a:lnTo>
                <a:lnTo>
                  <a:pt x="333322" y="29117"/>
                </a:lnTo>
                <a:close/>
              </a:path>
              <a:path w="535940" h="243204">
                <a:moveTo>
                  <a:pt x="460166" y="4375"/>
                </a:moveTo>
                <a:lnTo>
                  <a:pt x="422527" y="14841"/>
                </a:lnTo>
                <a:lnTo>
                  <a:pt x="396564" y="44053"/>
                </a:lnTo>
                <a:lnTo>
                  <a:pt x="391387" y="70153"/>
                </a:lnTo>
                <a:lnTo>
                  <a:pt x="393068" y="84307"/>
                </a:lnTo>
                <a:lnTo>
                  <a:pt x="398114" y="96744"/>
                </a:lnTo>
                <a:lnTo>
                  <a:pt x="406522" y="107465"/>
                </a:lnTo>
                <a:lnTo>
                  <a:pt x="418294" y="116470"/>
                </a:lnTo>
                <a:lnTo>
                  <a:pt x="403055" y="127239"/>
                </a:lnTo>
                <a:lnTo>
                  <a:pt x="392243" y="141930"/>
                </a:lnTo>
                <a:lnTo>
                  <a:pt x="385898" y="160431"/>
                </a:lnTo>
                <a:lnTo>
                  <a:pt x="384096" y="181495"/>
                </a:lnTo>
                <a:lnTo>
                  <a:pt x="384010" y="183118"/>
                </a:lnTo>
                <a:lnTo>
                  <a:pt x="385577" y="197101"/>
                </a:lnTo>
                <a:lnTo>
                  <a:pt x="406806" y="228869"/>
                </a:lnTo>
                <a:lnTo>
                  <a:pt x="443171" y="241881"/>
                </a:lnTo>
                <a:lnTo>
                  <a:pt x="458354" y="242749"/>
                </a:lnTo>
                <a:lnTo>
                  <a:pt x="474292" y="241749"/>
                </a:lnTo>
                <a:lnTo>
                  <a:pt x="512923" y="226757"/>
                </a:lnTo>
                <a:lnTo>
                  <a:pt x="523436" y="216347"/>
                </a:lnTo>
                <a:lnTo>
                  <a:pt x="458354" y="216347"/>
                </a:lnTo>
                <a:lnTo>
                  <a:pt x="450776" y="215932"/>
                </a:lnTo>
                <a:lnTo>
                  <a:pt x="414468" y="190331"/>
                </a:lnTo>
                <a:lnTo>
                  <a:pt x="413155" y="181495"/>
                </a:lnTo>
                <a:lnTo>
                  <a:pt x="413609" y="170746"/>
                </a:lnTo>
                <a:lnTo>
                  <a:pt x="436963" y="137291"/>
                </a:lnTo>
                <a:lnTo>
                  <a:pt x="456992" y="126881"/>
                </a:lnTo>
                <a:lnTo>
                  <a:pt x="516670" y="126881"/>
                </a:lnTo>
                <a:lnTo>
                  <a:pt x="512734" y="123411"/>
                </a:lnTo>
                <a:lnTo>
                  <a:pt x="503995" y="117414"/>
                </a:lnTo>
                <a:lnTo>
                  <a:pt x="493575" y="111643"/>
                </a:lnTo>
                <a:lnTo>
                  <a:pt x="501350" y="107371"/>
                </a:lnTo>
                <a:lnTo>
                  <a:pt x="507746" y="103156"/>
                </a:lnTo>
                <a:lnTo>
                  <a:pt x="511340" y="100177"/>
                </a:lnTo>
                <a:lnTo>
                  <a:pt x="455632" y="100177"/>
                </a:lnTo>
                <a:lnTo>
                  <a:pt x="440478" y="94962"/>
                </a:lnTo>
                <a:lnTo>
                  <a:pt x="429632" y="88220"/>
                </a:lnTo>
                <a:lnTo>
                  <a:pt x="423094" y="79950"/>
                </a:lnTo>
                <a:lnTo>
                  <a:pt x="420864" y="70153"/>
                </a:lnTo>
                <a:lnTo>
                  <a:pt x="421374" y="61855"/>
                </a:lnTo>
                <a:lnTo>
                  <a:pt x="450539" y="32068"/>
                </a:lnTo>
                <a:lnTo>
                  <a:pt x="459713" y="31380"/>
                </a:lnTo>
                <a:lnTo>
                  <a:pt x="514846" y="31380"/>
                </a:lnTo>
                <a:lnTo>
                  <a:pt x="507783" y="19725"/>
                </a:lnTo>
                <a:lnTo>
                  <a:pt x="487943" y="8061"/>
                </a:lnTo>
                <a:lnTo>
                  <a:pt x="460166" y="4375"/>
                </a:lnTo>
                <a:close/>
              </a:path>
              <a:path w="535940" h="243204">
                <a:moveTo>
                  <a:pt x="516670" y="126881"/>
                </a:moveTo>
                <a:lnTo>
                  <a:pt x="456992" y="126881"/>
                </a:lnTo>
                <a:lnTo>
                  <a:pt x="466960" y="130304"/>
                </a:lnTo>
                <a:lnTo>
                  <a:pt x="475548" y="133934"/>
                </a:lnTo>
                <a:lnTo>
                  <a:pt x="503040" y="164249"/>
                </a:lnTo>
                <a:lnTo>
                  <a:pt x="504004" y="173650"/>
                </a:lnTo>
                <a:lnTo>
                  <a:pt x="503475" y="183118"/>
                </a:lnTo>
                <a:lnTo>
                  <a:pt x="470654" y="215564"/>
                </a:lnTo>
                <a:lnTo>
                  <a:pt x="458354" y="216347"/>
                </a:lnTo>
                <a:lnTo>
                  <a:pt x="523436" y="216347"/>
                </a:lnTo>
                <a:lnTo>
                  <a:pt x="530043" y="205937"/>
                </a:lnTo>
                <a:lnTo>
                  <a:pt x="534322" y="193037"/>
                </a:lnTo>
                <a:lnTo>
                  <a:pt x="535749" y="178478"/>
                </a:lnTo>
                <a:lnTo>
                  <a:pt x="535088" y="165701"/>
                </a:lnTo>
                <a:lnTo>
                  <a:pt x="533104" y="154377"/>
                </a:lnTo>
                <a:lnTo>
                  <a:pt x="529797" y="144504"/>
                </a:lnTo>
                <a:lnTo>
                  <a:pt x="525167" y="136084"/>
                </a:lnTo>
                <a:lnTo>
                  <a:pt x="519792" y="129634"/>
                </a:lnTo>
                <a:lnTo>
                  <a:pt x="516670" y="126881"/>
                </a:lnTo>
                <a:close/>
              </a:path>
              <a:path w="535940" h="243204">
                <a:moveTo>
                  <a:pt x="514846" y="31380"/>
                </a:moveTo>
                <a:lnTo>
                  <a:pt x="459713" y="31380"/>
                </a:lnTo>
                <a:lnTo>
                  <a:pt x="467810" y="31804"/>
                </a:lnTo>
                <a:lnTo>
                  <a:pt x="474717" y="33077"/>
                </a:lnTo>
                <a:lnTo>
                  <a:pt x="494178" y="66986"/>
                </a:lnTo>
                <a:lnTo>
                  <a:pt x="493394" y="73718"/>
                </a:lnTo>
                <a:lnTo>
                  <a:pt x="455632" y="100177"/>
                </a:lnTo>
                <a:lnTo>
                  <a:pt x="511340" y="100177"/>
                </a:lnTo>
                <a:lnTo>
                  <a:pt x="523655" y="66986"/>
                </a:lnTo>
                <a:lnTo>
                  <a:pt x="519687" y="39367"/>
                </a:lnTo>
                <a:lnTo>
                  <a:pt x="51484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4107" y="6729953"/>
            <a:ext cx="979169" cy="248920"/>
          </a:xfrm>
          <a:custGeom>
            <a:avLst/>
            <a:gdLst/>
            <a:ahLst/>
            <a:cxnLst/>
            <a:rect l="l" t="t" r="r" b="b"/>
            <a:pathLst>
              <a:path w="979170" h="248920">
                <a:moveTo>
                  <a:pt x="19298" y="181797"/>
                </a:moveTo>
                <a:lnTo>
                  <a:pt x="11236" y="181797"/>
                </a:lnTo>
                <a:lnTo>
                  <a:pt x="7684" y="183131"/>
                </a:lnTo>
                <a:lnTo>
                  <a:pt x="1537" y="188461"/>
                </a:lnTo>
                <a:lnTo>
                  <a:pt x="0" y="191805"/>
                </a:lnTo>
                <a:lnTo>
                  <a:pt x="46" y="197809"/>
                </a:lnTo>
                <a:lnTo>
                  <a:pt x="28418" y="232037"/>
                </a:lnTo>
                <a:lnTo>
                  <a:pt x="69385" y="241542"/>
                </a:lnTo>
                <a:lnTo>
                  <a:pt x="83924" y="240245"/>
                </a:lnTo>
                <a:lnTo>
                  <a:pt x="97312" y="236356"/>
                </a:lnTo>
                <a:lnTo>
                  <a:pt x="109546" y="229873"/>
                </a:lnTo>
                <a:lnTo>
                  <a:pt x="120629" y="220798"/>
                </a:lnTo>
                <a:lnTo>
                  <a:pt x="127543" y="212575"/>
                </a:lnTo>
                <a:lnTo>
                  <a:pt x="60817" y="212575"/>
                </a:lnTo>
                <a:lnTo>
                  <a:pt x="53461" y="211343"/>
                </a:lnTo>
                <a:lnTo>
                  <a:pt x="41168" y="206415"/>
                </a:lnTo>
                <a:lnTo>
                  <a:pt x="36278" y="202718"/>
                </a:lnTo>
                <a:lnTo>
                  <a:pt x="32651" y="197789"/>
                </a:lnTo>
                <a:lnTo>
                  <a:pt x="25698" y="187380"/>
                </a:lnTo>
                <a:lnTo>
                  <a:pt x="22774" y="183658"/>
                </a:lnTo>
                <a:lnTo>
                  <a:pt x="19298" y="181797"/>
                </a:lnTo>
                <a:close/>
              </a:path>
              <a:path w="979170" h="248920">
                <a:moveTo>
                  <a:pt x="128563" y="33342"/>
                </a:moveTo>
                <a:lnTo>
                  <a:pt x="67721" y="33342"/>
                </a:lnTo>
                <a:lnTo>
                  <a:pt x="77141" y="33870"/>
                </a:lnTo>
                <a:lnTo>
                  <a:pt x="85445" y="35454"/>
                </a:lnTo>
                <a:lnTo>
                  <a:pt x="92635" y="38094"/>
                </a:lnTo>
                <a:lnTo>
                  <a:pt x="98710" y="41790"/>
                </a:lnTo>
                <a:lnTo>
                  <a:pt x="105764" y="47222"/>
                </a:lnTo>
                <a:lnTo>
                  <a:pt x="109190" y="54363"/>
                </a:lnTo>
                <a:lnTo>
                  <a:pt x="109003" y="62611"/>
                </a:lnTo>
                <a:lnTo>
                  <a:pt x="108888" y="69349"/>
                </a:lnTo>
                <a:lnTo>
                  <a:pt x="51697" y="97914"/>
                </a:lnTo>
                <a:lnTo>
                  <a:pt x="42931" y="101032"/>
                </a:lnTo>
                <a:lnTo>
                  <a:pt x="38547" y="105558"/>
                </a:lnTo>
                <a:lnTo>
                  <a:pt x="38547" y="119438"/>
                </a:lnTo>
                <a:lnTo>
                  <a:pt x="44140" y="123964"/>
                </a:lnTo>
                <a:lnTo>
                  <a:pt x="55326" y="125070"/>
                </a:lnTo>
                <a:lnTo>
                  <a:pt x="66966" y="126928"/>
                </a:lnTo>
                <a:lnTo>
                  <a:pt x="101969" y="146768"/>
                </a:lnTo>
                <a:lnTo>
                  <a:pt x="111408" y="175762"/>
                </a:lnTo>
                <a:lnTo>
                  <a:pt x="110586" y="183306"/>
                </a:lnTo>
                <a:lnTo>
                  <a:pt x="77368" y="211934"/>
                </a:lnTo>
                <a:lnTo>
                  <a:pt x="69385" y="212575"/>
                </a:lnTo>
                <a:lnTo>
                  <a:pt x="127543" y="212575"/>
                </a:lnTo>
                <a:lnTo>
                  <a:pt x="129822" y="209864"/>
                </a:lnTo>
                <a:lnTo>
                  <a:pt x="136388" y="197809"/>
                </a:lnTo>
                <a:lnTo>
                  <a:pt x="140328" y="184632"/>
                </a:lnTo>
                <a:lnTo>
                  <a:pt x="141641" y="170332"/>
                </a:lnTo>
                <a:lnTo>
                  <a:pt x="141018" y="159776"/>
                </a:lnTo>
                <a:lnTo>
                  <a:pt x="119155" y="120714"/>
                </a:lnTo>
                <a:lnTo>
                  <a:pt x="101582" y="111493"/>
                </a:lnTo>
                <a:lnTo>
                  <a:pt x="103799" y="110788"/>
                </a:lnTo>
                <a:lnTo>
                  <a:pt x="134403" y="78829"/>
                </a:lnTo>
                <a:lnTo>
                  <a:pt x="136198" y="62611"/>
                </a:lnTo>
                <a:lnTo>
                  <a:pt x="134923" y="49174"/>
                </a:lnTo>
                <a:lnTo>
                  <a:pt x="131097" y="37378"/>
                </a:lnTo>
                <a:lnTo>
                  <a:pt x="128563" y="33342"/>
                </a:lnTo>
                <a:close/>
              </a:path>
              <a:path w="979170" h="248920">
                <a:moveTo>
                  <a:pt x="64244" y="4375"/>
                </a:moveTo>
                <a:lnTo>
                  <a:pt x="21021" y="19745"/>
                </a:lnTo>
                <a:lnTo>
                  <a:pt x="8012" y="37114"/>
                </a:lnTo>
                <a:lnTo>
                  <a:pt x="8012" y="41036"/>
                </a:lnTo>
                <a:lnTo>
                  <a:pt x="9447" y="44531"/>
                </a:lnTo>
                <a:lnTo>
                  <a:pt x="15191" y="50666"/>
                </a:lnTo>
                <a:lnTo>
                  <a:pt x="18643" y="52200"/>
                </a:lnTo>
                <a:lnTo>
                  <a:pt x="24690" y="52200"/>
                </a:lnTo>
                <a:lnTo>
                  <a:pt x="27362" y="51145"/>
                </a:lnTo>
                <a:lnTo>
                  <a:pt x="47767" y="38320"/>
                </a:lnTo>
                <a:lnTo>
                  <a:pt x="54218" y="35001"/>
                </a:lnTo>
                <a:lnTo>
                  <a:pt x="60868" y="33342"/>
                </a:lnTo>
                <a:lnTo>
                  <a:pt x="128563" y="33342"/>
                </a:lnTo>
                <a:lnTo>
                  <a:pt x="124720" y="27222"/>
                </a:lnTo>
                <a:lnTo>
                  <a:pt x="115792" y="18707"/>
                </a:lnTo>
                <a:lnTo>
                  <a:pt x="105427" y="12437"/>
                </a:lnTo>
                <a:lnTo>
                  <a:pt x="93381" y="7958"/>
                </a:lnTo>
                <a:lnTo>
                  <a:pt x="79654" y="5270"/>
                </a:lnTo>
                <a:lnTo>
                  <a:pt x="64244" y="4375"/>
                </a:lnTo>
                <a:close/>
              </a:path>
              <a:path w="979170" h="248920">
                <a:moveTo>
                  <a:pt x="262357" y="0"/>
                </a:moveTo>
                <a:lnTo>
                  <a:pt x="224452" y="9542"/>
                </a:lnTo>
                <a:lnTo>
                  <a:pt x="195390" y="38169"/>
                </a:lnTo>
                <a:lnTo>
                  <a:pt x="179745" y="73548"/>
                </a:lnTo>
                <a:lnTo>
                  <a:pt x="174531" y="114509"/>
                </a:lnTo>
                <a:lnTo>
                  <a:pt x="175532" y="139167"/>
                </a:lnTo>
                <a:lnTo>
                  <a:pt x="183544" y="181184"/>
                </a:lnTo>
                <a:lnTo>
                  <a:pt x="202685" y="216894"/>
                </a:lnTo>
                <a:lnTo>
                  <a:pt x="236243" y="237865"/>
                </a:lnTo>
                <a:lnTo>
                  <a:pt x="257671" y="240487"/>
                </a:lnTo>
                <a:lnTo>
                  <a:pt x="277794" y="238370"/>
                </a:lnTo>
                <a:lnTo>
                  <a:pt x="295235" y="232019"/>
                </a:lnTo>
                <a:lnTo>
                  <a:pt x="309992" y="221434"/>
                </a:lnTo>
                <a:lnTo>
                  <a:pt x="318071" y="211519"/>
                </a:lnTo>
                <a:lnTo>
                  <a:pt x="257671" y="211519"/>
                </a:lnTo>
                <a:lnTo>
                  <a:pt x="245058" y="209963"/>
                </a:lnTo>
                <a:lnTo>
                  <a:pt x="211424" y="172633"/>
                </a:lnTo>
                <a:lnTo>
                  <a:pt x="203943" y="114509"/>
                </a:lnTo>
                <a:lnTo>
                  <a:pt x="203934" y="110738"/>
                </a:lnTo>
                <a:lnTo>
                  <a:pt x="204716" y="97207"/>
                </a:lnTo>
                <a:lnTo>
                  <a:pt x="217613" y="57632"/>
                </a:lnTo>
                <a:lnTo>
                  <a:pt x="248874" y="30899"/>
                </a:lnTo>
                <a:lnTo>
                  <a:pt x="262205" y="29117"/>
                </a:lnTo>
                <a:lnTo>
                  <a:pt x="320472" y="29117"/>
                </a:lnTo>
                <a:lnTo>
                  <a:pt x="312127" y="19009"/>
                </a:lnTo>
                <a:lnTo>
                  <a:pt x="297729" y="8448"/>
                </a:lnTo>
                <a:lnTo>
                  <a:pt x="281139" y="2112"/>
                </a:lnTo>
                <a:lnTo>
                  <a:pt x="262357" y="0"/>
                </a:lnTo>
                <a:close/>
              </a:path>
              <a:path w="979170" h="248920">
                <a:moveTo>
                  <a:pt x="320472" y="29117"/>
                </a:moveTo>
                <a:lnTo>
                  <a:pt x="262205" y="29117"/>
                </a:lnTo>
                <a:lnTo>
                  <a:pt x="274180" y="30390"/>
                </a:lnTo>
                <a:lnTo>
                  <a:pt x="284559" y="34209"/>
                </a:lnTo>
                <a:lnTo>
                  <a:pt x="310106" y="74982"/>
                </a:lnTo>
                <a:lnTo>
                  <a:pt x="313177" y="114509"/>
                </a:lnTo>
                <a:lnTo>
                  <a:pt x="312695" y="129352"/>
                </a:lnTo>
                <a:lnTo>
                  <a:pt x="303625" y="175008"/>
                </a:lnTo>
                <a:lnTo>
                  <a:pt x="272561" y="209237"/>
                </a:lnTo>
                <a:lnTo>
                  <a:pt x="257671" y="211519"/>
                </a:lnTo>
                <a:lnTo>
                  <a:pt x="318071" y="211519"/>
                </a:lnTo>
                <a:lnTo>
                  <a:pt x="338166" y="164316"/>
                </a:lnTo>
                <a:lnTo>
                  <a:pt x="343532" y="105156"/>
                </a:lnTo>
                <a:lnTo>
                  <a:pt x="342332" y="84911"/>
                </a:lnTo>
                <a:lnTo>
                  <a:pt x="338733" y="66269"/>
                </a:lnTo>
                <a:lnTo>
                  <a:pt x="332733" y="49230"/>
                </a:lnTo>
                <a:lnTo>
                  <a:pt x="324333" y="33794"/>
                </a:lnTo>
                <a:lnTo>
                  <a:pt x="320472" y="29117"/>
                </a:lnTo>
                <a:close/>
              </a:path>
              <a:path w="979170" h="248920">
                <a:moveTo>
                  <a:pt x="398190" y="211217"/>
                </a:moveTo>
                <a:lnTo>
                  <a:pt x="387809" y="211217"/>
                </a:lnTo>
                <a:lnTo>
                  <a:pt x="383376" y="213053"/>
                </a:lnTo>
                <a:lnTo>
                  <a:pt x="376120" y="220395"/>
                </a:lnTo>
                <a:lnTo>
                  <a:pt x="374305" y="224796"/>
                </a:lnTo>
                <a:lnTo>
                  <a:pt x="374305" y="235155"/>
                </a:lnTo>
                <a:lnTo>
                  <a:pt x="376120" y="239581"/>
                </a:lnTo>
                <a:lnTo>
                  <a:pt x="383376" y="246823"/>
                </a:lnTo>
                <a:lnTo>
                  <a:pt x="387809" y="248632"/>
                </a:lnTo>
                <a:lnTo>
                  <a:pt x="398190" y="248632"/>
                </a:lnTo>
                <a:lnTo>
                  <a:pt x="402598" y="246823"/>
                </a:lnTo>
                <a:lnTo>
                  <a:pt x="409955" y="239581"/>
                </a:lnTo>
                <a:lnTo>
                  <a:pt x="411794" y="235155"/>
                </a:lnTo>
                <a:lnTo>
                  <a:pt x="411794" y="224796"/>
                </a:lnTo>
                <a:lnTo>
                  <a:pt x="409955" y="220395"/>
                </a:lnTo>
                <a:lnTo>
                  <a:pt x="402598" y="213053"/>
                </a:lnTo>
                <a:lnTo>
                  <a:pt x="398190" y="211217"/>
                </a:lnTo>
                <a:close/>
              </a:path>
              <a:path w="979170" h="248920">
                <a:moveTo>
                  <a:pt x="531206" y="0"/>
                </a:moveTo>
                <a:lnTo>
                  <a:pt x="493302" y="9542"/>
                </a:lnTo>
                <a:lnTo>
                  <a:pt x="464240" y="38169"/>
                </a:lnTo>
                <a:lnTo>
                  <a:pt x="448595" y="73549"/>
                </a:lnTo>
                <a:lnTo>
                  <a:pt x="443379" y="114510"/>
                </a:lnTo>
                <a:lnTo>
                  <a:pt x="444381" y="139168"/>
                </a:lnTo>
                <a:lnTo>
                  <a:pt x="452393" y="181184"/>
                </a:lnTo>
                <a:lnTo>
                  <a:pt x="471534" y="216894"/>
                </a:lnTo>
                <a:lnTo>
                  <a:pt x="505092" y="237865"/>
                </a:lnTo>
                <a:lnTo>
                  <a:pt x="526520" y="240487"/>
                </a:lnTo>
                <a:lnTo>
                  <a:pt x="546644" y="238370"/>
                </a:lnTo>
                <a:lnTo>
                  <a:pt x="564084" y="232019"/>
                </a:lnTo>
                <a:lnTo>
                  <a:pt x="578841" y="221434"/>
                </a:lnTo>
                <a:lnTo>
                  <a:pt x="586920" y="211519"/>
                </a:lnTo>
                <a:lnTo>
                  <a:pt x="526520" y="211519"/>
                </a:lnTo>
                <a:lnTo>
                  <a:pt x="513907" y="209963"/>
                </a:lnTo>
                <a:lnTo>
                  <a:pt x="480274" y="172633"/>
                </a:lnTo>
                <a:lnTo>
                  <a:pt x="472793" y="114510"/>
                </a:lnTo>
                <a:lnTo>
                  <a:pt x="472785" y="110738"/>
                </a:lnTo>
                <a:lnTo>
                  <a:pt x="473566" y="97207"/>
                </a:lnTo>
                <a:lnTo>
                  <a:pt x="486462" y="57632"/>
                </a:lnTo>
                <a:lnTo>
                  <a:pt x="517723" y="30899"/>
                </a:lnTo>
                <a:lnTo>
                  <a:pt x="531054" y="29117"/>
                </a:lnTo>
                <a:lnTo>
                  <a:pt x="589322" y="29117"/>
                </a:lnTo>
                <a:lnTo>
                  <a:pt x="580977" y="19009"/>
                </a:lnTo>
                <a:lnTo>
                  <a:pt x="566578" y="8448"/>
                </a:lnTo>
                <a:lnTo>
                  <a:pt x="549988" y="2112"/>
                </a:lnTo>
                <a:lnTo>
                  <a:pt x="531206" y="0"/>
                </a:lnTo>
                <a:close/>
              </a:path>
              <a:path w="979170" h="248920">
                <a:moveTo>
                  <a:pt x="589322" y="29117"/>
                </a:moveTo>
                <a:lnTo>
                  <a:pt x="531054" y="29117"/>
                </a:lnTo>
                <a:lnTo>
                  <a:pt x="543029" y="30390"/>
                </a:lnTo>
                <a:lnTo>
                  <a:pt x="553408" y="34209"/>
                </a:lnTo>
                <a:lnTo>
                  <a:pt x="578955" y="74982"/>
                </a:lnTo>
                <a:lnTo>
                  <a:pt x="582026" y="114510"/>
                </a:lnTo>
                <a:lnTo>
                  <a:pt x="581544" y="129352"/>
                </a:lnTo>
                <a:lnTo>
                  <a:pt x="572474" y="175008"/>
                </a:lnTo>
                <a:lnTo>
                  <a:pt x="541410" y="209237"/>
                </a:lnTo>
                <a:lnTo>
                  <a:pt x="526520" y="211519"/>
                </a:lnTo>
                <a:lnTo>
                  <a:pt x="586920" y="211519"/>
                </a:lnTo>
                <a:lnTo>
                  <a:pt x="607015" y="164316"/>
                </a:lnTo>
                <a:lnTo>
                  <a:pt x="612382" y="105156"/>
                </a:lnTo>
                <a:lnTo>
                  <a:pt x="611182" y="84911"/>
                </a:lnTo>
                <a:lnTo>
                  <a:pt x="607582" y="66269"/>
                </a:lnTo>
                <a:lnTo>
                  <a:pt x="601583" y="49230"/>
                </a:lnTo>
                <a:lnTo>
                  <a:pt x="593183" y="33794"/>
                </a:lnTo>
                <a:lnTo>
                  <a:pt x="589322" y="29117"/>
                </a:lnTo>
                <a:close/>
              </a:path>
              <a:path w="979170" h="248920">
                <a:moveTo>
                  <a:pt x="718586" y="0"/>
                </a:moveTo>
                <a:lnTo>
                  <a:pt x="680681" y="9542"/>
                </a:lnTo>
                <a:lnTo>
                  <a:pt x="651620" y="38169"/>
                </a:lnTo>
                <a:lnTo>
                  <a:pt x="635974" y="73549"/>
                </a:lnTo>
                <a:lnTo>
                  <a:pt x="630759" y="114510"/>
                </a:lnTo>
                <a:lnTo>
                  <a:pt x="631761" y="139168"/>
                </a:lnTo>
                <a:lnTo>
                  <a:pt x="639772" y="181185"/>
                </a:lnTo>
                <a:lnTo>
                  <a:pt x="658914" y="216894"/>
                </a:lnTo>
                <a:lnTo>
                  <a:pt x="692472" y="237865"/>
                </a:lnTo>
                <a:lnTo>
                  <a:pt x="713900" y="240487"/>
                </a:lnTo>
                <a:lnTo>
                  <a:pt x="734023" y="238370"/>
                </a:lnTo>
                <a:lnTo>
                  <a:pt x="751464" y="232019"/>
                </a:lnTo>
                <a:lnTo>
                  <a:pt x="766221" y="221434"/>
                </a:lnTo>
                <a:lnTo>
                  <a:pt x="774300" y="211519"/>
                </a:lnTo>
                <a:lnTo>
                  <a:pt x="713900" y="211519"/>
                </a:lnTo>
                <a:lnTo>
                  <a:pt x="701286" y="209963"/>
                </a:lnTo>
                <a:lnTo>
                  <a:pt x="667653" y="172633"/>
                </a:lnTo>
                <a:lnTo>
                  <a:pt x="660173" y="114510"/>
                </a:lnTo>
                <a:lnTo>
                  <a:pt x="660164" y="110738"/>
                </a:lnTo>
                <a:lnTo>
                  <a:pt x="660945" y="97207"/>
                </a:lnTo>
                <a:lnTo>
                  <a:pt x="673841" y="57632"/>
                </a:lnTo>
                <a:lnTo>
                  <a:pt x="705103" y="30899"/>
                </a:lnTo>
                <a:lnTo>
                  <a:pt x="718435" y="29117"/>
                </a:lnTo>
                <a:lnTo>
                  <a:pt x="776701" y="29117"/>
                </a:lnTo>
                <a:lnTo>
                  <a:pt x="768356" y="19009"/>
                </a:lnTo>
                <a:lnTo>
                  <a:pt x="753958" y="8448"/>
                </a:lnTo>
                <a:lnTo>
                  <a:pt x="737368" y="2112"/>
                </a:lnTo>
                <a:lnTo>
                  <a:pt x="718586" y="0"/>
                </a:lnTo>
                <a:close/>
              </a:path>
              <a:path w="979170" h="248920">
                <a:moveTo>
                  <a:pt x="776701" y="29117"/>
                </a:moveTo>
                <a:lnTo>
                  <a:pt x="718435" y="29117"/>
                </a:lnTo>
                <a:lnTo>
                  <a:pt x="730410" y="30390"/>
                </a:lnTo>
                <a:lnTo>
                  <a:pt x="740788" y="34209"/>
                </a:lnTo>
                <a:lnTo>
                  <a:pt x="766334" y="74982"/>
                </a:lnTo>
                <a:lnTo>
                  <a:pt x="769406" y="114510"/>
                </a:lnTo>
                <a:lnTo>
                  <a:pt x="768923" y="129352"/>
                </a:lnTo>
                <a:lnTo>
                  <a:pt x="759853" y="175008"/>
                </a:lnTo>
                <a:lnTo>
                  <a:pt x="728789" y="209237"/>
                </a:lnTo>
                <a:lnTo>
                  <a:pt x="713900" y="211519"/>
                </a:lnTo>
                <a:lnTo>
                  <a:pt x="774300" y="211519"/>
                </a:lnTo>
                <a:lnTo>
                  <a:pt x="794394" y="164316"/>
                </a:lnTo>
                <a:lnTo>
                  <a:pt x="799760" y="105156"/>
                </a:lnTo>
                <a:lnTo>
                  <a:pt x="798561" y="84911"/>
                </a:lnTo>
                <a:lnTo>
                  <a:pt x="794961" y="66269"/>
                </a:lnTo>
                <a:lnTo>
                  <a:pt x="788962" y="49230"/>
                </a:lnTo>
                <a:lnTo>
                  <a:pt x="780563" y="33794"/>
                </a:lnTo>
                <a:lnTo>
                  <a:pt x="776701" y="29117"/>
                </a:lnTo>
                <a:close/>
              </a:path>
              <a:path w="979170" h="248920">
                <a:moveTo>
                  <a:pt x="903546" y="4375"/>
                </a:moveTo>
                <a:lnTo>
                  <a:pt x="865907" y="14841"/>
                </a:lnTo>
                <a:lnTo>
                  <a:pt x="839944" y="44054"/>
                </a:lnTo>
                <a:lnTo>
                  <a:pt x="834767" y="70154"/>
                </a:lnTo>
                <a:lnTo>
                  <a:pt x="836448" y="84308"/>
                </a:lnTo>
                <a:lnTo>
                  <a:pt x="841493" y="96745"/>
                </a:lnTo>
                <a:lnTo>
                  <a:pt x="849902" y="107466"/>
                </a:lnTo>
                <a:lnTo>
                  <a:pt x="861674" y="116471"/>
                </a:lnTo>
                <a:lnTo>
                  <a:pt x="846435" y="127239"/>
                </a:lnTo>
                <a:lnTo>
                  <a:pt x="835623" y="141931"/>
                </a:lnTo>
                <a:lnTo>
                  <a:pt x="829278" y="160431"/>
                </a:lnTo>
                <a:lnTo>
                  <a:pt x="827476" y="181496"/>
                </a:lnTo>
                <a:lnTo>
                  <a:pt x="827390" y="183118"/>
                </a:lnTo>
                <a:lnTo>
                  <a:pt x="828957" y="197102"/>
                </a:lnTo>
                <a:lnTo>
                  <a:pt x="850186" y="228869"/>
                </a:lnTo>
                <a:lnTo>
                  <a:pt x="886550" y="241882"/>
                </a:lnTo>
                <a:lnTo>
                  <a:pt x="901733" y="242750"/>
                </a:lnTo>
                <a:lnTo>
                  <a:pt x="917671" y="241750"/>
                </a:lnTo>
                <a:lnTo>
                  <a:pt x="956303" y="226757"/>
                </a:lnTo>
                <a:lnTo>
                  <a:pt x="966816" y="216347"/>
                </a:lnTo>
                <a:lnTo>
                  <a:pt x="901733" y="216347"/>
                </a:lnTo>
                <a:lnTo>
                  <a:pt x="894156" y="215932"/>
                </a:lnTo>
                <a:lnTo>
                  <a:pt x="857848" y="190331"/>
                </a:lnTo>
                <a:lnTo>
                  <a:pt x="856534" y="181496"/>
                </a:lnTo>
                <a:lnTo>
                  <a:pt x="856988" y="170747"/>
                </a:lnTo>
                <a:lnTo>
                  <a:pt x="880343" y="137291"/>
                </a:lnTo>
                <a:lnTo>
                  <a:pt x="900372" y="126881"/>
                </a:lnTo>
                <a:lnTo>
                  <a:pt x="960050" y="126881"/>
                </a:lnTo>
                <a:lnTo>
                  <a:pt x="956114" y="123411"/>
                </a:lnTo>
                <a:lnTo>
                  <a:pt x="947375" y="117414"/>
                </a:lnTo>
                <a:lnTo>
                  <a:pt x="936953" y="111644"/>
                </a:lnTo>
                <a:lnTo>
                  <a:pt x="944729" y="107372"/>
                </a:lnTo>
                <a:lnTo>
                  <a:pt x="951126" y="103157"/>
                </a:lnTo>
                <a:lnTo>
                  <a:pt x="954720" y="100177"/>
                </a:lnTo>
                <a:lnTo>
                  <a:pt x="899012" y="100177"/>
                </a:lnTo>
                <a:lnTo>
                  <a:pt x="883858" y="94962"/>
                </a:lnTo>
                <a:lnTo>
                  <a:pt x="873011" y="88220"/>
                </a:lnTo>
                <a:lnTo>
                  <a:pt x="866473" y="79951"/>
                </a:lnTo>
                <a:lnTo>
                  <a:pt x="864243" y="70154"/>
                </a:lnTo>
                <a:lnTo>
                  <a:pt x="864754" y="61856"/>
                </a:lnTo>
                <a:lnTo>
                  <a:pt x="893919" y="32068"/>
                </a:lnTo>
                <a:lnTo>
                  <a:pt x="903093" y="31380"/>
                </a:lnTo>
                <a:lnTo>
                  <a:pt x="958226" y="31380"/>
                </a:lnTo>
                <a:lnTo>
                  <a:pt x="951163" y="19726"/>
                </a:lnTo>
                <a:lnTo>
                  <a:pt x="931323" y="8061"/>
                </a:lnTo>
                <a:lnTo>
                  <a:pt x="903546" y="4375"/>
                </a:lnTo>
                <a:close/>
              </a:path>
              <a:path w="979170" h="248920">
                <a:moveTo>
                  <a:pt x="960050" y="126881"/>
                </a:moveTo>
                <a:lnTo>
                  <a:pt x="900372" y="126881"/>
                </a:lnTo>
                <a:lnTo>
                  <a:pt x="910339" y="130304"/>
                </a:lnTo>
                <a:lnTo>
                  <a:pt x="918928" y="133935"/>
                </a:lnTo>
                <a:lnTo>
                  <a:pt x="946420" y="164250"/>
                </a:lnTo>
                <a:lnTo>
                  <a:pt x="947384" y="173650"/>
                </a:lnTo>
                <a:lnTo>
                  <a:pt x="946855" y="183118"/>
                </a:lnTo>
                <a:lnTo>
                  <a:pt x="914034" y="215564"/>
                </a:lnTo>
                <a:lnTo>
                  <a:pt x="901733" y="216347"/>
                </a:lnTo>
                <a:lnTo>
                  <a:pt x="966816" y="216347"/>
                </a:lnTo>
                <a:lnTo>
                  <a:pt x="973422" y="205937"/>
                </a:lnTo>
                <a:lnTo>
                  <a:pt x="977702" y="193038"/>
                </a:lnTo>
                <a:lnTo>
                  <a:pt x="979129" y="178479"/>
                </a:lnTo>
                <a:lnTo>
                  <a:pt x="978468" y="165702"/>
                </a:lnTo>
                <a:lnTo>
                  <a:pt x="976484" y="154378"/>
                </a:lnTo>
                <a:lnTo>
                  <a:pt x="973177" y="144505"/>
                </a:lnTo>
                <a:lnTo>
                  <a:pt x="968547" y="136084"/>
                </a:lnTo>
                <a:lnTo>
                  <a:pt x="963172" y="129634"/>
                </a:lnTo>
                <a:lnTo>
                  <a:pt x="960050" y="126881"/>
                </a:lnTo>
                <a:close/>
              </a:path>
              <a:path w="979170" h="248920">
                <a:moveTo>
                  <a:pt x="958226" y="31380"/>
                </a:moveTo>
                <a:lnTo>
                  <a:pt x="903093" y="31380"/>
                </a:lnTo>
                <a:lnTo>
                  <a:pt x="911190" y="31804"/>
                </a:lnTo>
                <a:lnTo>
                  <a:pt x="918096" y="33077"/>
                </a:lnTo>
                <a:lnTo>
                  <a:pt x="937558" y="66986"/>
                </a:lnTo>
                <a:lnTo>
                  <a:pt x="936774" y="73718"/>
                </a:lnTo>
                <a:lnTo>
                  <a:pt x="899012" y="100177"/>
                </a:lnTo>
                <a:lnTo>
                  <a:pt x="954720" y="100177"/>
                </a:lnTo>
                <a:lnTo>
                  <a:pt x="967035" y="66986"/>
                </a:lnTo>
                <a:lnTo>
                  <a:pt x="963067" y="39367"/>
                </a:lnTo>
                <a:lnTo>
                  <a:pt x="95822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9801" y="6558001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0" y="0"/>
                </a:lnTo>
                <a:lnTo>
                  <a:pt x="700636" y="0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4140" y="65343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4140" y="65938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82434" y="6420971"/>
            <a:ext cx="1193165" cy="248920"/>
          </a:xfrm>
          <a:custGeom>
            <a:avLst/>
            <a:gdLst/>
            <a:ahLst/>
            <a:cxnLst/>
            <a:rect l="l" t="t" r="r" b="b"/>
            <a:pathLst>
              <a:path w="1193165" h="248920">
                <a:moveTo>
                  <a:pt x="87826" y="0"/>
                </a:moveTo>
                <a:lnTo>
                  <a:pt x="49921" y="9542"/>
                </a:lnTo>
                <a:lnTo>
                  <a:pt x="20861" y="38169"/>
                </a:lnTo>
                <a:lnTo>
                  <a:pt x="5215" y="73549"/>
                </a:lnTo>
                <a:lnTo>
                  <a:pt x="0" y="114510"/>
                </a:lnTo>
                <a:lnTo>
                  <a:pt x="1001" y="139168"/>
                </a:lnTo>
                <a:lnTo>
                  <a:pt x="9012" y="181186"/>
                </a:lnTo>
                <a:lnTo>
                  <a:pt x="28154" y="216895"/>
                </a:lnTo>
                <a:lnTo>
                  <a:pt x="61712" y="237865"/>
                </a:lnTo>
                <a:lnTo>
                  <a:pt x="83140" y="240487"/>
                </a:lnTo>
                <a:lnTo>
                  <a:pt x="103264" y="238370"/>
                </a:lnTo>
                <a:lnTo>
                  <a:pt x="120704" y="232019"/>
                </a:lnTo>
                <a:lnTo>
                  <a:pt x="135462" y="221434"/>
                </a:lnTo>
                <a:lnTo>
                  <a:pt x="143541" y="211519"/>
                </a:lnTo>
                <a:lnTo>
                  <a:pt x="83140" y="211519"/>
                </a:lnTo>
                <a:lnTo>
                  <a:pt x="70527" y="209964"/>
                </a:lnTo>
                <a:lnTo>
                  <a:pt x="36894" y="172633"/>
                </a:lnTo>
                <a:lnTo>
                  <a:pt x="29414" y="114510"/>
                </a:lnTo>
                <a:lnTo>
                  <a:pt x="29405" y="110738"/>
                </a:lnTo>
                <a:lnTo>
                  <a:pt x="30186" y="97207"/>
                </a:lnTo>
                <a:lnTo>
                  <a:pt x="43082" y="57632"/>
                </a:lnTo>
                <a:lnTo>
                  <a:pt x="74345" y="30900"/>
                </a:lnTo>
                <a:lnTo>
                  <a:pt x="87675" y="29118"/>
                </a:lnTo>
                <a:lnTo>
                  <a:pt x="145942" y="29118"/>
                </a:lnTo>
                <a:lnTo>
                  <a:pt x="137597" y="19010"/>
                </a:lnTo>
                <a:lnTo>
                  <a:pt x="123198" y="8448"/>
                </a:lnTo>
                <a:lnTo>
                  <a:pt x="106608" y="2112"/>
                </a:lnTo>
                <a:lnTo>
                  <a:pt x="87826" y="0"/>
                </a:lnTo>
                <a:close/>
              </a:path>
              <a:path w="1193165" h="248920">
                <a:moveTo>
                  <a:pt x="145942" y="29118"/>
                </a:moveTo>
                <a:lnTo>
                  <a:pt x="87675" y="29118"/>
                </a:lnTo>
                <a:lnTo>
                  <a:pt x="99650" y="30391"/>
                </a:lnTo>
                <a:lnTo>
                  <a:pt x="110028" y="34210"/>
                </a:lnTo>
                <a:lnTo>
                  <a:pt x="135575" y="74983"/>
                </a:lnTo>
                <a:lnTo>
                  <a:pt x="138646" y="114510"/>
                </a:lnTo>
                <a:lnTo>
                  <a:pt x="138164" y="129352"/>
                </a:lnTo>
                <a:lnTo>
                  <a:pt x="129094" y="175009"/>
                </a:lnTo>
                <a:lnTo>
                  <a:pt x="98030" y="209237"/>
                </a:lnTo>
                <a:lnTo>
                  <a:pt x="83140" y="211519"/>
                </a:lnTo>
                <a:lnTo>
                  <a:pt x="143541" y="211519"/>
                </a:lnTo>
                <a:lnTo>
                  <a:pt x="163635" y="164316"/>
                </a:lnTo>
                <a:lnTo>
                  <a:pt x="169001" y="105157"/>
                </a:lnTo>
                <a:lnTo>
                  <a:pt x="167801" y="84912"/>
                </a:lnTo>
                <a:lnTo>
                  <a:pt x="164202" y="66270"/>
                </a:lnTo>
                <a:lnTo>
                  <a:pt x="158203" y="49231"/>
                </a:lnTo>
                <a:lnTo>
                  <a:pt x="149804" y="33795"/>
                </a:lnTo>
                <a:lnTo>
                  <a:pt x="145942" y="29118"/>
                </a:lnTo>
                <a:close/>
              </a:path>
              <a:path w="1193165" h="248920">
                <a:moveTo>
                  <a:pt x="223659" y="211218"/>
                </a:moveTo>
                <a:lnTo>
                  <a:pt x="213279" y="211218"/>
                </a:lnTo>
                <a:lnTo>
                  <a:pt x="208845" y="213053"/>
                </a:lnTo>
                <a:lnTo>
                  <a:pt x="201589" y="220395"/>
                </a:lnTo>
                <a:lnTo>
                  <a:pt x="199774" y="224796"/>
                </a:lnTo>
                <a:lnTo>
                  <a:pt x="199774" y="235157"/>
                </a:lnTo>
                <a:lnTo>
                  <a:pt x="201589" y="239581"/>
                </a:lnTo>
                <a:lnTo>
                  <a:pt x="208845" y="246823"/>
                </a:lnTo>
                <a:lnTo>
                  <a:pt x="213279" y="248634"/>
                </a:lnTo>
                <a:lnTo>
                  <a:pt x="223659" y="248634"/>
                </a:lnTo>
                <a:lnTo>
                  <a:pt x="228067" y="246823"/>
                </a:lnTo>
                <a:lnTo>
                  <a:pt x="235423" y="239581"/>
                </a:lnTo>
                <a:lnTo>
                  <a:pt x="237263" y="235157"/>
                </a:lnTo>
                <a:lnTo>
                  <a:pt x="237263" y="224796"/>
                </a:lnTo>
                <a:lnTo>
                  <a:pt x="235423" y="220395"/>
                </a:lnTo>
                <a:lnTo>
                  <a:pt x="228067" y="213053"/>
                </a:lnTo>
                <a:lnTo>
                  <a:pt x="223659" y="211218"/>
                </a:lnTo>
                <a:close/>
              </a:path>
              <a:path w="1193165" h="248920">
                <a:moveTo>
                  <a:pt x="356675" y="0"/>
                </a:moveTo>
                <a:lnTo>
                  <a:pt x="318771" y="9542"/>
                </a:lnTo>
                <a:lnTo>
                  <a:pt x="289709" y="38169"/>
                </a:lnTo>
                <a:lnTo>
                  <a:pt x="274064" y="73549"/>
                </a:lnTo>
                <a:lnTo>
                  <a:pt x="268848" y="114510"/>
                </a:lnTo>
                <a:lnTo>
                  <a:pt x="269850" y="139168"/>
                </a:lnTo>
                <a:lnTo>
                  <a:pt x="277862" y="181186"/>
                </a:lnTo>
                <a:lnTo>
                  <a:pt x="297003" y="216895"/>
                </a:lnTo>
                <a:lnTo>
                  <a:pt x="330561" y="237865"/>
                </a:lnTo>
                <a:lnTo>
                  <a:pt x="351989" y="240487"/>
                </a:lnTo>
                <a:lnTo>
                  <a:pt x="372113" y="238370"/>
                </a:lnTo>
                <a:lnTo>
                  <a:pt x="389553" y="232019"/>
                </a:lnTo>
                <a:lnTo>
                  <a:pt x="404311" y="221434"/>
                </a:lnTo>
                <a:lnTo>
                  <a:pt x="412390" y="211519"/>
                </a:lnTo>
                <a:lnTo>
                  <a:pt x="351989" y="211519"/>
                </a:lnTo>
                <a:lnTo>
                  <a:pt x="339376" y="209964"/>
                </a:lnTo>
                <a:lnTo>
                  <a:pt x="305743" y="172633"/>
                </a:lnTo>
                <a:lnTo>
                  <a:pt x="298262" y="114510"/>
                </a:lnTo>
                <a:lnTo>
                  <a:pt x="298254" y="110738"/>
                </a:lnTo>
                <a:lnTo>
                  <a:pt x="299035" y="97207"/>
                </a:lnTo>
                <a:lnTo>
                  <a:pt x="311931" y="57632"/>
                </a:lnTo>
                <a:lnTo>
                  <a:pt x="343194" y="30900"/>
                </a:lnTo>
                <a:lnTo>
                  <a:pt x="356524" y="29118"/>
                </a:lnTo>
                <a:lnTo>
                  <a:pt x="414791" y="29118"/>
                </a:lnTo>
                <a:lnTo>
                  <a:pt x="406446" y="19010"/>
                </a:lnTo>
                <a:lnTo>
                  <a:pt x="392048" y="8448"/>
                </a:lnTo>
                <a:lnTo>
                  <a:pt x="375457" y="2112"/>
                </a:lnTo>
                <a:lnTo>
                  <a:pt x="356675" y="0"/>
                </a:lnTo>
                <a:close/>
              </a:path>
              <a:path w="1193165" h="248920">
                <a:moveTo>
                  <a:pt x="414791" y="29118"/>
                </a:moveTo>
                <a:lnTo>
                  <a:pt x="356524" y="29118"/>
                </a:lnTo>
                <a:lnTo>
                  <a:pt x="368499" y="30391"/>
                </a:lnTo>
                <a:lnTo>
                  <a:pt x="378877" y="34210"/>
                </a:lnTo>
                <a:lnTo>
                  <a:pt x="404424" y="74983"/>
                </a:lnTo>
                <a:lnTo>
                  <a:pt x="407495" y="114510"/>
                </a:lnTo>
                <a:lnTo>
                  <a:pt x="407013" y="129352"/>
                </a:lnTo>
                <a:lnTo>
                  <a:pt x="397943" y="175009"/>
                </a:lnTo>
                <a:lnTo>
                  <a:pt x="366879" y="209237"/>
                </a:lnTo>
                <a:lnTo>
                  <a:pt x="351989" y="211519"/>
                </a:lnTo>
                <a:lnTo>
                  <a:pt x="412390" y="211519"/>
                </a:lnTo>
                <a:lnTo>
                  <a:pt x="432484" y="164316"/>
                </a:lnTo>
                <a:lnTo>
                  <a:pt x="437850" y="105157"/>
                </a:lnTo>
                <a:lnTo>
                  <a:pt x="436650" y="84912"/>
                </a:lnTo>
                <a:lnTo>
                  <a:pt x="433051" y="66270"/>
                </a:lnTo>
                <a:lnTo>
                  <a:pt x="427052" y="49231"/>
                </a:lnTo>
                <a:lnTo>
                  <a:pt x="418652" y="33795"/>
                </a:lnTo>
                <a:lnTo>
                  <a:pt x="414791" y="29118"/>
                </a:lnTo>
                <a:close/>
              </a:path>
              <a:path w="1193165" h="248920">
                <a:moveTo>
                  <a:pt x="544055" y="0"/>
                </a:moveTo>
                <a:lnTo>
                  <a:pt x="506151" y="9542"/>
                </a:lnTo>
                <a:lnTo>
                  <a:pt x="477089" y="38169"/>
                </a:lnTo>
                <a:lnTo>
                  <a:pt x="461444" y="73549"/>
                </a:lnTo>
                <a:lnTo>
                  <a:pt x="456229" y="114510"/>
                </a:lnTo>
                <a:lnTo>
                  <a:pt x="457231" y="139168"/>
                </a:lnTo>
                <a:lnTo>
                  <a:pt x="465242" y="181186"/>
                </a:lnTo>
                <a:lnTo>
                  <a:pt x="484383" y="216895"/>
                </a:lnTo>
                <a:lnTo>
                  <a:pt x="517941" y="237865"/>
                </a:lnTo>
                <a:lnTo>
                  <a:pt x="539369" y="240487"/>
                </a:lnTo>
                <a:lnTo>
                  <a:pt x="559492" y="238370"/>
                </a:lnTo>
                <a:lnTo>
                  <a:pt x="576933" y="232019"/>
                </a:lnTo>
                <a:lnTo>
                  <a:pt x="591690" y="221434"/>
                </a:lnTo>
                <a:lnTo>
                  <a:pt x="599769" y="211519"/>
                </a:lnTo>
                <a:lnTo>
                  <a:pt x="539369" y="211519"/>
                </a:lnTo>
                <a:lnTo>
                  <a:pt x="526756" y="209964"/>
                </a:lnTo>
                <a:lnTo>
                  <a:pt x="493122" y="172633"/>
                </a:lnTo>
                <a:lnTo>
                  <a:pt x="485641" y="114510"/>
                </a:lnTo>
                <a:lnTo>
                  <a:pt x="485632" y="110738"/>
                </a:lnTo>
                <a:lnTo>
                  <a:pt x="486413" y="97207"/>
                </a:lnTo>
                <a:lnTo>
                  <a:pt x="499310" y="57632"/>
                </a:lnTo>
                <a:lnTo>
                  <a:pt x="530573" y="30900"/>
                </a:lnTo>
                <a:lnTo>
                  <a:pt x="543904" y="29118"/>
                </a:lnTo>
                <a:lnTo>
                  <a:pt x="602171" y="29118"/>
                </a:lnTo>
                <a:lnTo>
                  <a:pt x="593825" y="19010"/>
                </a:lnTo>
                <a:lnTo>
                  <a:pt x="579427" y="8449"/>
                </a:lnTo>
                <a:lnTo>
                  <a:pt x="562837" y="2112"/>
                </a:lnTo>
                <a:lnTo>
                  <a:pt x="544055" y="0"/>
                </a:lnTo>
                <a:close/>
              </a:path>
              <a:path w="1193165" h="248920">
                <a:moveTo>
                  <a:pt x="602171" y="29118"/>
                </a:moveTo>
                <a:lnTo>
                  <a:pt x="543904" y="29118"/>
                </a:lnTo>
                <a:lnTo>
                  <a:pt x="555879" y="30391"/>
                </a:lnTo>
                <a:lnTo>
                  <a:pt x="566257" y="34210"/>
                </a:lnTo>
                <a:lnTo>
                  <a:pt x="591803" y="74983"/>
                </a:lnTo>
                <a:lnTo>
                  <a:pt x="594875" y="114510"/>
                </a:lnTo>
                <a:lnTo>
                  <a:pt x="594392" y="129352"/>
                </a:lnTo>
                <a:lnTo>
                  <a:pt x="585322" y="175009"/>
                </a:lnTo>
                <a:lnTo>
                  <a:pt x="554258" y="209237"/>
                </a:lnTo>
                <a:lnTo>
                  <a:pt x="539369" y="211519"/>
                </a:lnTo>
                <a:lnTo>
                  <a:pt x="599769" y="211519"/>
                </a:lnTo>
                <a:lnTo>
                  <a:pt x="619863" y="164316"/>
                </a:lnTo>
                <a:lnTo>
                  <a:pt x="625229" y="105157"/>
                </a:lnTo>
                <a:lnTo>
                  <a:pt x="624029" y="84912"/>
                </a:lnTo>
                <a:lnTo>
                  <a:pt x="620430" y="66270"/>
                </a:lnTo>
                <a:lnTo>
                  <a:pt x="614431" y="49231"/>
                </a:lnTo>
                <a:lnTo>
                  <a:pt x="606032" y="33795"/>
                </a:lnTo>
                <a:lnTo>
                  <a:pt x="602171" y="29118"/>
                </a:lnTo>
                <a:close/>
              </a:path>
              <a:path w="1193165" h="248920">
                <a:moveTo>
                  <a:pt x="731434" y="1"/>
                </a:moveTo>
                <a:lnTo>
                  <a:pt x="693530" y="9543"/>
                </a:lnTo>
                <a:lnTo>
                  <a:pt x="664469" y="38171"/>
                </a:lnTo>
                <a:lnTo>
                  <a:pt x="648823" y="73549"/>
                </a:lnTo>
                <a:lnTo>
                  <a:pt x="643608" y="114510"/>
                </a:lnTo>
                <a:lnTo>
                  <a:pt x="644609" y="139168"/>
                </a:lnTo>
                <a:lnTo>
                  <a:pt x="652621" y="181186"/>
                </a:lnTo>
                <a:lnTo>
                  <a:pt x="671762" y="216895"/>
                </a:lnTo>
                <a:lnTo>
                  <a:pt x="705321" y="237865"/>
                </a:lnTo>
                <a:lnTo>
                  <a:pt x="726748" y="240487"/>
                </a:lnTo>
                <a:lnTo>
                  <a:pt x="746872" y="238370"/>
                </a:lnTo>
                <a:lnTo>
                  <a:pt x="764312" y="232019"/>
                </a:lnTo>
                <a:lnTo>
                  <a:pt x="779070" y="221434"/>
                </a:lnTo>
                <a:lnTo>
                  <a:pt x="787149" y="211519"/>
                </a:lnTo>
                <a:lnTo>
                  <a:pt x="726748" y="211519"/>
                </a:lnTo>
                <a:lnTo>
                  <a:pt x="714135" y="209964"/>
                </a:lnTo>
                <a:lnTo>
                  <a:pt x="680502" y="172633"/>
                </a:lnTo>
                <a:lnTo>
                  <a:pt x="673022" y="114510"/>
                </a:lnTo>
                <a:lnTo>
                  <a:pt x="673013" y="110738"/>
                </a:lnTo>
                <a:lnTo>
                  <a:pt x="673794" y="97207"/>
                </a:lnTo>
                <a:lnTo>
                  <a:pt x="686690" y="57632"/>
                </a:lnTo>
                <a:lnTo>
                  <a:pt x="717953" y="30900"/>
                </a:lnTo>
                <a:lnTo>
                  <a:pt x="731283" y="29118"/>
                </a:lnTo>
                <a:lnTo>
                  <a:pt x="789550" y="29118"/>
                </a:lnTo>
                <a:lnTo>
                  <a:pt x="781205" y="19010"/>
                </a:lnTo>
                <a:lnTo>
                  <a:pt x="766806" y="8449"/>
                </a:lnTo>
                <a:lnTo>
                  <a:pt x="750216" y="2113"/>
                </a:lnTo>
                <a:lnTo>
                  <a:pt x="731434" y="1"/>
                </a:lnTo>
                <a:close/>
              </a:path>
              <a:path w="1193165" h="248920">
                <a:moveTo>
                  <a:pt x="789550" y="29118"/>
                </a:moveTo>
                <a:lnTo>
                  <a:pt x="731283" y="29118"/>
                </a:lnTo>
                <a:lnTo>
                  <a:pt x="743258" y="30391"/>
                </a:lnTo>
                <a:lnTo>
                  <a:pt x="753636" y="34210"/>
                </a:lnTo>
                <a:lnTo>
                  <a:pt x="779183" y="74983"/>
                </a:lnTo>
                <a:lnTo>
                  <a:pt x="782254" y="114510"/>
                </a:lnTo>
                <a:lnTo>
                  <a:pt x="781772" y="129352"/>
                </a:lnTo>
                <a:lnTo>
                  <a:pt x="772702" y="175009"/>
                </a:lnTo>
                <a:lnTo>
                  <a:pt x="741638" y="209238"/>
                </a:lnTo>
                <a:lnTo>
                  <a:pt x="726748" y="211519"/>
                </a:lnTo>
                <a:lnTo>
                  <a:pt x="787149" y="211519"/>
                </a:lnTo>
                <a:lnTo>
                  <a:pt x="807244" y="164316"/>
                </a:lnTo>
                <a:lnTo>
                  <a:pt x="812610" y="105157"/>
                </a:lnTo>
                <a:lnTo>
                  <a:pt x="811410" y="84912"/>
                </a:lnTo>
                <a:lnTo>
                  <a:pt x="807811" y="66270"/>
                </a:lnTo>
                <a:lnTo>
                  <a:pt x="801811" y="49231"/>
                </a:lnTo>
                <a:lnTo>
                  <a:pt x="793412" y="33795"/>
                </a:lnTo>
                <a:lnTo>
                  <a:pt x="789550" y="29118"/>
                </a:lnTo>
                <a:close/>
              </a:path>
              <a:path w="1193165" h="248920">
                <a:moveTo>
                  <a:pt x="979558" y="31833"/>
                </a:moveTo>
                <a:lnTo>
                  <a:pt x="927834" y="31833"/>
                </a:lnTo>
                <a:lnTo>
                  <a:pt x="935038" y="34096"/>
                </a:lnTo>
                <a:lnTo>
                  <a:pt x="942395" y="38623"/>
                </a:lnTo>
                <a:lnTo>
                  <a:pt x="950761" y="43652"/>
                </a:lnTo>
                <a:lnTo>
                  <a:pt x="954942" y="49385"/>
                </a:lnTo>
                <a:lnTo>
                  <a:pt x="954864" y="56727"/>
                </a:lnTo>
                <a:lnTo>
                  <a:pt x="937417" y="94322"/>
                </a:lnTo>
                <a:lnTo>
                  <a:pt x="895657" y="125015"/>
                </a:lnTo>
                <a:lnTo>
                  <a:pt x="881968" y="135104"/>
                </a:lnTo>
                <a:lnTo>
                  <a:pt x="851357" y="173915"/>
                </a:lnTo>
                <a:lnTo>
                  <a:pt x="846557" y="214185"/>
                </a:lnTo>
                <a:lnTo>
                  <a:pt x="847162" y="220220"/>
                </a:lnTo>
                <a:lnTo>
                  <a:pt x="848372" y="223740"/>
                </a:lnTo>
                <a:lnTo>
                  <a:pt x="850488" y="230479"/>
                </a:lnTo>
                <a:lnTo>
                  <a:pt x="855023" y="233848"/>
                </a:lnTo>
                <a:lnTo>
                  <a:pt x="863085" y="233848"/>
                </a:lnTo>
                <a:lnTo>
                  <a:pt x="864698" y="234049"/>
                </a:lnTo>
                <a:lnTo>
                  <a:pt x="868931" y="234854"/>
                </a:lnTo>
                <a:lnTo>
                  <a:pt x="870543" y="235055"/>
                </a:lnTo>
                <a:lnTo>
                  <a:pt x="875582" y="235055"/>
                </a:lnTo>
                <a:lnTo>
                  <a:pt x="881401" y="234552"/>
                </a:lnTo>
                <a:lnTo>
                  <a:pt x="896820" y="232540"/>
                </a:lnTo>
                <a:lnTo>
                  <a:pt x="902639" y="232037"/>
                </a:lnTo>
                <a:lnTo>
                  <a:pt x="911810" y="232037"/>
                </a:lnTo>
                <a:lnTo>
                  <a:pt x="919570" y="231736"/>
                </a:lnTo>
                <a:lnTo>
                  <a:pt x="940128" y="230530"/>
                </a:lnTo>
                <a:lnTo>
                  <a:pt x="947837" y="230228"/>
                </a:lnTo>
                <a:lnTo>
                  <a:pt x="984335" y="230228"/>
                </a:lnTo>
                <a:lnTo>
                  <a:pt x="986989" y="227236"/>
                </a:lnTo>
                <a:lnTo>
                  <a:pt x="988349" y="223740"/>
                </a:lnTo>
                <a:lnTo>
                  <a:pt x="988349" y="213582"/>
                </a:lnTo>
                <a:lnTo>
                  <a:pt x="983814" y="208704"/>
                </a:lnTo>
                <a:lnTo>
                  <a:pt x="976688" y="205938"/>
                </a:lnTo>
                <a:lnTo>
                  <a:pt x="876035" y="205938"/>
                </a:lnTo>
                <a:lnTo>
                  <a:pt x="876951" y="194029"/>
                </a:lnTo>
                <a:lnTo>
                  <a:pt x="898189" y="158706"/>
                </a:lnTo>
                <a:lnTo>
                  <a:pt x="942396" y="128664"/>
                </a:lnTo>
                <a:lnTo>
                  <a:pt x="952977" y="120885"/>
                </a:lnTo>
                <a:lnTo>
                  <a:pt x="979072" y="89174"/>
                </a:lnTo>
                <a:lnTo>
                  <a:pt x="985931" y="54463"/>
                </a:lnTo>
                <a:lnTo>
                  <a:pt x="984589" y="43299"/>
                </a:lnTo>
                <a:lnTo>
                  <a:pt x="980565" y="33191"/>
                </a:lnTo>
                <a:lnTo>
                  <a:pt x="979558" y="31833"/>
                </a:lnTo>
                <a:close/>
              </a:path>
              <a:path w="1193165" h="248920">
                <a:moveTo>
                  <a:pt x="984335" y="230228"/>
                </a:moveTo>
                <a:lnTo>
                  <a:pt x="955396" y="230228"/>
                </a:lnTo>
                <a:lnTo>
                  <a:pt x="958898" y="231007"/>
                </a:lnTo>
                <a:lnTo>
                  <a:pt x="968067" y="234125"/>
                </a:lnTo>
                <a:lnTo>
                  <a:pt x="971621" y="234905"/>
                </a:lnTo>
                <a:lnTo>
                  <a:pt x="978171" y="234905"/>
                </a:lnTo>
                <a:lnTo>
                  <a:pt x="981547" y="233371"/>
                </a:lnTo>
                <a:lnTo>
                  <a:pt x="984335" y="230228"/>
                </a:lnTo>
                <a:close/>
              </a:path>
              <a:path w="1193165" h="248920">
                <a:moveTo>
                  <a:pt x="960636" y="201260"/>
                </a:moveTo>
                <a:lnTo>
                  <a:pt x="952977" y="201260"/>
                </a:lnTo>
                <a:lnTo>
                  <a:pt x="944956" y="201373"/>
                </a:lnTo>
                <a:lnTo>
                  <a:pt x="934649" y="201713"/>
                </a:lnTo>
                <a:lnTo>
                  <a:pt x="907174" y="203071"/>
                </a:lnTo>
                <a:lnTo>
                  <a:pt x="876035" y="205938"/>
                </a:lnTo>
                <a:lnTo>
                  <a:pt x="976688" y="205938"/>
                </a:lnTo>
                <a:lnTo>
                  <a:pt x="967892" y="202568"/>
                </a:lnTo>
                <a:lnTo>
                  <a:pt x="960636" y="201260"/>
                </a:lnTo>
                <a:close/>
              </a:path>
              <a:path w="1193165" h="248920">
                <a:moveTo>
                  <a:pt x="920779" y="2867"/>
                </a:moveTo>
                <a:lnTo>
                  <a:pt x="883140" y="13276"/>
                </a:lnTo>
                <a:lnTo>
                  <a:pt x="852453" y="37265"/>
                </a:lnTo>
                <a:lnTo>
                  <a:pt x="848624" y="40685"/>
                </a:lnTo>
                <a:lnTo>
                  <a:pt x="846710" y="44758"/>
                </a:lnTo>
                <a:lnTo>
                  <a:pt x="846710" y="57732"/>
                </a:lnTo>
                <a:lnTo>
                  <a:pt x="851899" y="61856"/>
                </a:lnTo>
                <a:lnTo>
                  <a:pt x="864899" y="61856"/>
                </a:lnTo>
                <a:lnTo>
                  <a:pt x="868376" y="60147"/>
                </a:lnTo>
                <a:lnTo>
                  <a:pt x="894325" y="39829"/>
                </a:lnTo>
                <a:lnTo>
                  <a:pt x="900684" y="36331"/>
                </a:lnTo>
                <a:lnTo>
                  <a:pt x="907212" y="33832"/>
                </a:lnTo>
                <a:lnTo>
                  <a:pt x="913910" y="32333"/>
                </a:lnTo>
                <a:lnTo>
                  <a:pt x="920779" y="31833"/>
                </a:lnTo>
                <a:lnTo>
                  <a:pt x="979558" y="31833"/>
                </a:lnTo>
                <a:lnTo>
                  <a:pt x="973857" y="24139"/>
                </a:lnTo>
                <a:lnTo>
                  <a:pt x="964465" y="16144"/>
                </a:lnTo>
                <a:lnTo>
                  <a:pt x="954536" y="10335"/>
                </a:lnTo>
                <a:lnTo>
                  <a:pt x="943945" y="6186"/>
                </a:lnTo>
                <a:lnTo>
                  <a:pt x="932692" y="3697"/>
                </a:lnTo>
                <a:lnTo>
                  <a:pt x="920779" y="2867"/>
                </a:lnTo>
                <a:close/>
              </a:path>
              <a:path w="1193165" h="248920">
                <a:moveTo>
                  <a:pt x="1034542" y="7091"/>
                </a:moveTo>
                <a:lnTo>
                  <a:pt x="1030310" y="7091"/>
                </a:lnTo>
                <a:lnTo>
                  <a:pt x="1026783" y="8449"/>
                </a:lnTo>
                <a:lnTo>
                  <a:pt x="1021138" y="13881"/>
                </a:lnTo>
                <a:lnTo>
                  <a:pt x="1019728" y="17350"/>
                </a:lnTo>
                <a:lnTo>
                  <a:pt x="1019728" y="30325"/>
                </a:lnTo>
                <a:lnTo>
                  <a:pt x="1024615" y="35153"/>
                </a:lnTo>
                <a:lnTo>
                  <a:pt x="1034390" y="36059"/>
                </a:lnTo>
                <a:lnTo>
                  <a:pt x="1144287" y="38472"/>
                </a:lnTo>
                <a:lnTo>
                  <a:pt x="1141415" y="41640"/>
                </a:lnTo>
                <a:lnTo>
                  <a:pt x="1117985" y="74002"/>
                </a:lnTo>
                <a:lnTo>
                  <a:pt x="1095159" y="117679"/>
                </a:lnTo>
                <a:lnTo>
                  <a:pt x="1061147" y="200808"/>
                </a:lnTo>
                <a:lnTo>
                  <a:pt x="1051472" y="230228"/>
                </a:lnTo>
                <a:lnTo>
                  <a:pt x="1051472" y="234151"/>
                </a:lnTo>
                <a:lnTo>
                  <a:pt x="1053009" y="237520"/>
                </a:lnTo>
                <a:lnTo>
                  <a:pt x="1059155" y="243152"/>
                </a:lnTo>
                <a:lnTo>
                  <a:pt x="1062709" y="244560"/>
                </a:lnTo>
                <a:lnTo>
                  <a:pt x="1071981" y="244560"/>
                </a:lnTo>
                <a:lnTo>
                  <a:pt x="1093496" y="204127"/>
                </a:lnTo>
                <a:lnTo>
                  <a:pt x="1097975" y="191369"/>
                </a:lnTo>
                <a:lnTo>
                  <a:pt x="1101584" y="181308"/>
                </a:lnTo>
                <a:lnTo>
                  <a:pt x="1133706" y="109079"/>
                </a:lnTo>
                <a:lnTo>
                  <a:pt x="1160206" y="65629"/>
                </a:lnTo>
                <a:lnTo>
                  <a:pt x="1183589" y="37566"/>
                </a:lnTo>
                <a:lnTo>
                  <a:pt x="1189636" y="29923"/>
                </a:lnTo>
                <a:lnTo>
                  <a:pt x="1192659" y="23737"/>
                </a:lnTo>
                <a:lnTo>
                  <a:pt x="1192659" y="12673"/>
                </a:lnTo>
                <a:lnTo>
                  <a:pt x="1187319" y="9504"/>
                </a:lnTo>
                <a:lnTo>
                  <a:pt x="1148974" y="9504"/>
                </a:lnTo>
                <a:lnTo>
                  <a:pt x="1138255" y="9429"/>
                </a:lnTo>
                <a:lnTo>
                  <a:pt x="1045260" y="7166"/>
                </a:lnTo>
                <a:lnTo>
                  <a:pt x="1034542" y="7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4902" y="6179730"/>
            <a:ext cx="825500" cy="314325"/>
          </a:xfrm>
          <a:custGeom>
            <a:avLst/>
            <a:gdLst/>
            <a:ahLst/>
            <a:cxnLst/>
            <a:rect l="l" t="t" r="r" b="b"/>
            <a:pathLst>
              <a:path w="825500" h="314325">
                <a:moveTo>
                  <a:pt x="31779" y="15340"/>
                </a:moveTo>
                <a:lnTo>
                  <a:pt x="21409" y="15340"/>
                </a:lnTo>
                <a:lnTo>
                  <a:pt x="17109" y="17166"/>
                </a:lnTo>
                <a:lnTo>
                  <a:pt x="10156" y="24472"/>
                </a:lnTo>
                <a:lnTo>
                  <a:pt x="8417" y="28916"/>
                </a:lnTo>
                <a:lnTo>
                  <a:pt x="8417" y="34151"/>
                </a:lnTo>
                <a:lnTo>
                  <a:pt x="8108" y="84581"/>
                </a:lnTo>
                <a:lnTo>
                  <a:pt x="7228" y="131494"/>
                </a:lnTo>
                <a:lnTo>
                  <a:pt x="5741" y="176741"/>
                </a:lnTo>
                <a:lnTo>
                  <a:pt x="3660" y="219706"/>
                </a:lnTo>
                <a:lnTo>
                  <a:pt x="0" y="280156"/>
                </a:lnTo>
                <a:lnTo>
                  <a:pt x="686" y="289585"/>
                </a:lnTo>
                <a:lnTo>
                  <a:pt x="37513" y="313943"/>
                </a:lnTo>
                <a:lnTo>
                  <a:pt x="51350" y="313498"/>
                </a:lnTo>
                <a:lnTo>
                  <a:pt x="104119" y="306821"/>
                </a:lnTo>
                <a:lnTo>
                  <a:pt x="142501" y="298648"/>
                </a:lnTo>
                <a:lnTo>
                  <a:pt x="180750" y="280156"/>
                </a:lnTo>
                <a:lnTo>
                  <a:pt x="180792" y="276504"/>
                </a:lnTo>
                <a:lnTo>
                  <a:pt x="36414" y="276504"/>
                </a:lnTo>
                <a:lnTo>
                  <a:pt x="36506" y="263948"/>
                </a:lnTo>
                <a:lnTo>
                  <a:pt x="36895" y="257020"/>
                </a:lnTo>
                <a:lnTo>
                  <a:pt x="39890" y="221898"/>
                </a:lnTo>
                <a:lnTo>
                  <a:pt x="42052" y="178453"/>
                </a:lnTo>
                <a:lnTo>
                  <a:pt x="43596" y="132681"/>
                </a:lnTo>
                <a:lnTo>
                  <a:pt x="44527" y="83964"/>
                </a:lnTo>
                <a:lnTo>
                  <a:pt x="44832" y="34151"/>
                </a:lnTo>
                <a:lnTo>
                  <a:pt x="44832" y="28916"/>
                </a:lnTo>
                <a:lnTo>
                  <a:pt x="43093" y="24472"/>
                </a:lnTo>
                <a:lnTo>
                  <a:pt x="36140" y="17166"/>
                </a:lnTo>
                <a:lnTo>
                  <a:pt x="31779" y="15340"/>
                </a:lnTo>
                <a:close/>
              </a:path>
              <a:path w="825500" h="314325">
                <a:moveTo>
                  <a:pt x="168287" y="253127"/>
                </a:moveTo>
                <a:lnTo>
                  <a:pt x="161212" y="253127"/>
                </a:lnTo>
                <a:lnTo>
                  <a:pt x="159260" y="253431"/>
                </a:lnTo>
                <a:lnTo>
                  <a:pt x="122258" y="264074"/>
                </a:lnTo>
                <a:lnTo>
                  <a:pt x="90487" y="271162"/>
                </a:lnTo>
                <a:lnTo>
                  <a:pt x="61872" y="275306"/>
                </a:lnTo>
                <a:lnTo>
                  <a:pt x="36414" y="276504"/>
                </a:lnTo>
                <a:lnTo>
                  <a:pt x="180792" y="276504"/>
                </a:lnTo>
                <a:lnTo>
                  <a:pt x="180792" y="267434"/>
                </a:lnTo>
                <a:lnTo>
                  <a:pt x="179268" y="263110"/>
                </a:lnTo>
                <a:lnTo>
                  <a:pt x="176217" y="259336"/>
                </a:lnTo>
                <a:lnTo>
                  <a:pt x="172679" y="255197"/>
                </a:lnTo>
                <a:lnTo>
                  <a:pt x="168287" y="253127"/>
                </a:lnTo>
                <a:close/>
              </a:path>
              <a:path w="825500" h="314325">
                <a:moveTo>
                  <a:pt x="459911" y="0"/>
                </a:moveTo>
                <a:lnTo>
                  <a:pt x="453050" y="3846"/>
                </a:lnTo>
                <a:lnTo>
                  <a:pt x="444724" y="15934"/>
                </a:lnTo>
                <a:lnTo>
                  <a:pt x="434934" y="36263"/>
                </a:lnTo>
                <a:lnTo>
                  <a:pt x="423680" y="64833"/>
                </a:lnTo>
                <a:lnTo>
                  <a:pt x="414886" y="86709"/>
                </a:lnTo>
                <a:lnTo>
                  <a:pt x="402957" y="112888"/>
                </a:lnTo>
                <a:lnTo>
                  <a:pt x="387895" y="143371"/>
                </a:lnTo>
                <a:lnTo>
                  <a:pt x="351515" y="212931"/>
                </a:lnTo>
                <a:lnTo>
                  <a:pt x="336487" y="243379"/>
                </a:lnTo>
                <a:lnTo>
                  <a:pt x="324615" y="269501"/>
                </a:lnTo>
                <a:lnTo>
                  <a:pt x="315901" y="291297"/>
                </a:lnTo>
                <a:lnTo>
                  <a:pt x="315047" y="293489"/>
                </a:lnTo>
                <a:lnTo>
                  <a:pt x="314619" y="295559"/>
                </a:lnTo>
                <a:lnTo>
                  <a:pt x="314619" y="302012"/>
                </a:lnTo>
                <a:lnTo>
                  <a:pt x="316327" y="305786"/>
                </a:lnTo>
                <a:lnTo>
                  <a:pt x="323159" y="311873"/>
                </a:lnTo>
                <a:lnTo>
                  <a:pt x="327124" y="313396"/>
                </a:lnTo>
                <a:lnTo>
                  <a:pt x="338225" y="313396"/>
                </a:lnTo>
                <a:lnTo>
                  <a:pt x="343166" y="309805"/>
                </a:lnTo>
                <a:lnTo>
                  <a:pt x="346459" y="302620"/>
                </a:lnTo>
                <a:lnTo>
                  <a:pt x="379580" y="229384"/>
                </a:lnTo>
                <a:lnTo>
                  <a:pt x="419472" y="153776"/>
                </a:lnTo>
                <a:lnTo>
                  <a:pt x="430165" y="132327"/>
                </a:lnTo>
                <a:lnTo>
                  <a:pt x="439554" y="112181"/>
                </a:lnTo>
                <a:lnTo>
                  <a:pt x="447640" y="93336"/>
                </a:lnTo>
                <a:lnTo>
                  <a:pt x="454422" y="75792"/>
                </a:lnTo>
                <a:lnTo>
                  <a:pt x="474917" y="26116"/>
                </a:lnTo>
                <a:lnTo>
                  <a:pt x="476260" y="22219"/>
                </a:lnTo>
                <a:lnTo>
                  <a:pt x="476930" y="18872"/>
                </a:lnTo>
                <a:lnTo>
                  <a:pt x="476930" y="11687"/>
                </a:lnTo>
                <a:lnTo>
                  <a:pt x="475222" y="7943"/>
                </a:lnTo>
                <a:lnTo>
                  <a:pt x="468391" y="1734"/>
                </a:lnTo>
                <a:lnTo>
                  <a:pt x="464426" y="121"/>
                </a:lnTo>
                <a:lnTo>
                  <a:pt x="459911" y="0"/>
                </a:lnTo>
                <a:close/>
              </a:path>
              <a:path w="825500" h="314325">
                <a:moveTo>
                  <a:pt x="642833" y="15828"/>
                </a:moveTo>
                <a:lnTo>
                  <a:pt x="636428" y="18750"/>
                </a:lnTo>
                <a:lnTo>
                  <a:pt x="631794" y="25203"/>
                </a:lnTo>
                <a:lnTo>
                  <a:pt x="627890" y="30438"/>
                </a:lnTo>
                <a:lnTo>
                  <a:pt x="625937" y="36526"/>
                </a:lnTo>
                <a:lnTo>
                  <a:pt x="626046" y="48682"/>
                </a:lnTo>
                <a:lnTo>
                  <a:pt x="626395" y="55336"/>
                </a:lnTo>
                <a:lnTo>
                  <a:pt x="626915" y="62470"/>
                </a:lnTo>
                <a:lnTo>
                  <a:pt x="628436" y="79616"/>
                </a:lnTo>
                <a:lnTo>
                  <a:pt x="628980" y="87069"/>
                </a:lnTo>
                <a:lnTo>
                  <a:pt x="629228" y="91897"/>
                </a:lnTo>
                <a:lnTo>
                  <a:pt x="629294" y="103506"/>
                </a:lnTo>
                <a:lnTo>
                  <a:pt x="629185" y="107969"/>
                </a:lnTo>
                <a:lnTo>
                  <a:pt x="628499" y="119395"/>
                </a:lnTo>
                <a:lnTo>
                  <a:pt x="627356" y="132898"/>
                </a:lnTo>
                <a:lnTo>
                  <a:pt x="624154" y="164071"/>
                </a:lnTo>
                <a:lnTo>
                  <a:pt x="623010" y="177608"/>
                </a:lnTo>
                <a:lnTo>
                  <a:pt x="622324" y="189091"/>
                </a:lnTo>
                <a:lnTo>
                  <a:pt x="622247" y="192265"/>
                </a:lnTo>
                <a:lnTo>
                  <a:pt x="622181" y="206618"/>
                </a:lnTo>
                <a:lnTo>
                  <a:pt x="622438" y="216486"/>
                </a:lnTo>
                <a:lnTo>
                  <a:pt x="622867" y="228123"/>
                </a:lnTo>
                <a:lnTo>
                  <a:pt x="624068" y="254936"/>
                </a:lnTo>
                <a:lnTo>
                  <a:pt x="624522" y="267555"/>
                </a:lnTo>
                <a:lnTo>
                  <a:pt x="624732" y="275591"/>
                </a:lnTo>
                <a:lnTo>
                  <a:pt x="624839" y="289897"/>
                </a:lnTo>
                <a:lnTo>
                  <a:pt x="626578" y="294372"/>
                </a:lnTo>
                <a:lnTo>
                  <a:pt x="633531" y="301555"/>
                </a:lnTo>
                <a:lnTo>
                  <a:pt x="637893" y="303350"/>
                </a:lnTo>
                <a:lnTo>
                  <a:pt x="648384" y="303350"/>
                </a:lnTo>
                <a:lnTo>
                  <a:pt x="652745" y="301555"/>
                </a:lnTo>
                <a:lnTo>
                  <a:pt x="659698" y="294372"/>
                </a:lnTo>
                <a:lnTo>
                  <a:pt x="661437" y="289897"/>
                </a:lnTo>
                <a:lnTo>
                  <a:pt x="661437" y="284540"/>
                </a:lnTo>
                <a:lnTo>
                  <a:pt x="660523" y="248561"/>
                </a:lnTo>
                <a:lnTo>
                  <a:pt x="659058" y="212766"/>
                </a:lnTo>
                <a:lnTo>
                  <a:pt x="751930" y="212766"/>
                </a:lnTo>
                <a:lnTo>
                  <a:pt x="735548" y="203269"/>
                </a:lnTo>
                <a:lnTo>
                  <a:pt x="750107" y="198281"/>
                </a:lnTo>
                <a:lnTo>
                  <a:pt x="763407" y="192265"/>
                </a:lnTo>
                <a:lnTo>
                  <a:pt x="775450" y="185222"/>
                </a:lnTo>
                <a:lnTo>
                  <a:pt x="786235" y="177152"/>
                </a:lnTo>
                <a:lnTo>
                  <a:pt x="790786" y="172586"/>
                </a:lnTo>
                <a:lnTo>
                  <a:pt x="674246" y="172586"/>
                </a:lnTo>
                <a:lnTo>
                  <a:pt x="671532" y="172525"/>
                </a:lnTo>
                <a:lnTo>
                  <a:pt x="664335" y="172281"/>
                </a:lnTo>
                <a:lnTo>
                  <a:pt x="661681" y="172222"/>
                </a:lnTo>
                <a:lnTo>
                  <a:pt x="659973" y="172222"/>
                </a:lnTo>
                <a:lnTo>
                  <a:pt x="663816" y="135878"/>
                </a:lnTo>
                <a:lnTo>
                  <a:pt x="664857" y="125456"/>
                </a:lnTo>
                <a:lnTo>
                  <a:pt x="665619" y="115548"/>
                </a:lnTo>
                <a:lnTo>
                  <a:pt x="666011" y="107969"/>
                </a:lnTo>
                <a:lnTo>
                  <a:pt x="666118" y="103506"/>
                </a:lnTo>
                <a:lnTo>
                  <a:pt x="666084" y="91897"/>
                </a:lnTo>
                <a:lnTo>
                  <a:pt x="665768" y="86445"/>
                </a:lnTo>
                <a:lnTo>
                  <a:pt x="664914" y="77435"/>
                </a:lnTo>
                <a:lnTo>
                  <a:pt x="663084" y="55336"/>
                </a:lnTo>
                <a:lnTo>
                  <a:pt x="772307" y="55336"/>
                </a:lnTo>
                <a:lnTo>
                  <a:pt x="769801" y="52860"/>
                </a:lnTo>
                <a:lnTo>
                  <a:pt x="737378" y="32142"/>
                </a:lnTo>
                <a:lnTo>
                  <a:pt x="695107" y="19907"/>
                </a:lnTo>
                <a:lnTo>
                  <a:pt x="642833" y="15828"/>
                </a:lnTo>
                <a:close/>
              </a:path>
              <a:path w="825500" h="314325">
                <a:moveTo>
                  <a:pt x="751930" y="212766"/>
                </a:moveTo>
                <a:lnTo>
                  <a:pt x="659058" y="212766"/>
                </a:lnTo>
                <a:lnTo>
                  <a:pt x="695267" y="225527"/>
                </a:lnTo>
                <a:lnTo>
                  <a:pt x="729783" y="243174"/>
                </a:lnTo>
                <a:lnTo>
                  <a:pt x="762606" y="265706"/>
                </a:lnTo>
                <a:lnTo>
                  <a:pt x="793737" y="293123"/>
                </a:lnTo>
                <a:lnTo>
                  <a:pt x="797764" y="297019"/>
                </a:lnTo>
                <a:lnTo>
                  <a:pt x="802093" y="298968"/>
                </a:lnTo>
                <a:lnTo>
                  <a:pt x="811731" y="298968"/>
                </a:lnTo>
                <a:lnTo>
                  <a:pt x="816093" y="297080"/>
                </a:lnTo>
                <a:lnTo>
                  <a:pt x="823534" y="289532"/>
                </a:lnTo>
                <a:lnTo>
                  <a:pt x="825394" y="285088"/>
                </a:lnTo>
                <a:lnTo>
                  <a:pt x="825394" y="275591"/>
                </a:lnTo>
                <a:lnTo>
                  <a:pt x="785274" y="234590"/>
                </a:lnTo>
                <a:lnTo>
                  <a:pt x="762207" y="218724"/>
                </a:lnTo>
                <a:lnTo>
                  <a:pt x="751930" y="212766"/>
                </a:lnTo>
                <a:close/>
              </a:path>
              <a:path w="825500" h="314325">
                <a:moveTo>
                  <a:pt x="772307" y="55336"/>
                </a:moveTo>
                <a:lnTo>
                  <a:pt x="663084" y="55336"/>
                </a:lnTo>
                <a:lnTo>
                  <a:pt x="690166" y="57528"/>
                </a:lnTo>
                <a:lnTo>
                  <a:pt x="704553" y="60142"/>
                </a:lnTo>
                <a:lnTo>
                  <a:pt x="745794" y="80722"/>
                </a:lnTo>
                <a:lnTo>
                  <a:pt x="772900" y="115548"/>
                </a:lnTo>
                <a:lnTo>
                  <a:pt x="774707" y="128024"/>
                </a:lnTo>
                <a:lnTo>
                  <a:pt x="774637" y="132898"/>
                </a:lnTo>
                <a:lnTo>
                  <a:pt x="745977" y="160168"/>
                </a:lnTo>
                <a:lnTo>
                  <a:pt x="697944" y="171810"/>
                </a:lnTo>
                <a:lnTo>
                  <a:pt x="676076" y="172586"/>
                </a:lnTo>
                <a:lnTo>
                  <a:pt x="790786" y="172586"/>
                </a:lnTo>
                <a:lnTo>
                  <a:pt x="797283" y="166069"/>
                </a:lnTo>
                <a:lnTo>
                  <a:pt x="805174" y="154186"/>
                </a:lnTo>
                <a:lnTo>
                  <a:pt x="809909" y="141505"/>
                </a:lnTo>
                <a:lnTo>
                  <a:pt x="811488" y="128024"/>
                </a:lnTo>
                <a:lnTo>
                  <a:pt x="806856" y="100801"/>
                </a:lnTo>
                <a:lnTo>
                  <a:pt x="792960" y="75746"/>
                </a:lnTo>
                <a:lnTo>
                  <a:pt x="772307" y="5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218" y="6773301"/>
            <a:ext cx="1971675" cy="314325"/>
          </a:xfrm>
          <a:custGeom>
            <a:avLst/>
            <a:gdLst/>
            <a:ahLst/>
            <a:cxnLst/>
            <a:rect l="l" t="t" r="r" b="b"/>
            <a:pathLst>
              <a:path w="1971675" h="314325">
                <a:moveTo>
                  <a:pt x="20652" y="15828"/>
                </a:moveTo>
                <a:lnTo>
                  <a:pt x="14248" y="18750"/>
                </a:lnTo>
                <a:lnTo>
                  <a:pt x="9613" y="25203"/>
                </a:lnTo>
                <a:lnTo>
                  <a:pt x="5709" y="30438"/>
                </a:lnTo>
                <a:lnTo>
                  <a:pt x="3757" y="36526"/>
                </a:lnTo>
                <a:lnTo>
                  <a:pt x="3865" y="48682"/>
                </a:lnTo>
                <a:lnTo>
                  <a:pt x="4214" y="55336"/>
                </a:lnTo>
                <a:lnTo>
                  <a:pt x="4734" y="62471"/>
                </a:lnTo>
                <a:lnTo>
                  <a:pt x="6255" y="79616"/>
                </a:lnTo>
                <a:lnTo>
                  <a:pt x="6798" y="87069"/>
                </a:lnTo>
                <a:lnTo>
                  <a:pt x="7047" y="91897"/>
                </a:lnTo>
                <a:lnTo>
                  <a:pt x="7113" y="103506"/>
                </a:lnTo>
                <a:lnTo>
                  <a:pt x="7004" y="107969"/>
                </a:lnTo>
                <a:lnTo>
                  <a:pt x="6318" y="119395"/>
                </a:lnTo>
                <a:lnTo>
                  <a:pt x="5175" y="132898"/>
                </a:lnTo>
                <a:lnTo>
                  <a:pt x="1973" y="164071"/>
                </a:lnTo>
                <a:lnTo>
                  <a:pt x="829" y="177608"/>
                </a:lnTo>
                <a:lnTo>
                  <a:pt x="143" y="189091"/>
                </a:lnTo>
                <a:lnTo>
                  <a:pt x="66" y="192265"/>
                </a:lnTo>
                <a:lnTo>
                  <a:pt x="0" y="206618"/>
                </a:lnTo>
                <a:lnTo>
                  <a:pt x="257" y="216486"/>
                </a:lnTo>
                <a:lnTo>
                  <a:pt x="686" y="228123"/>
                </a:lnTo>
                <a:lnTo>
                  <a:pt x="1887" y="254936"/>
                </a:lnTo>
                <a:lnTo>
                  <a:pt x="2341" y="267555"/>
                </a:lnTo>
                <a:lnTo>
                  <a:pt x="2550" y="275591"/>
                </a:lnTo>
                <a:lnTo>
                  <a:pt x="2658" y="289897"/>
                </a:lnTo>
                <a:lnTo>
                  <a:pt x="4397" y="294372"/>
                </a:lnTo>
                <a:lnTo>
                  <a:pt x="11351" y="301555"/>
                </a:lnTo>
                <a:lnTo>
                  <a:pt x="15711" y="303350"/>
                </a:lnTo>
                <a:lnTo>
                  <a:pt x="26203" y="303350"/>
                </a:lnTo>
                <a:lnTo>
                  <a:pt x="30564" y="301555"/>
                </a:lnTo>
                <a:lnTo>
                  <a:pt x="37517" y="294372"/>
                </a:lnTo>
                <a:lnTo>
                  <a:pt x="39256" y="289897"/>
                </a:lnTo>
                <a:lnTo>
                  <a:pt x="39256" y="284539"/>
                </a:lnTo>
                <a:lnTo>
                  <a:pt x="38341" y="248561"/>
                </a:lnTo>
                <a:lnTo>
                  <a:pt x="36877" y="212765"/>
                </a:lnTo>
                <a:lnTo>
                  <a:pt x="129748" y="212765"/>
                </a:lnTo>
                <a:lnTo>
                  <a:pt x="113367" y="203268"/>
                </a:lnTo>
                <a:lnTo>
                  <a:pt x="127925" y="198280"/>
                </a:lnTo>
                <a:lnTo>
                  <a:pt x="141226" y="192265"/>
                </a:lnTo>
                <a:lnTo>
                  <a:pt x="153269" y="185222"/>
                </a:lnTo>
                <a:lnTo>
                  <a:pt x="164054" y="177152"/>
                </a:lnTo>
                <a:lnTo>
                  <a:pt x="168605" y="172586"/>
                </a:lnTo>
                <a:lnTo>
                  <a:pt x="52065" y="172586"/>
                </a:lnTo>
                <a:lnTo>
                  <a:pt x="49351" y="172525"/>
                </a:lnTo>
                <a:lnTo>
                  <a:pt x="42154" y="172283"/>
                </a:lnTo>
                <a:lnTo>
                  <a:pt x="39500" y="172222"/>
                </a:lnTo>
                <a:lnTo>
                  <a:pt x="37793" y="172222"/>
                </a:lnTo>
                <a:lnTo>
                  <a:pt x="41636" y="135877"/>
                </a:lnTo>
                <a:lnTo>
                  <a:pt x="42676" y="125456"/>
                </a:lnTo>
                <a:lnTo>
                  <a:pt x="43439" y="115548"/>
                </a:lnTo>
                <a:lnTo>
                  <a:pt x="43830" y="107969"/>
                </a:lnTo>
                <a:lnTo>
                  <a:pt x="43937" y="103506"/>
                </a:lnTo>
                <a:lnTo>
                  <a:pt x="43902" y="91897"/>
                </a:lnTo>
                <a:lnTo>
                  <a:pt x="43587" y="86445"/>
                </a:lnTo>
                <a:lnTo>
                  <a:pt x="42733" y="77435"/>
                </a:lnTo>
                <a:lnTo>
                  <a:pt x="40903" y="55336"/>
                </a:lnTo>
                <a:lnTo>
                  <a:pt x="150126" y="55336"/>
                </a:lnTo>
                <a:lnTo>
                  <a:pt x="147620" y="52859"/>
                </a:lnTo>
                <a:lnTo>
                  <a:pt x="115197" y="32142"/>
                </a:lnTo>
                <a:lnTo>
                  <a:pt x="72926" y="19905"/>
                </a:lnTo>
                <a:lnTo>
                  <a:pt x="20652" y="15828"/>
                </a:lnTo>
                <a:close/>
              </a:path>
              <a:path w="1971675" h="314325">
                <a:moveTo>
                  <a:pt x="129748" y="212765"/>
                </a:moveTo>
                <a:lnTo>
                  <a:pt x="36877" y="212765"/>
                </a:lnTo>
                <a:lnTo>
                  <a:pt x="73086" y="225527"/>
                </a:lnTo>
                <a:lnTo>
                  <a:pt x="107602" y="243174"/>
                </a:lnTo>
                <a:lnTo>
                  <a:pt x="140425" y="265706"/>
                </a:lnTo>
                <a:lnTo>
                  <a:pt x="171557" y="293123"/>
                </a:lnTo>
                <a:lnTo>
                  <a:pt x="175583" y="297019"/>
                </a:lnTo>
                <a:lnTo>
                  <a:pt x="179913" y="298968"/>
                </a:lnTo>
                <a:lnTo>
                  <a:pt x="189550" y="298968"/>
                </a:lnTo>
                <a:lnTo>
                  <a:pt x="193911" y="297080"/>
                </a:lnTo>
                <a:lnTo>
                  <a:pt x="201354" y="289532"/>
                </a:lnTo>
                <a:lnTo>
                  <a:pt x="203214" y="285088"/>
                </a:lnTo>
                <a:lnTo>
                  <a:pt x="203214" y="275591"/>
                </a:lnTo>
                <a:lnTo>
                  <a:pt x="163094" y="234590"/>
                </a:lnTo>
                <a:lnTo>
                  <a:pt x="140026" y="218724"/>
                </a:lnTo>
                <a:lnTo>
                  <a:pt x="129748" y="212765"/>
                </a:lnTo>
                <a:close/>
              </a:path>
              <a:path w="1971675" h="314325">
                <a:moveTo>
                  <a:pt x="150126" y="55336"/>
                </a:moveTo>
                <a:lnTo>
                  <a:pt x="40903" y="55336"/>
                </a:lnTo>
                <a:lnTo>
                  <a:pt x="67984" y="57528"/>
                </a:lnTo>
                <a:lnTo>
                  <a:pt x="82373" y="60142"/>
                </a:lnTo>
                <a:lnTo>
                  <a:pt x="123613" y="80722"/>
                </a:lnTo>
                <a:lnTo>
                  <a:pt x="150719" y="115548"/>
                </a:lnTo>
                <a:lnTo>
                  <a:pt x="152526" y="128024"/>
                </a:lnTo>
                <a:lnTo>
                  <a:pt x="152456" y="132898"/>
                </a:lnTo>
                <a:lnTo>
                  <a:pt x="123796" y="160167"/>
                </a:lnTo>
                <a:lnTo>
                  <a:pt x="75762" y="171810"/>
                </a:lnTo>
                <a:lnTo>
                  <a:pt x="53895" y="172586"/>
                </a:lnTo>
                <a:lnTo>
                  <a:pt x="168605" y="172586"/>
                </a:lnTo>
                <a:lnTo>
                  <a:pt x="175102" y="166068"/>
                </a:lnTo>
                <a:lnTo>
                  <a:pt x="182993" y="154186"/>
                </a:lnTo>
                <a:lnTo>
                  <a:pt x="187728" y="141505"/>
                </a:lnTo>
                <a:lnTo>
                  <a:pt x="189306" y="128024"/>
                </a:lnTo>
                <a:lnTo>
                  <a:pt x="184675" y="100801"/>
                </a:lnTo>
                <a:lnTo>
                  <a:pt x="170779" y="75745"/>
                </a:lnTo>
                <a:lnTo>
                  <a:pt x="150126" y="55336"/>
                </a:lnTo>
                <a:close/>
              </a:path>
              <a:path w="1971675" h="314325">
                <a:moveTo>
                  <a:pt x="375734" y="63007"/>
                </a:moveTo>
                <a:lnTo>
                  <a:pt x="338561" y="63007"/>
                </a:lnTo>
                <a:lnTo>
                  <a:pt x="339075" y="75951"/>
                </a:lnTo>
                <a:lnTo>
                  <a:pt x="340070" y="92502"/>
                </a:lnTo>
                <a:lnTo>
                  <a:pt x="341546" y="112660"/>
                </a:lnTo>
                <a:lnTo>
                  <a:pt x="345343" y="158752"/>
                </a:lnTo>
                <a:lnTo>
                  <a:pt x="346658" y="178431"/>
                </a:lnTo>
                <a:lnTo>
                  <a:pt x="347447" y="195461"/>
                </a:lnTo>
                <a:lnTo>
                  <a:pt x="347710" y="209843"/>
                </a:lnTo>
                <a:lnTo>
                  <a:pt x="347784" y="214957"/>
                </a:lnTo>
                <a:lnTo>
                  <a:pt x="348007" y="221167"/>
                </a:lnTo>
                <a:lnTo>
                  <a:pt x="348379" y="228472"/>
                </a:lnTo>
                <a:lnTo>
                  <a:pt x="349420" y="245263"/>
                </a:lnTo>
                <a:lnTo>
                  <a:pt x="349792" y="252534"/>
                </a:lnTo>
                <a:lnTo>
                  <a:pt x="350015" y="258686"/>
                </a:lnTo>
                <a:lnTo>
                  <a:pt x="350090" y="265546"/>
                </a:lnTo>
                <a:lnTo>
                  <a:pt x="349784" y="268286"/>
                </a:lnTo>
                <a:lnTo>
                  <a:pt x="348564" y="275591"/>
                </a:lnTo>
                <a:lnTo>
                  <a:pt x="348260" y="278330"/>
                </a:lnTo>
                <a:lnTo>
                  <a:pt x="348260" y="285513"/>
                </a:lnTo>
                <a:lnTo>
                  <a:pt x="350212" y="289897"/>
                </a:lnTo>
                <a:lnTo>
                  <a:pt x="358018" y="296716"/>
                </a:lnTo>
                <a:lnTo>
                  <a:pt x="362410" y="298420"/>
                </a:lnTo>
                <a:lnTo>
                  <a:pt x="374488" y="298420"/>
                </a:lnTo>
                <a:lnTo>
                  <a:pt x="379795" y="294402"/>
                </a:lnTo>
                <a:lnTo>
                  <a:pt x="383210" y="286367"/>
                </a:lnTo>
                <a:lnTo>
                  <a:pt x="385893" y="280400"/>
                </a:lnTo>
                <a:lnTo>
                  <a:pt x="387236" y="273278"/>
                </a:lnTo>
                <a:lnTo>
                  <a:pt x="387109" y="258686"/>
                </a:lnTo>
                <a:lnTo>
                  <a:pt x="386809" y="254101"/>
                </a:lnTo>
                <a:lnTo>
                  <a:pt x="385101" y="236813"/>
                </a:lnTo>
                <a:lnTo>
                  <a:pt x="384674" y="230358"/>
                </a:lnTo>
                <a:lnTo>
                  <a:pt x="383668" y="190987"/>
                </a:lnTo>
                <a:lnTo>
                  <a:pt x="380648" y="144096"/>
                </a:lnTo>
                <a:lnTo>
                  <a:pt x="378693" y="117751"/>
                </a:lnTo>
                <a:lnTo>
                  <a:pt x="377218" y="95333"/>
                </a:lnTo>
                <a:lnTo>
                  <a:pt x="376223" y="76841"/>
                </a:lnTo>
                <a:lnTo>
                  <a:pt x="375734" y="63007"/>
                </a:lnTo>
                <a:close/>
              </a:path>
              <a:path w="1971675" h="314325">
                <a:moveTo>
                  <a:pt x="483969" y="62276"/>
                </a:moveTo>
                <a:lnTo>
                  <a:pt x="388700" y="62276"/>
                </a:lnTo>
                <a:lnTo>
                  <a:pt x="396660" y="62322"/>
                </a:lnTo>
                <a:lnTo>
                  <a:pt x="406266" y="62642"/>
                </a:lnTo>
                <a:lnTo>
                  <a:pt x="417520" y="63236"/>
                </a:lnTo>
                <a:lnTo>
                  <a:pt x="443596" y="65062"/>
                </a:lnTo>
                <a:lnTo>
                  <a:pt x="454941" y="65747"/>
                </a:lnTo>
                <a:lnTo>
                  <a:pt x="464456" y="66158"/>
                </a:lnTo>
                <a:lnTo>
                  <a:pt x="472142" y="66295"/>
                </a:lnTo>
                <a:lnTo>
                  <a:pt x="477388" y="66295"/>
                </a:lnTo>
                <a:lnTo>
                  <a:pt x="481780" y="64499"/>
                </a:lnTo>
                <a:lnTo>
                  <a:pt x="483969" y="62276"/>
                </a:lnTo>
                <a:close/>
              </a:path>
              <a:path w="1971675" h="314325">
                <a:moveTo>
                  <a:pt x="257254" y="19905"/>
                </a:moveTo>
                <a:lnTo>
                  <a:pt x="252556" y="21854"/>
                </a:lnTo>
                <a:lnTo>
                  <a:pt x="248896" y="26116"/>
                </a:lnTo>
                <a:lnTo>
                  <a:pt x="245725" y="29890"/>
                </a:lnTo>
                <a:lnTo>
                  <a:pt x="244139" y="34273"/>
                </a:lnTo>
                <a:lnTo>
                  <a:pt x="244139" y="48762"/>
                </a:lnTo>
                <a:lnTo>
                  <a:pt x="286134" y="61728"/>
                </a:lnTo>
                <a:lnTo>
                  <a:pt x="321908" y="63190"/>
                </a:lnTo>
                <a:lnTo>
                  <a:pt x="338561" y="63007"/>
                </a:lnTo>
                <a:lnTo>
                  <a:pt x="375734" y="63007"/>
                </a:lnTo>
                <a:lnTo>
                  <a:pt x="375708" y="62276"/>
                </a:lnTo>
                <a:lnTo>
                  <a:pt x="483969" y="62276"/>
                </a:lnTo>
                <a:lnTo>
                  <a:pt x="488856" y="57315"/>
                </a:lnTo>
                <a:lnTo>
                  <a:pt x="490624" y="52901"/>
                </a:lnTo>
                <a:lnTo>
                  <a:pt x="490624" y="42308"/>
                </a:lnTo>
                <a:lnTo>
                  <a:pt x="488856" y="37834"/>
                </a:lnTo>
                <a:lnTo>
                  <a:pt x="481780" y="30651"/>
                </a:lnTo>
                <a:lnTo>
                  <a:pt x="477388" y="28855"/>
                </a:lnTo>
                <a:lnTo>
                  <a:pt x="472142" y="28855"/>
                </a:lnTo>
                <a:lnTo>
                  <a:pt x="464245" y="28730"/>
                </a:lnTo>
                <a:lnTo>
                  <a:pt x="454644" y="28353"/>
                </a:lnTo>
                <a:lnTo>
                  <a:pt x="443338" y="27725"/>
                </a:lnTo>
                <a:lnTo>
                  <a:pt x="417320" y="25967"/>
                </a:lnTo>
                <a:lnTo>
                  <a:pt x="413416" y="25750"/>
                </a:lnTo>
                <a:lnTo>
                  <a:pt x="321908" y="25750"/>
                </a:lnTo>
                <a:lnTo>
                  <a:pt x="315801" y="25613"/>
                </a:lnTo>
                <a:lnTo>
                  <a:pt x="308825" y="25202"/>
                </a:lnTo>
                <a:lnTo>
                  <a:pt x="300980" y="24518"/>
                </a:lnTo>
                <a:lnTo>
                  <a:pt x="292265" y="23559"/>
                </a:lnTo>
                <a:lnTo>
                  <a:pt x="273508" y="21276"/>
                </a:lnTo>
                <a:lnTo>
                  <a:pt x="267218" y="20614"/>
                </a:lnTo>
                <a:lnTo>
                  <a:pt x="262987" y="20271"/>
                </a:lnTo>
                <a:lnTo>
                  <a:pt x="257254" y="19905"/>
                </a:lnTo>
                <a:close/>
              </a:path>
              <a:path w="1971675" h="314325">
                <a:moveTo>
                  <a:pt x="388517" y="24837"/>
                </a:moveTo>
                <a:lnTo>
                  <a:pt x="382318" y="24865"/>
                </a:lnTo>
                <a:lnTo>
                  <a:pt x="321908" y="25750"/>
                </a:lnTo>
                <a:lnTo>
                  <a:pt x="413416" y="25750"/>
                </a:lnTo>
                <a:lnTo>
                  <a:pt x="406015" y="25339"/>
                </a:lnTo>
                <a:lnTo>
                  <a:pt x="396414" y="24962"/>
                </a:lnTo>
                <a:lnTo>
                  <a:pt x="388517" y="24837"/>
                </a:lnTo>
                <a:close/>
              </a:path>
              <a:path w="1971675" h="314325">
                <a:moveTo>
                  <a:pt x="628289" y="63007"/>
                </a:moveTo>
                <a:lnTo>
                  <a:pt x="591117" y="63007"/>
                </a:lnTo>
                <a:lnTo>
                  <a:pt x="591631" y="75951"/>
                </a:lnTo>
                <a:lnTo>
                  <a:pt x="592626" y="92502"/>
                </a:lnTo>
                <a:lnTo>
                  <a:pt x="594101" y="112660"/>
                </a:lnTo>
                <a:lnTo>
                  <a:pt x="597898" y="158752"/>
                </a:lnTo>
                <a:lnTo>
                  <a:pt x="599213" y="178431"/>
                </a:lnTo>
                <a:lnTo>
                  <a:pt x="600003" y="195461"/>
                </a:lnTo>
                <a:lnTo>
                  <a:pt x="600266" y="209843"/>
                </a:lnTo>
                <a:lnTo>
                  <a:pt x="600340" y="214957"/>
                </a:lnTo>
                <a:lnTo>
                  <a:pt x="600563" y="221167"/>
                </a:lnTo>
                <a:lnTo>
                  <a:pt x="600935" y="228472"/>
                </a:lnTo>
                <a:lnTo>
                  <a:pt x="601975" y="245263"/>
                </a:lnTo>
                <a:lnTo>
                  <a:pt x="602347" y="252534"/>
                </a:lnTo>
                <a:lnTo>
                  <a:pt x="602570" y="258686"/>
                </a:lnTo>
                <a:lnTo>
                  <a:pt x="602644" y="265546"/>
                </a:lnTo>
                <a:lnTo>
                  <a:pt x="602340" y="268286"/>
                </a:lnTo>
                <a:lnTo>
                  <a:pt x="601120" y="275591"/>
                </a:lnTo>
                <a:lnTo>
                  <a:pt x="600814" y="278330"/>
                </a:lnTo>
                <a:lnTo>
                  <a:pt x="600814" y="285515"/>
                </a:lnTo>
                <a:lnTo>
                  <a:pt x="602766" y="289897"/>
                </a:lnTo>
                <a:lnTo>
                  <a:pt x="610573" y="296716"/>
                </a:lnTo>
                <a:lnTo>
                  <a:pt x="614965" y="298420"/>
                </a:lnTo>
                <a:lnTo>
                  <a:pt x="627042" y="298420"/>
                </a:lnTo>
                <a:lnTo>
                  <a:pt x="632350" y="294402"/>
                </a:lnTo>
                <a:lnTo>
                  <a:pt x="635765" y="286367"/>
                </a:lnTo>
                <a:lnTo>
                  <a:pt x="638449" y="280400"/>
                </a:lnTo>
                <a:lnTo>
                  <a:pt x="639791" y="273278"/>
                </a:lnTo>
                <a:lnTo>
                  <a:pt x="639664" y="258686"/>
                </a:lnTo>
                <a:lnTo>
                  <a:pt x="639364" y="254101"/>
                </a:lnTo>
                <a:lnTo>
                  <a:pt x="637656" y="236813"/>
                </a:lnTo>
                <a:lnTo>
                  <a:pt x="637229" y="230360"/>
                </a:lnTo>
                <a:lnTo>
                  <a:pt x="636223" y="190987"/>
                </a:lnTo>
                <a:lnTo>
                  <a:pt x="633203" y="144096"/>
                </a:lnTo>
                <a:lnTo>
                  <a:pt x="631248" y="117751"/>
                </a:lnTo>
                <a:lnTo>
                  <a:pt x="629772" y="95333"/>
                </a:lnTo>
                <a:lnTo>
                  <a:pt x="628777" y="76841"/>
                </a:lnTo>
                <a:lnTo>
                  <a:pt x="628289" y="63007"/>
                </a:lnTo>
                <a:close/>
              </a:path>
              <a:path w="1971675" h="314325">
                <a:moveTo>
                  <a:pt x="736524" y="62276"/>
                </a:moveTo>
                <a:lnTo>
                  <a:pt x="641255" y="62276"/>
                </a:lnTo>
                <a:lnTo>
                  <a:pt x="649215" y="62322"/>
                </a:lnTo>
                <a:lnTo>
                  <a:pt x="658822" y="62642"/>
                </a:lnTo>
                <a:lnTo>
                  <a:pt x="670076" y="63236"/>
                </a:lnTo>
                <a:lnTo>
                  <a:pt x="696152" y="65062"/>
                </a:lnTo>
                <a:lnTo>
                  <a:pt x="707497" y="65747"/>
                </a:lnTo>
                <a:lnTo>
                  <a:pt x="717012" y="66158"/>
                </a:lnTo>
                <a:lnTo>
                  <a:pt x="724696" y="66295"/>
                </a:lnTo>
                <a:lnTo>
                  <a:pt x="729943" y="66295"/>
                </a:lnTo>
                <a:lnTo>
                  <a:pt x="734334" y="64499"/>
                </a:lnTo>
                <a:lnTo>
                  <a:pt x="736524" y="62276"/>
                </a:lnTo>
                <a:close/>
              </a:path>
              <a:path w="1971675" h="314325">
                <a:moveTo>
                  <a:pt x="509809" y="19905"/>
                </a:moveTo>
                <a:lnTo>
                  <a:pt x="505112" y="21854"/>
                </a:lnTo>
                <a:lnTo>
                  <a:pt x="501452" y="26116"/>
                </a:lnTo>
                <a:lnTo>
                  <a:pt x="498281" y="29890"/>
                </a:lnTo>
                <a:lnTo>
                  <a:pt x="496695" y="34273"/>
                </a:lnTo>
                <a:lnTo>
                  <a:pt x="496695" y="48762"/>
                </a:lnTo>
                <a:lnTo>
                  <a:pt x="538690" y="61728"/>
                </a:lnTo>
                <a:lnTo>
                  <a:pt x="574464" y="63190"/>
                </a:lnTo>
                <a:lnTo>
                  <a:pt x="591117" y="63007"/>
                </a:lnTo>
                <a:lnTo>
                  <a:pt x="628289" y="63007"/>
                </a:lnTo>
                <a:lnTo>
                  <a:pt x="628263" y="62276"/>
                </a:lnTo>
                <a:lnTo>
                  <a:pt x="736524" y="62276"/>
                </a:lnTo>
                <a:lnTo>
                  <a:pt x="741411" y="57315"/>
                </a:lnTo>
                <a:lnTo>
                  <a:pt x="743179" y="52901"/>
                </a:lnTo>
                <a:lnTo>
                  <a:pt x="743179" y="42308"/>
                </a:lnTo>
                <a:lnTo>
                  <a:pt x="741411" y="37834"/>
                </a:lnTo>
                <a:lnTo>
                  <a:pt x="734334" y="30651"/>
                </a:lnTo>
                <a:lnTo>
                  <a:pt x="729943" y="28855"/>
                </a:lnTo>
                <a:lnTo>
                  <a:pt x="724696" y="28855"/>
                </a:lnTo>
                <a:lnTo>
                  <a:pt x="716800" y="28730"/>
                </a:lnTo>
                <a:lnTo>
                  <a:pt x="707199" y="28353"/>
                </a:lnTo>
                <a:lnTo>
                  <a:pt x="695894" y="27725"/>
                </a:lnTo>
                <a:lnTo>
                  <a:pt x="669876" y="25967"/>
                </a:lnTo>
                <a:lnTo>
                  <a:pt x="665971" y="25750"/>
                </a:lnTo>
                <a:lnTo>
                  <a:pt x="574464" y="25750"/>
                </a:lnTo>
                <a:lnTo>
                  <a:pt x="568357" y="25613"/>
                </a:lnTo>
                <a:lnTo>
                  <a:pt x="561380" y="25202"/>
                </a:lnTo>
                <a:lnTo>
                  <a:pt x="553535" y="24518"/>
                </a:lnTo>
                <a:lnTo>
                  <a:pt x="544820" y="23559"/>
                </a:lnTo>
                <a:lnTo>
                  <a:pt x="526063" y="21276"/>
                </a:lnTo>
                <a:lnTo>
                  <a:pt x="519773" y="20614"/>
                </a:lnTo>
                <a:lnTo>
                  <a:pt x="515541" y="20271"/>
                </a:lnTo>
                <a:lnTo>
                  <a:pt x="509809" y="19905"/>
                </a:lnTo>
                <a:close/>
              </a:path>
              <a:path w="1971675" h="314325">
                <a:moveTo>
                  <a:pt x="641072" y="24837"/>
                </a:moveTo>
                <a:lnTo>
                  <a:pt x="634873" y="24865"/>
                </a:lnTo>
                <a:lnTo>
                  <a:pt x="574464" y="25750"/>
                </a:lnTo>
                <a:lnTo>
                  <a:pt x="665971" y="25750"/>
                </a:lnTo>
                <a:lnTo>
                  <a:pt x="658570" y="25339"/>
                </a:lnTo>
                <a:lnTo>
                  <a:pt x="648969" y="24962"/>
                </a:lnTo>
                <a:lnTo>
                  <a:pt x="641072" y="24837"/>
                </a:lnTo>
                <a:close/>
              </a:path>
              <a:path w="1971675" h="314325">
                <a:moveTo>
                  <a:pt x="943455" y="195963"/>
                </a:moveTo>
                <a:lnTo>
                  <a:pt x="910518" y="195963"/>
                </a:lnTo>
                <a:lnTo>
                  <a:pt x="910883" y="238151"/>
                </a:lnTo>
                <a:lnTo>
                  <a:pt x="910883" y="243630"/>
                </a:lnTo>
                <a:lnTo>
                  <a:pt x="912256" y="247740"/>
                </a:lnTo>
                <a:lnTo>
                  <a:pt x="917745" y="253218"/>
                </a:lnTo>
                <a:lnTo>
                  <a:pt x="921802" y="254589"/>
                </a:lnTo>
                <a:lnTo>
                  <a:pt x="938026" y="254589"/>
                </a:lnTo>
                <a:lnTo>
                  <a:pt x="943455" y="249110"/>
                </a:lnTo>
                <a:lnTo>
                  <a:pt x="943455" y="195963"/>
                </a:lnTo>
                <a:close/>
              </a:path>
              <a:path w="1971675" h="314325">
                <a:moveTo>
                  <a:pt x="932171" y="105926"/>
                </a:moveTo>
                <a:lnTo>
                  <a:pt x="923510" y="105926"/>
                </a:lnTo>
                <a:lnTo>
                  <a:pt x="920215" y="107021"/>
                </a:lnTo>
                <a:lnTo>
                  <a:pt x="910335" y="131008"/>
                </a:lnTo>
                <a:lnTo>
                  <a:pt x="910335" y="142087"/>
                </a:lnTo>
                <a:lnTo>
                  <a:pt x="910518" y="163455"/>
                </a:lnTo>
                <a:lnTo>
                  <a:pt x="891624" y="164414"/>
                </a:lnTo>
                <a:lnTo>
                  <a:pt x="884613" y="164654"/>
                </a:lnTo>
                <a:lnTo>
                  <a:pt x="879226" y="164734"/>
                </a:lnTo>
                <a:lnTo>
                  <a:pt x="869346" y="164734"/>
                </a:lnTo>
                <a:lnTo>
                  <a:pt x="863246" y="165037"/>
                </a:lnTo>
                <a:lnTo>
                  <a:pt x="860928" y="165647"/>
                </a:lnTo>
                <a:lnTo>
                  <a:pt x="854219" y="167595"/>
                </a:lnTo>
                <a:lnTo>
                  <a:pt x="850863" y="172525"/>
                </a:lnTo>
                <a:lnTo>
                  <a:pt x="850863" y="180440"/>
                </a:lnTo>
                <a:lnTo>
                  <a:pt x="852636" y="187791"/>
                </a:lnTo>
                <a:lnTo>
                  <a:pt x="857954" y="193041"/>
                </a:lnTo>
                <a:lnTo>
                  <a:pt x="866817" y="196192"/>
                </a:lnTo>
                <a:lnTo>
                  <a:pt x="879226" y="197242"/>
                </a:lnTo>
                <a:lnTo>
                  <a:pt x="884613" y="197162"/>
                </a:lnTo>
                <a:lnTo>
                  <a:pt x="891624" y="196922"/>
                </a:lnTo>
                <a:lnTo>
                  <a:pt x="910518" y="195963"/>
                </a:lnTo>
                <a:lnTo>
                  <a:pt x="943455" y="195963"/>
                </a:lnTo>
                <a:lnTo>
                  <a:pt x="943455" y="195233"/>
                </a:lnTo>
                <a:lnTo>
                  <a:pt x="961755" y="195233"/>
                </a:lnTo>
                <a:lnTo>
                  <a:pt x="980053" y="194867"/>
                </a:lnTo>
                <a:lnTo>
                  <a:pt x="1001200" y="194867"/>
                </a:lnTo>
                <a:lnTo>
                  <a:pt x="1001676" y="194655"/>
                </a:lnTo>
                <a:lnTo>
                  <a:pt x="1007654" y="187958"/>
                </a:lnTo>
                <a:lnTo>
                  <a:pt x="1009147" y="184031"/>
                </a:lnTo>
                <a:lnTo>
                  <a:pt x="1009147" y="179527"/>
                </a:lnTo>
                <a:lnTo>
                  <a:pt x="1007272" y="172016"/>
                </a:lnTo>
                <a:lnTo>
                  <a:pt x="1001645" y="166651"/>
                </a:lnTo>
                <a:lnTo>
                  <a:pt x="992267" y="163432"/>
                </a:lnTo>
                <a:lnTo>
                  <a:pt x="990311" y="163272"/>
                </a:lnTo>
                <a:lnTo>
                  <a:pt x="956813" y="163272"/>
                </a:lnTo>
                <a:lnTo>
                  <a:pt x="943089" y="162725"/>
                </a:lnTo>
                <a:lnTo>
                  <a:pt x="942908" y="142087"/>
                </a:lnTo>
                <a:lnTo>
                  <a:pt x="942907" y="139592"/>
                </a:lnTo>
                <a:lnTo>
                  <a:pt x="943120" y="136182"/>
                </a:lnTo>
                <a:lnTo>
                  <a:pt x="943973" y="127172"/>
                </a:lnTo>
                <a:lnTo>
                  <a:pt x="944187" y="123884"/>
                </a:lnTo>
                <a:lnTo>
                  <a:pt x="944187" y="117187"/>
                </a:lnTo>
                <a:lnTo>
                  <a:pt x="942571" y="113384"/>
                </a:lnTo>
                <a:lnTo>
                  <a:pt x="936104" y="107417"/>
                </a:lnTo>
                <a:lnTo>
                  <a:pt x="932171" y="105926"/>
                </a:lnTo>
                <a:close/>
              </a:path>
              <a:path w="1971675" h="314325">
                <a:moveTo>
                  <a:pt x="1001200" y="194867"/>
                </a:moveTo>
                <a:lnTo>
                  <a:pt x="981639" y="194867"/>
                </a:lnTo>
                <a:lnTo>
                  <a:pt x="983896" y="195111"/>
                </a:lnTo>
                <a:lnTo>
                  <a:pt x="989750" y="196085"/>
                </a:lnTo>
                <a:lnTo>
                  <a:pt x="991948" y="196329"/>
                </a:lnTo>
                <a:lnTo>
                  <a:pt x="997924" y="196329"/>
                </a:lnTo>
                <a:lnTo>
                  <a:pt x="1001200" y="194867"/>
                </a:lnTo>
                <a:close/>
              </a:path>
              <a:path w="1971675" h="314325">
                <a:moveTo>
                  <a:pt x="961755" y="195233"/>
                </a:moveTo>
                <a:lnTo>
                  <a:pt x="943455" y="195233"/>
                </a:lnTo>
                <a:lnTo>
                  <a:pt x="948213" y="195477"/>
                </a:lnTo>
                <a:lnTo>
                  <a:pt x="954312" y="195477"/>
                </a:lnTo>
                <a:lnTo>
                  <a:pt x="961755" y="195233"/>
                </a:lnTo>
                <a:close/>
              </a:path>
              <a:path w="1971675" h="314325">
                <a:moveTo>
                  <a:pt x="979138" y="162359"/>
                </a:moveTo>
                <a:lnTo>
                  <a:pt x="976697" y="162359"/>
                </a:lnTo>
                <a:lnTo>
                  <a:pt x="972978" y="162511"/>
                </a:lnTo>
                <a:lnTo>
                  <a:pt x="962974" y="163120"/>
                </a:lnTo>
                <a:lnTo>
                  <a:pt x="959254" y="163272"/>
                </a:lnTo>
                <a:lnTo>
                  <a:pt x="990311" y="163272"/>
                </a:lnTo>
                <a:lnTo>
                  <a:pt x="979138" y="162359"/>
                </a:lnTo>
                <a:close/>
              </a:path>
              <a:path w="1971675" h="314325">
                <a:moveTo>
                  <a:pt x="1177484" y="15340"/>
                </a:moveTo>
                <a:lnTo>
                  <a:pt x="1167115" y="15340"/>
                </a:lnTo>
                <a:lnTo>
                  <a:pt x="1162813" y="17166"/>
                </a:lnTo>
                <a:lnTo>
                  <a:pt x="1155861" y="24472"/>
                </a:lnTo>
                <a:lnTo>
                  <a:pt x="1154123" y="28916"/>
                </a:lnTo>
                <a:lnTo>
                  <a:pt x="1154123" y="34151"/>
                </a:lnTo>
                <a:lnTo>
                  <a:pt x="1153814" y="84581"/>
                </a:lnTo>
                <a:lnTo>
                  <a:pt x="1152933" y="131494"/>
                </a:lnTo>
                <a:lnTo>
                  <a:pt x="1151446" y="176741"/>
                </a:lnTo>
                <a:lnTo>
                  <a:pt x="1149364" y="219706"/>
                </a:lnTo>
                <a:lnTo>
                  <a:pt x="1145705" y="280156"/>
                </a:lnTo>
                <a:lnTo>
                  <a:pt x="1146391" y="289585"/>
                </a:lnTo>
                <a:lnTo>
                  <a:pt x="1183217" y="313944"/>
                </a:lnTo>
                <a:lnTo>
                  <a:pt x="1197056" y="313498"/>
                </a:lnTo>
                <a:lnTo>
                  <a:pt x="1249825" y="306821"/>
                </a:lnTo>
                <a:lnTo>
                  <a:pt x="1288207" y="298648"/>
                </a:lnTo>
                <a:lnTo>
                  <a:pt x="1326457" y="280156"/>
                </a:lnTo>
                <a:lnTo>
                  <a:pt x="1326497" y="276504"/>
                </a:lnTo>
                <a:lnTo>
                  <a:pt x="1182119" y="276504"/>
                </a:lnTo>
                <a:lnTo>
                  <a:pt x="1182210" y="263948"/>
                </a:lnTo>
                <a:lnTo>
                  <a:pt x="1182599" y="257020"/>
                </a:lnTo>
                <a:lnTo>
                  <a:pt x="1185596" y="221898"/>
                </a:lnTo>
                <a:lnTo>
                  <a:pt x="1187758" y="178454"/>
                </a:lnTo>
                <a:lnTo>
                  <a:pt x="1189301" y="132682"/>
                </a:lnTo>
                <a:lnTo>
                  <a:pt x="1190231" y="83964"/>
                </a:lnTo>
                <a:lnTo>
                  <a:pt x="1190536" y="34151"/>
                </a:lnTo>
                <a:lnTo>
                  <a:pt x="1190536" y="28916"/>
                </a:lnTo>
                <a:lnTo>
                  <a:pt x="1188799" y="24472"/>
                </a:lnTo>
                <a:lnTo>
                  <a:pt x="1181844" y="17166"/>
                </a:lnTo>
                <a:lnTo>
                  <a:pt x="1177484" y="15340"/>
                </a:lnTo>
                <a:close/>
              </a:path>
              <a:path w="1971675" h="314325">
                <a:moveTo>
                  <a:pt x="1313993" y="253127"/>
                </a:moveTo>
                <a:lnTo>
                  <a:pt x="1306916" y="253127"/>
                </a:lnTo>
                <a:lnTo>
                  <a:pt x="1304966" y="253432"/>
                </a:lnTo>
                <a:lnTo>
                  <a:pt x="1267963" y="264074"/>
                </a:lnTo>
                <a:lnTo>
                  <a:pt x="1236192" y="271162"/>
                </a:lnTo>
                <a:lnTo>
                  <a:pt x="1207577" y="275306"/>
                </a:lnTo>
                <a:lnTo>
                  <a:pt x="1182119" y="276504"/>
                </a:lnTo>
                <a:lnTo>
                  <a:pt x="1326497" y="276504"/>
                </a:lnTo>
                <a:lnTo>
                  <a:pt x="1326497" y="267434"/>
                </a:lnTo>
                <a:lnTo>
                  <a:pt x="1324972" y="263112"/>
                </a:lnTo>
                <a:lnTo>
                  <a:pt x="1321923" y="259337"/>
                </a:lnTo>
                <a:lnTo>
                  <a:pt x="1318385" y="255197"/>
                </a:lnTo>
                <a:lnTo>
                  <a:pt x="1313993" y="253127"/>
                </a:lnTo>
                <a:close/>
              </a:path>
              <a:path w="1971675" h="314325">
                <a:moveTo>
                  <a:pt x="1605617" y="0"/>
                </a:moveTo>
                <a:lnTo>
                  <a:pt x="1598755" y="3846"/>
                </a:lnTo>
                <a:lnTo>
                  <a:pt x="1590429" y="15934"/>
                </a:lnTo>
                <a:lnTo>
                  <a:pt x="1580639" y="36263"/>
                </a:lnTo>
                <a:lnTo>
                  <a:pt x="1569385" y="64834"/>
                </a:lnTo>
                <a:lnTo>
                  <a:pt x="1560590" y="86710"/>
                </a:lnTo>
                <a:lnTo>
                  <a:pt x="1548662" y="112889"/>
                </a:lnTo>
                <a:lnTo>
                  <a:pt x="1533600" y="143371"/>
                </a:lnTo>
                <a:lnTo>
                  <a:pt x="1497220" y="212931"/>
                </a:lnTo>
                <a:lnTo>
                  <a:pt x="1482191" y="243379"/>
                </a:lnTo>
                <a:lnTo>
                  <a:pt x="1470320" y="269501"/>
                </a:lnTo>
                <a:lnTo>
                  <a:pt x="1461605" y="291297"/>
                </a:lnTo>
                <a:lnTo>
                  <a:pt x="1460752" y="293489"/>
                </a:lnTo>
                <a:lnTo>
                  <a:pt x="1460325" y="295559"/>
                </a:lnTo>
                <a:lnTo>
                  <a:pt x="1460325" y="302012"/>
                </a:lnTo>
                <a:lnTo>
                  <a:pt x="1462033" y="305786"/>
                </a:lnTo>
                <a:lnTo>
                  <a:pt x="1468863" y="311875"/>
                </a:lnTo>
                <a:lnTo>
                  <a:pt x="1472829" y="313396"/>
                </a:lnTo>
                <a:lnTo>
                  <a:pt x="1483930" y="313396"/>
                </a:lnTo>
                <a:lnTo>
                  <a:pt x="1488871" y="309805"/>
                </a:lnTo>
                <a:lnTo>
                  <a:pt x="1492164" y="302620"/>
                </a:lnTo>
                <a:lnTo>
                  <a:pt x="1525285" y="229386"/>
                </a:lnTo>
                <a:lnTo>
                  <a:pt x="1565177" y="153775"/>
                </a:lnTo>
                <a:lnTo>
                  <a:pt x="1575871" y="132327"/>
                </a:lnTo>
                <a:lnTo>
                  <a:pt x="1585260" y="112181"/>
                </a:lnTo>
                <a:lnTo>
                  <a:pt x="1593346" y="93336"/>
                </a:lnTo>
                <a:lnTo>
                  <a:pt x="1600128" y="75792"/>
                </a:lnTo>
                <a:lnTo>
                  <a:pt x="1620622" y="26116"/>
                </a:lnTo>
                <a:lnTo>
                  <a:pt x="1621964" y="22219"/>
                </a:lnTo>
                <a:lnTo>
                  <a:pt x="1622635" y="18872"/>
                </a:lnTo>
                <a:lnTo>
                  <a:pt x="1622635" y="11687"/>
                </a:lnTo>
                <a:lnTo>
                  <a:pt x="1620927" y="7943"/>
                </a:lnTo>
                <a:lnTo>
                  <a:pt x="1614095" y="1734"/>
                </a:lnTo>
                <a:lnTo>
                  <a:pt x="1610130" y="121"/>
                </a:lnTo>
                <a:lnTo>
                  <a:pt x="1605617" y="0"/>
                </a:lnTo>
                <a:close/>
              </a:path>
              <a:path w="1971675" h="314325">
                <a:moveTo>
                  <a:pt x="1788539" y="15828"/>
                </a:moveTo>
                <a:lnTo>
                  <a:pt x="1782134" y="18750"/>
                </a:lnTo>
                <a:lnTo>
                  <a:pt x="1777498" y="25203"/>
                </a:lnTo>
                <a:lnTo>
                  <a:pt x="1773594" y="30438"/>
                </a:lnTo>
                <a:lnTo>
                  <a:pt x="1771642" y="36526"/>
                </a:lnTo>
                <a:lnTo>
                  <a:pt x="1771751" y="48682"/>
                </a:lnTo>
                <a:lnTo>
                  <a:pt x="1772100" y="55337"/>
                </a:lnTo>
                <a:lnTo>
                  <a:pt x="1772620" y="62471"/>
                </a:lnTo>
                <a:lnTo>
                  <a:pt x="1774142" y="79616"/>
                </a:lnTo>
                <a:lnTo>
                  <a:pt x="1774685" y="87069"/>
                </a:lnTo>
                <a:lnTo>
                  <a:pt x="1774934" y="91898"/>
                </a:lnTo>
                <a:lnTo>
                  <a:pt x="1775000" y="103506"/>
                </a:lnTo>
                <a:lnTo>
                  <a:pt x="1774891" y="107969"/>
                </a:lnTo>
                <a:lnTo>
                  <a:pt x="1774205" y="119395"/>
                </a:lnTo>
                <a:lnTo>
                  <a:pt x="1773061" y="132898"/>
                </a:lnTo>
                <a:lnTo>
                  <a:pt x="1769859" y="164072"/>
                </a:lnTo>
                <a:lnTo>
                  <a:pt x="1768715" y="177609"/>
                </a:lnTo>
                <a:lnTo>
                  <a:pt x="1768029" y="189092"/>
                </a:lnTo>
                <a:lnTo>
                  <a:pt x="1767952" y="192265"/>
                </a:lnTo>
                <a:lnTo>
                  <a:pt x="1767886" y="206619"/>
                </a:lnTo>
                <a:lnTo>
                  <a:pt x="1768144" y="216487"/>
                </a:lnTo>
                <a:lnTo>
                  <a:pt x="1768572" y="228124"/>
                </a:lnTo>
                <a:lnTo>
                  <a:pt x="1769773" y="254937"/>
                </a:lnTo>
                <a:lnTo>
                  <a:pt x="1770227" y="267555"/>
                </a:lnTo>
                <a:lnTo>
                  <a:pt x="1770437" y="275591"/>
                </a:lnTo>
                <a:lnTo>
                  <a:pt x="1770545" y="289897"/>
                </a:lnTo>
                <a:lnTo>
                  <a:pt x="1772284" y="294372"/>
                </a:lnTo>
                <a:lnTo>
                  <a:pt x="1779237" y="301556"/>
                </a:lnTo>
                <a:lnTo>
                  <a:pt x="1783598" y="303352"/>
                </a:lnTo>
                <a:lnTo>
                  <a:pt x="1794090" y="303352"/>
                </a:lnTo>
                <a:lnTo>
                  <a:pt x="1798450" y="301556"/>
                </a:lnTo>
                <a:lnTo>
                  <a:pt x="1805404" y="294372"/>
                </a:lnTo>
                <a:lnTo>
                  <a:pt x="1807143" y="289897"/>
                </a:lnTo>
                <a:lnTo>
                  <a:pt x="1807143" y="284540"/>
                </a:lnTo>
                <a:lnTo>
                  <a:pt x="1806227" y="248561"/>
                </a:lnTo>
                <a:lnTo>
                  <a:pt x="1804763" y="212765"/>
                </a:lnTo>
                <a:lnTo>
                  <a:pt x="1897632" y="212765"/>
                </a:lnTo>
                <a:lnTo>
                  <a:pt x="1881252" y="203269"/>
                </a:lnTo>
                <a:lnTo>
                  <a:pt x="1895811" y="198281"/>
                </a:lnTo>
                <a:lnTo>
                  <a:pt x="1909112" y="192265"/>
                </a:lnTo>
                <a:lnTo>
                  <a:pt x="1921155" y="185223"/>
                </a:lnTo>
                <a:lnTo>
                  <a:pt x="1931939" y="177153"/>
                </a:lnTo>
                <a:lnTo>
                  <a:pt x="1936492" y="172586"/>
                </a:lnTo>
                <a:lnTo>
                  <a:pt x="1819952" y="172586"/>
                </a:lnTo>
                <a:lnTo>
                  <a:pt x="1817237" y="172525"/>
                </a:lnTo>
                <a:lnTo>
                  <a:pt x="1810040" y="172283"/>
                </a:lnTo>
                <a:lnTo>
                  <a:pt x="1807387" y="172222"/>
                </a:lnTo>
                <a:lnTo>
                  <a:pt x="1805678" y="172222"/>
                </a:lnTo>
                <a:lnTo>
                  <a:pt x="1809522" y="135878"/>
                </a:lnTo>
                <a:lnTo>
                  <a:pt x="1810562" y="125456"/>
                </a:lnTo>
                <a:lnTo>
                  <a:pt x="1811325" y="115548"/>
                </a:lnTo>
                <a:lnTo>
                  <a:pt x="1811716" y="107969"/>
                </a:lnTo>
                <a:lnTo>
                  <a:pt x="1811824" y="103506"/>
                </a:lnTo>
                <a:lnTo>
                  <a:pt x="1811789" y="91898"/>
                </a:lnTo>
                <a:lnTo>
                  <a:pt x="1811472" y="86446"/>
                </a:lnTo>
                <a:lnTo>
                  <a:pt x="1810619" y="77435"/>
                </a:lnTo>
                <a:lnTo>
                  <a:pt x="1808790" y="55337"/>
                </a:lnTo>
                <a:lnTo>
                  <a:pt x="1918012" y="55337"/>
                </a:lnTo>
                <a:lnTo>
                  <a:pt x="1915506" y="52860"/>
                </a:lnTo>
                <a:lnTo>
                  <a:pt x="1883082" y="32143"/>
                </a:lnTo>
                <a:lnTo>
                  <a:pt x="1840813" y="19907"/>
                </a:lnTo>
                <a:lnTo>
                  <a:pt x="1788539" y="15828"/>
                </a:lnTo>
                <a:close/>
              </a:path>
              <a:path w="1971675" h="314325">
                <a:moveTo>
                  <a:pt x="1897632" y="212765"/>
                </a:moveTo>
                <a:lnTo>
                  <a:pt x="1804763" y="212765"/>
                </a:lnTo>
                <a:lnTo>
                  <a:pt x="1840972" y="225527"/>
                </a:lnTo>
                <a:lnTo>
                  <a:pt x="1875488" y="243174"/>
                </a:lnTo>
                <a:lnTo>
                  <a:pt x="1908312" y="265706"/>
                </a:lnTo>
                <a:lnTo>
                  <a:pt x="1939443" y="293124"/>
                </a:lnTo>
                <a:lnTo>
                  <a:pt x="1943468" y="297019"/>
                </a:lnTo>
                <a:lnTo>
                  <a:pt x="1947799" y="298968"/>
                </a:lnTo>
                <a:lnTo>
                  <a:pt x="1957437" y="298968"/>
                </a:lnTo>
                <a:lnTo>
                  <a:pt x="1961797" y="297080"/>
                </a:lnTo>
                <a:lnTo>
                  <a:pt x="1969239" y="289532"/>
                </a:lnTo>
                <a:lnTo>
                  <a:pt x="1971100" y="285088"/>
                </a:lnTo>
                <a:lnTo>
                  <a:pt x="1971100" y="275591"/>
                </a:lnTo>
                <a:lnTo>
                  <a:pt x="1930980" y="234590"/>
                </a:lnTo>
                <a:lnTo>
                  <a:pt x="1907912" y="218724"/>
                </a:lnTo>
                <a:lnTo>
                  <a:pt x="1897632" y="212765"/>
                </a:lnTo>
                <a:close/>
              </a:path>
              <a:path w="1971675" h="314325">
                <a:moveTo>
                  <a:pt x="1918012" y="55337"/>
                </a:moveTo>
                <a:lnTo>
                  <a:pt x="1808790" y="55337"/>
                </a:lnTo>
                <a:lnTo>
                  <a:pt x="1835871" y="57528"/>
                </a:lnTo>
                <a:lnTo>
                  <a:pt x="1850259" y="60142"/>
                </a:lnTo>
                <a:lnTo>
                  <a:pt x="1891500" y="80723"/>
                </a:lnTo>
                <a:lnTo>
                  <a:pt x="1918605" y="115548"/>
                </a:lnTo>
                <a:lnTo>
                  <a:pt x="1920412" y="128024"/>
                </a:lnTo>
                <a:lnTo>
                  <a:pt x="1920341" y="132898"/>
                </a:lnTo>
                <a:lnTo>
                  <a:pt x="1891683" y="160168"/>
                </a:lnTo>
                <a:lnTo>
                  <a:pt x="1843649" y="171810"/>
                </a:lnTo>
                <a:lnTo>
                  <a:pt x="1821782" y="172586"/>
                </a:lnTo>
                <a:lnTo>
                  <a:pt x="1936492" y="172586"/>
                </a:lnTo>
                <a:lnTo>
                  <a:pt x="1942988" y="166069"/>
                </a:lnTo>
                <a:lnTo>
                  <a:pt x="1950880" y="154187"/>
                </a:lnTo>
                <a:lnTo>
                  <a:pt x="1955615" y="141505"/>
                </a:lnTo>
                <a:lnTo>
                  <a:pt x="1957193" y="128024"/>
                </a:lnTo>
                <a:lnTo>
                  <a:pt x="1952561" y="100801"/>
                </a:lnTo>
                <a:lnTo>
                  <a:pt x="1938665" y="75746"/>
                </a:lnTo>
                <a:lnTo>
                  <a:pt x="1918012" y="5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9608" y="6558715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9608" y="6618254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8371" y="6558001"/>
            <a:ext cx="2232660" cy="16510"/>
          </a:xfrm>
          <a:custGeom>
            <a:avLst/>
            <a:gdLst/>
            <a:ahLst/>
            <a:cxnLst/>
            <a:rect l="l" t="t" r="r" b="b"/>
            <a:pathLst>
              <a:path w="2232659" h="16509">
                <a:moveTo>
                  <a:pt x="0" y="0"/>
                </a:moveTo>
                <a:lnTo>
                  <a:pt x="0" y="0"/>
                </a:lnTo>
                <a:lnTo>
                  <a:pt x="2232261" y="16262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9021" y="441344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480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72151" y="441344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075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03009" y="4212343"/>
            <a:ext cx="2457786" cy="320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0025" y="4220741"/>
            <a:ext cx="173355" cy="311150"/>
          </a:xfrm>
          <a:custGeom>
            <a:avLst/>
            <a:gdLst/>
            <a:ahLst/>
            <a:cxnLst/>
            <a:rect l="l" t="t" r="r" b="b"/>
            <a:pathLst>
              <a:path w="173354" h="311150">
                <a:moveTo>
                  <a:pt x="85812" y="0"/>
                </a:moveTo>
                <a:lnTo>
                  <a:pt x="38061" y="11870"/>
                </a:lnTo>
                <a:lnTo>
                  <a:pt x="8924" y="44224"/>
                </a:lnTo>
                <a:lnTo>
                  <a:pt x="3339" y="70818"/>
                </a:lnTo>
                <a:lnTo>
                  <a:pt x="3391" y="72966"/>
                </a:lnTo>
                <a:lnTo>
                  <a:pt x="20298" y="117619"/>
                </a:lnTo>
                <a:lnTo>
                  <a:pt x="59482" y="154910"/>
                </a:lnTo>
                <a:lnTo>
                  <a:pt x="44319" y="166478"/>
                </a:lnTo>
                <a:lnTo>
                  <a:pt x="13350" y="198114"/>
                </a:lnTo>
                <a:lnTo>
                  <a:pt x="56" y="236456"/>
                </a:lnTo>
                <a:lnTo>
                  <a:pt x="0" y="237947"/>
                </a:lnTo>
                <a:lnTo>
                  <a:pt x="1152" y="250018"/>
                </a:lnTo>
                <a:lnTo>
                  <a:pt x="18991" y="284410"/>
                </a:lnTo>
                <a:lnTo>
                  <a:pt x="65415" y="309477"/>
                </a:lnTo>
                <a:lnTo>
                  <a:pt x="85591" y="311148"/>
                </a:lnTo>
                <a:lnTo>
                  <a:pt x="104233" y="309746"/>
                </a:lnTo>
                <a:lnTo>
                  <a:pt x="120994" y="305541"/>
                </a:lnTo>
                <a:lnTo>
                  <a:pt x="134422" y="299215"/>
                </a:lnTo>
                <a:lnTo>
                  <a:pt x="89132" y="299215"/>
                </a:lnTo>
                <a:lnTo>
                  <a:pt x="77605" y="298145"/>
                </a:lnTo>
                <a:lnTo>
                  <a:pt x="42590" y="272814"/>
                </a:lnTo>
                <a:lnTo>
                  <a:pt x="33910" y="234688"/>
                </a:lnTo>
                <a:lnTo>
                  <a:pt x="34369" y="226034"/>
                </a:lnTo>
                <a:lnTo>
                  <a:pt x="47686" y="188066"/>
                </a:lnTo>
                <a:lnTo>
                  <a:pt x="69882" y="163309"/>
                </a:lnTo>
                <a:lnTo>
                  <a:pt x="133037" y="163309"/>
                </a:lnTo>
                <a:lnTo>
                  <a:pt x="122446" y="154110"/>
                </a:lnTo>
                <a:lnTo>
                  <a:pt x="104621" y="139884"/>
                </a:lnTo>
                <a:lnTo>
                  <a:pt x="117658" y="131265"/>
                </a:lnTo>
                <a:lnTo>
                  <a:pt x="94221" y="131265"/>
                </a:lnTo>
                <a:lnTo>
                  <a:pt x="57933" y="101211"/>
                </a:lnTo>
                <a:lnTo>
                  <a:pt x="35365" y="64011"/>
                </a:lnTo>
                <a:lnTo>
                  <a:pt x="35365" y="56351"/>
                </a:lnTo>
                <a:lnTo>
                  <a:pt x="57132" y="20150"/>
                </a:lnTo>
                <a:lnTo>
                  <a:pt x="86255" y="12816"/>
                </a:lnTo>
                <a:lnTo>
                  <a:pt x="134714" y="12816"/>
                </a:lnTo>
                <a:lnTo>
                  <a:pt x="132279" y="11062"/>
                </a:lnTo>
                <a:lnTo>
                  <a:pt x="118560" y="4916"/>
                </a:lnTo>
                <a:lnTo>
                  <a:pt x="103071" y="1229"/>
                </a:lnTo>
                <a:lnTo>
                  <a:pt x="85812" y="0"/>
                </a:lnTo>
                <a:close/>
              </a:path>
              <a:path w="173354" h="311150">
                <a:moveTo>
                  <a:pt x="133037" y="163309"/>
                </a:moveTo>
                <a:lnTo>
                  <a:pt x="69882" y="163309"/>
                </a:lnTo>
                <a:lnTo>
                  <a:pt x="91774" y="181305"/>
                </a:lnTo>
                <a:lnTo>
                  <a:pt x="109654" y="197506"/>
                </a:lnTo>
                <a:lnTo>
                  <a:pt x="137063" y="231027"/>
                </a:lnTo>
                <a:lnTo>
                  <a:pt x="141792" y="253029"/>
                </a:lnTo>
                <a:lnTo>
                  <a:pt x="140893" y="262283"/>
                </a:lnTo>
                <a:lnTo>
                  <a:pt x="110650" y="295845"/>
                </a:lnTo>
                <a:lnTo>
                  <a:pt x="89132" y="299215"/>
                </a:lnTo>
                <a:lnTo>
                  <a:pt x="134422" y="299215"/>
                </a:lnTo>
                <a:lnTo>
                  <a:pt x="166961" y="263996"/>
                </a:lnTo>
                <a:lnTo>
                  <a:pt x="172990" y="234688"/>
                </a:lnTo>
                <a:lnTo>
                  <a:pt x="171939" y="222354"/>
                </a:lnTo>
                <a:lnTo>
                  <a:pt x="156174" y="187175"/>
                </a:lnTo>
                <a:lnTo>
                  <a:pt x="136980" y="166734"/>
                </a:lnTo>
                <a:lnTo>
                  <a:pt x="133037" y="163309"/>
                </a:lnTo>
                <a:close/>
              </a:path>
              <a:path w="173354" h="311150">
                <a:moveTo>
                  <a:pt x="134714" y="12816"/>
                </a:moveTo>
                <a:lnTo>
                  <a:pt x="86255" y="12816"/>
                </a:lnTo>
                <a:lnTo>
                  <a:pt x="96945" y="13638"/>
                </a:lnTo>
                <a:lnTo>
                  <a:pt x="106445" y="16103"/>
                </a:lnTo>
                <a:lnTo>
                  <a:pt x="134117" y="51344"/>
                </a:lnTo>
                <a:lnTo>
                  <a:pt x="134933" y="62317"/>
                </a:lnTo>
                <a:lnTo>
                  <a:pt x="134491" y="70818"/>
                </a:lnTo>
                <a:lnTo>
                  <a:pt x="115905" y="109912"/>
                </a:lnTo>
                <a:lnTo>
                  <a:pt x="94221" y="131265"/>
                </a:lnTo>
                <a:lnTo>
                  <a:pt x="117658" y="131265"/>
                </a:lnTo>
                <a:lnTo>
                  <a:pt x="154403" y="98780"/>
                </a:lnTo>
                <a:lnTo>
                  <a:pt x="166353" y="64527"/>
                </a:lnTo>
                <a:lnTo>
                  <a:pt x="164970" y="52276"/>
                </a:lnTo>
                <a:lnTo>
                  <a:pt x="160821" y="40716"/>
                </a:lnTo>
                <a:lnTo>
                  <a:pt x="153907" y="29846"/>
                </a:lnTo>
                <a:lnTo>
                  <a:pt x="144227" y="19667"/>
                </a:lnTo>
                <a:lnTo>
                  <a:pt x="134714" y="1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5231" y="4565923"/>
            <a:ext cx="614680" cy="411480"/>
          </a:xfrm>
          <a:custGeom>
            <a:avLst/>
            <a:gdLst/>
            <a:ahLst/>
            <a:cxnLst/>
            <a:rect l="l" t="t" r="r" b="b"/>
            <a:pathLst>
              <a:path w="614679" h="411479">
                <a:moveTo>
                  <a:pt x="70803" y="28949"/>
                </a:moveTo>
                <a:lnTo>
                  <a:pt x="22125" y="28949"/>
                </a:lnTo>
                <a:lnTo>
                  <a:pt x="25076" y="29907"/>
                </a:lnTo>
                <a:lnTo>
                  <a:pt x="29796" y="33737"/>
                </a:lnTo>
                <a:lnTo>
                  <a:pt x="34295" y="294797"/>
                </a:lnTo>
                <a:lnTo>
                  <a:pt x="43761" y="300805"/>
                </a:lnTo>
                <a:lnTo>
                  <a:pt x="80670" y="316826"/>
                </a:lnTo>
                <a:lnTo>
                  <a:pt x="107533" y="320431"/>
                </a:lnTo>
                <a:lnTo>
                  <a:pt x="126009" y="318663"/>
                </a:lnTo>
                <a:lnTo>
                  <a:pt x="143599" y="313359"/>
                </a:lnTo>
                <a:lnTo>
                  <a:pt x="160304" y="304520"/>
                </a:lnTo>
                <a:lnTo>
                  <a:pt x="160587" y="304299"/>
                </a:lnTo>
                <a:lnTo>
                  <a:pt x="110409" y="304299"/>
                </a:lnTo>
                <a:lnTo>
                  <a:pt x="102186" y="302421"/>
                </a:lnTo>
                <a:lnTo>
                  <a:pt x="70803" y="281980"/>
                </a:lnTo>
                <a:lnTo>
                  <a:pt x="70803" y="160878"/>
                </a:lnTo>
                <a:lnTo>
                  <a:pt x="77358" y="154801"/>
                </a:lnTo>
                <a:lnTo>
                  <a:pt x="83305" y="149829"/>
                </a:lnTo>
                <a:lnTo>
                  <a:pt x="87575" y="146735"/>
                </a:lnTo>
                <a:lnTo>
                  <a:pt x="70803" y="146735"/>
                </a:lnTo>
                <a:lnTo>
                  <a:pt x="70803" y="28949"/>
                </a:lnTo>
                <a:close/>
              </a:path>
              <a:path w="614679" h="411479">
                <a:moveTo>
                  <a:pt x="192059" y="137233"/>
                </a:moveTo>
                <a:lnTo>
                  <a:pt x="116827" y="137233"/>
                </a:lnTo>
                <a:lnTo>
                  <a:pt x="127592" y="138538"/>
                </a:lnTo>
                <a:lnTo>
                  <a:pt x="137763" y="142454"/>
                </a:lnTo>
                <a:lnTo>
                  <a:pt x="169349" y="183502"/>
                </a:lnTo>
                <a:lnTo>
                  <a:pt x="173691" y="217893"/>
                </a:lnTo>
                <a:lnTo>
                  <a:pt x="172605" y="237741"/>
                </a:lnTo>
                <a:lnTo>
                  <a:pt x="156321" y="282200"/>
                </a:lnTo>
                <a:lnTo>
                  <a:pt x="118817" y="304299"/>
                </a:lnTo>
                <a:lnTo>
                  <a:pt x="160587" y="304299"/>
                </a:lnTo>
                <a:lnTo>
                  <a:pt x="191806" y="274369"/>
                </a:lnTo>
                <a:lnTo>
                  <a:pt x="209729" y="230946"/>
                </a:lnTo>
                <a:lnTo>
                  <a:pt x="211969" y="205298"/>
                </a:lnTo>
                <a:lnTo>
                  <a:pt x="210517" y="183426"/>
                </a:lnTo>
                <a:lnTo>
                  <a:pt x="206161" y="164000"/>
                </a:lnTo>
                <a:lnTo>
                  <a:pt x="198901" y="147019"/>
                </a:lnTo>
                <a:lnTo>
                  <a:pt x="192059" y="137233"/>
                </a:lnTo>
                <a:close/>
              </a:path>
              <a:path w="614679" h="411479">
                <a:moveTo>
                  <a:pt x="134306" y="105853"/>
                </a:moveTo>
                <a:lnTo>
                  <a:pt x="117559" y="108408"/>
                </a:lnTo>
                <a:lnTo>
                  <a:pt x="101393" y="116073"/>
                </a:lnTo>
                <a:lnTo>
                  <a:pt x="85808" y="128849"/>
                </a:lnTo>
                <a:lnTo>
                  <a:pt x="70803" y="146735"/>
                </a:lnTo>
                <a:lnTo>
                  <a:pt x="87575" y="146735"/>
                </a:lnTo>
                <a:lnTo>
                  <a:pt x="88643" y="145962"/>
                </a:lnTo>
                <a:lnTo>
                  <a:pt x="93372" y="143200"/>
                </a:lnTo>
                <a:lnTo>
                  <a:pt x="101191" y="139222"/>
                </a:lnTo>
                <a:lnTo>
                  <a:pt x="109007" y="137233"/>
                </a:lnTo>
                <a:lnTo>
                  <a:pt x="192059" y="137233"/>
                </a:lnTo>
                <a:lnTo>
                  <a:pt x="188737" y="132482"/>
                </a:lnTo>
                <a:lnTo>
                  <a:pt x="176622" y="120832"/>
                </a:lnTo>
                <a:lnTo>
                  <a:pt x="163512" y="112510"/>
                </a:lnTo>
                <a:lnTo>
                  <a:pt x="149407" y="107517"/>
                </a:lnTo>
                <a:lnTo>
                  <a:pt x="134306" y="105853"/>
                </a:lnTo>
                <a:close/>
              </a:path>
              <a:path w="614679" h="411479">
                <a:moveTo>
                  <a:pt x="70803" y="0"/>
                </a:moveTo>
                <a:lnTo>
                  <a:pt x="60846" y="0"/>
                </a:lnTo>
                <a:lnTo>
                  <a:pt x="0" y="24751"/>
                </a:lnTo>
                <a:lnTo>
                  <a:pt x="3097" y="32485"/>
                </a:lnTo>
                <a:lnTo>
                  <a:pt x="9292" y="30128"/>
                </a:lnTo>
                <a:lnTo>
                  <a:pt x="14455" y="28949"/>
                </a:lnTo>
                <a:lnTo>
                  <a:pt x="70803" y="28949"/>
                </a:lnTo>
                <a:lnTo>
                  <a:pt x="70803" y="0"/>
                </a:lnTo>
                <a:close/>
              </a:path>
              <a:path w="614679" h="411479">
                <a:moveTo>
                  <a:pt x="231661" y="402860"/>
                </a:moveTo>
                <a:lnTo>
                  <a:pt x="226129" y="402860"/>
                </a:lnTo>
                <a:lnTo>
                  <a:pt x="226129" y="411036"/>
                </a:lnTo>
                <a:lnTo>
                  <a:pt x="332337" y="411036"/>
                </a:lnTo>
                <a:lnTo>
                  <a:pt x="332337" y="403007"/>
                </a:lnTo>
                <a:lnTo>
                  <a:pt x="239774" y="403007"/>
                </a:lnTo>
                <a:lnTo>
                  <a:pt x="231661" y="402860"/>
                </a:lnTo>
                <a:close/>
              </a:path>
              <a:path w="614679" h="411479">
                <a:moveTo>
                  <a:pt x="298041" y="135907"/>
                </a:moveTo>
                <a:lnTo>
                  <a:pt x="247813" y="135907"/>
                </a:lnTo>
                <a:lnTo>
                  <a:pt x="251317" y="136791"/>
                </a:lnTo>
                <a:lnTo>
                  <a:pt x="256480" y="140327"/>
                </a:lnTo>
                <a:lnTo>
                  <a:pt x="258361" y="142979"/>
                </a:lnTo>
                <a:lnTo>
                  <a:pt x="260720" y="150050"/>
                </a:lnTo>
                <a:lnTo>
                  <a:pt x="261293" y="158116"/>
                </a:lnTo>
                <a:lnTo>
                  <a:pt x="261292" y="364187"/>
                </a:lnTo>
                <a:lnTo>
                  <a:pt x="246707" y="401460"/>
                </a:lnTo>
                <a:lnTo>
                  <a:pt x="239774" y="403007"/>
                </a:lnTo>
                <a:lnTo>
                  <a:pt x="332337" y="403007"/>
                </a:lnTo>
                <a:lnTo>
                  <a:pt x="332337" y="402860"/>
                </a:lnTo>
                <a:lnTo>
                  <a:pt x="321273" y="402860"/>
                </a:lnTo>
                <a:lnTo>
                  <a:pt x="313640" y="401755"/>
                </a:lnTo>
                <a:lnTo>
                  <a:pt x="298041" y="364187"/>
                </a:lnTo>
                <a:lnTo>
                  <a:pt x="298041" y="302531"/>
                </a:lnTo>
                <a:lnTo>
                  <a:pt x="323579" y="302531"/>
                </a:lnTo>
                <a:lnTo>
                  <a:pt x="321612" y="301703"/>
                </a:lnTo>
                <a:lnTo>
                  <a:pt x="299161" y="269991"/>
                </a:lnTo>
                <a:lnTo>
                  <a:pt x="298041" y="167067"/>
                </a:lnTo>
                <a:lnTo>
                  <a:pt x="306573" y="158116"/>
                </a:lnTo>
                <a:lnTo>
                  <a:pt x="310821" y="154028"/>
                </a:lnTo>
                <a:lnTo>
                  <a:pt x="298041" y="154028"/>
                </a:lnTo>
                <a:lnTo>
                  <a:pt x="298041" y="135907"/>
                </a:lnTo>
                <a:close/>
              </a:path>
              <a:path w="614679" h="411479">
                <a:moveTo>
                  <a:pt x="323579" y="302531"/>
                </a:moveTo>
                <a:lnTo>
                  <a:pt x="298041" y="302531"/>
                </a:lnTo>
                <a:lnTo>
                  <a:pt x="305415" y="309161"/>
                </a:lnTo>
                <a:lnTo>
                  <a:pt x="346275" y="320432"/>
                </a:lnTo>
                <a:lnTo>
                  <a:pt x="364281" y="318678"/>
                </a:lnTo>
                <a:lnTo>
                  <a:pt x="380682" y="313415"/>
                </a:lnTo>
                <a:lnTo>
                  <a:pt x="391215" y="307172"/>
                </a:lnTo>
                <a:lnTo>
                  <a:pt x="345612" y="307172"/>
                </a:lnTo>
                <a:lnTo>
                  <a:pt x="336824" y="306564"/>
                </a:lnTo>
                <a:lnTo>
                  <a:pt x="328824" y="304741"/>
                </a:lnTo>
                <a:lnTo>
                  <a:pt x="323579" y="302531"/>
                </a:lnTo>
                <a:close/>
              </a:path>
              <a:path w="614679" h="411479">
                <a:moveTo>
                  <a:pt x="419462" y="137896"/>
                </a:moveTo>
                <a:lnTo>
                  <a:pt x="345391" y="137896"/>
                </a:lnTo>
                <a:lnTo>
                  <a:pt x="354795" y="138973"/>
                </a:lnTo>
                <a:lnTo>
                  <a:pt x="363534" y="142205"/>
                </a:lnTo>
                <a:lnTo>
                  <a:pt x="394290" y="185463"/>
                </a:lnTo>
                <a:lnTo>
                  <a:pt x="399379" y="226512"/>
                </a:lnTo>
                <a:lnTo>
                  <a:pt x="398259" y="245807"/>
                </a:lnTo>
                <a:lnTo>
                  <a:pt x="381457" y="289935"/>
                </a:lnTo>
                <a:lnTo>
                  <a:pt x="345612" y="307172"/>
                </a:lnTo>
                <a:lnTo>
                  <a:pt x="391215" y="307172"/>
                </a:lnTo>
                <a:lnTo>
                  <a:pt x="421837" y="274107"/>
                </a:lnTo>
                <a:lnTo>
                  <a:pt x="436882" y="230794"/>
                </a:lnTo>
                <a:lnTo>
                  <a:pt x="438763" y="205739"/>
                </a:lnTo>
                <a:lnTo>
                  <a:pt x="437200" y="183420"/>
                </a:lnTo>
                <a:lnTo>
                  <a:pt x="432513" y="163310"/>
                </a:lnTo>
                <a:lnTo>
                  <a:pt x="424700" y="145410"/>
                </a:lnTo>
                <a:lnTo>
                  <a:pt x="419462" y="137896"/>
                </a:lnTo>
                <a:close/>
              </a:path>
              <a:path w="614679" h="411479">
                <a:moveTo>
                  <a:pt x="362870" y="105853"/>
                </a:moveTo>
                <a:lnTo>
                  <a:pt x="321667" y="122931"/>
                </a:lnTo>
                <a:lnTo>
                  <a:pt x="298041" y="154028"/>
                </a:lnTo>
                <a:lnTo>
                  <a:pt x="310821" y="154028"/>
                </a:lnTo>
                <a:lnTo>
                  <a:pt x="313806" y="151155"/>
                </a:lnTo>
                <a:lnTo>
                  <a:pt x="319738" y="146183"/>
                </a:lnTo>
                <a:lnTo>
                  <a:pt x="324370" y="143200"/>
                </a:lnTo>
                <a:lnTo>
                  <a:pt x="331303" y="139664"/>
                </a:lnTo>
                <a:lnTo>
                  <a:pt x="338311" y="137896"/>
                </a:lnTo>
                <a:lnTo>
                  <a:pt x="419462" y="137896"/>
                </a:lnTo>
                <a:lnTo>
                  <a:pt x="413762" y="129720"/>
                </a:lnTo>
                <a:lnTo>
                  <a:pt x="402947" y="119278"/>
                </a:lnTo>
                <a:lnTo>
                  <a:pt x="390861" y="111819"/>
                </a:lnTo>
                <a:lnTo>
                  <a:pt x="377502" y="107344"/>
                </a:lnTo>
                <a:lnTo>
                  <a:pt x="362870" y="105853"/>
                </a:lnTo>
                <a:close/>
              </a:path>
              <a:path w="614679" h="411479">
                <a:moveTo>
                  <a:pt x="298041" y="106737"/>
                </a:moveTo>
                <a:lnTo>
                  <a:pt x="289632" y="106737"/>
                </a:lnTo>
                <a:lnTo>
                  <a:pt x="227237" y="131930"/>
                </a:lnTo>
                <a:lnTo>
                  <a:pt x="229891" y="139001"/>
                </a:lnTo>
                <a:lnTo>
                  <a:pt x="235350" y="136939"/>
                </a:lnTo>
                <a:lnTo>
                  <a:pt x="239849" y="135907"/>
                </a:lnTo>
                <a:lnTo>
                  <a:pt x="298041" y="135907"/>
                </a:lnTo>
                <a:lnTo>
                  <a:pt x="298041" y="106737"/>
                </a:lnTo>
                <a:close/>
              </a:path>
              <a:path w="614679" h="411479">
                <a:moveTo>
                  <a:pt x="581549" y="311591"/>
                </a:moveTo>
                <a:lnTo>
                  <a:pt x="495628" y="311591"/>
                </a:lnTo>
                <a:lnTo>
                  <a:pt x="499611" y="312328"/>
                </a:lnTo>
                <a:lnTo>
                  <a:pt x="504479" y="313801"/>
                </a:lnTo>
                <a:lnTo>
                  <a:pt x="516095" y="316702"/>
                </a:lnTo>
                <a:lnTo>
                  <a:pt x="527048" y="318774"/>
                </a:lnTo>
                <a:lnTo>
                  <a:pt x="537337" y="320018"/>
                </a:lnTo>
                <a:lnTo>
                  <a:pt x="546962" y="320432"/>
                </a:lnTo>
                <a:lnTo>
                  <a:pt x="559594" y="319375"/>
                </a:lnTo>
                <a:lnTo>
                  <a:pt x="571605" y="316205"/>
                </a:lnTo>
                <a:lnTo>
                  <a:pt x="581549" y="311591"/>
                </a:lnTo>
                <a:close/>
              </a:path>
              <a:path w="614679" h="411479">
                <a:moveTo>
                  <a:pt x="484565" y="245075"/>
                </a:moveTo>
                <a:lnTo>
                  <a:pt x="477263" y="245075"/>
                </a:lnTo>
                <a:lnTo>
                  <a:pt x="477263" y="317337"/>
                </a:lnTo>
                <a:lnTo>
                  <a:pt x="484565" y="317337"/>
                </a:lnTo>
                <a:lnTo>
                  <a:pt x="486483" y="313507"/>
                </a:lnTo>
                <a:lnTo>
                  <a:pt x="489137" y="311591"/>
                </a:lnTo>
                <a:lnTo>
                  <a:pt x="581549" y="311591"/>
                </a:lnTo>
                <a:lnTo>
                  <a:pt x="582993" y="310922"/>
                </a:lnTo>
                <a:lnTo>
                  <a:pt x="588130" y="307393"/>
                </a:lnTo>
                <a:lnTo>
                  <a:pt x="547404" y="307393"/>
                </a:lnTo>
                <a:lnTo>
                  <a:pt x="536825" y="306412"/>
                </a:lnTo>
                <a:lnTo>
                  <a:pt x="500206" y="282905"/>
                </a:lnTo>
                <a:lnTo>
                  <a:pt x="488368" y="259591"/>
                </a:lnTo>
                <a:lnTo>
                  <a:pt x="484565" y="245075"/>
                </a:lnTo>
                <a:close/>
              </a:path>
              <a:path w="614679" h="411479">
                <a:moveTo>
                  <a:pt x="537889" y="105853"/>
                </a:moveTo>
                <a:lnTo>
                  <a:pt x="493527" y="122648"/>
                </a:lnTo>
                <a:lnTo>
                  <a:pt x="476379" y="164415"/>
                </a:lnTo>
                <a:lnTo>
                  <a:pt x="477001" y="173613"/>
                </a:lnTo>
                <a:lnTo>
                  <a:pt x="501824" y="209827"/>
                </a:lnTo>
                <a:lnTo>
                  <a:pt x="543083" y="232575"/>
                </a:lnTo>
                <a:lnTo>
                  <a:pt x="555121" y="239495"/>
                </a:lnTo>
                <a:lnTo>
                  <a:pt x="581250" y="269576"/>
                </a:lnTo>
                <a:lnTo>
                  <a:pt x="581921" y="276896"/>
                </a:lnTo>
                <a:lnTo>
                  <a:pt x="581921" y="285295"/>
                </a:lnTo>
                <a:lnTo>
                  <a:pt x="547404" y="307393"/>
                </a:lnTo>
                <a:lnTo>
                  <a:pt x="588130" y="307393"/>
                </a:lnTo>
                <a:lnTo>
                  <a:pt x="613361" y="272139"/>
                </a:lnTo>
                <a:lnTo>
                  <a:pt x="614668" y="258997"/>
                </a:lnTo>
                <a:lnTo>
                  <a:pt x="611861" y="241967"/>
                </a:lnTo>
                <a:lnTo>
                  <a:pt x="603439" y="226678"/>
                </a:lnTo>
                <a:lnTo>
                  <a:pt x="589403" y="213129"/>
                </a:lnTo>
                <a:lnTo>
                  <a:pt x="569752" y="201320"/>
                </a:lnTo>
                <a:lnTo>
                  <a:pt x="537447" y="185629"/>
                </a:lnTo>
                <a:lnTo>
                  <a:pt x="527822" y="180616"/>
                </a:lnTo>
                <a:lnTo>
                  <a:pt x="502488" y="153438"/>
                </a:lnTo>
                <a:lnTo>
                  <a:pt x="502488" y="138559"/>
                </a:lnTo>
                <a:lnTo>
                  <a:pt x="537005" y="118891"/>
                </a:lnTo>
                <a:lnTo>
                  <a:pt x="599401" y="118891"/>
                </a:lnTo>
                <a:lnTo>
                  <a:pt x="599401" y="114250"/>
                </a:lnTo>
                <a:lnTo>
                  <a:pt x="579414" y="114250"/>
                </a:lnTo>
                <a:lnTo>
                  <a:pt x="574398" y="113145"/>
                </a:lnTo>
                <a:lnTo>
                  <a:pt x="566875" y="110935"/>
                </a:lnTo>
                <a:lnTo>
                  <a:pt x="558675" y="108712"/>
                </a:lnTo>
                <a:lnTo>
                  <a:pt x="551110" y="107123"/>
                </a:lnTo>
                <a:lnTo>
                  <a:pt x="544182" y="106170"/>
                </a:lnTo>
                <a:lnTo>
                  <a:pt x="537889" y="105853"/>
                </a:lnTo>
                <a:close/>
              </a:path>
              <a:path w="614679" h="411479">
                <a:moveTo>
                  <a:pt x="599401" y="118891"/>
                </a:moveTo>
                <a:lnTo>
                  <a:pt x="537005" y="118891"/>
                </a:lnTo>
                <a:lnTo>
                  <a:pt x="546733" y="119623"/>
                </a:lnTo>
                <a:lnTo>
                  <a:pt x="555563" y="121819"/>
                </a:lnTo>
                <a:lnTo>
                  <a:pt x="587598" y="159857"/>
                </a:lnTo>
                <a:lnTo>
                  <a:pt x="592099" y="174801"/>
                </a:lnTo>
                <a:lnTo>
                  <a:pt x="599401" y="174801"/>
                </a:lnTo>
                <a:lnTo>
                  <a:pt x="599401" y="118891"/>
                </a:lnTo>
                <a:close/>
              </a:path>
              <a:path w="614679" h="411479">
                <a:moveTo>
                  <a:pt x="599401" y="105853"/>
                </a:moveTo>
                <a:lnTo>
                  <a:pt x="592099" y="105853"/>
                </a:lnTo>
                <a:lnTo>
                  <a:pt x="590329" y="109388"/>
                </a:lnTo>
                <a:lnTo>
                  <a:pt x="588780" y="111672"/>
                </a:lnTo>
                <a:lnTo>
                  <a:pt x="586125" y="113734"/>
                </a:lnTo>
                <a:lnTo>
                  <a:pt x="584281" y="114250"/>
                </a:lnTo>
                <a:lnTo>
                  <a:pt x="599401" y="114250"/>
                </a:lnTo>
                <a:lnTo>
                  <a:pt x="599401" y="10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6862" y="4574321"/>
            <a:ext cx="384175" cy="311150"/>
          </a:xfrm>
          <a:custGeom>
            <a:avLst/>
            <a:gdLst/>
            <a:ahLst/>
            <a:cxnLst/>
            <a:rect l="l" t="t" r="r" b="b"/>
            <a:pathLst>
              <a:path w="384175" h="311150">
                <a:moveTo>
                  <a:pt x="80318" y="35577"/>
                </a:moveTo>
                <a:lnTo>
                  <a:pt x="29944" y="35577"/>
                </a:lnTo>
                <a:lnTo>
                  <a:pt x="33227" y="36682"/>
                </a:lnTo>
                <a:lnTo>
                  <a:pt x="38684" y="41103"/>
                </a:lnTo>
                <a:lnTo>
                  <a:pt x="43809" y="91267"/>
                </a:lnTo>
                <a:lnTo>
                  <a:pt x="43809" y="253029"/>
                </a:lnTo>
                <a:lnTo>
                  <a:pt x="36876" y="291886"/>
                </a:lnTo>
                <a:lnTo>
                  <a:pt x="5309" y="297668"/>
                </a:lnTo>
                <a:lnTo>
                  <a:pt x="5309" y="305845"/>
                </a:lnTo>
                <a:lnTo>
                  <a:pt x="118154" y="305845"/>
                </a:lnTo>
                <a:lnTo>
                  <a:pt x="118154" y="297668"/>
                </a:lnTo>
                <a:lnTo>
                  <a:pt x="108833" y="297268"/>
                </a:lnTo>
                <a:lnTo>
                  <a:pt x="101227" y="296508"/>
                </a:lnTo>
                <a:lnTo>
                  <a:pt x="80450" y="264438"/>
                </a:lnTo>
                <a:lnTo>
                  <a:pt x="80318" y="253029"/>
                </a:lnTo>
                <a:lnTo>
                  <a:pt x="80318" y="35577"/>
                </a:lnTo>
                <a:close/>
              </a:path>
              <a:path w="384175" h="311150">
                <a:moveTo>
                  <a:pt x="80318" y="0"/>
                </a:moveTo>
                <a:lnTo>
                  <a:pt x="73016" y="0"/>
                </a:lnTo>
                <a:lnTo>
                  <a:pt x="0" y="35577"/>
                </a:lnTo>
                <a:lnTo>
                  <a:pt x="3318" y="42429"/>
                </a:lnTo>
                <a:lnTo>
                  <a:pt x="13054" y="37861"/>
                </a:lnTo>
                <a:lnTo>
                  <a:pt x="20651" y="35577"/>
                </a:lnTo>
                <a:lnTo>
                  <a:pt x="80318" y="35577"/>
                </a:lnTo>
                <a:lnTo>
                  <a:pt x="80318" y="0"/>
                </a:lnTo>
                <a:close/>
              </a:path>
              <a:path w="384175" h="311150">
                <a:moveTo>
                  <a:pt x="287642" y="0"/>
                </a:moveTo>
                <a:lnTo>
                  <a:pt x="246486" y="14363"/>
                </a:lnTo>
                <a:lnTo>
                  <a:pt x="213712" y="52173"/>
                </a:lnTo>
                <a:lnTo>
                  <a:pt x="198556" y="88898"/>
                </a:lnTo>
                <a:lnTo>
                  <a:pt x="190811" y="133040"/>
                </a:lnTo>
                <a:lnTo>
                  <a:pt x="189843" y="157784"/>
                </a:lnTo>
                <a:lnTo>
                  <a:pt x="191350" y="186747"/>
                </a:lnTo>
                <a:lnTo>
                  <a:pt x="203409" y="238126"/>
                </a:lnTo>
                <a:lnTo>
                  <a:pt x="229131" y="282683"/>
                </a:lnTo>
                <a:lnTo>
                  <a:pt x="264865" y="307987"/>
                </a:lnTo>
                <a:lnTo>
                  <a:pt x="285428" y="311150"/>
                </a:lnTo>
                <a:lnTo>
                  <a:pt x="296374" y="310120"/>
                </a:lnTo>
                <a:lnTo>
                  <a:pt x="307527" y="307033"/>
                </a:lnTo>
                <a:lnTo>
                  <a:pt x="318888" y="301888"/>
                </a:lnTo>
                <a:lnTo>
                  <a:pt x="326375" y="297226"/>
                </a:lnTo>
                <a:lnTo>
                  <a:pt x="286092" y="297226"/>
                </a:lnTo>
                <a:lnTo>
                  <a:pt x="274365" y="295169"/>
                </a:lnTo>
                <a:lnTo>
                  <a:pt x="248478" y="264299"/>
                </a:lnTo>
                <a:lnTo>
                  <a:pt x="237028" y="219495"/>
                </a:lnTo>
                <a:lnTo>
                  <a:pt x="233211" y="163309"/>
                </a:lnTo>
                <a:lnTo>
                  <a:pt x="233570" y="144124"/>
                </a:lnTo>
                <a:lnTo>
                  <a:pt x="236447" y="105341"/>
                </a:lnTo>
                <a:lnTo>
                  <a:pt x="242477" y="67386"/>
                </a:lnTo>
                <a:lnTo>
                  <a:pt x="260648" y="28064"/>
                </a:lnTo>
                <a:lnTo>
                  <a:pt x="287421" y="14584"/>
                </a:lnTo>
                <a:lnTo>
                  <a:pt x="328336" y="14584"/>
                </a:lnTo>
                <a:lnTo>
                  <a:pt x="320388" y="8784"/>
                </a:lnTo>
                <a:lnTo>
                  <a:pt x="304458" y="2196"/>
                </a:lnTo>
                <a:lnTo>
                  <a:pt x="287642" y="0"/>
                </a:lnTo>
                <a:close/>
              </a:path>
              <a:path w="384175" h="311150">
                <a:moveTo>
                  <a:pt x="328336" y="14584"/>
                </a:moveTo>
                <a:lnTo>
                  <a:pt x="295976" y="14584"/>
                </a:lnTo>
                <a:lnTo>
                  <a:pt x="303277" y="17015"/>
                </a:lnTo>
                <a:lnTo>
                  <a:pt x="309325" y="21877"/>
                </a:lnTo>
                <a:lnTo>
                  <a:pt x="329902" y="57898"/>
                </a:lnTo>
                <a:lnTo>
                  <a:pt x="337868" y="96405"/>
                </a:lnTo>
                <a:lnTo>
                  <a:pt x="340523" y="143419"/>
                </a:lnTo>
                <a:lnTo>
                  <a:pt x="339887" y="176057"/>
                </a:lnTo>
                <a:lnTo>
                  <a:pt x="334799" y="229646"/>
                </a:lnTo>
                <a:lnTo>
                  <a:pt x="322159" y="272172"/>
                </a:lnTo>
                <a:lnTo>
                  <a:pt x="292122" y="296557"/>
                </a:lnTo>
                <a:lnTo>
                  <a:pt x="286092" y="297226"/>
                </a:lnTo>
                <a:lnTo>
                  <a:pt x="326375" y="297226"/>
                </a:lnTo>
                <a:lnTo>
                  <a:pt x="360803" y="258740"/>
                </a:lnTo>
                <a:lnTo>
                  <a:pt x="375427" y="222547"/>
                </a:lnTo>
                <a:lnTo>
                  <a:pt x="382951" y="178239"/>
                </a:lnTo>
                <a:lnTo>
                  <a:pt x="383891" y="153144"/>
                </a:lnTo>
                <a:lnTo>
                  <a:pt x="381748" y="117840"/>
                </a:lnTo>
                <a:lnTo>
                  <a:pt x="375317" y="86405"/>
                </a:lnTo>
                <a:lnTo>
                  <a:pt x="364599" y="58837"/>
                </a:lnTo>
                <a:lnTo>
                  <a:pt x="349595" y="35137"/>
                </a:lnTo>
                <a:lnTo>
                  <a:pt x="335434" y="19764"/>
                </a:lnTo>
                <a:lnTo>
                  <a:pt x="328336" y="14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9065" y="3927123"/>
            <a:ext cx="1525424" cy="320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6800" y="4499038"/>
            <a:ext cx="110250" cy="182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9244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9244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30521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30521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7390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7390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73464" y="4580509"/>
            <a:ext cx="273050" cy="299720"/>
          </a:xfrm>
          <a:custGeom>
            <a:avLst/>
            <a:gdLst/>
            <a:ahLst/>
            <a:cxnLst/>
            <a:rect l="l" t="t" r="r" b="b"/>
            <a:pathLst>
              <a:path w="273050" h="299720">
                <a:moveTo>
                  <a:pt x="230380" y="8028"/>
                </a:moveTo>
                <a:lnTo>
                  <a:pt x="88652" y="8028"/>
                </a:lnTo>
                <a:lnTo>
                  <a:pt x="96580" y="10312"/>
                </a:lnTo>
                <a:lnTo>
                  <a:pt x="107645" y="19740"/>
                </a:lnTo>
                <a:lnTo>
                  <a:pt x="110409" y="25486"/>
                </a:lnTo>
                <a:lnTo>
                  <a:pt x="110409" y="32264"/>
                </a:lnTo>
                <a:lnTo>
                  <a:pt x="52660" y="241317"/>
                </a:lnTo>
                <a:lnTo>
                  <a:pt x="37835" y="278001"/>
                </a:lnTo>
                <a:lnTo>
                  <a:pt x="24560" y="288166"/>
                </a:lnTo>
                <a:lnTo>
                  <a:pt x="20725" y="289934"/>
                </a:lnTo>
                <a:lnTo>
                  <a:pt x="13350" y="291039"/>
                </a:lnTo>
                <a:lnTo>
                  <a:pt x="2434" y="291481"/>
                </a:lnTo>
                <a:lnTo>
                  <a:pt x="0" y="299657"/>
                </a:lnTo>
                <a:lnTo>
                  <a:pt x="116163" y="299657"/>
                </a:lnTo>
                <a:lnTo>
                  <a:pt x="118154" y="291481"/>
                </a:lnTo>
                <a:lnTo>
                  <a:pt x="108363" y="290459"/>
                </a:lnTo>
                <a:lnTo>
                  <a:pt x="100674" y="289161"/>
                </a:lnTo>
                <a:lnTo>
                  <a:pt x="95087" y="287586"/>
                </a:lnTo>
                <a:lnTo>
                  <a:pt x="91602" y="285736"/>
                </a:lnTo>
                <a:lnTo>
                  <a:pt x="87325" y="282200"/>
                </a:lnTo>
                <a:lnTo>
                  <a:pt x="85186" y="277338"/>
                </a:lnTo>
                <a:lnTo>
                  <a:pt x="85186" y="271151"/>
                </a:lnTo>
                <a:lnTo>
                  <a:pt x="116163" y="150713"/>
                </a:lnTo>
                <a:lnTo>
                  <a:pt x="188074" y="150713"/>
                </a:lnTo>
                <a:lnTo>
                  <a:pt x="206404" y="146410"/>
                </a:lnTo>
                <a:lnTo>
                  <a:pt x="222190" y="140105"/>
                </a:lnTo>
                <a:lnTo>
                  <a:pt x="137773" y="140105"/>
                </a:lnTo>
                <a:lnTo>
                  <a:pt x="129366" y="139442"/>
                </a:lnTo>
                <a:lnTo>
                  <a:pt x="119924" y="138116"/>
                </a:lnTo>
                <a:lnTo>
                  <a:pt x="155326" y="17678"/>
                </a:lnTo>
                <a:lnTo>
                  <a:pt x="161817" y="16499"/>
                </a:lnTo>
                <a:lnTo>
                  <a:pt x="167422" y="15910"/>
                </a:lnTo>
                <a:lnTo>
                  <a:pt x="245485" y="15910"/>
                </a:lnTo>
                <a:lnTo>
                  <a:pt x="237028" y="10441"/>
                </a:lnTo>
                <a:lnTo>
                  <a:pt x="230380" y="8028"/>
                </a:lnTo>
                <a:close/>
              </a:path>
              <a:path w="273050" h="299720">
                <a:moveTo>
                  <a:pt x="188074" y="150713"/>
                </a:moveTo>
                <a:lnTo>
                  <a:pt x="116163" y="150713"/>
                </a:lnTo>
                <a:lnTo>
                  <a:pt x="124958" y="152246"/>
                </a:lnTo>
                <a:lnTo>
                  <a:pt x="133643" y="153309"/>
                </a:lnTo>
                <a:lnTo>
                  <a:pt x="142217" y="153903"/>
                </a:lnTo>
                <a:lnTo>
                  <a:pt x="150680" y="154028"/>
                </a:lnTo>
                <a:lnTo>
                  <a:pt x="198695" y="299657"/>
                </a:lnTo>
                <a:lnTo>
                  <a:pt x="270384" y="299657"/>
                </a:lnTo>
                <a:lnTo>
                  <a:pt x="272817" y="291481"/>
                </a:lnTo>
                <a:lnTo>
                  <a:pt x="261795" y="290293"/>
                </a:lnTo>
                <a:lnTo>
                  <a:pt x="252406" y="288056"/>
                </a:lnTo>
                <a:lnTo>
                  <a:pt x="222590" y="253168"/>
                </a:lnTo>
                <a:lnTo>
                  <a:pt x="217280" y="238445"/>
                </a:lnTo>
                <a:lnTo>
                  <a:pt x="188074" y="150713"/>
                </a:lnTo>
                <a:close/>
              </a:path>
              <a:path w="273050" h="299720">
                <a:moveTo>
                  <a:pt x="245485" y="15910"/>
                </a:moveTo>
                <a:lnTo>
                  <a:pt x="172143" y="15910"/>
                </a:lnTo>
                <a:lnTo>
                  <a:pt x="185107" y="16725"/>
                </a:lnTo>
                <a:lnTo>
                  <a:pt x="196343" y="19170"/>
                </a:lnTo>
                <a:lnTo>
                  <a:pt x="226594" y="54970"/>
                </a:lnTo>
                <a:lnTo>
                  <a:pt x="227458" y="66516"/>
                </a:lnTo>
                <a:lnTo>
                  <a:pt x="226075" y="81564"/>
                </a:lnTo>
                <a:lnTo>
                  <a:pt x="205332" y="119001"/>
                </a:lnTo>
                <a:lnTo>
                  <a:pt x="163182" y="138786"/>
                </a:lnTo>
                <a:lnTo>
                  <a:pt x="145149" y="140105"/>
                </a:lnTo>
                <a:lnTo>
                  <a:pt x="222190" y="140105"/>
                </a:lnTo>
                <a:lnTo>
                  <a:pt x="258760" y="108027"/>
                </a:lnTo>
                <a:lnTo>
                  <a:pt x="271269" y="67400"/>
                </a:lnTo>
                <a:lnTo>
                  <a:pt x="269914" y="52995"/>
                </a:lnTo>
                <a:lnTo>
                  <a:pt x="265848" y="40053"/>
                </a:lnTo>
                <a:lnTo>
                  <a:pt x="259071" y="28576"/>
                </a:lnTo>
                <a:lnTo>
                  <a:pt x="249585" y="18562"/>
                </a:lnTo>
                <a:lnTo>
                  <a:pt x="245485" y="15910"/>
                </a:lnTo>
                <a:close/>
              </a:path>
              <a:path w="273050" h="299720">
                <a:moveTo>
                  <a:pt x="178780" y="0"/>
                </a:moveTo>
                <a:lnTo>
                  <a:pt x="80982" y="0"/>
                </a:lnTo>
                <a:lnTo>
                  <a:pt x="78327" y="8176"/>
                </a:lnTo>
                <a:lnTo>
                  <a:pt x="88652" y="8028"/>
                </a:lnTo>
                <a:lnTo>
                  <a:pt x="230380" y="8028"/>
                </a:lnTo>
                <a:lnTo>
                  <a:pt x="221042" y="4640"/>
                </a:lnTo>
                <a:lnTo>
                  <a:pt x="201626" y="1160"/>
                </a:lnTo>
                <a:lnTo>
                  <a:pt x="178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421" y="3941709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20">
                <a:moveTo>
                  <a:pt x="204668" y="0"/>
                </a:moveTo>
                <a:lnTo>
                  <a:pt x="82309" y="0"/>
                </a:lnTo>
                <a:lnTo>
                  <a:pt x="79654" y="8174"/>
                </a:lnTo>
                <a:lnTo>
                  <a:pt x="81130" y="8323"/>
                </a:lnTo>
                <a:lnTo>
                  <a:pt x="83121" y="8397"/>
                </a:lnTo>
                <a:lnTo>
                  <a:pt x="96840" y="8397"/>
                </a:lnTo>
                <a:lnTo>
                  <a:pt x="104472" y="9944"/>
                </a:lnTo>
                <a:lnTo>
                  <a:pt x="112586" y="16131"/>
                </a:lnTo>
                <a:lnTo>
                  <a:pt x="114614" y="20477"/>
                </a:lnTo>
                <a:lnTo>
                  <a:pt x="114614" y="26075"/>
                </a:lnTo>
                <a:lnTo>
                  <a:pt x="55095" y="241538"/>
                </a:lnTo>
                <a:lnTo>
                  <a:pt x="40491" y="278221"/>
                </a:lnTo>
                <a:lnTo>
                  <a:pt x="3098" y="291481"/>
                </a:lnTo>
                <a:lnTo>
                  <a:pt x="0" y="299657"/>
                </a:lnTo>
                <a:lnTo>
                  <a:pt x="222369" y="299657"/>
                </a:lnTo>
                <a:lnTo>
                  <a:pt x="227983" y="283305"/>
                </a:lnTo>
                <a:lnTo>
                  <a:pt x="102444" y="283305"/>
                </a:lnTo>
                <a:lnTo>
                  <a:pt x="96766" y="282200"/>
                </a:lnTo>
                <a:lnTo>
                  <a:pt x="94258" y="279990"/>
                </a:lnTo>
                <a:lnTo>
                  <a:pt x="90275" y="276749"/>
                </a:lnTo>
                <a:lnTo>
                  <a:pt x="88284" y="273359"/>
                </a:lnTo>
                <a:lnTo>
                  <a:pt x="88284" y="269824"/>
                </a:lnTo>
                <a:lnTo>
                  <a:pt x="88657" y="265073"/>
                </a:lnTo>
                <a:lnTo>
                  <a:pt x="146255" y="62317"/>
                </a:lnTo>
                <a:lnTo>
                  <a:pt x="159310" y="25191"/>
                </a:lnTo>
                <a:lnTo>
                  <a:pt x="202899" y="8174"/>
                </a:lnTo>
                <a:lnTo>
                  <a:pt x="204668" y="0"/>
                </a:lnTo>
                <a:close/>
              </a:path>
              <a:path w="252095" h="299720">
                <a:moveTo>
                  <a:pt x="251576" y="214577"/>
                </a:moveTo>
                <a:lnTo>
                  <a:pt x="243389" y="214577"/>
                </a:lnTo>
                <a:lnTo>
                  <a:pt x="237636" y="224522"/>
                </a:lnTo>
                <a:lnTo>
                  <a:pt x="230376" y="236441"/>
                </a:lnTo>
                <a:lnTo>
                  <a:pt x="203672" y="267891"/>
                </a:lnTo>
                <a:lnTo>
                  <a:pt x="155285" y="282808"/>
                </a:lnTo>
                <a:lnTo>
                  <a:pt x="140281" y="283305"/>
                </a:lnTo>
                <a:lnTo>
                  <a:pt x="227983" y="283305"/>
                </a:lnTo>
                <a:lnTo>
                  <a:pt x="251576" y="214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37773" y="4212343"/>
            <a:ext cx="236854" cy="320040"/>
          </a:xfrm>
          <a:custGeom>
            <a:avLst/>
            <a:gdLst/>
            <a:ahLst/>
            <a:cxnLst/>
            <a:rect l="l" t="t" r="r" b="b"/>
            <a:pathLst>
              <a:path w="236854" h="320039">
                <a:moveTo>
                  <a:pt x="134527" y="114250"/>
                </a:moveTo>
                <a:lnTo>
                  <a:pt x="126561" y="114250"/>
                </a:lnTo>
                <a:lnTo>
                  <a:pt x="114890" y="115424"/>
                </a:lnTo>
                <a:lnTo>
                  <a:pt x="76556" y="133035"/>
                </a:lnTo>
                <a:lnTo>
                  <a:pt x="45414" y="159939"/>
                </a:lnTo>
                <a:lnTo>
                  <a:pt x="21019" y="193805"/>
                </a:lnTo>
                <a:lnTo>
                  <a:pt x="5254" y="230047"/>
                </a:lnTo>
                <a:lnTo>
                  <a:pt x="0" y="264079"/>
                </a:lnTo>
                <a:lnTo>
                  <a:pt x="781" y="276227"/>
                </a:lnTo>
                <a:lnTo>
                  <a:pt x="19021" y="311156"/>
                </a:lnTo>
                <a:lnTo>
                  <a:pt x="41818" y="319547"/>
                </a:lnTo>
                <a:lnTo>
                  <a:pt x="50212" y="318732"/>
                </a:lnTo>
                <a:lnTo>
                  <a:pt x="90081" y="295101"/>
                </a:lnTo>
                <a:lnTo>
                  <a:pt x="55167" y="293471"/>
                </a:lnTo>
                <a:lnTo>
                  <a:pt x="49340" y="290562"/>
                </a:lnTo>
                <a:lnTo>
                  <a:pt x="37171" y="259439"/>
                </a:lnTo>
                <a:lnTo>
                  <a:pt x="39059" y="238196"/>
                </a:lnTo>
                <a:lnTo>
                  <a:pt x="54160" y="194220"/>
                </a:lnTo>
                <a:lnTo>
                  <a:pt x="82330" y="151376"/>
                </a:lnTo>
                <a:lnTo>
                  <a:pt x="125455" y="125520"/>
                </a:lnTo>
                <a:lnTo>
                  <a:pt x="156236" y="125520"/>
                </a:lnTo>
                <a:lnTo>
                  <a:pt x="152892" y="122353"/>
                </a:lnTo>
                <a:lnTo>
                  <a:pt x="141386" y="115870"/>
                </a:lnTo>
                <a:lnTo>
                  <a:pt x="134527" y="114250"/>
                </a:lnTo>
                <a:close/>
              </a:path>
              <a:path w="236854" h="320039">
                <a:moveTo>
                  <a:pt x="167059" y="238003"/>
                </a:moveTo>
                <a:lnTo>
                  <a:pt x="134970" y="238003"/>
                </a:lnTo>
                <a:lnTo>
                  <a:pt x="126312" y="265503"/>
                </a:lnTo>
                <a:lnTo>
                  <a:pt x="119750" y="305846"/>
                </a:lnTo>
                <a:lnTo>
                  <a:pt x="121325" y="310708"/>
                </a:lnTo>
                <a:lnTo>
                  <a:pt x="127815" y="317779"/>
                </a:lnTo>
                <a:lnTo>
                  <a:pt x="131946" y="319547"/>
                </a:lnTo>
                <a:lnTo>
                  <a:pt x="136961" y="319547"/>
                </a:lnTo>
                <a:lnTo>
                  <a:pt x="175495" y="298471"/>
                </a:lnTo>
                <a:lnTo>
                  <a:pt x="179014" y="294797"/>
                </a:lnTo>
                <a:lnTo>
                  <a:pt x="158644" y="294797"/>
                </a:lnTo>
                <a:lnTo>
                  <a:pt x="157354" y="294134"/>
                </a:lnTo>
                <a:lnTo>
                  <a:pt x="154847" y="291482"/>
                </a:lnTo>
                <a:lnTo>
                  <a:pt x="154345" y="290364"/>
                </a:lnTo>
                <a:lnTo>
                  <a:pt x="154364" y="287035"/>
                </a:lnTo>
                <a:lnTo>
                  <a:pt x="154607" y="284383"/>
                </a:lnTo>
                <a:lnTo>
                  <a:pt x="155768" y="278333"/>
                </a:lnTo>
                <a:lnTo>
                  <a:pt x="157704" y="270460"/>
                </a:lnTo>
                <a:lnTo>
                  <a:pt x="160414" y="260765"/>
                </a:lnTo>
                <a:lnTo>
                  <a:pt x="167059" y="238003"/>
                </a:lnTo>
                <a:close/>
              </a:path>
              <a:path w="236854" h="320039">
                <a:moveTo>
                  <a:pt x="192055" y="265405"/>
                </a:moveTo>
                <a:lnTo>
                  <a:pt x="164176" y="293839"/>
                </a:lnTo>
                <a:lnTo>
                  <a:pt x="161890" y="294797"/>
                </a:lnTo>
                <a:lnTo>
                  <a:pt x="179014" y="294797"/>
                </a:lnTo>
                <a:lnTo>
                  <a:pt x="183564" y="290046"/>
                </a:lnTo>
                <a:lnTo>
                  <a:pt x="191592" y="280571"/>
                </a:lnTo>
                <a:lnTo>
                  <a:pt x="199579" y="270046"/>
                </a:lnTo>
                <a:lnTo>
                  <a:pt x="192055" y="265405"/>
                </a:lnTo>
                <a:close/>
              </a:path>
              <a:path w="236854" h="320039">
                <a:moveTo>
                  <a:pt x="156236" y="125520"/>
                </a:moveTo>
                <a:lnTo>
                  <a:pt x="133864" y="125520"/>
                </a:lnTo>
                <a:lnTo>
                  <a:pt x="140796" y="128393"/>
                </a:lnTo>
                <a:lnTo>
                  <a:pt x="151712" y="139885"/>
                </a:lnTo>
                <a:lnTo>
                  <a:pt x="154440" y="147472"/>
                </a:lnTo>
                <a:lnTo>
                  <a:pt x="154440" y="156900"/>
                </a:lnTo>
                <a:lnTo>
                  <a:pt x="145756" y="197176"/>
                </a:lnTo>
                <a:lnTo>
                  <a:pt x="119702" y="243749"/>
                </a:lnTo>
                <a:lnTo>
                  <a:pt x="87896" y="281041"/>
                </a:lnTo>
                <a:lnTo>
                  <a:pt x="61953" y="293471"/>
                </a:lnTo>
                <a:lnTo>
                  <a:pt x="91606" y="293471"/>
                </a:lnTo>
                <a:lnTo>
                  <a:pt x="104325" y="279880"/>
                </a:lnTo>
                <a:lnTo>
                  <a:pt x="119344" y="260765"/>
                </a:lnTo>
                <a:lnTo>
                  <a:pt x="134970" y="238003"/>
                </a:lnTo>
                <a:lnTo>
                  <a:pt x="167059" y="238003"/>
                </a:lnTo>
                <a:lnTo>
                  <a:pt x="197053" y="135244"/>
                </a:lnTo>
                <a:lnTo>
                  <a:pt x="164176" y="135244"/>
                </a:lnTo>
                <a:lnTo>
                  <a:pt x="158570" y="127731"/>
                </a:lnTo>
                <a:lnTo>
                  <a:pt x="156236" y="125520"/>
                </a:lnTo>
                <a:close/>
              </a:path>
              <a:path w="236854" h="320039">
                <a:moveTo>
                  <a:pt x="230917" y="19226"/>
                </a:moveTo>
                <a:lnTo>
                  <a:pt x="182098" y="19226"/>
                </a:lnTo>
                <a:lnTo>
                  <a:pt x="186081" y="20478"/>
                </a:lnTo>
                <a:lnTo>
                  <a:pt x="189179" y="22983"/>
                </a:lnTo>
                <a:lnTo>
                  <a:pt x="191391" y="25045"/>
                </a:lnTo>
                <a:lnTo>
                  <a:pt x="192498" y="27623"/>
                </a:lnTo>
                <a:lnTo>
                  <a:pt x="192498" y="34547"/>
                </a:lnTo>
                <a:lnTo>
                  <a:pt x="191613" y="39409"/>
                </a:lnTo>
                <a:lnTo>
                  <a:pt x="189843" y="45303"/>
                </a:lnTo>
                <a:lnTo>
                  <a:pt x="188810" y="48543"/>
                </a:lnTo>
                <a:lnTo>
                  <a:pt x="187483" y="52890"/>
                </a:lnTo>
                <a:lnTo>
                  <a:pt x="185860" y="58341"/>
                </a:lnTo>
                <a:lnTo>
                  <a:pt x="164176" y="135244"/>
                </a:lnTo>
                <a:lnTo>
                  <a:pt x="197053" y="135244"/>
                </a:lnTo>
                <a:lnTo>
                  <a:pt x="230917" y="19226"/>
                </a:lnTo>
                <a:close/>
              </a:path>
              <a:path w="236854" h="320039">
                <a:moveTo>
                  <a:pt x="236529" y="0"/>
                </a:moveTo>
                <a:lnTo>
                  <a:pt x="160414" y="12595"/>
                </a:lnTo>
                <a:lnTo>
                  <a:pt x="160414" y="20773"/>
                </a:lnTo>
                <a:lnTo>
                  <a:pt x="168233" y="19742"/>
                </a:lnTo>
                <a:lnTo>
                  <a:pt x="173838" y="19226"/>
                </a:lnTo>
                <a:lnTo>
                  <a:pt x="230917" y="19226"/>
                </a:lnTo>
                <a:lnTo>
                  <a:pt x="236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5827" y="4491101"/>
            <a:ext cx="525145" cy="151765"/>
          </a:xfrm>
          <a:custGeom>
            <a:avLst/>
            <a:gdLst/>
            <a:ahLst/>
            <a:cxnLst/>
            <a:rect l="l" t="t" r="r" b="b"/>
            <a:pathLst>
              <a:path w="525145" h="151764">
                <a:moveTo>
                  <a:pt x="45690" y="43185"/>
                </a:moveTo>
                <a:lnTo>
                  <a:pt x="25684" y="43185"/>
                </a:lnTo>
                <a:lnTo>
                  <a:pt x="1368" y="127405"/>
                </a:lnTo>
                <a:lnTo>
                  <a:pt x="0" y="134452"/>
                </a:lnTo>
                <a:lnTo>
                  <a:pt x="0" y="142788"/>
                </a:lnTo>
                <a:lnTo>
                  <a:pt x="1205" y="145817"/>
                </a:lnTo>
                <a:lnTo>
                  <a:pt x="6023" y="150544"/>
                </a:lnTo>
                <a:lnTo>
                  <a:pt x="9121" y="151725"/>
                </a:lnTo>
                <a:lnTo>
                  <a:pt x="17811" y="151725"/>
                </a:lnTo>
                <a:lnTo>
                  <a:pt x="22415" y="139608"/>
                </a:lnTo>
                <a:lnTo>
                  <a:pt x="21597" y="139221"/>
                </a:lnTo>
                <a:lnTo>
                  <a:pt x="20220" y="137674"/>
                </a:lnTo>
                <a:lnTo>
                  <a:pt x="19876" y="136558"/>
                </a:lnTo>
                <a:lnTo>
                  <a:pt x="19876" y="132690"/>
                </a:lnTo>
                <a:lnTo>
                  <a:pt x="21094" y="127361"/>
                </a:lnTo>
                <a:lnTo>
                  <a:pt x="23491" y="119240"/>
                </a:lnTo>
                <a:lnTo>
                  <a:pt x="45690" y="43185"/>
                </a:lnTo>
                <a:close/>
              </a:path>
              <a:path w="525145" h="151764">
                <a:moveTo>
                  <a:pt x="116546" y="42797"/>
                </a:moveTo>
                <a:lnTo>
                  <a:pt x="88911" y="42797"/>
                </a:lnTo>
                <a:lnTo>
                  <a:pt x="91191" y="43484"/>
                </a:lnTo>
                <a:lnTo>
                  <a:pt x="94202" y="45891"/>
                </a:lnTo>
                <a:lnTo>
                  <a:pt x="94848" y="47180"/>
                </a:lnTo>
                <a:lnTo>
                  <a:pt x="94732" y="53239"/>
                </a:lnTo>
                <a:lnTo>
                  <a:pt x="93472" y="59297"/>
                </a:lnTo>
                <a:lnTo>
                  <a:pt x="66840" y="148631"/>
                </a:lnTo>
                <a:lnTo>
                  <a:pt x="86587" y="148631"/>
                </a:lnTo>
                <a:lnTo>
                  <a:pt x="91234" y="130412"/>
                </a:lnTo>
                <a:lnTo>
                  <a:pt x="93299" y="124526"/>
                </a:lnTo>
                <a:lnTo>
                  <a:pt x="96913" y="114729"/>
                </a:lnTo>
                <a:lnTo>
                  <a:pt x="99494" y="107595"/>
                </a:lnTo>
                <a:lnTo>
                  <a:pt x="102591" y="101193"/>
                </a:lnTo>
                <a:lnTo>
                  <a:pt x="106797" y="94618"/>
                </a:lnTo>
                <a:lnTo>
                  <a:pt x="101172" y="94618"/>
                </a:lnTo>
                <a:lnTo>
                  <a:pt x="116546" y="42797"/>
                </a:lnTo>
                <a:close/>
              </a:path>
              <a:path w="525145" h="151764">
                <a:moveTo>
                  <a:pt x="45690" y="119240"/>
                </a:moveTo>
                <a:lnTo>
                  <a:pt x="38548" y="128092"/>
                </a:lnTo>
                <a:lnTo>
                  <a:pt x="33945" y="133377"/>
                </a:lnTo>
                <a:lnTo>
                  <a:pt x="31880" y="135096"/>
                </a:lnTo>
                <a:lnTo>
                  <a:pt x="28352" y="138104"/>
                </a:lnTo>
                <a:lnTo>
                  <a:pt x="25513" y="139608"/>
                </a:lnTo>
                <a:lnTo>
                  <a:pt x="35945" y="139608"/>
                </a:lnTo>
                <a:lnTo>
                  <a:pt x="38398" y="137191"/>
                </a:lnTo>
                <a:lnTo>
                  <a:pt x="44131" y="130412"/>
                </a:lnTo>
                <a:lnTo>
                  <a:pt x="49950" y="122463"/>
                </a:lnTo>
                <a:lnTo>
                  <a:pt x="45690" y="119240"/>
                </a:lnTo>
                <a:close/>
              </a:path>
              <a:path w="525145" h="151764">
                <a:moveTo>
                  <a:pt x="162093" y="31969"/>
                </a:moveTo>
                <a:lnTo>
                  <a:pt x="154866" y="31969"/>
                </a:lnTo>
                <a:lnTo>
                  <a:pt x="149186" y="34891"/>
                </a:lnTo>
                <a:lnTo>
                  <a:pt x="112207" y="76797"/>
                </a:lnTo>
                <a:lnTo>
                  <a:pt x="101172" y="94618"/>
                </a:lnTo>
                <a:lnTo>
                  <a:pt x="106797" y="94618"/>
                </a:lnTo>
                <a:lnTo>
                  <a:pt x="112353" y="85933"/>
                </a:lnTo>
                <a:lnTo>
                  <a:pt x="118274" y="77280"/>
                </a:lnTo>
                <a:lnTo>
                  <a:pt x="142303" y="51692"/>
                </a:lnTo>
                <a:lnTo>
                  <a:pt x="167268" y="51692"/>
                </a:lnTo>
                <a:lnTo>
                  <a:pt x="168418" y="47438"/>
                </a:lnTo>
                <a:lnTo>
                  <a:pt x="168418" y="38586"/>
                </a:lnTo>
                <a:lnTo>
                  <a:pt x="167600" y="36159"/>
                </a:lnTo>
                <a:lnTo>
                  <a:pt x="164330" y="32807"/>
                </a:lnTo>
                <a:lnTo>
                  <a:pt x="162093" y="31969"/>
                </a:lnTo>
                <a:close/>
              </a:path>
              <a:path w="525145" h="151764">
                <a:moveTo>
                  <a:pt x="167268" y="51692"/>
                </a:moveTo>
                <a:lnTo>
                  <a:pt x="144712" y="51692"/>
                </a:lnTo>
                <a:lnTo>
                  <a:pt x="145529" y="52035"/>
                </a:lnTo>
                <a:lnTo>
                  <a:pt x="146217" y="52724"/>
                </a:lnTo>
                <a:lnTo>
                  <a:pt x="146820" y="53239"/>
                </a:lnTo>
                <a:lnTo>
                  <a:pt x="147206" y="54314"/>
                </a:lnTo>
                <a:lnTo>
                  <a:pt x="147379" y="55946"/>
                </a:lnTo>
                <a:lnTo>
                  <a:pt x="147723" y="58610"/>
                </a:lnTo>
                <a:lnTo>
                  <a:pt x="148606" y="60586"/>
                </a:lnTo>
                <a:lnTo>
                  <a:pt x="151444" y="63165"/>
                </a:lnTo>
                <a:lnTo>
                  <a:pt x="153145" y="63809"/>
                </a:lnTo>
                <a:lnTo>
                  <a:pt x="158996" y="63809"/>
                </a:lnTo>
                <a:lnTo>
                  <a:pt x="161964" y="61876"/>
                </a:lnTo>
                <a:lnTo>
                  <a:pt x="164029" y="58008"/>
                </a:lnTo>
                <a:lnTo>
                  <a:pt x="166955" y="52852"/>
                </a:lnTo>
                <a:lnTo>
                  <a:pt x="167268" y="51692"/>
                </a:lnTo>
                <a:close/>
              </a:path>
              <a:path w="525145" h="151764">
                <a:moveTo>
                  <a:pt x="119758" y="31969"/>
                </a:moveTo>
                <a:lnTo>
                  <a:pt x="75229" y="39188"/>
                </a:lnTo>
                <a:lnTo>
                  <a:pt x="76132" y="43958"/>
                </a:lnTo>
                <a:lnTo>
                  <a:pt x="80951" y="43185"/>
                </a:lnTo>
                <a:lnTo>
                  <a:pt x="84264" y="42797"/>
                </a:lnTo>
                <a:lnTo>
                  <a:pt x="116546" y="42797"/>
                </a:lnTo>
                <a:lnTo>
                  <a:pt x="119758" y="31969"/>
                </a:lnTo>
                <a:close/>
              </a:path>
              <a:path w="525145" h="151764">
                <a:moveTo>
                  <a:pt x="57823" y="0"/>
                </a:moveTo>
                <a:lnTo>
                  <a:pt x="52144" y="0"/>
                </a:lnTo>
                <a:lnTo>
                  <a:pt x="46473" y="8769"/>
                </a:lnTo>
                <a:lnTo>
                  <a:pt x="41076" y="16129"/>
                </a:lnTo>
                <a:lnTo>
                  <a:pt x="7486" y="38157"/>
                </a:lnTo>
                <a:lnTo>
                  <a:pt x="6195" y="43185"/>
                </a:lnTo>
                <a:lnTo>
                  <a:pt x="65825" y="43185"/>
                </a:lnTo>
                <a:lnTo>
                  <a:pt x="68019" y="35063"/>
                </a:lnTo>
                <a:lnTo>
                  <a:pt x="47755" y="35063"/>
                </a:lnTo>
                <a:lnTo>
                  <a:pt x="57823" y="0"/>
                </a:lnTo>
                <a:close/>
              </a:path>
              <a:path w="525145" h="151764">
                <a:moveTo>
                  <a:pt x="247679" y="31969"/>
                </a:moveTo>
                <a:lnTo>
                  <a:pt x="242430" y="31969"/>
                </a:lnTo>
                <a:lnTo>
                  <a:pt x="235742" y="32646"/>
                </a:lnTo>
                <a:lnTo>
                  <a:pt x="197111" y="58734"/>
                </a:lnTo>
                <a:lnTo>
                  <a:pt x="173878" y="101403"/>
                </a:lnTo>
                <a:lnTo>
                  <a:pt x="170800" y="131584"/>
                </a:lnTo>
                <a:lnTo>
                  <a:pt x="173076" y="138727"/>
                </a:lnTo>
                <a:lnTo>
                  <a:pt x="182198" y="149125"/>
                </a:lnTo>
                <a:lnTo>
                  <a:pt x="187618" y="151725"/>
                </a:lnTo>
                <a:lnTo>
                  <a:pt x="200440" y="151725"/>
                </a:lnTo>
                <a:lnTo>
                  <a:pt x="202117" y="136772"/>
                </a:lnTo>
                <a:lnTo>
                  <a:pt x="198761" y="135074"/>
                </a:lnTo>
                <a:lnTo>
                  <a:pt x="192910" y="128286"/>
                </a:lnTo>
                <a:lnTo>
                  <a:pt x="191447" y="123666"/>
                </a:lnTo>
                <a:lnTo>
                  <a:pt x="191447" y="117822"/>
                </a:lnTo>
                <a:lnTo>
                  <a:pt x="201709" y="78892"/>
                </a:lnTo>
                <a:lnTo>
                  <a:pt x="225135" y="46407"/>
                </a:lnTo>
                <a:lnTo>
                  <a:pt x="237181" y="38672"/>
                </a:lnTo>
                <a:lnTo>
                  <a:pt x="258799" y="38672"/>
                </a:lnTo>
                <a:lnTo>
                  <a:pt x="252046" y="33343"/>
                </a:lnTo>
                <a:lnTo>
                  <a:pt x="247679" y="31969"/>
                </a:lnTo>
                <a:close/>
              </a:path>
              <a:path w="525145" h="151764">
                <a:moveTo>
                  <a:pt x="264842" y="114599"/>
                </a:moveTo>
                <a:lnTo>
                  <a:pt x="245012" y="114599"/>
                </a:lnTo>
                <a:lnTo>
                  <a:pt x="242073" y="125098"/>
                </a:lnTo>
                <a:lnTo>
                  <a:pt x="240408" y="131144"/>
                </a:lnTo>
                <a:lnTo>
                  <a:pt x="239668" y="135475"/>
                </a:lnTo>
                <a:lnTo>
                  <a:pt x="239558" y="144699"/>
                </a:lnTo>
                <a:lnTo>
                  <a:pt x="240386" y="147106"/>
                </a:lnTo>
                <a:lnTo>
                  <a:pt x="244087" y="150802"/>
                </a:lnTo>
                <a:lnTo>
                  <a:pt x="246862" y="151725"/>
                </a:lnTo>
                <a:lnTo>
                  <a:pt x="255897" y="151725"/>
                </a:lnTo>
                <a:lnTo>
                  <a:pt x="261705" y="149383"/>
                </a:lnTo>
                <a:lnTo>
                  <a:pt x="267986" y="144699"/>
                </a:lnTo>
                <a:lnTo>
                  <a:pt x="272665" y="140788"/>
                </a:lnTo>
                <a:lnTo>
                  <a:pt x="274704" y="138706"/>
                </a:lnTo>
                <a:lnTo>
                  <a:pt x="263081" y="138706"/>
                </a:lnTo>
                <a:lnTo>
                  <a:pt x="262221" y="138319"/>
                </a:lnTo>
                <a:lnTo>
                  <a:pt x="261532" y="137546"/>
                </a:lnTo>
                <a:lnTo>
                  <a:pt x="260672" y="136514"/>
                </a:lnTo>
                <a:lnTo>
                  <a:pt x="260300" y="135475"/>
                </a:lnTo>
                <a:lnTo>
                  <a:pt x="260242" y="133163"/>
                </a:lnTo>
                <a:lnTo>
                  <a:pt x="260371" y="132218"/>
                </a:lnTo>
                <a:lnTo>
                  <a:pt x="263469" y="119369"/>
                </a:lnTo>
                <a:lnTo>
                  <a:pt x="264842" y="114599"/>
                </a:lnTo>
                <a:close/>
              </a:path>
              <a:path w="525145" h="151764">
                <a:moveTo>
                  <a:pt x="281926" y="121174"/>
                </a:moveTo>
                <a:lnTo>
                  <a:pt x="276332" y="128995"/>
                </a:lnTo>
                <a:lnTo>
                  <a:pt x="271858" y="134151"/>
                </a:lnTo>
                <a:lnTo>
                  <a:pt x="268333" y="136772"/>
                </a:lnTo>
                <a:lnTo>
                  <a:pt x="266696" y="138018"/>
                </a:lnTo>
                <a:lnTo>
                  <a:pt x="265233" y="138706"/>
                </a:lnTo>
                <a:lnTo>
                  <a:pt x="274704" y="138706"/>
                </a:lnTo>
                <a:lnTo>
                  <a:pt x="277279" y="136079"/>
                </a:lnTo>
                <a:lnTo>
                  <a:pt x="281828" y="130572"/>
                </a:lnTo>
                <a:lnTo>
                  <a:pt x="286313" y="124268"/>
                </a:lnTo>
                <a:lnTo>
                  <a:pt x="281926" y="121174"/>
                </a:lnTo>
                <a:close/>
              </a:path>
              <a:path w="525145" h="151764">
                <a:moveTo>
                  <a:pt x="258799" y="38672"/>
                </a:moveTo>
                <a:lnTo>
                  <a:pt x="247594" y="38672"/>
                </a:lnTo>
                <a:lnTo>
                  <a:pt x="251465" y="40305"/>
                </a:lnTo>
                <a:lnTo>
                  <a:pt x="257144" y="46837"/>
                </a:lnTo>
                <a:lnTo>
                  <a:pt x="258564" y="52122"/>
                </a:lnTo>
                <a:lnTo>
                  <a:pt x="258508" y="60007"/>
                </a:lnTo>
                <a:lnTo>
                  <a:pt x="257184" y="73841"/>
                </a:lnTo>
                <a:lnTo>
                  <a:pt x="236493" y="116018"/>
                </a:lnTo>
                <a:lnTo>
                  <a:pt x="205903" y="136772"/>
                </a:lnTo>
                <a:lnTo>
                  <a:pt x="224964" y="136772"/>
                </a:lnTo>
                <a:lnTo>
                  <a:pt x="228781" y="133324"/>
                </a:lnTo>
                <a:lnTo>
                  <a:pt x="236727" y="124791"/>
                </a:lnTo>
                <a:lnTo>
                  <a:pt x="245012" y="114599"/>
                </a:lnTo>
                <a:lnTo>
                  <a:pt x="264842" y="114599"/>
                </a:lnTo>
                <a:lnTo>
                  <a:pt x="283515" y="49758"/>
                </a:lnTo>
                <a:lnTo>
                  <a:pt x="263469" y="49758"/>
                </a:lnTo>
                <a:lnTo>
                  <a:pt x="261661" y="43399"/>
                </a:lnTo>
                <a:lnTo>
                  <a:pt x="259016" y="38844"/>
                </a:lnTo>
                <a:lnTo>
                  <a:pt x="258799" y="38672"/>
                </a:lnTo>
                <a:close/>
              </a:path>
              <a:path w="525145" h="151764">
                <a:moveTo>
                  <a:pt x="288637" y="31969"/>
                </a:moveTo>
                <a:lnTo>
                  <a:pt x="268116" y="35063"/>
                </a:lnTo>
                <a:lnTo>
                  <a:pt x="263469" y="49758"/>
                </a:lnTo>
                <a:lnTo>
                  <a:pt x="283515" y="49758"/>
                </a:lnTo>
                <a:lnTo>
                  <a:pt x="288637" y="31969"/>
                </a:lnTo>
                <a:close/>
              </a:path>
              <a:path w="525145" h="151764">
                <a:moveTo>
                  <a:pt x="414481" y="47052"/>
                </a:moveTo>
                <a:lnTo>
                  <a:pt x="389656" y="47052"/>
                </a:lnTo>
                <a:lnTo>
                  <a:pt x="391034" y="47589"/>
                </a:lnTo>
                <a:lnTo>
                  <a:pt x="393270" y="49737"/>
                </a:lnTo>
                <a:lnTo>
                  <a:pt x="393829" y="51134"/>
                </a:lnTo>
                <a:lnTo>
                  <a:pt x="393829" y="56461"/>
                </a:lnTo>
                <a:lnTo>
                  <a:pt x="392883" y="61489"/>
                </a:lnTo>
                <a:lnTo>
                  <a:pt x="390989" y="67934"/>
                </a:lnTo>
                <a:lnTo>
                  <a:pt x="373092" y="129811"/>
                </a:lnTo>
                <a:lnTo>
                  <a:pt x="371629" y="136900"/>
                </a:lnTo>
                <a:lnTo>
                  <a:pt x="371629" y="144292"/>
                </a:lnTo>
                <a:lnTo>
                  <a:pt x="372576" y="146892"/>
                </a:lnTo>
                <a:lnTo>
                  <a:pt x="376361" y="150759"/>
                </a:lnTo>
                <a:lnTo>
                  <a:pt x="378900" y="151725"/>
                </a:lnTo>
                <a:lnTo>
                  <a:pt x="386043" y="151725"/>
                </a:lnTo>
                <a:lnTo>
                  <a:pt x="390517" y="150050"/>
                </a:lnTo>
                <a:lnTo>
                  <a:pt x="395507" y="146698"/>
                </a:lnTo>
                <a:lnTo>
                  <a:pt x="400944" y="142412"/>
                </a:lnTo>
                <a:lnTo>
                  <a:pt x="405494" y="137933"/>
                </a:lnTo>
                <a:lnTo>
                  <a:pt x="394732" y="137933"/>
                </a:lnTo>
                <a:lnTo>
                  <a:pt x="394002" y="137524"/>
                </a:lnTo>
                <a:lnTo>
                  <a:pt x="392625" y="135891"/>
                </a:lnTo>
                <a:lnTo>
                  <a:pt x="392281" y="134881"/>
                </a:lnTo>
                <a:lnTo>
                  <a:pt x="392281" y="132303"/>
                </a:lnTo>
                <a:lnTo>
                  <a:pt x="393184" y="128479"/>
                </a:lnTo>
                <a:lnTo>
                  <a:pt x="413233" y="59340"/>
                </a:lnTo>
                <a:lnTo>
                  <a:pt x="414481" y="52466"/>
                </a:lnTo>
                <a:lnTo>
                  <a:pt x="414481" y="47052"/>
                </a:lnTo>
                <a:close/>
              </a:path>
              <a:path w="525145" h="151764">
                <a:moveTo>
                  <a:pt x="351788" y="43313"/>
                </a:moveTo>
                <a:lnTo>
                  <a:pt x="323787" y="43313"/>
                </a:lnTo>
                <a:lnTo>
                  <a:pt x="325659" y="44022"/>
                </a:lnTo>
                <a:lnTo>
                  <a:pt x="328670" y="46857"/>
                </a:lnTo>
                <a:lnTo>
                  <a:pt x="329424" y="48512"/>
                </a:lnTo>
                <a:lnTo>
                  <a:pt x="329403" y="52466"/>
                </a:lnTo>
                <a:lnTo>
                  <a:pt x="328047" y="58224"/>
                </a:lnTo>
                <a:lnTo>
                  <a:pt x="325293" y="67934"/>
                </a:lnTo>
                <a:lnTo>
                  <a:pt x="301802" y="148631"/>
                </a:lnTo>
                <a:lnTo>
                  <a:pt x="321163" y="148631"/>
                </a:lnTo>
                <a:lnTo>
                  <a:pt x="334780" y="108992"/>
                </a:lnTo>
                <a:lnTo>
                  <a:pt x="345106" y="90623"/>
                </a:lnTo>
                <a:lnTo>
                  <a:pt x="337941" y="90623"/>
                </a:lnTo>
                <a:lnTo>
                  <a:pt x="351788" y="43313"/>
                </a:lnTo>
                <a:close/>
              </a:path>
              <a:path w="525145" h="151764">
                <a:moveTo>
                  <a:pt x="414223" y="119757"/>
                </a:moveTo>
                <a:lnTo>
                  <a:pt x="396540" y="137933"/>
                </a:lnTo>
                <a:lnTo>
                  <a:pt x="405494" y="137933"/>
                </a:lnTo>
                <a:lnTo>
                  <a:pt x="406543" y="136900"/>
                </a:lnTo>
                <a:lnTo>
                  <a:pt x="412302" y="130166"/>
                </a:lnTo>
                <a:lnTo>
                  <a:pt x="418223" y="122205"/>
                </a:lnTo>
                <a:lnTo>
                  <a:pt x="414223" y="119757"/>
                </a:lnTo>
                <a:close/>
              </a:path>
              <a:path w="525145" h="151764">
                <a:moveTo>
                  <a:pt x="403941" y="31969"/>
                </a:moveTo>
                <a:lnTo>
                  <a:pt x="399638" y="31969"/>
                </a:lnTo>
                <a:lnTo>
                  <a:pt x="393640" y="32678"/>
                </a:lnTo>
                <a:lnTo>
                  <a:pt x="359254" y="60812"/>
                </a:lnTo>
                <a:lnTo>
                  <a:pt x="337941" y="90623"/>
                </a:lnTo>
                <a:lnTo>
                  <a:pt x="345106" y="90623"/>
                </a:lnTo>
                <a:lnTo>
                  <a:pt x="348880" y="84484"/>
                </a:lnTo>
                <a:lnTo>
                  <a:pt x="354261" y="76423"/>
                </a:lnTo>
                <a:lnTo>
                  <a:pt x="382729" y="48083"/>
                </a:lnTo>
                <a:lnTo>
                  <a:pt x="385612" y="47052"/>
                </a:lnTo>
                <a:lnTo>
                  <a:pt x="414481" y="47052"/>
                </a:lnTo>
                <a:lnTo>
                  <a:pt x="414481" y="42754"/>
                </a:lnTo>
                <a:lnTo>
                  <a:pt x="413082" y="39060"/>
                </a:lnTo>
                <a:lnTo>
                  <a:pt x="407489" y="33387"/>
                </a:lnTo>
                <a:lnTo>
                  <a:pt x="403941" y="31969"/>
                </a:lnTo>
                <a:close/>
              </a:path>
              <a:path w="525145" h="151764">
                <a:moveTo>
                  <a:pt x="355108" y="31969"/>
                </a:moveTo>
                <a:lnTo>
                  <a:pt x="310450" y="39961"/>
                </a:lnTo>
                <a:lnTo>
                  <a:pt x="311224" y="44602"/>
                </a:lnTo>
                <a:lnTo>
                  <a:pt x="316129" y="43828"/>
                </a:lnTo>
                <a:lnTo>
                  <a:pt x="318711" y="43484"/>
                </a:lnTo>
                <a:lnTo>
                  <a:pt x="320517" y="43313"/>
                </a:lnTo>
                <a:lnTo>
                  <a:pt x="351788" y="43313"/>
                </a:lnTo>
                <a:lnTo>
                  <a:pt x="355108" y="31969"/>
                </a:lnTo>
                <a:close/>
              </a:path>
              <a:path w="525145" h="151764">
                <a:moveTo>
                  <a:pt x="439132" y="109959"/>
                </a:moveTo>
                <a:lnTo>
                  <a:pt x="434357" y="109959"/>
                </a:lnTo>
                <a:lnTo>
                  <a:pt x="426485" y="151725"/>
                </a:lnTo>
                <a:lnTo>
                  <a:pt x="431260" y="151725"/>
                </a:lnTo>
                <a:lnTo>
                  <a:pt x="433238" y="147773"/>
                </a:lnTo>
                <a:lnTo>
                  <a:pt x="436164" y="145796"/>
                </a:lnTo>
                <a:lnTo>
                  <a:pt x="458881" y="145796"/>
                </a:lnTo>
                <a:lnTo>
                  <a:pt x="452169" y="143089"/>
                </a:lnTo>
                <a:lnTo>
                  <a:pt x="447264" y="137674"/>
                </a:lnTo>
                <a:lnTo>
                  <a:pt x="443997" y="132896"/>
                </a:lnTo>
                <a:lnTo>
                  <a:pt x="441553" y="126685"/>
                </a:lnTo>
                <a:lnTo>
                  <a:pt x="439931" y="119039"/>
                </a:lnTo>
                <a:lnTo>
                  <a:pt x="439132" y="109959"/>
                </a:lnTo>
                <a:close/>
              </a:path>
              <a:path w="525145" h="151764">
                <a:moveTo>
                  <a:pt x="488609" y="31969"/>
                </a:moveTo>
                <a:lnTo>
                  <a:pt x="476305" y="31969"/>
                </a:lnTo>
                <a:lnTo>
                  <a:pt x="468496" y="34848"/>
                </a:lnTo>
                <a:lnTo>
                  <a:pt x="456364" y="46363"/>
                </a:lnTo>
                <a:lnTo>
                  <a:pt x="453331" y="53411"/>
                </a:lnTo>
                <a:lnTo>
                  <a:pt x="453331" y="66302"/>
                </a:lnTo>
                <a:lnTo>
                  <a:pt x="454427" y="70857"/>
                </a:lnTo>
                <a:lnTo>
                  <a:pt x="458816" y="79966"/>
                </a:lnTo>
                <a:lnTo>
                  <a:pt x="463764" y="86798"/>
                </a:lnTo>
                <a:lnTo>
                  <a:pt x="471465" y="95907"/>
                </a:lnTo>
                <a:lnTo>
                  <a:pt x="476745" y="102369"/>
                </a:lnTo>
                <a:lnTo>
                  <a:pt x="488696" y="123408"/>
                </a:lnTo>
                <a:lnTo>
                  <a:pt x="488696" y="132175"/>
                </a:lnTo>
                <a:lnTo>
                  <a:pt x="486782" y="136664"/>
                </a:lnTo>
                <a:lnTo>
                  <a:pt x="479124" y="143969"/>
                </a:lnTo>
                <a:lnTo>
                  <a:pt x="473939" y="145796"/>
                </a:lnTo>
                <a:lnTo>
                  <a:pt x="441585" y="145796"/>
                </a:lnTo>
                <a:lnTo>
                  <a:pt x="443779" y="146311"/>
                </a:lnTo>
                <a:lnTo>
                  <a:pt x="454708" y="150265"/>
                </a:lnTo>
                <a:lnTo>
                  <a:pt x="461849" y="151725"/>
                </a:lnTo>
                <a:lnTo>
                  <a:pt x="468044" y="151725"/>
                </a:lnTo>
                <a:lnTo>
                  <a:pt x="504620" y="130214"/>
                </a:lnTo>
                <a:lnTo>
                  <a:pt x="507411" y="117565"/>
                </a:lnTo>
                <a:lnTo>
                  <a:pt x="507411" y="112064"/>
                </a:lnTo>
                <a:lnTo>
                  <a:pt x="480823" y="72447"/>
                </a:lnTo>
                <a:lnTo>
                  <a:pt x="476606" y="67806"/>
                </a:lnTo>
                <a:lnTo>
                  <a:pt x="473875" y="64197"/>
                </a:lnTo>
                <a:lnTo>
                  <a:pt x="471379" y="59039"/>
                </a:lnTo>
                <a:lnTo>
                  <a:pt x="470822" y="56623"/>
                </a:lnTo>
                <a:lnTo>
                  <a:pt x="470755" y="49372"/>
                </a:lnTo>
                <a:lnTo>
                  <a:pt x="472325" y="45848"/>
                </a:lnTo>
                <a:lnTo>
                  <a:pt x="478607" y="40004"/>
                </a:lnTo>
                <a:lnTo>
                  <a:pt x="482845" y="38543"/>
                </a:lnTo>
                <a:lnTo>
                  <a:pt x="523528" y="38543"/>
                </a:lnTo>
                <a:lnTo>
                  <a:pt x="523631" y="38027"/>
                </a:lnTo>
                <a:lnTo>
                  <a:pt x="509174" y="38027"/>
                </a:lnTo>
                <a:lnTo>
                  <a:pt x="506228" y="37190"/>
                </a:lnTo>
                <a:lnTo>
                  <a:pt x="497366" y="33839"/>
                </a:lnTo>
                <a:lnTo>
                  <a:pt x="494548" y="32871"/>
                </a:lnTo>
                <a:lnTo>
                  <a:pt x="493342" y="32613"/>
                </a:lnTo>
                <a:lnTo>
                  <a:pt x="491106" y="32184"/>
                </a:lnTo>
                <a:lnTo>
                  <a:pt x="488609" y="31969"/>
                </a:lnTo>
                <a:close/>
              </a:path>
              <a:path w="525145" h="151764">
                <a:moveTo>
                  <a:pt x="523528" y="38543"/>
                </a:moveTo>
                <a:lnTo>
                  <a:pt x="494805" y="38543"/>
                </a:lnTo>
                <a:lnTo>
                  <a:pt x="500355" y="41164"/>
                </a:lnTo>
                <a:lnTo>
                  <a:pt x="504830" y="46407"/>
                </a:lnTo>
                <a:lnTo>
                  <a:pt x="507807" y="50927"/>
                </a:lnTo>
                <a:lnTo>
                  <a:pt x="510025" y="56623"/>
                </a:lnTo>
                <a:lnTo>
                  <a:pt x="511485" y="63495"/>
                </a:lnTo>
                <a:lnTo>
                  <a:pt x="512187" y="71544"/>
                </a:lnTo>
                <a:lnTo>
                  <a:pt x="516963" y="71544"/>
                </a:lnTo>
                <a:lnTo>
                  <a:pt x="523528" y="38543"/>
                </a:lnTo>
                <a:close/>
              </a:path>
              <a:path w="525145" h="151764">
                <a:moveTo>
                  <a:pt x="524836" y="31969"/>
                </a:moveTo>
                <a:lnTo>
                  <a:pt x="519931" y="31969"/>
                </a:lnTo>
                <a:lnTo>
                  <a:pt x="517436" y="36008"/>
                </a:lnTo>
                <a:lnTo>
                  <a:pt x="514338" y="38027"/>
                </a:lnTo>
                <a:lnTo>
                  <a:pt x="523631" y="38027"/>
                </a:lnTo>
                <a:lnTo>
                  <a:pt x="524836" y="31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21653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dirty="0"/>
              <a:t>rdt2</a:t>
            </a:r>
            <a:r>
              <a:rPr sz="5600" u="none" spc="-5" dirty="0"/>
              <a:t>.0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85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940" y="1879600"/>
            <a:ext cx="10469880" cy="7363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4275" spc="-67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b="1" spc="-45" dirty="0">
                <a:latin typeface="Comic Sans MS"/>
                <a:cs typeface="Comic Sans MS"/>
              </a:rPr>
              <a:t>GOAL</a:t>
            </a:r>
            <a:r>
              <a:rPr sz="3800" spc="-45" dirty="0">
                <a:latin typeface="Comic Sans MS"/>
                <a:cs typeface="Comic Sans MS"/>
              </a:rPr>
              <a:t>: </a:t>
            </a:r>
            <a:r>
              <a:rPr sz="3800" spc="-5" dirty="0">
                <a:latin typeface="Comic Sans MS"/>
                <a:cs typeface="Comic Sans MS"/>
              </a:rPr>
              <a:t>reliable </a:t>
            </a:r>
            <a:r>
              <a:rPr sz="3800" dirty="0">
                <a:latin typeface="Comic Sans MS"/>
                <a:cs typeface="Comic Sans MS"/>
              </a:rPr>
              <a:t>data</a:t>
            </a:r>
            <a:r>
              <a:rPr sz="3800" spc="4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delivery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00">
              <a:latin typeface="Times New Roman"/>
              <a:cs typeface="Times New Roman"/>
            </a:endParaRPr>
          </a:p>
          <a:p>
            <a:pPr marL="403225" marR="55880" indent="-340360">
              <a:lnSpc>
                <a:spcPct val="116199"/>
              </a:lnSpc>
              <a:tabLst>
                <a:tab pos="2343785" algn="l"/>
                <a:tab pos="2850515" algn="l"/>
                <a:tab pos="5261610" algn="l"/>
                <a:tab pos="5588000" algn="l"/>
                <a:tab pos="8208009" algn="l"/>
              </a:tabLst>
            </a:pPr>
            <a:r>
              <a:rPr sz="4275" spc="-390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dirty="0">
                <a:latin typeface="Comic Sans MS"/>
                <a:cs typeface="Comic Sans MS"/>
              </a:rPr>
              <a:t>P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th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between</a:t>
            </a:r>
            <a:r>
              <a:rPr sz="3800" spc="-5" dirty="0">
                <a:latin typeface="Comic Sans MS"/>
                <a:cs typeface="Comic Sans MS"/>
              </a:rPr>
              <a:t> s</a:t>
            </a:r>
            <a:r>
              <a:rPr sz="3800" dirty="0">
                <a:latin typeface="Comic Sans MS"/>
                <a:cs typeface="Comic Sans MS"/>
              </a:rPr>
              <a:t>e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der	</a:t>
            </a:r>
            <a:r>
              <a:rPr sz="3800" spc="-5" dirty="0">
                <a:latin typeface="Comic Sans MS"/>
                <a:cs typeface="Comic Sans MS"/>
              </a:rPr>
              <a:t>an</a:t>
            </a:r>
            <a:r>
              <a:rPr sz="3800" dirty="0">
                <a:latin typeface="Comic Sans MS"/>
                <a:cs typeface="Comic Sans MS"/>
              </a:rPr>
              <a:t>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recei</a:t>
            </a:r>
            <a:r>
              <a:rPr sz="3800" spc="-5" dirty="0">
                <a:latin typeface="Comic Sans MS"/>
                <a:cs typeface="Comic Sans MS"/>
              </a:rPr>
              <a:t>v</a:t>
            </a:r>
            <a:r>
              <a:rPr sz="3800" dirty="0">
                <a:latin typeface="Comic Sans MS"/>
                <a:cs typeface="Comic Sans MS"/>
              </a:rPr>
              <a:t>er	</a:t>
            </a:r>
            <a:r>
              <a:rPr sz="3800" spc="-5" dirty="0">
                <a:latin typeface="Comic Sans MS"/>
                <a:cs typeface="Comic Sans MS"/>
              </a:rPr>
              <a:t>u</a:t>
            </a:r>
            <a:r>
              <a:rPr sz="3800" dirty="0">
                <a:latin typeface="Comic Sans MS"/>
                <a:cs typeface="Comic Sans MS"/>
              </a:rPr>
              <a:t>nre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i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b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e  </a:t>
            </a:r>
            <a:r>
              <a:rPr sz="3800" spc="-5" dirty="0">
                <a:latin typeface="Comic Sans MS"/>
                <a:cs typeface="Comic Sans MS"/>
              </a:rPr>
              <a:t>because	</a:t>
            </a:r>
            <a:r>
              <a:rPr sz="3800" dirty="0">
                <a:latin typeface="Comic Sans MS"/>
                <a:cs typeface="Comic Sans MS"/>
              </a:rPr>
              <a:t>it	</a:t>
            </a:r>
            <a:r>
              <a:rPr sz="3800" spc="-5" dirty="0">
                <a:latin typeface="Comic Sans MS"/>
                <a:cs typeface="Comic Sans MS"/>
              </a:rPr>
              <a:t>can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corrupt	packets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0">
              <a:latin typeface="Times New Roman"/>
              <a:cs typeface="Times New Roman"/>
            </a:endParaRPr>
          </a:p>
          <a:p>
            <a:pPr marL="403225" marR="387985" indent="-340360">
              <a:lnSpc>
                <a:spcPct val="116199"/>
              </a:lnSpc>
              <a:tabLst>
                <a:tab pos="4518025" algn="l"/>
                <a:tab pos="7933690" algn="l"/>
                <a:tab pos="9102090" algn="l"/>
              </a:tabLst>
            </a:pPr>
            <a:r>
              <a:rPr sz="4275" spc="-39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dirty="0">
                <a:latin typeface="Comic Sans MS"/>
                <a:cs typeface="Comic Sans MS"/>
              </a:rPr>
              <a:t>I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trod</a:t>
            </a:r>
            <a:r>
              <a:rPr sz="3800" spc="-5" dirty="0">
                <a:latin typeface="Comic Sans MS"/>
                <a:cs typeface="Comic Sans MS"/>
              </a:rPr>
              <a:t>uc</a:t>
            </a:r>
            <a:r>
              <a:rPr sz="3800" dirty="0">
                <a:latin typeface="Comic Sans MS"/>
                <a:cs typeface="Comic Sans MS"/>
              </a:rPr>
              <a:t>ed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ree	mec</a:t>
            </a:r>
            <a:r>
              <a:rPr sz="3800" spc="-5" dirty="0">
                <a:latin typeface="Comic Sans MS"/>
                <a:cs typeface="Comic Sans MS"/>
              </a:rPr>
              <a:t>han</a:t>
            </a:r>
            <a:r>
              <a:rPr sz="3800" dirty="0">
                <a:latin typeface="Comic Sans MS"/>
                <a:cs typeface="Comic Sans MS"/>
              </a:rPr>
              <a:t>i</a:t>
            </a:r>
            <a:r>
              <a:rPr sz="3800" spc="-5" dirty="0">
                <a:latin typeface="Comic Sans MS"/>
                <a:cs typeface="Comic Sans MS"/>
              </a:rPr>
              <a:t>s</a:t>
            </a:r>
            <a:r>
              <a:rPr sz="3800" dirty="0">
                <a:latin typeface="Comic Sans MS"/>
                <a:cs typeface="Comic Sans MS"/>
              </a:rPr>
              <a:t>ms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cope	with  </a:t>
            </a:r>
            <a:r>
              <a:rPr sz="3800" spc="-5" dirty="0">
                <a:latin typeface="Comic Sans MS"/>
                <a:cs typeface="Comic Sans MS"/>
              </a:rPr>
              <a:t>this:</a:t>
            </a:r>
            <a:endParaRPr sz="3800">
              <a:latin typeface="Comic Sans MS"/>
              <a:cs typeface="Comic Sans MS"/>
            </a:endParaRPr>
          </a:p>
          <a:p>
            <a:pPr marL="8102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810260" algn="l"/>
              </a:tabLst>
            </a:pPr>
            <a:r>
              <a:rPr sz="3400" spc="-5" dirty="0">
                <a:latin typeface="Comic Sans MS"/>
                <a:cs typeface="Comic Sans MS"/>
              </a:rPr>
              <a:t>checksums</a:t>
            </a:r>
            <a:endParaRPr sz="3400">
              <a:latin typeface="Comic Sans MS"/>
              <a:cs typeface="Comic Sans MS"/>
            </a:endParaRPr>
          </a:p>
          <a:p>
            <a:pPr marL="8102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810260" algn="l"/>
                <a:tab pos="3806825" algn="l"/>
              </a:tabLst>
            </a:pPr>
            <a:r>
              <a:rPr sz="3400" spc="-5" dirty="0">
                <a:latin typeface="Comic Sans MS"/>
                <a:cs typeface="Comic Sans MS"/>
              </a:rPr>
              <a:t>ACKs: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positive	acknowledgments</a:t>
            </a:r>
            <a:endParaRPr sz="3400">
              <a:latin typeface="Comic Sans MS"/>
              <a:cs typeface="Comic Sans MS"/>
            </a:endParaRPr>
          </a:p>
          <a:p>
            <a:pPr marL="81026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810260" algn="l"/>
                <a:tab pos="4014470" algn="l"/>
              </a:tabLst>
            </a:pPr>
            <a:r>
              <a:rPr sz="3400" spc="-5" dirty="0">
                <a:latin typeface="Comic Sans MS"/>
                <a:cs typeface="Comic Sans MS"/>
              </a:rPr>
              <a:t>NAKs: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negative	acknowledgments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74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1925" algn="l"/>
                <a:tab pos="4818380" algn="l"/>
              </a:tabLst>
            </a:pPr>
            <a:r>
              <a:rPr sz="5000" u="none" dirty="0"/>
              <a:t>Perform</a:t>
            </a:r>
            <a:r>
              <a:rPr sz="5000" u="none" spc="-5" dirty="0"/>
              <a:t>an</a:t>
            </a:r>
            <a:r>
              <a:rPr sz="5000" u="none" dirty="0"/>
              <a:t>ce	of	rdt3</a:t>
            </a:r>
            <a:r>
              <a:rPr sz="5000" u="none" spc="-5" dirty="0"/>
              <a:t>.0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717030" cy="0"/>
          </a:xfrm>
          <a:custGeom>
            <a:avLst/>
            <a:gdLst/>
            <a:ahLst/>
            <a:cxnLst/>
            <a:rect l="l" t="t" r="r" b="b"/>
            <a:pathLst>
              <a:path w="6717030">
                <a:moveTo>
                  <a:pt x="0" y="0"/>
                </a:moveTo>
                <a:lnTo>
                  <a:pt x="67167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429" y="2029460"/>
            <a:ext cx="1057592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3181350" algn="l"/>
                <a:tab pos="6693534" algn="l"/>
              </a:tabLst>
            </a:pPr>
            <a:r>
              <a:rPr sz="3825" spc="-7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rdt3.0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works,	but</a:t>
            </a:r>
            <a:r>
              <a:rPr sz="3400" spc="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performance	stinks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  <a:tabLst>
                <a:tab pos="1403985" algn="l"/>
                <a:tab pos="4057650" algn="l"/>
                <a:tab pos="7167880" algn="l"/>
                <a:tab pos="8351520" algn="l"/>
                <a:tab pos="9061450" algn="l"/>
              </a:tabLst>
            </a:pPr>
            <a:r>
              <a:rPr sz="3825" spc="-12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85" dirty="0">
                <a:latin typeface="Comic Sans MS"/>
                <a:cs typeface="Comic Sans MS"/>
              </a:rPr>
              <a:t>ex:</a:t>
            </a:r>
            <a:r>
              <a:rPr sz="3400" dirty="0">
                <a:latin typeface="Comic Sans MS"/>
                <a:cs typeface="Comic Sans MS"/>
              </a:rPr>
              <a:t> 1	Gbps </a:t>
            </a:r>
            <a:r>
              <a:rPr sz="3400" spc="-5" dirty="0">
                <a:latin typeface="Comic Sans MS"/>
                <a:cs typeface="Comic Sans MS"/>
              </a:rPr>
              <a:t>link, </a:t>
            </a:r>
            <a:r>
              <a:rPr sz="3400" dirty="0">
                <a:latin typeface="Comic Sans MS"/>
                <a:cs typeface="Comic Sans MS"/>
              </a:rPr>
              <a:t>15	ms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prop. </a:t>
            </a:r>
            <a:r>
              <a:rPr sz="3400" spc="-5" dirty="0">
                <a:latin typeface="Comic Sans MS"/>
                <a:cs typeface="Comic Sans MS"/>
              </a:rPr>
              <a:t>delay,	</a:t>
            </a:r>
            <a:r>
              <a:rPr sz="3400" dirty="0">
                <a:latin typeface="Comic Sans MS"/>
                <a:cs typeface="Comic Sans MS"/>
              </a:rPr>
              <a:t>8000	bit	</a:t>
            </a:r>
            <a:r>
              <a:rPr sz="3400" spc="-5" dirty="0">
                <a:latin typeface="Comic Sans MS"/>
                <a:cs typeface="Comic Sans MS"/>
              </a:rPr>
              <a:t>packet: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239" y="5283121"/>
            <a:ext cx="9845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925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2800" spc="30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U </a:t>
            </a:r>
            <a:r>
              <a:rPr sz="2775" spc="7" baseline="-19519" dirty="0">
                <a:latin typeface="Comic Sans MS"/>
                <a:cs typeface="Comic Sans MS"/>
              </a:rPr>
              <a:t>sender</a:t>
            </a:r>
            <a:r>
              <a:rPr sz="2800" spc="5" dirty="0">
                <a:latin typeface="Comic Sans MS"/>
                <a:cs typeface="Comic Sans MS"/>
              </a:rPr>
              <a:t>: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– </a:t>
            </a:r>
            <a:r>
              <a:rPr sz="2800" spc="-5" dirty="0">
                <a:latin typeface="Comic Sans MS"/>
                <a:cs typeface="Comic Sans MS"/>
              </a:rPr>
              <a:t>fraction </a:t>
            </a:r>
            <a:r>
              <a:rPr sz="2800" dirty="0">
                <a:latin typeface="Comic Sans MS"/>
                <a:cs typeface="Comic Sans MS"/>
              </a:rPr>
              <a:t>of time </a:t>
            </a:r>
            <a:r>
              <a:rPr sz="2800" spc="-5" dirty="0">
                <a:latin typeface="Comic Sans MS"/>
                <a:cs typeface="Comic Sans MS"/>
              </a:rPr>
              <a:t>sender busy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sending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0318" y="6372947"/>
            <a:ext cx="226060" cy="281940"/>
          </a:xfrm>
          <a:custGeom>
            <a:avLst/>
            <a:gdLst/>
            <a:ahLst/>
            <a:cxnLst/>
            <a:rect l="l" t="t" r="r" b="b"/>
            <a:pathLst>
              <a:path w="226060" h="281940">
                <a:moveTo>
                  <a:pt x="20859" y="913"/>
                </a:moveTo>
                <a:lnTo>
                  <a:pt x="12931" y="913"/>
                </a:lnTo>
                <a:lnTo>
                  <a:pt x="7440" y="5356"/>
                </a:lnTo>
                <a:lnTo>
                  <a:pt x="641" y="45476"/>
                </a:lnTo>
                <a:lnTo>
                  <a:pt x="0" y="78714"/>
                </a:lnTo>
                <a:lnTo>
                  <a:pt x="171" y="110526"/>
                </a:lnTo>
                <a:lnTo>
                  <a:pt x="1543" y="156823"/>
                </a:lnTo>
                <a:lnTo>
                  <a:pt x="6724" y="195484"/>
                </a:lnTo>
                <a:lnTo>
                  <a:pt x="20997" y="234385"/>
                </a:lnTo>
                <a:lnTo>
                  <a:pt x="47096" y="263412"/>
                </a:lnTo>
                <a:lnTo>
                  <a:pt x="89548" y="279758"/>
                </a:lnTo>
                <a:lnTo>
                  <a:pt x="116196" y="281801"/>
                </a:lnTo>
                <a:lnTo>
                  <a:pt x="149688" y="275926"/>
                </a:lnTo>
                <a:lnTo>
                  <a:pt x="177091" y="258303"/>
                </a:lnTo>
                <a:lnTo>
                  <a:pt x="183363" y="249657"/>
                </a:lnTo>
                <a:lnTo>
                  <a:pt x="115281" y="249657"/>
                </a:lnTo>
                <a:lnTo>
                  <a:pt x="81337" y="242740"/>
                </a:lnTo>
                <a:lnTo>
                  <a:pt x="57091" y="221989"/>
                </a:lnTo>
                <a:lnTo>
                  <a:pt x="42544" y="187403"/>
                </a:lnTo>
                <a:lnTo>
                  <a:pt x="37694" y="138982"/>
                </a:lnTo>
                <a:lnTo>
                  <a:pt x="37694" y="31777"/>
                </a:lnTo>
                <a:lnTo>
                  <a:pt x="36642" y="18274"/>
                </a:lnTo>
                <a:lnTo>
                  <a:pt x="33485" y="8629"/>
                </a:lnTo>
                <a:lnTo>
                  <a:pt x="28224" y="2842"/>
                </a:lnTo>
                <a:lnTo>
                  <a:pt x="20859" y="913"/>
                </a:lnTo>
                <a:close/>
              </a:path>
              <a:path w="226060" h="281940">
                <a:moveTo>
                  <a:pt x="207324" y="0"/>
                </a:moveTo>
                <a:lnTo>
                  <a:pt x="200615" y="0"/>
                </a:lnTo>
                <a:lnTo>
                  <a:pt x="195552" y="3652"/>
                </a:lnTo>
                <a:lnTo>
                  <a:pt x="189453" y="16680"/>
                </a:lnTo>
                <a:lnTo>
                  <a:pt x="188111" y="23315"/>
                </a:lnTo>
                <a:lnTo>
                  <a:pt x="188294" y="63373"/>
                </a:lnTo>
                <a:lnTo>
                  <a:pt x="185373" y="130435"/>
                </a:lnTo>
                <a:lnTo>
                  <a:pt x="176612" y="182595"/>
                </a:lnTo>
                <a:lnTo>
                  <a:pt x="162009" y="219852"/>
                </a:lnTo>
                <a:lnTo>
                  <a:pt x="141566" y="242206"/>
                </a:lnTo>
                <a:lnTo>
                  <a:pt x="115281" y="249657"/>
                </a:lnTo>
                <a:lnTo>
                  <a:pt x="183363" y="249657"/>
                </a:lnTo>
                <a:lnTo>
                  <a:pt x="198404" y="228929"/>
                </a:lnTo>
                <a:lnTo>
                  <a:pt x="213627" y="187807"/>
                </a:lnTo>
                <a:lnTo>
                  <a:pt x="222761" y="134935"/>
                </a:lnTo>
                <a:lnTo>
                  <a:pt x="225806" y="70313"/>
                </a:lnTo>
                <a:lnTo>
                  <a:pt x="225623" y="25020"/>
                </a:lnTo>
                <a:lnTo>
                  <a:pt x="224479" y="14073"/>
                </a:lnTo>
                <a:lnTo>
                  <a:pt x="221048" y="6255"/>
                </a:lnTo>
                <a:lnTo>
                  <a:pt x="215330" y="1563"/>
                </a:lnTo>
                <a:lnTo>
                  <a:pt x="207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5883" y="6634627"/>
            <a:ext cx="963553" cy="25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8530" y="65343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8530" y="65938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3362" y="63843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6045" y="0"/>
                </a:moveTo>
                <a:lnTo>
                  <a:pt x="14700" y="0"/>
                </a:lnTo>
                <a:lnTo>
                  <a:pt x="9911" y="1948"/>
                </a:lnTo>
                <a:lnTo>
                  <a:pt x="1982" y="9739"/>
                </a:lnTo>
                <a:lnTo>
                  <a:pt x="0" y="14550"/>
                </a:lnTo>
                <a:lnTo>
                  <a:pt x="0" y="25872"/>
                </a:lnTo>
                <a:lnTo>
                  <a:pt x="1982" y="30651"/>
                </a:lnTo>
                <a:lnTo>
                  <a:pt x="9911" y="38564"/>
                </a:lnTo>
                <a:lnTo>
                  <a:pt x="14700" y="40544"/>
                </a:lnTo>
                <a:lnTo>
                  <a:pt x="25923" y="40544"/>
                </a:lnTo>
                <a:lnTo>
                  <a:pt x="30711" y="38564"/>
                </a:lnTo>
                <a:lnTo>
                  <a:pt x="38641" y="30651"/>
                </a:lnTo>
                <a:lnTo>
                  <a:pt x="40623" y="25872"/>
                </a:lnTo>
                <a:lnTo>
                  <a:pt x="40574" y="14550"/>
                </a:lnTo>
                <a:lnTo>
                  <a:pt x="38671" y="9893"/>
                </a:lnTo>
                <a:lnTo>
                  <a:pt x="30863" y="1978"/>
                </a:lnTo>
                <a:lnTo>
                  <a:pt x="26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3813" y="6185170"/>
            <a:ext cx="535940" cy="243204"/>
          </a:xfrm>
          <a:custGeom>
            <a:avLst/>
            <a:gdLst/>
            <a:ahLst/>
            <a:cxnLst/>
            <a:rect l="l" t="t" r="r" b="b"/>
            <a:pathLst>
              <a:path w="535940" h="243204">
                <a:moveTo>
                  <a:pt x="87826" y="0"/>
                </a:moveTo>
                <a:lnTo>
                  <a:pt x="49922" y="9542"/>
                </a:lnTo>
                <a:lnTo>
                  <a:pt x="20861" y="38169"/>
                </a:lnTo>
                <a:lnTo>
                  <a:pt x="5215" y="73548"/>
                </a:lnTo>
                <a:lnTo>
                  <a:pt x="0" y="114509"/>
                </a:lnTo>
                <a:lnTo>
                  <a:pt x="1001" y="139167"/>
                </a:lnTo>
                <a:lnTo>
                  <a:pt x="9013" y="181184"/>
                </a:lnTo>
                <a:lnTo>
                  <a:pt x="28154" y="216893"/>
                </a:lnTo>
                <a:lnTo>
                  <a:pt x="61712" y="237864"/>
                </a:lnTo>
                <a:lnTo>
                  <a:pt x="83140" y="240485"/>
                </a:lnTo>
                <a:lnTo>
                  <a:pt x="103264" y="238369"/>
                </a:lnTo>
                <a:lnTo>
                  <a:pt x="120704" y="232018"/>
                </a:lnTo>
                <a:lnTo>
                  <a:pt x="135462" y="221434"/>
                </a:lnTo>
                <a:lnTo>
                  <a:pt x="143542" y="211518"/>
                </a:lnTo>
                <a:lnTo>
                  <a:pt x="83140" y="211518"/>
                </a:lnTo>
                <a:lnTo>
                  <a:pt x="70527" y="209962"/>
                </a:lnTo>
                <a:lnTo>
                  <a:pt x="36894" y="172632"/>
                </a:lnTo>
                <a:lnTo>
                  <a:pt x="29414" y="114509"/>
                </a:lnTo>
                <a:lnTo>
                  <a:pt x="29405" y="110737"/>
                </a:lnTo>
                <a:lnTo>
                  <a:pt x="30186" y="97206"/>
                </a:lnTo>
                <a:lnTo>
                  <a:pt x="43082" y="57631"/>
                </a:lnTo>
                <a:lnTo>
                  <a:pt x="74344" y="30899"/>
                </a:lnTo>
                <a:lnTo>
                  <a:pt x="87674" y="29117"/>
                </a:lnTo>
                <a:lnTo>
                  <a:pt x="145942" y="29117"/>
                </a:lnTo>
                <a:lnTo>
                  <a:pt x="137597" y="19008"/>
                </a:lnTo>
                <a:lnTo>
                  <a:pt x="123198" y="8448"/>
                </a:lnTo>
                <a:lnTo>
                  <a:pt x="106608" y="2111"/>
                </a:lnTo>
                <a:lnTo>
                  <a:pt x="87826" y="0"/>
                </a:lnTo>
                <a:close/>
              </a:path>
              <a:path w="535940" h="243204">
                <a:moveTo>
                  <a:pt x="145942" y="29117"/>
                </a:moveTo>
                <a:lnTo>
                  <a:pt x="87674" y="29117"/>
                </a:lnTo>
                <a:lnTo>
                  <a:pt x="99649" y="30390"/>
                </a:lnTo>
                <a:lnTo>
                  <a:pt x="110028" y="34209"/>
                </a:lnTo>
                <a:lnTo>
                  <a:pt x="135575" y="74981"/>
                </a:lnTo>
                <a:lnTo>
                  <a:pt x="138646" y="114509"/>
                </a:lnTo>
                <a:lnTo>
                  <a:pt x="138164" y="129351"/>
                </a:lnTo>
                <a:lnTo>
                  <a:pt x="129094" y="175008"/>
                </a:lnTo>
                <a:lnTo>
                  <a:pt x="98030" y="209236"/>
                </a:lnTo>
                <a:lnTo>
                  <a:pt x="83140" y="211518"/>
                </a:lnTo>
                <a:lnTo>
                  <a:pt x="143542" y="211518"/>
                </a:lnTo>
                <a:lnTo>
                  <a:pt x="163635" y="164315"/>
                </a:lnTo>
                <a:lnTo>
                  <a:pt x="169001" y="105156"/>
                </a:lnTo>
                <a:lnTo>
                  <a:pt x="167801" y="84911"/>
                </a:lnTo>
                <a:lnTo>
                  <a:pt x="164202" y="66269"/>
                </a:lnTo>
                <a:lnTo>
                  <a:pt x="158203" y="49230"/>
                </a:lnTo>
                <a:lnTo>
                  <a:pt x="149804" y="33794"/>
                </a:lnTo>
                <a:lnTo>
                  <a:pt x="145942" y="29117"/>
                </a:lnTo>
                <a:close/>
              </a:path>
              <a:path w="535940" h="243204">
                <a:moveTo>
                  <a:pt x="275206" y="0"/>
                </a:moveTo>
                <a:lnTo>
                  <a:pt x="237302" y="9542"/>
                </a:lnTo>
                <a:lnTo>
                  <a:pt x="208240" y="38169"/>
                </a:lnTo>
                <a:lnTo>
                  <a:pt x="192595" y="73548"/>
                </a:lnTo>
                <a:lnTo>
                  <a:pt x="187379" y="114509"/>
                </a:lnTo>
                <a:lnTo>
                  <a:pt x="188381" y="139167"/>
                </a:lnTo>
                <a:lnTo>
                  <a:pt x="196393" y="181184"/>
                </a:lnTo>
                <a:lnTo>
                  <a:pt x="215534" y="216893"/>
                </a:lnTo>
                <a:lnTo>
                  <a:pt x="249092" y="237864"/>
                </a:lnTo>
                <a:lnTo>
                  <a:pt x="270520" y="240485"/>
                </a:lnTo>
                <a:lnTo>
                  <a:pt x="290644" y="238369"/>
                </a:lnTo>
                <a:lnTo>
                  <a:pt x="308084" y="232018"/>
                </a:lnTo>
                <a:lnTo>
                  <a:pt x="322842" y="221434"/>
                </a:lnTo>
                <a:lnTo>
                  <a:pt x="330922" y="211518"/>
                </a:lnTo>
                <a:lnTo>
                  <a:pt x="270520" y="211518"/>
                </a:lnTo>
                <a:lnTo>
                  <a:pt x="257907" y="209962"/>
                </a:lnTo>
                <a:lnTo>
                  <a:pt x="224273" y="172632"/>
                </a:lnTo>
                <a:lnTo>
                  <a:pt x="216793" y="114509"/>
                </a:lnTo>
                <a:lnTo>
                  <a:pt x="216784" y="110737"/>
                </a:lnTo>
                <a:lnTo>
                  <a:pt x="217566" y="97206"/>
                </a:lnTo>
                <a:lnTo>
                  <a:pt x="230461" y="57631"/>
                </a:lnTo>
                <a:lnTo>
                  <a:pt x="261724" y="30899"/>
                </a:lnTo>
                <a:lnTo>
                  <a:pt x="275055" y="29117"/>
                </a:lnTo>
                <a:lnTo>
                  <a:pt x="333322" y="29117"/>
                </a:lnTo>
                <a:lnTo>
                  <a:pt x="324976" y="19009"/>
                </a:lnTo>
                <a:lnTo>
                  <a:pt x="310578" y="8448"/>
                </a:lnTo>
                <a:lnTo>
                  <a:pt x="293988" y="2112"/>
                </a:lnTo>
                <a:lnTo>
                  <a:pt x="275206" y="0"/>
                </a:lnTo>
                <a:close/>
              </a:path>
              <a:path w="535940" h="243204">
                <a:moveTo>
                  <a:pt x="333322" y="29117"/>
                </a:moveTo>
                <a:lnTo>
                  <a:pt x="275055" y="29117"/>
                </a:lnTo>
                <a:lnTo>
                  <a:pt x="287030" y="30390"/>
                </a:lnTo>
                <a:lnTo>
                  <a:pt x="297408" y="34209"/>
                </a:lnTo>
                <a:lnTo>
                  <a:pt x="322955" y="74981"/>
                </a:lnTo>
                <a:lnTo>
                  <a:pt x="326026" y="114509"/>
                </a:lnTo>
                <a:lnTo>
                  <a:pt x="325544" y="129351"/>
                </a:lnTo>
                <a:lnTo>
                  <a:pt x="316473" y="175008"/>
                </a:lnTo>
                <a:lnTo>
                  <a:pt x="285410" y="209236"/>
                </a:lnTo>
                <a:lnTo>
                  <a:pt x="270520" y="211518"/>
                </a:lnTo>
                <a:lnTo>
                  <a:pt x="330922" y="211518"/>
                </a:lnTo>
                <a:lnTo>
                  <a:pt x="351014" y="164315"/>
                </a:lnTo>
                <a:lnTo>
                  <a:pt x="356381" y="105156"/>
                </a:lnTo>
                <a:lnTo>
                  <a:pt x="355181" y="84911"/>
                </a:lnTo>
                <a:lnTo>
                  <a:pt x="351581" y="66269"/>
                </a:lnTo>
                <a:lnTo>
                  <a:pt x="345582" y="49230"/>
                </a:lnTo>
                <a:lnTo>
                  <a:pt x="337183" y="33794"/>
                </a:lnTo>
                <a:lnTo>
                  <a:pt x="333322" y="29117"/>
                </a:lnTo>
                <a:close/>
              </a:path>
              <a:path w="535940" h="243204">
                <a:moveTo>
                  <a:pt x="460166" y="4375"/>
                </a:moveTo>
                <a:lnTo>
                  <a:pt x="422527" y="14841"/>
                </a:lnTo>
                <a:lnTo>
                  <a:pt x="396564" y="44053"/>
                </a:lnTo>
                <a:lnTo>
                  <a:pt x="391387" y="70153"/>
                </a:lnTo>
                <a:lnTo>
                  <a:pt x="393068" y="84307"/>
                </a:lnTo>
                <a:lnTo>
                  <a:pt x="398114" y="96744"/>
                </a:lnTo>
                <a:lnTo>
                  <a:pt x="406522" y="107465"/>
                </a:lnTo>
                <a:lnTo>
                  <a:pt x="418294" y="116470"/>
                </a:lnTo>
                <a:lnTo>
                  <a:pt x="403055" y="127239"/>
                </a:lnTo>
                <a:lnTo>
                  <a:pt x="392243" y="141930"/>
                </a:lnTo>
                <a:lnTo>
                  <a:pt x="385898" y="160431"/>
                </a:lnTo>
                <a:lnTo>
                  <a:pt x="384096" y="181495"/>
                </a:lnTo>
                <a:lnTo>
                  <a:pt x="384010" y="183118"/>
                </a:lnTo>
                <a:lnTo>
                  <a:pt x="385577" y="197101"/>
                </a:lnTo>
                <a:lnTo>
                  <a:pt x="406806" y="228869"/>
                </a:lnTo>
                <a:lnTo>
                  <a:pt x="443171" y="241881"/>
                </a:lnTo>
                <a:lnTo>
                  <a:pt x="458354" y="242749"/>
                </a:lnTo>
                <a:lnTo>
                  <a:pt x="474292" y="241749"/>
                </a:lnTo>
                <a:lnTo>
                  <a:pt x="512923" y="226757"/>
                </a:lnTo>
                <a:lnTo>
                  <a:pt x="523436" y="216347"/>
                </a:lnTo>
                <a:lnTo>
                  <a:pt x="458354" y="216347"/>
                </a:lnTo>
                <a:lnTo>
                  <a:pt x="450776" y="215932"/>
                </a:lnTo>
                <a:lnTo>
                  <a:pt x="414468" y="190331"/>
                </a:lnTo>
                <a:lnTo>
                  <a:pt x="413155" y="181495"/>
                </a:lnTo>
                <a:lnTo>
                  <a:pt x="413609" y="170746"/>
                </a:lnTo>
                <a:lnTo>
                  <a:pt x="436963" y="137291"/>
                </a:lnTo>
                <a:lnTo>
                  <a:pt x="456992" y="126881"/>
                </a:lnTo>
                <a:lnTo>
                  <a:pt x="516670" y="126881"/>
                </a:lnTo>
                <a:lnTo>
                  <a:pt x="512734" y="123411"/>
                </a:lnTo>
                <a:lnTo>
                  <a:pt x="503995" y="117414"/>
                </a:lnTo>
                <a:lnTo>
                  <a:pt x="493575" y="111643"/>
                </a:lnTo>
                <a:lnTo>
                  <a:pt x="501350" y="107371"/>
                </a:lnTo>
                <a:lnTo>
                  <a:pt x="507746" y="103156"/>
                </a:lnTo>
                <a:lnTo>
                  <a:pt x="511340" y="100177"/>
                </a:lnTo>
                <a:lnTo>
                  <a:pt x="455632" y="100177"/>
                </a:lnTo>
                <a:lnTo>
                  <a:pt x="440478" y="94962"/>
                </a:lnTo>
                <a:lnTo>
                  <a:pt x="429632" y="88220"/>
                </a:lnTo>
                <a:lnTo>
                  <a:pt x="423094" y="79950"/>
                </a:lnTo>
                <a:lnTo>
                  <a:pt x="420864" y="70153"/>
                </a:lnTo>
                <a:lnTo>
                  <a:pt x="421374" y="61855"/>
                </a:lnTo>
                <a:lnTo>
                  <a:pt x="450539" y="32068"/>
                </a:lnTo>
                <a:lnTo>
                  <a:pt x="459713" y="31380"/>
                </a:lnTo>
                <a:lnTo>
                  <a:pt x="514846" y="31380"/>
                </a:lnTo>
                <a:lnTo>
                  <a:pt x="507783" y="19725"/>
                </a:lnTo>
                <a:lnTo>
                  <a:pt x="487943" y="8061"/>
                </a:lnTo>
                <a:lnTo>
                  <a:pt x="460166" y="4375"/>
                </a:lnTo>
                <a:close/>
              </a:path>
              <a:path w="535940" h="243204">
                <a:moveTo>
                  <a:pt x="516670" y="126881"/>
                </a:moveTo>
                <a:lnTo>
                  <a:pt x="456992" y="126881"/>
                </a:lnTo>
                <a:lnTo>
                  <a:pt x="466960" y="130304"/>
                </a:lnTo>
                <a:lnTo>
                  <a:pt x="475548" y="133934"/>
                </a:lnTo>
                <a:lnTo>
                  <a:pt x="503040" y="164249"/>
                </a:lnTo>
                <a:lnTo>
                  <a:pt x="504004" y="173650"/>
                </a:lnTo>
                <a:lnTo>
                  <a:pt x="503475" y="183118"/>
                </a:lnTo>
                <a:lnTo>
                  <a:pt x="470654" y="215564"/>
                </a:lnTo>
                <a:lnTo>
                  <a:pt x="458354" y="216347"/>
                </a:lnTo>
                <a:lnTo>
                  <a:pt x="523436" y="216347"/>
                </a:lnTo>
                <a:lnTo>
                  <a:pt x="530043" y="205937"/>
                </a:lnTo>
                <a:lnTo>
                  <a:pt x="534322" y="193037"/>
                </a:lnTo>
                <a:lnTo>
                  <a:pt x="535749" y="178478"/>
                </a:lnTo>
                <a:lnTo>
                  <a:pt x="535088" y="165701"/>
                </a:lnTo>
                <a:lnTo>
                  <a:pt x="533104" y="154377"/>
                </a:lnTo>
                <a:lnTo>
                  <a:pt x="529797" y="144504"/>
                </a:lnTo>
                <a:lnTo>
                  <a:pt x="525167" y="136084"/>
                </a:lnTo>
                <a:lnTo>
                  <a:pt x="519792" y="129634"/>
                </a:lnTo>
                <a:lnTo>
                  <a:pt x="516670" y="126881"/>
                </a:lnTo>
                <a:close/>
              </a:path>
              <a:path w="535940" h="243204">
                <a:moveTo>
                  <a:pt x="514846" y="31380"/>
                </a:moveTo>
                <a:lnTo>
                  <a:pt x="459713" y="31380"/>
                </a:lnTo>
                <a:lnTo>
                  <a:pt x="467810" y="31804"/>
                </a:lnTo>
                <a:lnTo>
                  <a:pt x="474717" y="33077"/>
                </a:lnTo>
                <a:lnTo>
                  <a:pt x="494178" y="66986"/>
                </a:lnTo>
                <a:lnTo>
                  <a:pt x="493394" y="73718"/>
                </a:lnTo>
                <a:lnTo>
                  <a:pt x="455632" y="100177"/>
                </a:lnTo>
                <a:lnTo>
                  <a:pt x="511340" y="100177"/>
                </a:lnTo>
                <a:lnTo>
                  <a:pt x="523655" y="66986"/>
                </a:lnTo>
                <a:lnTo>
                  <a:pt x="519687" y="39367"/>
                </a:lnTo>
                <a:lnTo>
                  <a:pt x="51484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4107" y="6729953"/>
            <a:ext cx="979169" cy="248920"/>
          </a:xfrm>
          <a:custGeom>
            <a:avLst/>
            <a:gdLst/>
            <a:ahLst/>
            <a:cxnLst/>
            <a:rect l="l" t="t" r="r" b="b"/>
            <a:pathLst>
              <a:path w="979170" h="248920">
                <a:moveTo>
                  <a:pt x="19298" y="181797"/>
                </a:moveTo>
                <a:lnTo>
                  <a:pt x="11236" y="181797"/>
                </a:lnTo>
                <a:lnTo>
                  <a:pt x="7684" y="183131"/>
                </a:lnTo>
                <a:lnTo>
                  <a:pt x="1537" y="188461"/>
                </a:lnTo>
                <a:lnTo>
                  <a:pt x="0" y="191805"/>
                </a:lnTo>
                <a:lnTo>
                  <a:pt x="46" y="197809"/>
                </a:lnTo>
                <a:lnTo>
                  <a:pt x="28418" y="232037"/>
                </a:lnTo>
                <a:lnTo>
                  <a:pt x="69385" y="241542"/>
                </a:lnTo>
                <a:lnTo>
                  <a:pt x="83924" y="240245"/>
                </a:lnTo>
                <a:lnTo>
                  <a:pt x="97312" y="236356"/>
                </a:lnTo>
                <a:lnTo>
                  <a:pt x="109546" y="229873"/>
                </a:lnTo>
                <a:lnTo>
                  <a:pt x="120629" y="220798"/>
                </a:lnTo>
                <a:lnTo>
                  <a:pt x="127543" y="212575"/>
                </a:lnTo>
                <a:lnTo>
                  <a:pt x="60817" y="212575"/>
                </a:lnTo>
                <a:lnTo>
                  <a:pt x="53461" y="211343"/>
                </a:lnTo>
                <a:lnTo>
                  <a:pt x="41168" y="206415"/>
                </a:lnTo>
                <a:lnTo>
                  <a:pt x="36278" y="202718"/>
                </a:lnTo>
                <a:lnTo>
                  <a:pt x="32651" y="197789"/>
                </a:lnTo>
                <a:lnTo>
                  <a:pt x="25698" y="187380"/>
                </a:lnTo>
                <a:lnTo>
                  <a:pt x="22774" y="183658"/>
                </a:lnTo>
                <a:lnTo>
                  <a:pt x="19298" y="181797"/>
                </a:lnTo>
                <a:close/>
              </a:path>
              <a:path w="979170" h="248920">
                <a:moveTo>
                  <a:pt x="128563" y="33342"/>
                </a:moveTo>
                <a:lnTo>
                  <a:pt x="67721" y="33342"/>
                </a:lnTo>
                <a:lnTo>
                  <a:pt x="77141" y="33870"/>
                </a:lnTo>
                <a:lnTo>
                  <a:pt x="85445" y="35454"/>
                </a:lnTo>
                <a:lnTo>
                  <a:pt x="92635" y="38094"/>
                </a:lnTo>
                <a:lnTo>
                  <a:pt x="98710" y="41790"/>
                </a:lnTo>
                <a:lnTo>
                  <a:pt x="105764" y="47222"/>
                </a:lnTo>
                <a:lnTo>
                  <a:pt x="109190" y="54363"/>
                </a:lnTo>
                <a:lnTo>
                  <a:pt x="109003" y="62611"/>
                </a:lnTo>
                <a:lnTo>
                  <a:pt x="108888" y="69349"/>
                </a:lnTo>
                <a:lnTo>
                  <a:pt x="51697" y="97914"/>
                </a:lnTo>
                <a:lnTo>
                  <a:pt x="42931" y="101032"/>
                </a:lnTo>
                <a:lnTo>
                  <a:pt x="38547" y="105558"/>
                </a:lnTo>
                <a:lnTo>
                  <a:pt x="38547" y="119438"/>
                </a:lnTo>
                <a:lnTo>
                  <a:pt x="44140" y="123964"/>
                </a:lnTo>
                <a:lnTo>
                  <a:pt x="55326" y="125070"/>
                </a:lnTo>
                <a:lnTo>
                  <a:pt x="66966" y="126928"/>
                </a:lnTo>
                <a:lnTo>
                  <a:pt x="101969" y="146768"/>
                </a:lnTo>
                <a:lnTo>
                  <a:pt x="111408" y="175762"/>
                </a:lnTo>
                <a:lnTo>
                  <a:pt x="110586" y="183306"/>
                </a:lnTo>
                <a:lnTo>
                  <a:pt x="77368" y="211934"/>
                </a:lnTo>
                <a:lnTo>
                  <a:pt x="69385" y="212575"/>
                </a:lnTo>
                <a:lnTo>
                  <a:pt x="127543" y="212575"/>
                </a:lnTo>
                <a:lnTo>
                  <a:pt x="129822" y="209864"/>
                </a:lnTo>
                <a:lnTo>
                  <a:pt x="136388" y="197809"/>
                </a:lnTo>
                <a:lnTo>
                  <a:pt x="140328" y="184632"/>
                </a:lnTo>
                <a:lnTo>
                  <a:pt x="141641" y="170332"/>
                </a:lnTo>
                <a:lnTo>
                  <a:pt x="141018" y="159776"/>
                </a:lnTo>
                <a:lnTo>
                  <a:pt x="119155" y="120714"/>
                </a:lnTo>
                <a:lnTo>
                  <a:pt x="101582" y="111493"/>
                </a:lnTo>
                <a:lnTo>
                  <a:pt x="103799" y="110788"/>
                </a:lnTo>
                <a:lnTo>
                  <a:pt x="134403" y="78829"/>
                </a:lnTo>
                <a:lnTo>
                  <a:pt x="136198" y="62611"/>
                </a:lnTo>
                <a:lnTo>
                  <a:pt x="134923" y="49174"/>
                </a:lnTo>
                <a:lnTo>
                  <a:pt x="131097" y="37378"/>
                </a:lnTo>
                <a:lnTo>
                  <a:pt x="128563" y="33342"/>
                </a:lnTo>
                <a:close/>
              </a:path>
              <a:path w="979170" h="248920">
                <a:moveTo>
                  <a:pt x="64244" y="4375"/>
                </a:moveTo>
                <a:lnTo>
                  <a:pt x="21021" y="19745"/>
                </a:lnTo>
                <a:lnTo>
                  <a:pt x="8012" y="37114"/>
                </a:lnTo>
                <a:lnTo>
                  <a:pt x="8012" y="41036"/>
                </a:lnTo>
                <a:lnTo>
                  <a:pt x="9447" y="44531"/>
                </a:lnTo>
                <a:lnTo>
                  <a:pt x="15191" y="50666"/>
                </a:lnTo>
                <a:lnTo>
                  <a:pt x="18643" y="52200"/>
                </a:lnTo>
                <a:lnTo>
                  <a:pt x="24690" y="52200"/>
                </a:lnTo>
                <a:lnTo>
                  <a:pt x="27362" y="51145"/>
                </a:lnTo>
                <a:lnTo>
                  <a:pt x="47767" y="38320"/>
                </a:lnTo>
                <a:lnTo>
                  <a:pt x="54218" y="35001"/>
                </a:lnTo>
                <a:lnTo>
                  <a:pt x="60868" y="33342"/>
                </a:lnTo>
                <a:lnTo>
                  <a:pt x="128563" y="33342"/>
                </a:lnTo>
                <a:lnTo>
                  <a:pt x="124720" y="27222"/>
                </a:lnTo>
                <a:lnTo>
                  <a:pt x="115792" y="18707"/>
                </a:lnTo>
                <a:lnTo>
                  <a:pt x="105427" y="12437"/>
                </a:lnTo>
                <a:lnTo>
                  <a:pt x="93381" y="7958"/>
                </a:lnTo>
                <a:lnTo>
                  <a:pt x="79654" y="5270"/>
                </a:lnTo>
                <a:lnTo>
                  <a:pt x="64244" y="4375"/>
                </a:lnTo>
                <a:close/>
              </a:path>
              <a:path w="979170" h="248920">
                <a:moveTo>
                  <a:pt x="262357" y="0"/>
                </a:moveTo>
                <a:lnTo>
                  <a:pt x="224452" y="9542"/>
                </a:lnTo>
                <a:lnTo>
                  <a:pt x="195390" y="38169"/>
                </a:lnTo>
                <a:lnTo>
                  <a:pt x="179745" y="73548"/>
                </a:lnTo>
                <a:lnTo>
                  <a:pt x="174531" y="114509"/>
                </a:lnTo>
                <a:lnTo>
                  <a:pt x="175532" y="139167"/>
                </a:lnTo>
                <a:lnTo>
                  <a:pt x="183544" y="181184"/>
                </a:lnTo>
                <a:lnTo>
                  <a:pt x="202685" y="216894"/>
                </a:lnTo>
                <a:lnTo>
                  <a:pt x="236243" y="237865"/>
                </a:lnTo>
                <a:lnTo>
                  <a:pt x="257671" y="240487"/>
                </a:lnTo>
                <a:lnTo>
                  <a:pt x="277794" y="238370"/>
                </a:lnTo>
                <a:lnTo>
                  <a:pt x="295235" y="232019"/>
                </a:lnTo>
                <a:lnTo>
                  <a:pt x="309992" y="221434"/>
                </a:lnTo>
                <a:lnTo>
                  <a:pt x="318071" y="211519"/>
                </a:lnTo>
                <a:lnTo>
                  <a:pt x="257671" y="211519"/>
                </a:lnTo>
                <a:lnTo>
                  <a:pt x="245058" y="209963"/>
                </a:lnTo>
                <a:lnTo>
                  <a:pt x="211424" y="172633"/>
                </a:lnTo>
                <a:lnTo>
                  <a:pt x="203943" y="114509"/>
                </a:lnTo>
                <a:lnTo>
                  <a:pt x="203934" y="110738"/>
                </a:lnTo>
                <a:lnTo>
                  <a:pt x="204716" y="97207"/>
                </a:lnTo>
                <a:lnTo>
                  <a:pt x="217613" y="57632"/>
                </a:lnTo>
                <a:lnTo>
                  <a:pt x="248874" y="30899"/>
                </a:lnTo>
                <a:lnTo>
                  <a:pt x="262205" y="29117"/>
                </a:lnTo>
                <a:lnTo>
                  <a:pt x="320472" y="29117"/>
                </a:lnTo>
                <a:lnTo>
                  <a:pt x="312127" y="19009"/>
                </a:lnTo>
                <a:lnTo>
                  <a:pt x="297729" y="8448"/>
                </a:lnTo>
                <a:lnTo>
                  <a:pt x="281139" y="2112"/>
                </a:lnTo>
                <a:lnTo>
                  <a:pt x="262357" y="0"/>
                </a:lnTo>
                <a:close/>
              </a:path>
              <a:path w="979170" h="248920">
                <a:moveTo>
                  <a:pt x="320472" y="29117"/>
                </a:moveTo>
                <a:lnTo>
                  <a:pt x="262205" y="29117"/>
                </a:lnTo>
                <a:lnTo>
                  <a:pt x="274180" y="30390"/>
                </a:lnTo>
                <a:lnTo>
                  <a:pt x="284559" y="34209"/>
                </a:lnTo>
                <a:lnTo>
                  <a:pt x="310106" y="74982"/>
                </a:lnTo>
                <a:lnTo>
                  <a:pt x="313177" y="114509"/>
                </a:lnTo>
                <a:lnTo>
                  <a:pt x="312695" y="129352"/>
                </a:lnTo>
                <a:lnTo>
                  <a:pt x="303625" y="175008"/>
                </a:lnTo>
                <a:lnTo>
                  <a:pt x="272561" y="209237"/>
                </a:lnTo>
                <a:lnTo>
                  <a:pt x="257671" y="211519"/>
                </a:lnTo>
                <a:lnTo>
                  <a:pt x="318071" y="211519"/>
                </a:lnTo>
                <a:lnTo>
                  <a:pt x="338166" y="164316"/>
                </a:lnTo>
                <a:lnTo>
                  <a:pt x="343532" y="105156"/>
                </a:lnTo>
                <a:lnTo>
                  <a:pt x="342332" y="84911"/>
                </a:lnTo>
                <a:lnTo>
                  <a:pt x="338733" y="66269"/>
                </a:lnTo>
                <a:lnTo>
                  <a:pt x="332733" y="49230"/>
                </a:lnTo>
                <a:lnTo>
                  <a:pt x="324333" y="33794"/>
                </a:lnTo>
                <a:lnTo>
                  <a:pt x="320472" y="29117"/>
                </a:lnTo>
                <a:close/>
              </a:path>
              <a:path w="979170" h="248920">
                <a:moveTo>
                  <a:pt x="398190" y="211217"/>
                </a:moveTo>
                <a:lnTo>
                  <a:pt x="387809" y="211217"/>
                </a:lnTo>
                <a:lnTo>
                  <a:pt x="383376" y="213053"/>
                </a:lnTo>
                <a:lnTo>
                  <a:pt x="376120" y="220395"/>
                </a:lnTo>
                <a:lnTo>
                  <a:pt x="374305" y="224796"/>
                </a:lnTo>
                <a:lnTo>
                  <a:pt x="374305" y="235155"/>
                </a:lnTo>
                <a:lnTo>
                  <a:pt x="376120" y="239581"/>
                </a:lnTo>
                <a:lnTo>
                  <a:pt x="383376" y="246823"/>
                </a:lnTo>
                <a:lnTo>
                  <a:pt x="387809" y="248632"/>
                </a:lnTo>
                <a:lnTo>
                  <a:pt x="398190" y="248632"/>
                </a:lnTo>
                <a:lnTo>
                  <a:pt x="402598" y="246823"/>
                </a:lnTo>
                <a:lnTo>
                  <a:pt x="409955" y="239581"/>
                </a:lnTo>
                <a:lnTo>
                  <a:pt x="411794" y="235155"/>
                </a:lnTo>
                <a:lnTo>
                  <a:pt x="411794" y="224796"/>
                </a:lnTo>
                <a:lnTo>
                  <a:pt x="409955" y="220395"/>
                </a:lnTo>
                <a:lnTo>
                  <a:pt x="402598" y="213053"/>
                </a:lnTo>
                <a:lnTo>
                  <a:pt x="398190" y="211217"/>
                </a:lnTo>
                <a:close/>
              </a:path>
              <a:path w="979170" h="248920">
                <a:moveTo>
                  <a:pt x="531206" y="0"/>
                </a:moveTo>
                <a:lnTo>
                  <a:pt x="493302" y="9542"/>
                </a:lnTo>
                <a:lnTo>
                  <a:pt x="464240" y="38169"/>
                </a:lnTo>
                <a:lnTo>
                  <a:pt x="448595" y="73549"/>
                </a:lnTo>
                <a:lnTo>
                  <a:pt x="443379" y="114510"/>
                </a:lnTo>
                <a:lnTo>
                  <a:pt x="444381" y="139168"/>
                </a:lnTo>
                <a:lnTo>
                  <a:pt x="452393" y="181184"/>
                </a:lnTo>
                <a:lnTo>
                  <a:pt x="471534" y="216894"/>
                </a:lnTo>
                <a:lnTo>
                  <a:pt x="505092" y="237865"/>
                </a:lnTo>
                <a:lnTo>
                  <a:pt x="526520" y="240487"/>
                </a:lnTo>
                <a:lnTo>
                  <a:pt x="546644" y="238370"/>
                </a:lnTo>
                <a:lnTo>
                  <a:pt x="564084" y="232019"/>
                </a:lnTo>
                <a:lnTo>
                  <a:pt x="578841" y="221434"/>
                </a:lnTo>
                <a:lnTo>
                  <a:pt x="586920" y="211519"/>
                </a:lnTo>
                <a:lnTo>
                  <a:pt x="526520" y="211519"/>
                </a:lnTo>
                <a:lnTo>
                  <a:pt x="513907" y="209963"/>
                </a:lnTo>
                <a:lnTo>
                  <a:pt x="480274" y="172633"/>
                </a:lnTo>
                <a:lnTo>
                  <a:pt x="472793" y="114510"/>
                </a:lnTo>
                <a:lnTo>
                  <a:pt x="472785" y="110738"/>
                </a:lnTo>
                <a:lnTo>
                  <a:pt x="473566" y="97207"/>
                </a:lnTo>
                <a:lnTo>
                  <a:pt x="486462" y="57632"/>
                </a:lnTo>
                <a:lnTo>
                  <a:pt x="517723" y="30899"/>
                </a:lnTo>
                <a:lnTo>
                  <a:pt x="531054" y="29117"/>
                </a:lnTo>
                <a:lnTo>
                  <a:pt x="589322" y="29117"/>
                </a:lnTo>
                <a:lnTo>
                  <a:pt x="580977" y="19009"/>
                </a:lnTo>
                <a:lnTo>
                  <a:pt x="566578" y="8448"/>
                </a:lnTo>
                <a:lnTo>
                  <a:pt x="549988" y="2112"/>
                </a:lnTo>
                <a:lnTo>
                  <a:pt x="531206" y="0"/>
                </a:lnTo>
                <a:close/>
              </a:path>
              <a:path w="979170" h="248920">
                <a:moveTo>
                  <a:pt x="589322" y="29117"/>
                </a:moveTo>
                <a:lnTo>
                  <a:pt x="531054" y="29117"/>
                </a:lnTo>
                <a:lnTo>
                  <a:pt x="543029" y="30390"/>
                </a:lnTo>
                <a:lnTo>
                  <a:pt x="553408" y="34209"/>
                </a:lnTo>
                <a:lnTo>
                  <a:pt x="578955" y="74982"/>
                </a:lnTo>
                <a:lnTo>
                  <a:pt x="582026" y="114510"/>
                </a:lnTo>
                <a:lnTo>
                  <a:pt x="581544" y="129352"/>
                </a:lnTo>
                <a:lnTo>
                  <a:pt x="572474" y="175008"/>
                </a:lnTo>
                <a:lnTo>
                  <a:pt x="541410" y="209237"/>
                </a:lnTo>
                <a:lnTo>
                  <a:pt x="526520" y="211519"/>
                </a:lnTo>
                <a:lnTo>
                  <a:pt x="586920" y="211519"/>
                </a:lnTo>
                <a:lnTo>
                  <a:pt x="607015" y="164316"/>
                </a:lnTo>
                <a:lnTo>
                  <a:pt x="612382" y="105156"/>
                </a:lnTo>
                <a:lnTo>
                  <a:pt x="611182" y="84911"/>
                </a:lnTo>
                <a:lnTo>
                  <a:pt x="607582" y="66269"/>
                </a:lnTo>
                <a:lnTo>
                  <a:pt x="601583" y="49230"/>
                </a:lnTo>
                <a:lnTo>
                  <a:pt x="593183" y="33794"/>
                </a:lnTo>
                <a:lnTo>
                  <a:pt x="589322" y="29117"/>
                </a:lnTo>
                <a:close/>
              </a:path>
              <a:path w="979170" h="248920">
                <a:moveTo>
                  <a:pt x="718586" y="0"/>
                </a:moveTo>
                <a:lnTo>
                  <a:pt x="680681" y="9542"/>
                </a:lnTo>
                <a:lnTo>
                  <a:pt x="651620" y="38169"/>
                </a:lnTo>
                <a:lnTo>
                  <a:pt x="635974" y="73549"/>
                </a:lnTo>
                <a:lnTo>
                  <a:pt x="630759" y="114510"/>
                </a:lnTo>
                <a:lnTo>
                  <a:pt x="631761" y="139168"/>
                </a:lnTo>
                <a:lnTo>
                  <a:pt x="639772" y="181185"/>
                </a:lnTo>
                <a:lnTo>
                  <a:pt x="658914" y="216894"/>
                </a:lnTo>
                <a:lnTo>
                  <a:pt x="692472" y="237865"/>
                </a:lnTo>
                <a:lnTo>
                  <a:pt x="713900" y="240487"/>
                </a:lnTo>
                <a:lnTo>
                  <a:pt x="734023" y="238370"/>
                </a:lnTo>
                <a:lnTo>
                  <a:pt x="751464" y="232019"/>
                </a:lnTo>
                <a:lnTo>
                  <a:pt x="766221" y="221434"/>
                </a:lnTo>
                <a:lnTo>
                  <a:pt x="774300" y="211519"/>
                </a:lnTo>
                <a:lnTo>
                  <a:pt x="713900" y="211519"/>
                </a:lnTo>
                <a:lnTo>
                  <a:pt x="701286" y="209963"/>
                </a:lnTo>
                <a:lnTo>
                  <a:pt x="667653" y="172633"/>
                </a:lnTo>
                <a:lnTo>
                  <a:pt x="660173" y="114510"/>
                </a:lnTo>
                <a:lnTo>
                  <a:pt x="660164" y="110738"/>
                </a:lnTo>
                <a:lnTo>
                  <a:pt x="660945" y="97207"/>
                </a:lnTo>
                <a:lnTo>
                  <a:pt x="673841" y="57632"/>
                </a:lnTo>
                <a:lnTo>
                  <a:pt x="705103" y="30899"/>
                </a:lnTo>
                <a:lnTo>
                  <a:pt x="718435" y="29117"/>
                </a:lnTo>
                <a:lnTo>
                  <a:pt x="776701" y="29117"/>
                </a:lnTo>
                <a:lnTo>
                  <a:pt x="768356" y="19009"/>
                </a:lnTo>
                <a:lnTo>
                  <a:pt x="753958" y="8448"/>
                </a:lnTo>
                <a:lnTo>
                  <a:pt x="737368" y="2112"/>
                </a:lnTo>
                <a:lnTo>
                  <a:pt x="718586" y="0"/>
                </a:lnTo>
                <a:close/>
              </a:path>
              <a:path w="979170" h="248920">
                <a:moveTo>
                  <a:pt x="776701" y="29117"/>
                </a:moveTo>
                <a:lnTo>
                  <a:pt x="718435" y="29117"/>
                </a:lnTo>
                <a:lnTo>
                  <a:pt x="730410" y="30390"/>
                </a:lnTo>
                <a:lnTo>
                  <a:pt x="740788" y="34209"/>
                </a:lnTo>
                <a:lnTo>
                  <a:pt x="766334" y="74982"/>
                </a:lnTo>
                <a:lnTo>
                  <a:pt x="769406" y="114510"/>
                </a:lnTo>
                <a:lnTo>
                  <a:pt x="768923" y="129352"/>
                </a:lnTo>
                <a:lnTo>
                  <a:pt x="759853" y="175008"/>
                </a:lnTo>
                <a:lnTo>
                  <a:pt x="728789" y="209237"/>
                </a:lnTo>
                <a:lnTo>
                  <a:pt x="713900" y="211519"/>
                </a:lnTo>
                <a:lnTo>
                  <a:pt x="774300" y="211519"/>
                </a:lnTo>
                <a:lnTo>
                  <a:pt x="794394" y="164316"/>
                </a:lnTo>
                <a:lnTo>
                  <a:pt x="799760" y="105156"/>
                </a:lnTo>
                <a:lnTo>
                  <a:pt x="798561" y="84911"/>
                </a:lnTo>
                <a:lnTo>
                  <a:pt x="794961" y="66269"/>
                </a:lnTo>
                <a:lnTo>
                  <a:pt x="788962" y="49230"/>
                </a:lnTo>
                <a:lnTo>
                  <a:pt x="780563" y="33794"/>
                </a:lnTo>
                <a:lnTo>
                  <a:pt x="776701" y="29117"/>
                </a:lnTo>
                <a:close/>
              </a:path>
              <a:path w="979170" h="248920">
                <a:moveTo>
                  <a:pt x="903546" y="4375"/>
                </a:moveTo>
                <a:lnTo>
                  <a:pt x="865907" y="14841"/>
                </a:lnTo>
                <a:lnTo>
                  <a:pt x="839944" y="44054"/>
                </a:lnTo>
                <a:lnTo>
                  <a:pt x="834767" y="70154"/>
                </a:lnTo>
                <a:lnTo>
                  <a:pt x="836448" y="84308"/>
                </a:lnTo>
                <a:lnTo>
                  <a:pt x="841493" y="96745"/>
                </a:lnTo>
                <a:lnTo>
                  <a:pt x="849902" y="107466"/>
                </a:lnTo>
                <a:lnTo>
                  <a:pt x="861674" y="116471"/>
                </a:lnTo>
                <a:lnTo>
                  <a:pt x="846435" y="127239"/>
                </a:lnTo>
                <a:lnTo>
                  <a:pt x="835623" y="141931"/>
                </a:lnTo>
                <a:lnTo>
                  <a:pt x="829278" y="160431"/>
                </a:lnTo>
                <a:lnTo>
                  <a:pt x="827476" y="181496"/>
                </a:lnTo>
                <a:lnTo>
                  <a:pt x="827390" y="183118"/>
                </a:lnTo>
                <a:lnTo>
                  <a:pt x="828957" y="197102"/>
                </a:lnTo>
                <a:lnTo>
                  <a:pt x="850186" y="228869"/>
                </a:lnTo>
                <a:lnTo>
                  <a:pt x="886550" y="241882"/>
                </a:lnTo>
                <a:lnTo>
                  <a:pt x="901733" y="242750"/>
                </a:lnTo>
                <a:lnTo>
                  <a:pt x="917671" y="241750"/>
                </a:lnTo>
                <a:lnTo>
                  <a:pt x="956303" y="226757"/>
                </a:lnTo>
                <a:lnTo>
                  <a:pt x="966816" y="216347"/>
                </a:lnTo>
                <a:lnTo>
                  <a:pt x="901733" y="216347"/>
                </a:lnTo>
                <a:lnTo>
                  <a:pt x="894156" y="215932"/>
                </a:lnTo>
                <a:lnTo>
                  <a:pt x="857848" y="190331"/>
                </a:lnTo>
                <a:lnTo>
                  <a:pt x="856534" y="181496"/>
                </a:lnTo>
                <a:lnTo>
                  <a:pt x="856988" y="170747"/>
                </a:lnTo>
                <a:lnTo>
                  <a:pt x="880343" y="137291"/>
                </a:lnTo>
                <a:lnTo>
                  <a:pt x="900372" y="126881"/>
                </a:lnTo>
                <a:lnTo>
                  <a:pt x="960050" y="126881"/>
                </a:lnTo>
                <a:lnTo>
                  <a:pt x="956114" y="123411"/>
                </a:lnTo>
                <a:lnTo>
                  <a:pt x="947375" y="117414"/>
                </a:lnTo>
                <a:lnTo>
                  <a:pt x="936953" y="111644"/>
                </a:lnTo>
                <a:lnTo>
                  <a:pt x="944729" y="107372"/>
                </a:lnTo>
                <a:lnTo>
                  <a:pt x="951126" y="103157"/>
                </a:lnTo>
                <a:lnTo>
                  <a:pt x="954720" y="100177"/>
                </a:lnTo>
                <a:lnTo>
                  <a:pt x="899012" y="100177"/>
                </a:lnTo>
                <a:lnTo>
                  <a:pt x="883858" y="94962"/>
                </a:lnTo>
                <a:lnTo>
                  <a:pt x="873011" y="88220"/>
                </a:lnTo>
                <a:lnTo>
                  <a:pt x="866473" y="79951"/>
                </a:lnTo>
                <a:lnTo>
                  <a:pt x="864243" y="70154"/>
                </a:lnTo>
                <a:lnTo>
                  <a:pt x="864754" y="61856"/>
                </a:lnTo>
                <a:lnTo>
                  <a:pt x="893919" y="32068"/>
                </a:lnTo>
                <a:lnTo>
                  <a:pt x="903093" y="31380"/>
                </a:lnTo>
                <a:lnTo>
                  <a:pt x="958226" y="31380"/>
                </a:lnTo>
                <a:lnTo>
                  <a:pt x="951163" y="19726"/>
                </a:lnTo>
                <a:lnTo>
                  <a:pt x="931323" y="8061"/>
                </a:lnTo>
                <a:lnTo>
                  <a:pt x="903546" y="4375"/>
                </a:lnTo>
                <a:close/>
              </a:path>
              <a:path w="979170" h="248920">
                <a:moveTo>
                  <a:pt x="960050" y="126881"/>
                </a:moveTo>
                <a:lnTo>
                  <a:pt x="900372" y="126881"/>
                </a:lnTo>
                <a:lnTo>
                  <a:pt x="910339" y="130304"/>
                </a:lnTo>
                <a:lnTo>
                  <a:pt x="918928" y="133935"/>
                </a:lnTo>
                <a:lnTo>
                  <a:pt x="946420" y="164250"/>
                </a:lnTo>
                <a:lnTo>
                  <a:pt x="947384" y="173650"/>
                </a:lnTo>
                <a:lnTo>
                  <a:pt x="946855" y="183118"/>
                </a:lnTo>
                <a:lnTo>
                  <a:pt x="914034" y="215564"/>
                </a:lnTo>
                <a:lnTo>
                  <a:pt x="901733" y="216347"/>
                </a:lnTo>
                <a:lnTo>
                  <a:pt x="966816" y="216347"/>
                </a:lnTo>
                <a:lnTo>
                  <a:pt x="973422" y="205937"/>
                </a:lnTo>
                <a:lnTo>
                  <a:pt x="977702" y="193038"/>
                </a:lnTo>
                <a:lnTo>
                  <a:pt x="979129" y="178479"/>
                </a:lnTo>
                <a:lnTo>
                  <a:pt x="978468" y="165702"/>
                </a:lnTo>
                <a:lnTo>
                  <a:pt x="976484" y="154378"/>
                </a:lnTo>
                <a:lnTo>
                  <a:pt x="973177" y="144505"/>
                </a:lnTo>
                <a:lnTo>
                  <a:pt x="968547" y="136084"/>
                </a:lnTo>
                <a:lnTo>
                  <a:pt x="963172" y="129634"/>
                </a:lnTo>
                <a:lnTo>
                  <a:pt x="960050" y="126881"/>
                </a:lnTo>
                <a:close/>
              </a:path>
              <a:path w="979170" h="248920">
                <a:moveTo>
                  <a:pt x="958226" y="31380"/>
                </a:moveTo>
                <a:lnTo>
                  <a:pt x="903093" y="31380"/>
                </a:lnTo>
                <a:lnTo>
                  <a:pt x="911190" y="31804"/>
                </a:lnTo>
                <a:lnTo>
                  <a:pt x="918096" y="33077"/>
                </a:lnTo>
                <a:lnTo>
                  <a:pt x="937558" y="66986"/>
                </a:lnTo>
                <a:lnTo>
                  <a:pt x="936774" y="73718"/>
                </a:lnTo>
                <a:lnTo>
                  <a:pt x="899012" y="100177"/>
                </a:lnTo>
                <a:lnTo>
                  <a:pt x="954720" y="100177"/>
                </a:lnTo>
                <a:lnTo>
                  <a:pt x="967035" y="66986"/>
                </a:lnTo>
                <a:lnTo>
                  <a:pt x="963067" y="39367"/>
                </a:lnTo>
                <a:lnTo>
                  <a:pt x="95822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9801" y="6558001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0" y="0"/>
                </a:lnTo>
                <a:lnTo>
                  <a:pt x="700636" y="0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4140" y="65343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4140" y="65938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82434" y="6420971"/>
            <a:ext cx="1193165" cy="248920"/>
          </a:xfrm>
          <a:custGeom>
            <a:avLst/>
            <a:gdLst/>
            <a:ahLst/>
            <a:cxnLst/>
            <a:rect l="l" t="t" r="r" b="b"/>
            <a:pathLst>
              <a:path w="1193165" h="248920">
                <a:moveTo>
                  <a:pt x="87826" y="0"/>
                </a:moveTo>
                <a:lnTo>
                  <a:pt x="49921" y="9542"/>
                </a:lnTo>
                <a:lnTo>
                  <a:pt x="20861" y="38169"/>
                </a:lnTo>
                <a:lnTo>
                  <a:pt x="5215" y="73549"/>
                </a:lnTo>
                <a:lnTo>
                  <a:pt x="0" y="114510"/>
                </a:lnTo>
                <a:lnTo>
                  <a:pt x="1001" y="139168"/>
                </a:lnTo>
                <a:lnTo>
                  <a:pt x="9012" y="181186"/>
                </a:lnTo>
                <a:lnTo>
                  <a:pt x="28154" y="216895"/>
                </a:lnTo>
                <a:lnTo>
                  <a:pt x="61712" y="237865"/>
                </a:lnTo>
                <a:lnTo>
                  <a:pt x="83140" y="240487"/>
                </a:lnTo>
                <a:lnTo>
                  <a:pt x="103264" y="238370"/>
                </a:lnTo>
                <a:lnTo>
                  <a:pt x="120704" y="232019"/>
                </a:lnTo>
                <a:lnTo>
                  <a:pt x="135462" y="221434"/>
                </a:lnTo>
                <a:lnTo>
                  <a:pt x="143541" y="211519"/>
                </a:lnTo>
                <a:lnTo>
                  <a:pt x="83140" y="211519"/>
                </a:lnTo>
                <a:lnTo>
                  <a:pt x="70527" y="209964"/>
                </a:lnTo>
                <a:lnTo>
                  <a:pt x="36894" y="172633"/>
                </a:lnTo>
                <a:lnTo>
                  <a:pt x="29414" y="114510"/>
                </a:lnTo>
                <a:lnTo>
                  <a:pt x="29405" y="110738"/>
                </a:lnTo>
                <a:lnTo>
                  <a:pt x="30186" y="97207"/>
                </a:lnTo>
                <a:lnTo>
                  <a:pt x="43082" y="57632"/>
                </a:lnTo>
                <a:lnTo>
                  <a:pt x="74345" y="30900"/>
                </a:lnTo>
                <a:lnTo>
                  <a:pt x="87675" y="29118"/>
                </a:lnTo>
                <a:lnTo>
                  <a:pt x="145942" y="29118"/>
                </a:lnTo>
                <a:lnTo>
                  <a:pt x="137597" y="19010"/>
                </a:lnTo>
                <a:lnTo>
                  <a:pt x="123198" y="8448"/>
                </a:lnTo>
                <a:lnTo>
                  <a:pt x="106608" y="2112"/>
                </a:lnTo>
                <a:lnTo>
                  <a:pt x="87826" y="0"/>
                </a:lnTo>
                <a:close/>
              </a:path>
              <a:path w="1193165" h="248920">
                <a:moveTo>
                  <a:pt x="145942" y="29118"/>
                </a:moveTo>
                <a:lnTo>
                  <a:pt x="87675" y="29118"/>
                </a:lnTo>
                <a:lnTo>
                  <a:pt x="99650" y="30391"/>
                </a:lnTo>
                <a:lnTo>
                  <a:pt x="110028" y="34210"/>
                </a:lnTo>
                <a:lnTo>
                  <a:pt x="135575" y="74983"/>
                </a:lnTo>
                <a:lnTo>
                  <a:pt x="138646" y="114510"/>
                </a:lnTo>
                <a:lnTo>
                  <a:pt x="138164" y="129352"/>
                </a:lnTo>
                <a:lnTo>
                  <a:pt x="129094" y="175009"/>
                </a:lnTo>
                <a:lnTo>
                  <a:pt x="98030" y="209237"/>
                </a:lnTo>
                <a:lnTo>
                  <a:pt x="83140" y="211519"/>
                </a:lnTo>
                <a:lnTo>
                  <a:pt x="143541" y="211519"/>
                </a:lnTo>
                <a:lnTo>
                  <a:pt x="163635" y="164316"/>
                </a:lnTo>
                <a:lnTo>
                  <a:pt x="169001" y="105157"/>
                </a:lnTo>
                <a:lnTo>
                  <a:pt x="167801" y="84912"/>
                </a:lnTo>
                <a:lnTo>
                  <a:pt x="164202" y="66270"/>
                </a:lnTo>
                <a:lnTo>
                  <a:pt x="158203" y="49231"/>
                </a:lnTo>
                <a:lnTo>
                  <a:pt x="149804" y="33795"/>
                </a:lnTo>
                <a:lnTo>
                  <a:pt x="145942" y="29118"/>
                </a:lnTo>
                <a:close/>
              </a:path>
              <a:path w="1193165" h="248920">
                <a:moveTo>
                  <a:pt x="223659" y="211218"/>
                </a:moveTo>
                <a:lnTo>
                  <a:pt x="213279" y="211218"/>
                </a:lnTo>
                <a:lnTo>
                  <a:pt x="208845" y="213053"/>
                </a:lnTo>
                <a:lnTo>
                  <a:pt x="201589" y="220395"/>
                </a:lnTo>
                <a:lnTo>
                  <a:pt x="199774" y="224796"/>
                </a:lnTo>
                <a:lnTo>
                  <a:pt x="199774" y="235157"/>
                </a:lnTo>
                <a:lnTo>
                  <a:pt x="201589" y="239581"/>
                </a:lnTo>
                <a:lnTo>
                  <a:pt x="208845" y="246823"/>
                </a:lnTo>
                <a:lnTo>
                  <a:pt x="213279" y="248634"/>
                </a:lnTo>
                <a:lnTo>
                  <a:pt x="223659" y="248634"/>
                </a:lnTo>
                <a:lnTo>
                  <a:pt x="228067" y="246823"/>
                </a:lnTo>
                <a:lnTo>
                  <a:pt x="235423" y="239581"/>
                </a:lnTo>
                <a:lnTo>
                  <a:pt x="237263" y="235157"/>
                </a:lnTo>
                <a:lnTo>
                  <a:pt x="237263" y="224796"/>
                </a:lnTo>
                <a:lnTo>
                  <a:pt x="235423" y="220395"/>
                </a:lnTo>
                <a:lnTo>
                  <a:pt x="228067" y="213053"/>
                </a:lnTo>
                <a:lnTo>
                  <a:pt x="223659" y="211218"/>
                </a:lnTo>
                <a:close/>
              </a:path>
              <a:path w="1193165" h="248920">
                <a:moveTo>
                  <a:pt x="356675" y="0"/>
                </a:moveTo>
                <a:lnTo>
                  <a:pt x="318771" y="9542"/>
                </a:lnTo>
                <a:lnTo>
                  <a:pt x="289709" y="38169"/>
                </a:lnTo>
                <a:lnTo>
                  <a:pt x="274064" y="73549"/>
                </a:lnTo>
                <a:lnTo>
                  <a:pt x="268848" y="114510"/>
                </a:lnTo>
                <a:lnTo>
                  <a:pt x="269850" y="139168"/>
                </a:lnTo>
                <a:lnTo>
                  <a:pt x="277862" y="181186"/>
                </a:lnTo>
                <a:lnTo>
                  <a:pt x="297003" y="216895"/>
                </a:lnTo>
                <a:lnTo>
                  <a:pt x="330561" y="237865"/>
                </a:lnTo>
                <a:lnTo>
                  <a:pt x="351989" y="240487"/>
                </a:lnTo>
                <a:lnTo>
                  <a:pt x="372113" y="238370"/>
                </a:lnTo>
                <a:lnTo>
                  <a:pt x="389553" y="232019"/>
                </a:lnTo>
                <a:lnTo>
                  <a:pt x="404311" y="221434"/>
                </a:lnTo>
                <a:lnTo>
                  <a:pt x="412390" y="211519"/>
                </a:lnTo>
                <a:lnTo>
                  <a:pt x="351989" y="211519"/>
                </a:lnTo>
                <a:lnTo>
                  <a:pt x="339376" y="209964"/>
                </a:lnTo>
                <a:lnTo>
                  <a:pt x="305743" y="172633"/>
                </a:lnTo>
                <a:lnTo>
                  <a:pt x="298262" y="114510"/>
                </a:lnTo>
                <a:lnTo>
                  <a:pt x="298254" y="110738"/>
                </a:lnTo>
                <a:lnTo>
                  <a:pt x="299035" y="97207"/>
                </a:lnTo>
                <a:lnTo>
                  <a:pt x="311931" y="57632"/>
                </a:lnTo>
                <a:lnTo>
                  <a:pt x="343194" y="30900"/>
                </a:lnTo>
                <a:lnTo>
                  <a:pt x="356524" y="29118"/>
                </a:lnTo>
                <a:lnTo>
                  <a:pt x="414791" y="29118"/>
                </a:lnTo>
                <a:lnTo>
                  <a:pt x="406446" y="19010"/>
                </a:lnTo>
                <a:lnTo>
                  <a:pt x="392048" y="8448"/>
                </a:lnTo>
                <a:lnTo>
                  <a:pt x="375457" y="2112"/>
                </a:lnTo>
                <a:lnTo>
                  <a:pt x="356675" y="0"/>
                </a:lnTo>
                <a:close/>
              </a:path>
              <a:path w="1193165" h="248920">
                <a:moveTo>
                  <a:pt x="414791" y="29118"/>
                </a:moveTo>
                <a:lnTo>
                  <a:pt x="356524" y="29118"/>
                </a:lnTo>
                <a:lnTo>
                  <a:pt x="368499" y="30391"/>
                </a:lnTo>
                <a:lnTo>
                  <a:pt x="378877" y="34210"/>
                </a:lnTo>
                <a:lnTo>
                  <a:pt x="404424" y="74983"/>
                </a:lnTo>
                <a:lnTo>
                  <a:pt x="407495" y="114510"/>
                </a:lnTo>
                <a:lnTo>
                  <a:pt x="407013" y="129352"/>
                </a:lnTo>
                <a:lnTo>
                  <a:pt x="397943" y="175009"/>
                </a:lnTo>
                <a:lnTo>
                  <a:pt x="366879" y="209237"/>
                </a:lnTo>
                <a:lnTo>
                  <a:pt x="351989" y="211519"/>
                </a:lnTo>
                <a:lnTo>
                  <a:pt x="412390" y="211519"/>
                </a:lnTo>
                <a:lnTo>
                  <a:pt x="432484" y="164316"/>
                </a:lnTo>
                <a:lnTo>
                  <a:pt x="437850" y="105157"/>
                </a:lnTo>
                <a:lnTo>
                  <a:pt x="436650" y="84912"/>
                </a:lnTo>
                <a:lnTo>
                  <a:pt x="433051" y="66270"/>
                </a:lnTo>
                <a:lnTo>
                  <a:pt x="427052" y="49231"/>
                </a:lnTo>
                <a:lnTo>
                  <a:pt x="418652" y="33795"/>
                </a:lnTo>
                <a:lnTo>
                  <a:pt x="414791" y="29118"/>
                </a:lnTo>
                <a:close/>
              </a:path>
              <a:path w="1193165" h="248920">
                <a:moveTo>
                  <a:pt x="544055" y="0"/>
                </a:moveTo>
                <a:lnTo>
                  <a:pt x="506151" y="9542"/>
                </a:lnTo>
                <a:lnTo>
                  <a:pt x="477089" y="38169"/>
                </a:lnTo>
                <a:lnTo>
                  <a:pt x="461444" y="73549"/>
                </a:lnTo>
                <a:lnTo>
                  <a:pt x="456229" y="114510"/>
                </a:lnTo>
                <a:lnTo>
                  <a:pt x="457231" y="139168"/>
                </a:lnTo>
                <a:lnTo>
                  <a:pt x="465242" y="181186"/>
                </a:lnTo>
                <a:lnTo>
                  <a:pt x="484383" y="216895"/>
                </a:lnTo>
                <a:lnTo>
                  <a:pt x="517941" y="237865"/>
                </a:lnTo>
                <a:lnTo>
                  <a:pt x="539369" y="240487"/>
                </a:lnTo>
                <a:lnTo>
                  <a:pt x="559492" y="238370"/>
                </a:lnTo>
                <a:lnTo>
                  <a:pt x="576933" y="232019"/>
                </a:lnTo>
                <a:lnTo>
                  <a:pt x="591690" y="221434"/>
                </a:lnTo>
                <a:lnTo>
                  <a:pt x="599769" y="211519"/>
                </a:lnTo>
                <a:lnTo>
                  <a:pt x="539369" y="211519"/>
                </a:lnTo>
                <a:lnTo>
                  <a:pt x="526756" y="209964"/>
                </a:lnTo>
                <a:lnTo>
                  <a:pt x="493122" y="172633"/>
                </a:lnTo>
                <a:lnTo>
                  <a:pt x="485641" y="114510"/>
                </a:lnTo>
                <a:lnTo>
                  <a:pt x="485632" y="110738"/>
                </a:lnTo>
                <a:lnTo>
                  <a:pt x="486413" y="97207"/>
                </a:lnTo>
                <a:lnTo>
                  <a:pt x="499310" y="57632"/>
                </a:lnTo>
                <a:lnTo>
                  <a:pt x="530573" y="30900"/>
                </a:lnTo>
                <a:lnTo>
                  <a:pt x="543904" y="29118"/>
                </a:lnTo>
                <a:lnTo>
                  <a:pt x="602171" y="29118"/>
                </a:lnTo>
                <a:lnTo>
                  <a:pt x="593825" y="19010"/>
                </a:lnTo>
                <a:lnTo>
                  <a:pt x="579427" y="8449"/>
                </a:lnTo>
                <a:lnTo>
                  <a:pt x="562837" y="2112"/>
                </a:lnTo>
                <a:lnTo>
                  <a:pt x="544055" y="0"/>
                </a:lnTo>
                <a:close/>
              </a:path>
              <a:path w="1193165" h="248920">
                <a:moveTo>
                  <a:pt x="602171" y="29118"/>
                </a:moveTo>
                <a:lnTo>
                  <a:pt x="543904" y="29118"/>
                </a:lnTo>
                <a:lnTo>
                  <a:pt x="555879" y="30391"/>
                </a:lnTo>
                <a:lnTo>
                  <a:pt x="566257" y="34210"/>
                </a:lnTo>
                <a:lnTo>
                  <a:pt x="591803" y="74983"/>
                </a:lnTo>
                <a:lnTo>
                  <a:pt x="594875" y="114510"/>
                </a:lnTo>
                <a:lnTo>
                  <a:pt x="594392" y="129352"/>
                </a:lnTo>
                <a:lnTo>
                  <a:pt x="585322" y="175009"/>
                </a:lnTo>
                <a:lnTo>
                  <a:pt x="554258" y="209237"/>
                </a:lnTo>
                <a:lnTo>
                  <a:pt x="539369" y="211519"/>
                </a:lnTo>
                <a:lnTo>
                  <a:pt x="599769" y="211519"/>
                </a:lnTo>
                <a:lnTo>
                  <a:pt x="619863" y="164316"/>
                </a:lnTo>
                <a:lnTo>
                  <a:pt x="625229" y="105157"/>
                </a:lnTo>
                <a:lnTo>
                  <a:pt x="624029" y="84912"/>
                </a:lnTo>
                <a:lnTo>
                  <a:pt x="620430" y="66270"/>
                </a:lnTo>
                <a:lnTo>
                  <a:pt x="614431" y="49231"/>
                </a:lnTo>
                <a:lnTo>
                  <a:pt x="606032" y="33795"/>
                </a:lnTo>
                <a:lnTo>
                  <a:pt x="602171" y="29118"/>
                </a:lnTo>
                <a:close/>
              </a:path>
              <a:path w="1193165" h="248920">
                <a:moveTo>
                  <a:pt x="731434" y="1"/>
                </a:moveTo>
                <a:lnTo>
                  <a:pt x="693530" y="9543"/>
                </a:lnTo>
                <a:lnTo>
                  <a:pt x="664469" y="38171"/>
                </a:lnTo>
                <a:lnTo>
                  <a:pt x="648823" y="73549"/>
                </a:lnTo>
                <a:lnTo>
                  <a:pt x="643608" y="114510"/>
                </a:lnTo>
                <a:lnTo>
                  <a:pt x="644609" y="139168"/>
                </a:lnTo>
                <a:lnTo>
                  <a:pt x="652621" y="181186"/>
                </a:lnTo>
                <a:lnTo>
                  <a:pt x="671762" y="216895"/>
                </a:lnTo>
                <a:lnTo>
                  <a:pt x="705321" y="237865"/>
                </a:lnTo>
                <a:lnTo>
                  <a:pt x="726748" y="240487"/>
                </a:lnTo>
                <a:lnTo>
                  <a:pt x="746872" y="238370"/>
                </a:lnTo>
                <a:lnTo>
                  <a:pt x="764312" y="232019"/>
                </a:lnTo>
                <a:lnTo>
                  <a:pt x="779070" y="221434"/>
                </a:lnTo>
                <a:lnTo>
                  <a:pt x="787149" y="211519"/>
                </a:lnTo>
                <a:lnTo>
                  <a:pt x="726748" y="211519"/>
                </a:lnTo>
                <a:lnTo>
                  <a:pt x="714135" y="209964"/>
                </a:lnTo>
                <a:lnTo>
                  <a:pt x="680502" y="172633"/>
                </a:lnTo>
                <a:lnTo>
                  <a:pt x="673022" y="114510"/>
                </a:lnTo>
                <a:lnTo>
                  <a:pt x="673013" y="110738"/>
                </a:lnTo>
                <a:lnTo>
                  <a:pt x="673794" y="97207"/>
                </a:lnTo>
                <a:lnTo>
                  <a:pt x="686690" y="57632"/>
                </a:lnTo>
                <a:lnTo>
                  <a:pt x="717953" y="30900"/>
                </a:lnTo>
                <a:lnTo>
                  <a:pt x="731283" y="29118"/>
                </a:lnTo>
                <a:lnTo>
                  <a:pt x="789550" y="29118"/>
                </a:lnTo>
                <a:lnTo>
                  <a:pt x="781205" y="19010"/>
                </a:lnTo>
                <a:lnTo>
                  <a:pt x="766806" y="8449"/>
                </a:lnTo>
                <a:lnTo>
                  <a:pt x="750216" y="2113"/>
                </a:lnTo>
                <a:lnTo>
                  <a:pt x="731434" y="1"/>
                </a:lnTo>
                <a:close/>
              </a:path>
              <a:path w="1193165" h="248920">
                <a:moveTo>
                  <a:pt x="789550" y="29118"/>
                </a:moveTo>
                <a:lnTo>
                  <a:pt x="731283" y="29118"/>
                </a:lnTo>
                <a:lnTo>
                  <a:pt x="743258" y="30391"/>
                </a:lnTo>
                <a:lnTo>
                  <a:pt x="753636" y="34210"/>
                </a:lnTo>
                <a:lnTo>
                  <a:pt x="779183" y="74983"/>
                </a:lnTo>
                <a:lnTo>
                  <a:pt x="782254" y="114510"/>
                </a:lnTo>
                <a:lnTo>
                  <a:pt x="781772" y="129352"/>
                </a:lnTo>
                <a:lnTo>
                  <a:pt x="772702" y="175009"/>
                </a:lnTo>
                <a:lnTo>
                  <a:pt x="741638" y="209238"/>
                </a:lnTo>
                <a:lnTo>
                  <a:pt x="726748" y="211519"/>
                </a:lnTo>
                <a:lnTo>
                  <a:pt x="787149" y="211519"/>
                </a:lnTo>
                <a:lnTo>
                  <a:pt x="807244" y="164316"/>
                </a:lnTo>
                <a:lnTo>
                  <a:pt x="812610" y="105157"/>
                </a:lnTo>
                <a:lnTo>
                  <a:pt x="811410" y="84912"/>
                </a:lnTo>
                <a:lnTo>
                  <a:pt x="807811" y="66270"/>
                </a:lnTo>
                <a:lnTo>
                  <a:pt x="801811" y="49231"/>
                </a:lnTo>
                <a:lnTo>
                  <a:pt x="793412" y="33795"/>
                </a:lnTo>
                <a:lnTo>
                  <a:pt x="789550" y="29118"/>
                </a:lnTo>
                <a:close/>
              </a:path>
              <a:path w="1193165" h="248920">
                <a:moveTo>
                  <a:pt x="979558" y="31833"/>
                </a:moveTo>
                <a:lnTo>
                  <a:pt x="927834" y="31833"/>
                </a:lnTo>
                <a:lnTo>
                  <a:pt x="935038" y="34096"/>
                </a:lnTo>
                <a:lnTo>
                  <a:pt x="942395" y="38623"/>
                </a:lnTo>
                <a:lnTo>
                  <a:pt x="950761" y="43652"/>
                </a:lnTo>
                <a:lnTo>
                  <a:pt x="954942" y="49385"/>
                </a:lnTo>
                <a:lnTo>
                  <a:pt x="954864" y="56727"/>
                </a:lnTo>
                <a:lnTo>
                  <a:pt x="937417" y="94322"/>
                </a:lnTo>
                <a:lnTo>
                  <a:pt x="895657" y="125015"/>
                </a:lnTo>
                <a:lnTo>
                  <a:pt x="881968" y="135104"/>
                </a:lnTo>
                <a:lnTo>
                  <a:pt x="851357" y="173915"/>
                </a:lnTo>
                <a:lnTo>
                  <a:pt x="846557" y="214185"/>
                </a:lnTo>
                <a:lnTo>
                  <a:pt x="847162" y="220220"/>
                </a:lnTo>
                <a:lnTo>
                  <a:pt x="848372" y="223740"/>
                </a:lnTo>
                <a:lnTo>
                  <a:pt x="850488" y="230479"/>
                </a:lnTo>
                <a:lnTo>
                  <a:pt x="855023" y="233848"/>
                </a:lnTo>
                <a:lnTo>
                  <a:pt x="863085" y="233848"/>
                </a:lnTo>
                <a:lnTo>
                  <a:pt x="864698" y="234049"/>
                </a:lnTo>
                <a:lnTo>
                  <a:pt x="868931" y="234854"/>
                </a:lnTo>
                <a:lnTo>
                  <a:pt x="870543" y="235055"/>
                </a:lnTo>
                <a:lnTo>
                  <a:pt x="875582" y="235055"/>
                </a:lnTo>
                <a:lnTo>
                  <a:pt x="881401" y="234552"/>
                </a:lnTo>
                <a:lnTo>
                  <a:pt x="896820" y="232540"/>
                </a:lnTo>
                <a:lnTo>
                  <a:pt x="902639" y="232037"/>
                </a:lnTo>
                <a:lnTo>
                  <a:pt x="911810" y="232037"/>
                </a:lnTo>
                <a:lnTo>
                  <a:pt x="919570" y="231736"/>
                </a:lnTo>
                <a:lnTo>
                  <a:pt x="940128" y="230530"/>
                </a:lnTo>
                <a:lnTo>
                  <a:pt x="947837" y="230228"/>
                </a:lnTo>
                <a:lnTo>
                  <a:pt x="984335" y="230228"/>
                </a:lnTo>
                <a:lnTo>
                  <a:pt x="986989" y="227236"/>
                </a:lnTo>
                <a:lnTo>
                  <a:pt x="988349" y="223740"/>
                </a:lnTo>
                <a:lnTo>
                  <a:pt x="988349" y="213582"/>
                </a:lnTo>
                <a:lnTo>
                  <a:pt x="983814" y="208704"/>
                </a:lnTo>
                <a:lnTo>
                  <a:pt x="976688" y="205938"/>
                </a:lnTo>
                <a:lnTo>
                  <a:pt x="876035" y="205938"/>
                </a:lnTo>
                <a:lnTo>
                  <a:pt x="876951" y="194029"/>
                </a:lnTo>
                <a:lnTo>
                  <a:pt x="898189" y="158706"/>
                </a:lnTo>
                <a:lnTo>
                  <a:pt x="942396" y="128664"/>
                </a:lnTo>
                <a:lnTo>
                  <a:pt x="952977" y="120885"/>
                </a:lnTo>
                <a:lnTo>
                  <a:pt x="979072" y="89174"/>
                </a:lnTo>
                <a:lnTo>
                  <a:pt x="985931" y="54463"/>
                </a:lnTo>
                <a:lnTo>
                  <a:pt x="984589" y="43299"/>
                </a:lnTo>
                <a:lnTo>
                  <a:pt x="980565" y="33191"/>
                </a:lnTo>
                <a:lnTo>
                  <a:pt x="979558" y="31833"/>
                </a:lnTo>
                <a:close/>
              </a:path>
              <a:path w="1193165" h="248920">
                <a:moveTo>
                  <a:pt x="984335" y="230228"/>
                </a:moveTo>
                <a:lnTo>
                  <a:pt x="955396" y="230228"/>
                </a:lnTo>
                <a:lnTo>
                  <a:pt x="958898" y="231007"/>
                </a:lnTo>
                <a:lnTo>
                  <a:pt x="968067" y="234125"/>
                </a:lnTo>
                <a:lnTo>
                  <a:pt x="971621" y="234905"/>
                </a:lnTo>
                <a:lnTo>
                  <a:pt x="978171" y="234905"/>
                </a:lnTo>
                <a:lnTo>
                  <a:pt x="981547" y="233371"/>
                </a:lnTo>
                <a:lnTo>
                  <a:pt x="984335" y="230228"/>
                </a:lnTo>
                <a:close/>
              </a:path>
              <a:path w="1193165" h="248920">
                <a:moveTo>
                  <a:pt x="960636" y="201260"/>
                </a:moveTo>
                <a:lnTo>
                  <a:pt x="952977" y="201260"/>
                </a:lnTo>
                <a:lnTo>
                  <a:pt x="944956" y="201373"/>
                </a:lnTo>
                <a:lnTo>
                  <a:pt x="934649" y="201713"/>
                </a:lnTo>
                <a:lnTo>
                  <a:pt x="907174" y="203071"/>
                </a:lnTo>
                <a:lnTo>
                  <a:pt x="876035" y="205938"/>
                </a:lnTo>
                <a:lnTo>
                  <a:pt x="976688" y="205938"/>
                </a:lnTo>
                <a:lnTo>
                  <a:pt x="967892" y="202568"/>
                </a:lnTo>
                <a:lnTo>
                  <a:pt x="960636" y="201260"/>
                </a:lnTo>
                <a:close/>
              </a:path>
              <a:path w="1193165" h="248920">
                <a:moveTo>
                  <a:pt x="920779" y="2867"/>
                </a:moveTo>
                <a:lnTo>
                  <a:pt x="883140" y="13276"/>
                </a:lnTo>
                <a:lnTo>
                  <a:pt x="852453" y="37265"/>
                </a:lnTo>
                <a:lnTo>
                  <a:pt x="848624" y="40685"/>
                </a:lnTo>
                <a:lnTo>
                  <a:pt x="846710" y="44758"/>
                </a:lnTo>
                <a:lnTo>
                  <a:pt x="846710" y="57732"/>
                </a:lnTo>
                <a:lnTo>
                  <a:pt x="851899" y="61856"/>
                </a:lnTo>
                <a:lnTo>
                  <a:pt x="864899" y="61856"/>
                </a:lnTo>
                <a:lnTo>
                  <a:pt x="868376" y="60147"/>
                </a:lnTo>
                <a:lnTo>
                  <a:pt x="894325" y="39829"/>
                </a:lnTo>
                <a:lnTo>
                  <a:pt x="900684" y="36331"/>
                </a:lnTo>
                <a:lnTo>
                  <a:pt x="907212" y="33832"/>
                </a:lnTo>
                <a:lnTo>
                  <a:pt x="913910" y="32333"/>
                </a:lnTo>
                <a:lnTo>
                  <a:pt x="920779" y="31833"/>
                </a:lnTo>
                <a:lnTo>
                  <a:pt x="979558" y="31833"/>
                </a:lnTo>
                <a:lnTo>
                  <a:pt x="973857" y="24139"/>
                </a:lnTo>
                <a:lnTo>
                  <a:pt x="964465" y="16144"/>
                </a:lnTo>
                <a:lnTo>
                  <a:pt x="954536" y="10335"/>
                </a:lnTo>
                <a:lnTo>
                  <a:pt x="943945" y="6186"/>
                </a:lnTo>
                <a:lnTo>
                  <a:pt x="932692" y="3697"/>
                </a:lnTo>
                <a:lnTo>
                  <a:pt x="920779" y="2867"/>
                </a:lnTo>
                <a:close/>
              </a:path>
              <a:path w="1193165" h="248920">
                <a:moveTo>
                  <a:pt x="1034542" y="7091"/>
                </a:moveTo>
                <a:lnTo>
                  <a:pt x="1030310" y="7091"/>
                </a:lnTo>
                <a:lnTo>
                  <a:pt x="1026783" y="8449"/>
                </a:lnTo>
                <a:lnTo>
                  <a:pt x="1021138" y="13881"/>
                </a:lnTo>
                <a:lnTo>
                  <a:pt x="1019728" y="17350"/>
                </a:lnTo>
                <a:lnTo>
                  <a:pt x="1019728" y="30325"/>
                </a:lnTo>
                <a:lnTo>
                  <a:pt x="1024615" y="35153"/>
                </a:lnTo>
                <a:lnTo>
                  <a:pt x="1034390" y="36059"/>
                </a:lnTo>
                <a:lnTo>
                  <a:pt x="1144287" y="38472"/>
                </a:lnTo>
                <a:lnTo>
                  <a:pt x="1141415" y="41640"/>
                </a:lnTo>
                <a:lnTo>
                  <a:pt x="1117985" y="74002"/>
                </a:lnTo>
                <a:lnTo>
                  <a:pt x="1095159" y="117679"/>
                </a:lnTo>
                <a:lnTo>
                  <a:pt x="1061147" y="200808"/>
                </a:lnTo>
                <a:lnTo>
                  <a:pt x="1051472" y="230228"/>
                </a:lnTo>
                <a:lnTo>
                  <a:pt x="1051472" y="234151"/>
                </a:lnTo>
                <a:lnTo>
                  <a:pt x="1053009" y="237520"/>
                </a:lnTo>
                <a:lnTo>
                  <a:pt x="1059155" y="243152"/>
                </a:lnTo>
                <a:lnTo>
                  <a:pt x="1062709" y="244560"/>
                </a:lnTo>
                <a:lnTo>
                  <a:pt x="1071981" y="244560"/>
                </a:lnTo>
                <a:lnTo>
                  <a:pt x="1093496" y="204127"/>
                </a:lnTo>
                <a:lnTo>
                  <a:pt x="1097975" y="191369"/>
                </a:lnTo>
                <a:lnTo>
                  <a:pt x="1101584" y="181308"/>
                </a:lnTo>
                <a:lnTo>
                  <a:pt x="1133706" y="109079"/>
                </a:lnTo>
                <a:lnTo>
                  <a:pt x="1160206" y="65629"/>
                </a:lnTo>
                <a:lnTo>
                  <a:pt x="1183589" y="37566"/>
                </a:lnTo>
                <a:lnTo>
                  <a:pt x="1189636" y="29923"/>
                </a:lnTo>
                <a:lnTo>
                  <a:pt x="1192659" y="23737"/>
                </a:lnTo>
                <a:lnTo>
                  <a:pt x="1192659" y="12673"/>
                </a:lnTo>
                <a:lnTo>
                  <a:pt x="1187319" y="9504"/>
                </a:lnTo>
                <a:lnTo>
                  <a:pt x="1148974" y="9504"/>
                </a:lnTo>
                <a:lnTo>
                  <a:pt x="1138255" y="9429"/>
                </a:lnTo>
                <a:lnTo>
                  <a:pt x="1045260" y="7166"/>
                </a:lnTo>
                <a:lnTo>
                  <a:pt x="1034542" y="7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4902" y="6179730"/>
            <a:ext cx="825500" cy="314325"/>
          </a:xfrm>
          <a:custGeom>
            <a:avLst/>
            <a:gdLst/>
            <a:ahLst/>
            <a:cxnLst/>
            <a:rect l="l" t="t" r="r" b="b"/>
            <a:pathLst>
              <a:path w="825500" h="314325">
                <a:moveTo>
                  <a:pt x="31779" y="15340"/>
                </a:moveTo>
                <a:lnTo>
                  <a:pt x="21409" y="15340"/>
                </a:lnTo>
                <a:lnTo>
                  <a:pt x="17109" y="17166"/>
                </a:lnTo>
                <a:lnTo>
                  <a:pt x="10156" y="24472"/>
                </a:lnTo>
                <a:lnTo>
                  <a:pt x="8417" y="28916"/>
                </a:lnTo>
                <a:lnTo>
                  <a:pt x="8417" y="34151"/>
                </a:lnTo>
                <a:lnTo>
                  <a:pt x="8108" y="84581"/>
                </a:lnTo>
                <a:lnTo>
                  <a:pt x="7228" y="131494"/>
                </a:lnTo>
                <a:lnTo>
                  <a:pt x="5741" y="176741"/>
                </a:lnTo>
                <a:lnTo>
                  <a:pt x="3660" y="219706"/>
                </a:lnTo>
                <a:lnTo>
                  <a:pt x="0" y="280156"/>
                </a:lnTo>
                <a:lnTo>
                  <a:pt x="686" y="289585"/>
                </a:lnTo>
                <a:lnTo>
                  <a:pt x="37513" y="313943"/>
                </a:lnTo>
                <a:lnTo>
                  <a:pt x="51350" y="313498"/>
                </a:lnTo>
                <a:lnTo>
                  <a:pt x="104119" y="306821"/>
                </a:lnTo>
                <a:lnTo>
                  <a:pt x="142501" y="298648"/>
                </a:lnTo>
                <a:lnTo>
                  <a:pt x="180750" y="280156"/>
                </a:lnTo>
                <a:lnTo>
                  <a:pt x="180792" y="276504"/>
                </a:lnTo>
                <a:lnTo>
                  <a:pt x="36414" y="276504"/>
                </a:lnTo>
                <a:lnTo>
                  <a:pt x="36506" y="263948"/>
                </a:lnTo>
                <a:lnTo>
                  <a:pt x="36895" y="257020"/>
                </a:lnTo>
                <a:lnTo>
                  <a:pt x="39890" y="221898"/>
                </a:lnTo>
                <a:lnTo>
                  <a:pt x="42052" y="178453"/>
                </a:lnTo>
                <a:lnTo>
                  <a:pt x="43596" y="132681"/>
                </a:lnTo>
                <a:lnTo>
                  <a:pt x="44527" y="83964"/>
                </a:lnTo>
                <a:lnTo>
                  <a:pt x="44832" y="34151"/>
                </a:lnTo>
                <a:lnTo>
                  <a:pt x="44832" y="28916"/>
                </a:lnTo>
                <a:lnTo>
                  <a:pt x="43093" y="24472"/>
                </a:lnTo>
                <a:lnTo>
                  <a:pt x="36140" y="17166"/>
                </a:lnTo>
                <a:lnTo>
                  <a:pt x="31779" y="15340"/>
                </a:lnTo>
                <a:close/>
              </a:path>
              <a:path w="825500" h="314325">
                <a:moveTo>
                  <a:pt x="168287" y="253127"/>
                </a:moveTo>
                <a:lnTo>
                  <a:pt x="161212" y="253127"/>
                </a:lnTo>
                <a:lnTo>
                  <a:pt x="159260" y="253431"/>
                </a:lnTo>
                <a:lnTo>
                  <a:pt x="122258" y="264074"/>
                </a:lnTo>
                <a:lnTo>
                  <a:pt x="90487" y="271162"/>
                </a:lnTo>
                <a:lnTo>
                  <a:pt x="61872" y="275306"/>
                </a:lnTo>
                <a:lnTo>
                  <a:pt x="36414" y="276504"/>
                </a:lnTo>
                <a:lnTo>
                  <a:pt x="180792" y="276504"/>
                </a:lnTo>
                <a:lnTo>
                  <a:pt x="180792" y="267434"/>
                </a:lnTo>
                <a:lnTo>
                  <a:pt x="179268" y="263110"/>
                </a:lnTo>
                <a:lnTo>
                  <a:pt x="176217" y="259336"/>
                </a:lnTo>
                <a:lnTo>
                  <a:pt x="172679" y="255197"/>
                </a:lnTo>
                <a:lnTo>
                  <a:pt x="168287" y="253127"/>
                </a:lnTo>
                <a:close/>
              </a:path>
              <a:path w="825500" h="314325">
                <a:moveTo>
                  <a:pt x="459911" y="0"/>
                </a:moveTo>
                <a:lnTo>
                  <a:pt x="453050" y="3846"/>
                </a:lnTo>
                <a:lnTo>
                  <a:pt x="444724" y="15934"/>
                </a:lnTo>
                <a:lnTo>
                  <a:pt x="434934" y="36263"/>
                </a:lnTo>
                <a:lnTo>
                  <a:pt x="423680" y="64833"/>
                </a:lnTo>
                <a:lnTo>
                  <a:pt x="414886" y="86709"/>
                </a:lnTo>
                <a:lnTo>
                  <a:pt x="402957" y="112888"/>
                </a:lnTo>
                <a:lnTo>
                  <a:pt x="387895" y="143371"/>
                </a:lnTo>
                <a:lnTo>
                  <a:pt x="351515" y="212931"/>
                </a:lnTo>
                <a:lnTo>
                  <a:pt x="336487" y="243379"/>
                </a:lnTo>
                <a:lnTo>
                  <a:pt x="324615" y="269501"/>
                </a:lnTo>
                <a:lnTo>
                  <a:pt x="315901" y="291297"/>
                </a:lnTo>
                <a:lnTo>
                  <a:pt x="315047" y="293489"/>
                </a:lnTo>
                <a:lnTo>
                  <a:pt x="314619" y="295559"/>
                </a:lnTo>
                <a:lnTo>
                  <a:pt x="314619" y="302012"/>
                </a:lnTo>
                <a:lnTo>
                  <a:pt x="316327" y="305786"/>
                </a:lnTo>
                <a:lnTo>
                  <a:pt x="323159" y="311873"/>
                </a:lnTo>
                <a:lnTo>
                  <a:pt x="327124" y="313396"/>
                </a:lnTo>
                <a:lnTo>
                  <a:pt x="338225" y="313396"/>
                </a:lnTo>
                <a:lnTo>
                  <a:pt x="343166" y="309805"/>
                </a:lnTo>
                <a:lnTo>
                  <a:pt x="346459" y="302620"/>
                </a:lnTo>
                <a:lnTo>
                  <a:pt x="379580" y="229384"/>
                </a:lnTo>
                <a:lnTo>
                  <a:pt x="419472" y="153776"/>
                </a:lnTo>
                <a:lnTo>
                  <a:pt x="430165" y="132327"/>
                </a:lnTo>
                <a:lnTo>
                  <a:pt x="439554" y="112181"/>
                </a:lnTo>
                <a:lnTo>
                  <a:pt x="447640" y="93336"/>
                </a:lnTo>
                <a:lnTo>
                  <a:pt x="454422" y="75792"/>
                </a:lnTo>
                <a:lnTo>
                  <a:pt x="474917" y="26116"/>
                </a:lnTo>
                <a:lnTo>
                  <a:pt x="476260" y="22219"/>
                </a:lnTo>
                <a:lnTo>
                  <a:pt x="476930" y="18872"/>
                </a:lnTo>
                <a:lnTo>
                  <a:pt x="476930" y="11687"/>
                </a:lnTo>
                <a:lnTo>
                  <a:pt x="475222" y="7943"/>
                </a:lnTo>
                <a:lnTo>
                  <a:pt x="468391" y="1734"/>
                </a:lnTo>
                <a:lnTo>
                  <a:pt x="464426" y="121"/>
                </a:lnTo>
                <a:lnTo>
                  <a:pt x="459911" y="0"/>
                </a:lnTo>
                <a:close/>
              </a:path>
              <a:path w="825500" h="314325">
                <a:moveTo>
                  <a:pt x="642833" y="15828"/>
                </a:moveTo>
                <a:lnTo>
                  <a:pt x="636428" y="18750"/>
                </a:lnTo>
                <a:lnTo>
                  <a:pt x="631794" y="25203"/>
                </a:lnTo>
                <a:lnTo>
                  <a:pt x="627890" y="30438"/>
                </a:lnTo>
                <a:lnTo>
                  <a:pt x="625937" y="36526"/>
                </a:lnTo>
                <a:lnTo>
                  <a:pt x="626046" y="48682"/>
                </a:lnTo>
                <a:lnTo>
                  <a:pt x="626395" y="55336"/>
                </a:lnTo>
                <a:lnTo>
                  <a:pt x="626915" y="62470"/>
                </a:lnTo>
                <a:lnTo>
                  <a:pt x="628436" y="79616"/>
                </a:lnTo>
                <a:lnTo>
                  <a:pt x="628980" y="87069"/>
                </a:lnTo>
                <a:lnTo>
                  <a:pt x="629228" y="91897"/>
                </a:lnTo>
                <a:lnTo>
                  <a:pt x="629294" y="103506"/>
                </a:lnTo>
                <a:lnTo>
                  <a:pt x="629185" y="107969"/>
                </a:lnTo>
                <a:lnTo>
                  <a:pt x="628499" y="119395"/>
                </a:lnTo>
                <a:lnTo>
                  <a:pt x="627356" y="132898"/>
                </a:lnTo>
                <a:lnTo>
                  <a:pt x="624154" y="164071"/>
                </a:lnTo>
                <a:lnTo>
                  <a:pt x="623010" y="177608"/>
                </a:lnTo>
                <a:lnTo>
                  <a:pt x="622324" y="189091"/>
                </a:lnTo>
                <a:lnTo>
                  <a:pt x="622247" y="192265"/>
                </a:lnTo>
                <a:lnTo>
                  <a:pt x="622181" y="206618"/>
                </a:lnTo>
                <a:lnTo>
                  <a:pt x="622438" y="216486"/>
                </a:lnTo>
                <a:lnTo>
                  <a:pt x="622867" y="228123"/>
                </a:lnTo>
                <a:lnTo>
                  <a:pt x="624068" y="254936"/>
                </a:lnTo>
                <a:lnTo>
                  <a:pt x="624522" y="267555"/>
                </a:lnTo>
                <a:lnTo>
                  <a:pt x="624732" y="275591"/>
                </a:lnTo>
                <a:lnTo>
                  <a:pt x="624839" y="289897"/>
                </a:lnTo>
                <a:lnTo>
                  <a:pt x="626578" y="294372"/>
                </a:lnTo>
                <a:lnTo>
                  <a:pt x="633531" y="301555"/>
                </a:lnTo>
                <a:lnTo>
                  <a:pt x="637893" y="303350"/>
                </a:lnTo>
                <a:lnTo>
                  <a:pt x="648384" y="303350"/>
                </a:lnTo>
                <a:lnTo>
                  <a:pt x="652745" y="301555"/>
                </a:lnTo>
                <a:lnTo>
                  <a:pt x="659698" y="294372"/>
                </a:lnTo>
                <a:lnTo>
                  <a:pt x="661437" y="289897"/>
                </a:lnTo>
                <a:lnTo>
                  <a:pt x="661437" y="284540"/>
                </a:lnTo>
                <a:lnTo>
                  <a:pt x="660523" y="248561"/>
                </a:lnTo>
                <a:lnTo>
                  <a:pt x="659058" y="212766"/>
                </a:lnTo>
                <a:lnTo>
                  <a:pt x="751930" y="212766"/>
                </a:lnTo>
                <a:lnTo>
                  <a:pt x="735548" y="203269"/>
                </a:lnTo>
                <a:lnTo>
                  <a:pt x="750107" y="198281"/>
                </a:lnTo>
                <a:lnTo>
                  <a:pt x="763407" y="192265"/>
                </a:lnTo>
                <a:lnTo>
                  <a:pt x="775450" y="185222"/>
                </a:lnTo>
                <a:lnTo>
                  <a:pt x="786235" y="177152"/>
                </a:lnTo>
                <a:lnTo>
                  <a:pt x="790786" y="172586"/>
                </a:lnTo>
                <a:lnTo>
                  <a:pt x="674246" y="172586"/>
                </a:lnTo>
                <a:lnTo>
                  <a:pt x="671532" y="172525"/>
                </a:lnTo>
                <a:lnTo>
                  <a:pt x="664335" y="172281"/>
                </a:lnTo>
                <a:lnTo>
                  <a:pt x="661681" y="172222"/>
                </a:lnTo>
                <a:lnTo>
                  <a:pt x="659973" y="172222"/>
                </a:lnTo>
                <a:lnTo>
                  <a:pt x="663816" y="135878"/>
                </a:lnTo>
                <a:lnTo>
                  <a:pt x="664857" y="125456"/>
                </a:lnTo>
                <a:lnTo>
                  <a:pt x="665619" y="115548"/>
                </a:lnTo>
                <a:lnTo>
                  <a:pt x="666011" y="107969"/>
                </a:lnTo>
                <a:lnTo>
                  <a:pt x="666118" y="103506"/>
                </a:lnTo>
                <a:lnTo>
                  <a:pt x="666084" y="91897"/>
                </a:lnTo>
                <a:lnTo>
                  <a:pt x="665768" y="86445"/>
                </a:lnTo>
                <a:lnTo>
                  <a:pt x="664914" y="77435"/>
                </a:lnTo>
                <a:lnTo>
                  <a:pt x="663084" y="55336"/>
                </a:lnTo>
                <a:lnTo>
                  <a:pt x="772307" y="55336"/>
                </a:lnTo>
                <a:lnTo>
                  <a:pt x="769801" y="52860"/>
                </a:lnTo>
                <a:lnTo>
                  <a:pt x="737378" y="32142"/>
                </a:lnTo>
                <a:lnTo>
                  <a:pt x="695107" y="19907"/>
                </a:lnTo>
                <a:lnTo>
                  <a:pt x="642833" y="15828"/>
                </a:lnTo>
                <a:close/>
              </a:path>
              <a:path w="825500" h="314325">
                <a:moveTo>
                  <a:pt x="751930" y="212766"/>
                </a:moveTo>
                <a:lnTo>
                  <a:pt x="659058" y="212766"/>
                </a:lnTo>
                <a:lnTo>
                  <a:pt x="695267" y="225527"/>
                </a:lnTo>
                <a:lnTo>
                  <a:pt x="729783" y="243174"/>
                </a:lnTo>
                <a:lnTo>
                  <a:pt x="762606" y="265706"/>
                </a:lnTo>
                <a:lnTo>
                  <a:pt x="793737" y="293123"/>
                </a:lnTo>
                <a:lnTo>
                  <a:pt x="797764" y="297019"/>
                </a:lnTo>
                <a:lnTo>
                  <a:pt x="802093" y="298968"/>
                </a:lnTo>
                <a:lnTo>
                  <a:pt x="811731" y="298968"/>
                </a:lnTo>
                <a:lnTo>
                  <a:pt x="816093" y="297080"/>
                </a:lnTo>
                <a:lnTo>
                  <a:pt x="823534" y="289532"/>
                </a:lnTo>
                <a:lnTo>
                  <a:pt x="825394" y="285088"/>
                </a:lnTo>
                <a:lnTo>
                  <a:pt x="825394" y="275591"/>
                </a:lnTo>
                <a:lnTo>
                  <a:pt x="785274" y="234590"/>
                </a:lnTo>
                <a:lnTo>
                  <a:pt x="762207" y="218724"/>
                </a:lnTo>
                <a:lnTo>
                  <a:pt x="751930" y="212766"/>
                </a:lnTo>
                <a:close/>
              </a:path>
              <a:path w="825500" h="314325">
                <a:moveTo>
                  <a:pt x="772307" y="55336"/>
                </a:moveTo>
                <a:lnTo>
                  <a:pt x="663084" y="55336"/>
                </a:lnTo>
                <a:lnTo>
                  <a:pt x="690166" y="57528"/>
                </a:lnTo>
                <a:lnTo>
                  <a:pt x="704553" y="60142"/>
                </a:lnTo>
                <a:lnTo>
                  <a:pt x="745794" y="80722"/>
                </a:lnTo>
                <a:lnTo>
                  <a:pt x="772900" y="115548"/>
                </a:lnTo>
                <a:lnTo>
                  <a:pt x="774707" y="128024"/>
                </a:lnTo>
                <a:lnTo>
                  <a:pt x="774637" y="132898"/>
                </a:lnTo>
                <a:lnTo>
                  <a:pt x="745977" y="160168"/>
                </a:lnTo>
                <a:lnTo>
                  <a:pt x="697944" y="171810"/>
                </a:lnTo>
                <a:lnTo>
                  <a:pt x="676076" y="172586"/>
                </a:lnTo>
                <a:lnTo>
                  <a:pt x="790786" y="172586"/>
                </a:lnTo>
                <a:lnTo>
                  <a:pt x="797283" y="166069"/>
                </a:lnTo>
                <a:lnTo>
                  <a:pt x="805174" y="154186"/>
                </a:lnTo>
                <a:lnTo>
                  <a:pt x="809909" y="141505"/>
                </a:lnTo>
                <a:lnTo>
                  <a:pt x="811488" y="128024"/>
                </a:lnTo>
                <a:lnTo>
                  <a:pt x="806856" y="100801"/>
                </a:lnTo>
                <a:lnTo>
                  <a:pt x="792960" y="75746"/>
                </a:lnTo>
                <a:lnTo>
                  <a:pt x="772307" y="5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218" y="6773301"/>
            <a:ext cx="1971675" cy="314325"/>
          </a:xfrm>
          <a:custGeom>
            <a:avLst/>
            <a:gdLst/>
            <a:ahLst/>
            <a:cxnLst/>
            <a:rect l="l" t="t" r="r" b="b"/>
            <a:pathLst>
              <a:path w="1971675" h="314325">
                <a:moveTo>
                  <a:pt x="20652" y="15828"/>
                </a:moveTo>
                <a:lnTo>
                  <a:pt x="14248" y="18750"/>
                </a:lnTo>
                <a:lnTo>
                  <a:pt x="9613" y="25203"/>
                </a:lnTo>
                <a:lnTo>
                  <a:pt x="5709" y="30438"/>
                </a:lnTo>
                <a:lnTo>
                  <a:pt x="3757" y="36526"/>
                </a:lnTo>
                <a:lnTo>
                  <a:pt x="3865" y="48682"/>
                </a:lnTo>
                <a:lnTo>
                  <a:pt x="4214" y="55336"/>
                </a:lnTo>
                <a:lnTo>
                  <a:pt x="4734" y="62471"/>
                </a:lnTo>
                <a:lnTo>
                  <a:pt x="6255" y="79616"/>
                </a:lnTo>
                <a:lnTo>
                  <a:pt x="6798" y="87069"/>
                </a:lnTo>
                <a:lnTo>
                  <a:pt x="7047" y="91897"/>
                </a:lnTo>
                <a:lnTo>
                  <a:pt x="7113" y="103506"/>
                </a:lnTo>
                <a:lnTo>
                  <a:pt x="7004" y="107969"/>
                </a:lnTo>
                <a:lnTo>
                  <a:pt x="6318" y="119395"/>
                </a:lnTo>
                <a:lnTo>
                  <a:pt x="5175" y="132898"/>
                </a:lnTo>
                <a:lnTo>
                  <a:pt x="1973" y="164071"/>
                </a:lnTo>
                <a:lnTo>
                  <a:pt x="829" y="177608"/>
                </a:lnTo>
                <a:lnTo>
                  <a:pt x="143" y="189091"/>
                </a:lnTo>
                <a:lnTo>
                  <a:pt x="66" y="192265"/>
                </a:lnTo>
                <a:lnTo>
                  <a:pt x="0" y="206618"/>
                </a:lnTo>
                <a:lnTo>
                  <a:pt x="257" y="216486"/>
                </a:lnTo>
                <a:lnTo>
                  <a:pt x="686" y="228123"/>
                </a:lnTo>
                <a:lnTo>
                  <a:pt x="1887" y="254936"/>
                </a:lnTo>
                <a:lnTo>
                  <a:pt x="2341" y="267555"/>
                </a:lnTo>
                <a:lnTo>
                  <a:pt x="2550" y="275591"/>
                </a:lnTo>
                <a:lnTo>
                  <a:pt x="2658" y="289897"/>
                </a:lnTo>
                <a:lnTo>
                  <a:pt x="4397" y="294372"/>
                </a:lnTo>
                <a:lnTo>
                  <a:pt x="11351" y="301555"/>
                </a:lnTo>
                <a:lnTo>
                  <a:pt x="15711" y="303350"/>
                </a:lnTo>
                <a:lnTo>
                  <a:pt x="26203" y="303350"/>
                </a:lnTo>
                <a:lnTo>
                  <a:pt x="30564" y="301555"/>
                </a:lnTo>
                <a:lnTo>
                  <a:pt x="37517" y="294372"/>
                </a:lnTo>
                <a:lnTo>
                  <a:pt x="39256" y="289897"/>
                </a:lnTo>
                <a:lnTo>
                  <a:pt x="39256" y="284539"/>
                </a:lnTo>
                <a:lnTo>
                  <a:pt x="38341" y="248561"/>
                </a:lnTo>
                <a:lnTo>
                  <a:pt x="36877" y="212765"/>
                </a:lnTo>
                <a:lnTo>
                  <a:pt x="129748" y="212765"/>
                </a:lnTo>
                <a:lnTo>
                  <a:pt x="113367" y="203268"/>
                </a:lnTo>
                <a:lnTo>
                  <a:pt x="127925" y="198280"/>
                </a:lnTo>
                <a:lnTo>
                  <a:pt x="141226" y="192265"/>
                </a:lnTo>
                <a:lnTo>
                  <a:pt x="153269" y="185222"/>
                </a:lnTo>
                <a:lnTo>
                  <a:pt x="164054" y="177152"/>
                </a:lnTo>
                <a:lnTo>
                  <a:pt x="168605" y="172586"/>
                </a:lnTo>
                <a:lnTo>
                  <a:pt x="52065" y="172586"/>
                </a:lnTo>
                <a:lnTo>
                  <a:pt x="49351" y="172525"/>
                </a:lnTo>
                <a:lnTo>
                  <a:pt x="42154" y="172283"/>
                </a:lnTo>
                <a:lnTo>
                  <a:pt x="39500" y="172222"/>
                </a:lnTo>
                <a:lnTo>
                  <a:pt x="37793" y="172222"/>
                </a:lnTo>
                <a:lnTo>
                  <a:pt x="41636" y="135877"/>
                </a:lnTo>
                <a:lnTo>
                  <a:pt x="42676" y="125456"/>
                </a:lnTo>
                <a:lnTo>
                  <a:pt x="43439" y="115548"/>
                </a:lnTo>
                <a:lnTo>
                  <a:pt x="43830" y="107969"/>
                </a:lnTo>
                <a:lnTo>
                  <a:pt x="43937" y="103506"/>
                </a:lnTo>
                <a:lnTo>
                  <a:pt x="43902" y="91897"/>
                </a:lnTo>
                <a:lnTo>
                  <a:pt x="43587" y="86445"/>
                </a:lnTo>
                <a:lnTo>
                  <a:pt x="42733" y="77435"/>
                </a:lnTo>
                <a:lnTo>
                  <a:pt x="40903" y="55336"/>
                </a:lnTo>
                <a:lnTo>
                  <a:pt x="150126" y="55336"/>
                </a:lnTo>
                <a:lnTo>
                  <a:pt x="147620" y="52859"/>
                </a:lnTo>
                <a:lnTo>
                  <a:pt x="115197" y="32142"/>
                </a:lnTo>
                <a:lnTo>
                  <a:pt x="72926" y="19905"/>
                </a:lnTo>
                <a:lnTo>
                  <a:pt x="20652" y="15828"/>
                </a:lnTo>
                <a:close/>
              </a:path>
              <a:path w="1971675" h="314325">
                <a:moveTo>
                  <a:pt x="129748" y="212765"/>
                </a:moveTo>
                <a:lnTo>
                  <a:pt x="36877" y="212765"/>
                </a:lnTo>
                <a:lnTo>
                  <a:pt x="73086" y="225527"/>
                </a:lnTo>
                <a:lnTo>
                  <a:pt x="107602" y="243174"/>
                </a:lnTo>
                <a:lnTo>
                  <a:pt x="140425" y="265706"/>
                </a:lnTo>
                <a:lnTo>
                  <a:pt x="171557" y="293123"/>
                </a:lnTo>
                <a:lnTo>
                  <a:pt x="175583" y="297019"/>
                </a:lnTo>
                <a:lnTo>
                  <a:pt x="179913" y="298968"/>
                </a:lnTo>
                <a:lnTo>
                  <a:pt x="189550" y="298968"/>
                </a:lnTo>
                <a:lnTo>
                  <a:pt x="193911" y="297080"/>
                </a:lnTo>
                <a:lnTo>
                  <a:pt x="201354" y="289532"/>
                </a:lnTo>
                <a:lnTo>
                  <a:pt x="203214" y="285088"/>
                </a:lnTo>
                <a:lnTo>
                  <a:pt x="203214" y="275591"/>
                </a:lnTo>
                <a:lnTo>
                  <a:pt x="163094" y="234590"/>
                </a:lnTo>
                <a:lnTo>
                  <a:pt x="140026" y="218724"/>
                </a:lnTo>
                <a:lnTo>
                  <a:pt x="129748" y="212765"/>
                </a:lnTo>
                <a:close/>
              </a:path>
              <a:path w="1971675" h="314325">
                <a:moveTo>
                  <a:pt x="150126" y="55336"/>
                </a:moveTo>
                <a:lnTo>
                  <a:pt x="40903" y="55336"/>
                </a:lnTo>
                <a:lnTo>
                  <a:pt x="67984" y="57528"/>
                </a:lnTo>
                <a:lnTo>
                  <a:pt x="82373" y="60142"/>
                </a:lnTo>
                <a:lnTo>
                  <a:pt x="123613" y="80722"/>
                </a:lnTo>
                <a:lnTo>
                  <a:pt x="150719" y="115548"/>
                </a:lnTo>
                <a:lnTo>
                  <a:pt x="152526" y="128024"/>
                </a:lnTo>
                <a:lnTo>
                  <a:pt x="152456" y="132898"/>
                </a:lnTo>
                <a:lnTo>
                  <a:pt x="123796" y="160167"/>
                </a:lnTo>
                <a:lnTo>
                  <a:pt x="75762" y="171810"/>
                </a:lnTo>
                <a:lnTo>
                  <a:pt x="53895" y="172586"/>
                </a:lnTo>
                <a:lnTo>
                  <a:pt x="168605" y="172586"/>
                </a:lnTo>
                <a:lnTo>
                  <a:pt x="175102" y="166068"/>
                </a:lnTo>
                <a:lnTo>
                  <a:pt x="182993" y="154186"/>
                </a:lnTo>
                <a:lnTo>
                  <a:pt x="187728" y="141505"/>
                </a:lnTo>
                <a:lnTo>
                  <a:pt x="189306" y="128024"/>
                </a:lnTo>
                <a:lnTo>
                  <a:pt x="184675" y="100801"/>
                </a:lnTo>
                <a:lnTo>
                  <a:pt x="170779" y="75745"/>
                </a:lnTo>
                <a:lnTo>
                  <a:pt x="150126" y="55336"/>
                </a:lnTo>
                <a:close/>
              </a:path>
              <a:path w="1971675" h="314325">
                <a:moveTo>
                  <a:pt x="375734" y="63007"/>
                </a:moveTo>
                <a:lnTo>
                  <a:pt x="338561" y="63007"/>
                </a:lnTo>
                <a:lnTo>
                  <a:pt x="339075" y="75951"/>
                </a:lnTo>
                <a:lnTo>
                  <a:pt x="340070" y="92502"/>
                </a:lnTo>
                <a:lnTo>
                  <a:pt x="341546" y="112660"/>
                </a:lnTo>
                <a:lnTo>
                  <a:pt x="345343" y="158752"/>
                </a:lnTo>
                <a:lnTo>
                  <a:pt x="346658" y="178431"/>
                </a:lnTo>
                <a:lnTo>
                  <a:pt x="347447" y="195461"/>
                </a:lnTo>
                <a:lnTo>
                  <a:pt x="347710" y="209843"/>
                </a:lnTo>
                <a:lnTo>
                  <a:pt x="347784" y="214957"/>
                </a:lnTo>
                <a:lnTo>
                  <a:pt x="348007" y="221167"/>
                </a:lnTo>
                <a:lnTo>
                  <a:pt x="348379" y="228472"/>
                </a:lnTo>
                <a:lnTo>
                  <a:pt x="349420" y="245263"/>
                </a:lnTo>
                <a:lnTo>
                  <a:pt x="349792" y="252534"/>
                </a:lnTo>
                <a:lnTo>
                  <a:pt x="350015" y="258686"/>
                </a:lnTo>
                <a:lnTo>
                  <a:pt x="350090" y="265546"/>
                </a:lnTo>
                <a:lnTo>
                  <a:pt x="349784" y="268286"/>
                </a:lnTo>
                <a:lnTo>
                  <a:pt x="348564" y="275591"/>
                </a:lnTo>
                <a:lnTo>
                  <a:pt x="348260" y="278330"/>
                </a:lnTo>
                <a:lnTo>
                  <a:pt x="348260" y="285513"/>
                </a:lnTo>
                <a:lnTo>
                  <a:pt x="350212" y="289897"/>
                </a:lnTo>
                <a:lnTo>
                  <a:pt x="358018" y="296716"/>
                </a:lnTo>
                <a:lnTo>
                  <a:pt x="362410" y="298420"/>
                </a:lnTo>
                <a:lnTo>
                  <a:pt x="374488" y="298420"/>
                </a:lnTo>
                <a:lnTo>
                  <a:pt x="379795" y="294402"/>
                </a:lnTo>
                <a:lnTo>
                  <a:pt x="383210" y="286367"/>
                </a:lnTo>
                <a:lnTo>
                  <a:pt x="385893" y="280400"/>
                </a:lnTo>
                <a:lnTo>
                  <a:pt x="387236" y="273278"/>
                </a:lnTo>
                <a:lnTo>
                  <a:pt x="387109" y="258686"/>
                </a:lnTo>
                <a:lnTo>
                  <a:pt x="386809" y="254101"/>
                </a:lnTo>
                <a:lnTo>
                  <a:pt x="385101" y="236813"/>
                </a:lnTo>
                <a:lnTo>
                  <a:pt x="384674" y="230358"/>
                </a:lnTo>
                <a:lnTo>
                  <a:pt x="383668" y="190987"/>
                </a:lnTo>
                <a:lnTo>
                  <a:pt x="380648" y="144096"/>
                </a:lnTo>
                <a:lnTo>
                  <a:pt x="378693" y="117751"/>
                </a:lnTo>
                <a:lnTo>
                  <a:pt x="377218" y="95333"/>
                </a:lnTo>
                <a:lnTo>
                  <a:pt x="376223" y="76841"/>
                </a:lnTo>
                <a:lnTo>
                  <a:pt x="375734" y="63007"/>
                </a:lnTo>
                <a:close/>
              </a:path>
              <a:path w="1971675" h="314325">
                <a:moveTo>
                  <a:pt x="483969" y="62276"/>
                </a:moveTo>
                <a:lnTo>
                  <a:pt x="388700" y="62276"/>
                </a:lnTo>
                <a:lnTo>
                  <a:pt x="396660" y="62322"/>
                </a:lnTo>
                <a:lnTo>
                  <a:pt x="406266" y="62642"/>
                </a:lnTo>
                <a:lnTo>
                  <a:pt x="417520" y="63236"/>
                </a:lnTo>
                <a:lnTo>
                  <a:pt x="443596" y="65062"/>
                </a:lnTo>
                <a:lnTo>
                  <a:pt x="454941" y="65747"/>
                </a:lnTo>
                <a:lnTo>
                  <a:pt x="464456" y="66158"/>
                </a:lnTo>
                <a:lnTo>
                  <a:pt x="472142" y="66295"/>
                </a:lnTo>
                <a:lnTo>
                  <a:pt x="477388" y="66295"/>
                </a:lnTo>
                <a:lnTo>
                  <a:pt x="481780" y="64499"/>
                </a:lnTo>
                <a:lnTo>
                  <a:pt x="483969" y="62276"/>
                </a:lnTo>
                <a:close/>
              </a:path>
              <a:path w="1971675" h="314325">
                <a:moveTo>
                  <a:pt x="257254" y="19905"/>
                </a:moveTo>
                <a:lnTo>
                  <a:pt x="252556" y="21854"/>
                </a:lnTo>
                <a:lnTo>
                  <a:pt x="248896" y="26116"/>
                </a:lnTo>
                <a:lnTo>
                  <a:pt x="245725" y="29890"/>
                </a:lnTo>
                <a:lnTo>
                  <a:pt x="244139" y="34273"/>
                </a:lnTo>
                <a:lnTo>
                  <a:pt x="244139" y="48762"/>
                </a:lnTo>
                <a:lnTo>
                  <a:pt x="286134" y="61728"/>
                </a:lnTo>
                <a:lnTo>
                  <a:pt x="321908" y="63190"/>
                </a:lnTo>
                <a:lnTo>
                  <a:pt x="338561" y="63007"/>
                </a:lnTo>
                <a:lnTo>
                  <a:pt x="375734" y="63007"/>
                </a:lnTo>
                <a:lnTo>
                  <a:pt x="375708" y="62276"/>
                </a:lnTo>
                <a:lnTo>
                  <a:pt x="483969" y="62276"/>
                </a:lnTo>
                <a:lnTo>
                  <a:pt x="488856" y="57315"/>
                </a:lnTo>
                <a:lnTo>
                  <a:pt x="490624" y="52901"/>
                </a:lnTo>
                <a:lnTo>
                  <a:pt x="490624" y="42308"/>
                </a:lnTo>
                <a:lnTo>
                  <a:pt x="488856" y="37834"/>
                </a:lnTo>
                <a:lnTo>
                  <a:pt x="481780" y="30651"/>
                </a:lnTo>
                <a:lnTo>
                  <a:pt x="477388" y="28855"/>
                </a:lnTo>
                <a:lnTo>
                  <a:pt x="472142" y="28855"/>
                </a:lnTo>
                <a:lnTo>
                  <a:pt x="464245" y="28730"/>
                </a:lnTo>
                <a:lnTo>
                  <a:pt x="454644" y="28353"/>
                </a:lnTo>
                <a:lnTo>
                  <a:pt x="443338" y="27725"/>
                </a:lnTo>
                <a:lnTo>
                  <a:pt x="417320" y="25967"/>
                </a:lnTo>
                <a:lnTo>
                  <a:pt x="413416" y="25750"/>
                </a:lnTo>
                <a:lnTo>
                  <a:pt x="321908" y="25750"/>
                </a:lnTo>
                <a:lnTo>
                  <a:pt x="315801" y="25613"/>
                </a:lnTo>
                <a:lnTo>
                  <a:pt x="308825" y="25202"/>
                </a:lnTo>
                <a:lnTo>
                  <a:pt x="300980" y="24518"/>
                </a:lnTo>
                <a:lnTo>
                  <a:pt x="292265" y="23559"/>
                </a:lnTo>
                <a:lnTo>
                  <a:pt x="273508" y="21276"/>
                </a:lnTo>
                <a:lnTo>
                  <a:pt x="267218" y="20614"/>
                </a:lnTo>
                <a:lnTo>
                  <a:pt x="262987" y="20271"/>
                </a:lnTo>
                <a:lnTo>
                  <a:pt x="257254" y="19905"/>
                </a:lnTo>
                <a:close/>
              </a:path>
              <a:path w="1971675" h="314325">
                <a:moveTo>
                  <a:pt x="388517" y="24837"/>
                </a:moveTo>
                <a:lnTo>
                  <a:pt x="382318" y="24865"/>
                </a:lnTo>
                <a:lnTo>
                  <a:pt x="321908" y="25750"/>
                </a:lnTo>
                <a:lnTo>
                  <a:pt x="413416" y="25750"/>
                </a:lnTo>
                <a:lnTo>
                  <a:pt x="406015" y="25339"/>
                </a:lnTo>
                <a:lnTo>
                  <a:pt x="396414" y="24962"/>
                </a:lnTo>
                <a:lnTo>
                  <a:pt x="388517" y="24837"/>
                </a:lnTo>
                <a:close/>
              </a:path>
              <a:path w="1971675" h="314325">
                <a:moveTo>
                  <a:pt x="628289" y="63007"/>
                </a:moveTo>
                <a:lnTo>
                  <a:pt x="591117" y="63007"/>
                </a:lnTo>
                <a:lnTo>
                  <a:pt x="591631" y="75951"/>
                </a:lnTo>
                <a:lnTo>
                  <a:pt x="592626" y="92502"/>
                </a:lnTo>
                <a:lnTo>
                  <a:pt x="594101" y="112660"/>
                </a:lnTo>
                <a:lnTo>
                  <a:pt x="597898" y="158752"/>
                </a:lnTo>
                <a:lnTo>
                  <a:pt x="599213" y="178431"/>
                </a:lnTo>
                <a:lnTo>
                  <a:pt x="600003" y="195461"/>
                </a:lnTo>
                <a:lnTo>
                  <a:pt x="600266" y="209843"/>
                </a:lnTo>
                <a:lnTo>
                  <a:pt x="600340" y="214957"/>
                </a:lnTo>
                <a:lnTo>
                  <a:pt x="600563" y="221167"/>
                </a:lnTo>
                <a:lnTo>
                  <a:pt x="600935" y="228472"/>
                </a:lnTo>
                <a:lnTo>
                  <a:pt x="601975" y="245263"/>
                </a:lnTo>
                <a:lnTo>
                  <a:pt x="602347" y="252534"/>
                </a:lnTo>
                <a:lnTo>
                  <a:pt x="602570" y="258686"/>
                </a:lnTo>
                <a:lnTo>
                  <a:pt x="602644" y="265546"/>
                </a:lnTo>
                <a:lnTo>
                  <a:pt x="602340" y="268286"/>
                </a:lnTo>
                <a:lnTo>
                  <a:pt x="601120" y="275591"/>
                </a:lnTo>
                <a:lnTo>
                  <a:pt x="600814" y="278330"/>
                </a:lnTo>
                <a:lnTo>
                  <a:pt x="600814" y="285515"/>
                </a:lnTo>
                <a:lnTo>
                  <a:pt x="602766" y="289897"/>
                </a:lnTo>
                <a:lnTo>
                  <a:pt x="610573" y="296716"/>
                </a:lnTo>
                <a:lnTo>
                  <a:pt x="614965" y="298420"/>
                </a:lnTo>
                <a:lnTo>
                  <a:pt x="627042" y="298420"/>
                </a:lnTo>
                <a:lnTo>
                  <a:pt x="632350" y="294402"/>
                </a:lnTo>
                <a:lnTo>
                  <a:pt x="635765" y="286367"/>
                </a:lnTo>
                <a:lnTo>
                  <a:pt x="638449" y="280400"/>
                </a:lnTo>
                <a:lnTo>
                  <a:pt x="639791" y="273278"/>
                </a:lnTo>
                <a:lnTo>
                  <a:pt x="639664" y="258686"/>
                </a:lnTo>
                <a:lnTo>
                  <a:pt x="639364" y="254101"/>
                </a:lnTo>
                <a:lnTo>
                  <a:pt x="637656" y="236813"/>
                </a:lnTo>
                <a:lnTo>
                  <a:pt x="637229" y="230360"/>
                </a:lnTo>
                <a:lnTo>
                  <a:pt x="636223" y="190987"/>
                </a:lnTo>
                <a:lnTo>
                  <a:pt x="633203" y="144096"/>
                </a:lnTo>
                <a:lnTo>
                  <a:pt x="631248" y="117751"/>
                </a:lnTo>
                <a:lnTo>
                  <a:pt x="629772" y="95333"/>
                </a:lnTo>
                <a:lnTo>
                  <a:pt x="628777" y="76841"/>
                </a:lnTo>
                <a:lnTo>
                  <a:pt x="628289" y="63007"/>
                </a:lnTo>
                <a:close/>
              </a:path>
              <a:path w="1971675" h="314325">
                <a:moveTo>
                  <a:pt x="736524" y="62276"/>
                </a:moveTo>
                <a:lnTo>
                  <a:pt x="641255" y="62276"/>
                </a:lnTo>
                <a:lnTo>
                  <a:pt x="649215" y="62322"/>
                </a:lnTo>
                <a:lnTo>
                  <a:pt x="658822" y="62642"/>
                </a:lnTo>
                <a:lnTo>
                  <a:pt x="670076" y="63236"/>
                </a:lnTo>
                <a:lnTo>
                  <a:pt x="696152" y="65062"/>
                </a:lnTo>
                <a:lnTo>
                  <a:pt x="707497" y="65747"/>
                </a:lnTo>
                <a:lnTo>
                  <a:pt x="717012" y="66158"/>
                </a:lnTo>
                <a:lnTo>
                  <a:pt x="724696" y="66295"/>
                </a:lnTo>
                <a:lnTo>
                  <a:pt x="729943" y="66295"/>
                </a:lnTo>
                <a:lnTo>
                  <a:pt x="734334" y="64499"/>
                </a:lnTo>
                <a:lnTo>
                  <a:pt x="736524" y="62276"/>
                </a:lnTo>
                <a:close/>
              </a:path>
              <a:path w="1971675" h="314325">
                <a:moveTo>
                  <a:pt x="509809" y="19905"/>
                </a:moveTo>
                <a:lnTo>
                  <a:pt x="505112" y="21854"/>
                </a:lnTo>
                <a:lnTo>
                  <a:pt x="501452" y="26116"/>
                </a:lnTo>
                <a:lnTo>
                  <a:pt x="498281" y="29890"/>
                </a:lnTo>
                <a:lnTo>
                  <a:pt x="496695" y="34273"/>
                </a:lnTo>
                <a:lnTo>
                  <a:pt x="496695" y="48762"/>
                </a:lnTo>
                <a:lnTo>
                  <a:pt x="538690" y="61728"/>
                </a:lnTo>
                <a:lnTo>
                  <a:pt x="574464" y="63190"/>
                </a:lnTo>
                <a:lnTo>
                  <a:pt x="591117" y="63007"/>
                </a:lnTo>
                <a:lnTo>
                  <a:pt x="628289" y="63007"/>
                </a:lnTo>
                <a:lnTo>
                  <a:pt x="628263" y="62276"/>
                </a:lnTo>
                <a:lnTo>
                  <a:pt x="736524" y="62276"/>
                </a:lnTo>
                <a:lnTo>
                  <a:pt x="741411" y="57315"/>
                </a:lnTo>
                <a:lnTo>
                  <a:pt x="743179" y="52901"/>
                </a:lnTo>
                <a:lnTo>
                  <a:pt x="743179" y="42308"/>
                </a:lnTo>
                <a:lnTo>
                  <a:pt x="741411" y="37834"/>
                </a:lnTo>
                <a:lnTo>
                  <a:pt x="734334" y="30651"/>
                </a:lnTo>
                <a:lnTo>
                  <a:pt x="729943" y="28855"/>
                </a:lnTo>
                <a:lnTo>
                  <a:pt x="724696" y="28855"/>
                </a:lnTo>
                <a:lnTo>
                  <a:pt x="716800" y="28730"/>
                </a:lnTo>
                <a:lnTo>
                  <a:pt x="707199" y="28353"/>
                </a:lnTo>
                <a:lnTo>
                  <a:pt x="695894" y="27725"/>
                </a:lnTo>
                <a:lnTo>
                  <a:pt x="669876" y="25967"/>
                </a:lnTo>
                <a:lnTo>
                  <a:pt x="665971" y="25750"/>
                </a:lnTo>
                <a:lnTo>
                  <a:pt x="574464" y="25750"/>
                </a:lnTo>
                <a:lnTo>
                  <a:pt x="568357" y="25613"/>
                </a:lnTo>
                <a:lnTo>
                  <a:pt x="561380" y="25202"/>
                </a:lnTo>
                <a:lnTo>
                  <a:pt x="553535" y="24518"/>
                </a:lnTo>
                <a:lnTo>
                  <a:pt x="544820" y="23559"/>
                </a:lnTo>
                <a:lnTo>
                  <a:pt x="526063" y="21276"/>
                </a:lnTo>
                <a:lnTo>
                  <a:pt x="519773" y="20614"/>
                </a:lnTo>
                <a:lnTo>
                  <a:pt x="515541" y="20271"/>
                </a:lnTo>
                <a:lnTo>
                  <a:pt x="509809" y="19905"/>
                </a:lnTo>
                <a:close/>
              </a:path>
              <a:path w="1971675" h="314325">
                <a:moveTo>
                  <a:pt x="641072" y="24837"/>
                </a:moveTo>
                <a:lnTo>
                  <a:pt x="634873" y="24865"/>
                </a:lnTo>
                <a:lnTo>
                  <a:pt x="574464" y="25750"/>
                </a:lnTo>
                <a:lnTo>
                  <a:pt x="665971" y="25750"/>
                </a:lnTo>
                <a:lnTo>
                  <a:pt x="658570" y="25339"/>
                </a:lnTo>
                <a:lnTo>
                  <a:pt x="648969" y="24962"/>
                </a:lnTo>
                <a:lnTo>
                  <a:pt x="641072" y="24837"/>
                </a:lnTo>
                <a:close/>
              </a:path>
              <a:path w="1971675" h="314325">
                <a:moveTo>
                  <a:pt x="943455" y="195963"/>
                </a:moveTo>
                <a:lnTo>
                  <a:pt x="910518" y="195963"/>
                </a:lnTo>
                <a:lnTo>
                  <a:pt x="910883" y="238151"/>
                </a:lnTo>
                <a:lnTo>
                  <a:pt x="910883" y="243630"/>
                </a:lnTo>
                <a:lnTo>
                  <a:pt x="912256" y="247740"/>
                </a:lnTo>
                <a:lnTo>
                  <a:pt x="917745" y="253218"/>
                </a:lnTo>
                <a:lnTo>
                  <a:pt x="921802" y="254589"/>
                </a:lnTo>
                <a:lnTo>
                  <a:pt x="938026" y="254589"/>
                </a:lnTo>
                <a:lnTo>
                  <a:pt x="943455" y="249110"/>
                </a:lnTo>
                <a:lnTo>
                  <a:pt x="943455" y="195963"/>
                </a:lnTo>
                <a:close/>
              </a:path>
              <a:path w="1971675" h="314325">
                <a:moveTo>
                  <a:pt x="932171" y="105926"/>
                </a:moveTo>
                <a:lnTo>
                  <a:pt x="923510" y="105926"/>
                </a:lnTo>
                <a:lnTo>
                  <a:pt x="920215" y="107021"/>
                </a:lnTo>
                <a:lnTo>
                  <a:pt x="910335" y="131008"/>
                </a:lnTo>
                <a:lnTo>
                  <a:pt x="910335" y="142087"/>
                </a:lnTo>
                <a:lnTo>
                  <a:pt x="910518" y="163455"/>
                </a:lnTo>
                <a:lnTo>
                  <a:pt x="891624" y="164414"/>
                </a:lnTo>
                <a:lnTo>
                  <a:pt x="884613" y="164654"/>
                </a:lnTo>
                <a:lnTo>
                  <a:pt x="879226" y="164734"/>
                </a:lnTo>
                <a:lnTo>
                  <a:pt x="869346" y="164734"/>
                </a:lnTo>
                <a:lnTo>
                  <a:pt x="863246" y="165037"/>
                </a:lnTo>
                <a:lnTo>
                  <a:pt x="860928" y="165647"/>
                </a:lnTo>
                <a:lnTo>
                  <a:pt x="854219" y="167595"/>
                </a:lnTo>
                <a:lnTo>
                  <a:pt x="850863" y="172525"/>
                </a:lnTo>
                <a:lnTo>
                  <a:pt x="850863" y="180440"/>
                </a:lnTo>
                <a:lnTo>
                  <a:pt x="852636" y="187791"/>
                </a:lnTo>
                <a:lnTo>
                  <a:pt x="857954" y="193041"/>
                </a:lnTo>
                <a:lnTo>
                  <a:pt x="866817" y="196192"/>
                </a:lnTo>
                <a:lnTo>
                  <a:pt x="879226" y="197242"/>
                </a:lnTo>
                <a:lnTo>
                  <a:pt x="884613" y="197162"/>
                </a:lnTo>
                <a:lnTo>
                  <a:pt x="891624" y="196922"/>
                </a:lnTo>
                <a:lnTo>
                  <a:pt x="910518" y="195963"/>
                </a:lnTo>
                <a:lnTo>
                  <a:pt x="943455" y="195963"/>
                </a:lnTo>
                <a:lnTo>
                  <a:pt x="943455" y="195233"/>
                </a:lnTo>
                <a:lnTo>
                  <a:pt x="961755" y="195233"/>
                </a:lnTo>
                <a:lnTo>
                  <a:pt x="980053" y="194867"/>
                </a:lnTo>
                <a:lnTo>
                  <a:pt x="1001200" y="194867"/>
                </a:lnTo>
                <a:lnTo>
                  <a:pt x="1001676" y="194655"/>
                </a:lnTo>
                <a:lnTo>
                  <a:pt x="1007654" y="187958"/>
                </a:lnTo>
                <a:lnTo>
                  <a:pt x="1009147" y="184031"/>
                </a:lnTo>
                <a:lnTo>
                  <a:pt x="1009147" y="179527"/>
                </a:lnTo>
                <a:lnTo>
                  <a:pt x="1007272" y="172016"/>
                </a:lnTo>
                <a:lnTo>
                  <a:pt x="1001645" y="166651"/>
                </a:lnTo>
                <a:lnTo>
                  <a:pt x="992267" y="163432"/>
                </a:lnTo>
                <a:lnTo>
                  <a:pt x="990311" y="163272"/>
                </a:lnTo>
                <a:lnTo>
                  <a:pt x="956813" y="163272"/>
                </a:lnTo>
                <a:lnTo>
                  <a:pt x="943089" y="162725"/>
                </a:lnTo>
                <a:lnTo>
                  <a:pt x="942908" y="142087"/>
                </a:lnTo>
                <a:lnTo>
                  <a:pt x="942907" y="139592"/>
                </a:lnTo>
                <a:lnTo>
                  <a:pt x="943120" y="136182"/>
                </a:lnTo>
                <a:lnTo>
                  <a:pt x="943973" y="127172"/>
                </a:lnTo>
                <a:lnTo>
                  <a:pt x="944187" y="123884"/>
                </a:lnTo>
                <a:lnTo>
                  <a:pt x="944187" y="117187"/>
                </a:lnTo>
                <a:lnTo>
                  <a:pt x="942571" y="113384"/>
                </a:lnTo>
                <a:lnTo>
                  <a:pt x="936104" y="107417"/>
                </a:lnTo>
                <a:lnTo>
                  <a:pt x="932171" y="105926"/>
                </a:lnTo>
                <a:close/>
              </a:path>
              <a:path w="1971675" h="314325">
                <a:moveTo>
                  <a:pt x="1001200" y="194867"/>
                </a:moveTo>
                <a:lnTo>
                  <a:pt x="981639" y="194867"/>
                </a:lnTo>
                <a:lnTo>
                  <a:pt x="983896" y="195111"/>
                </a:lnTo>
                <a:lnTo>
                  <a:pt x="989750" y="196085"/>
                </a:lnTo>
                <a:lnTo>
                  <a:pt x="991948" y="196329"/>
                </a:lnTo>
                <a:lnTo>
                  <a:pt x="997924" y="196329"/>
                </a:lnTo>
                <a:lnTo>
                  <a:pt x="1001200" y="194867"/>
                </a:lnTo>
                <a:close/>
              </a:path>
              <a:path w="1971675" h="314325">
                <a:moveTo>
                  <a:pt x="961755" y="195233"/>
                </a:moveTo>
                <a:lnTo>
                  <a:pt x="943455" y="195233"/>
                </a:lnTo>
                <a:lnTo>
                  <a:pt x="948213" y="195477"/>
                </a:lnTo>
                <a:lnTo>
                  <a:pt x="954312" y="195477"/>
                </a:lnTo>
                <a:lnTo>
                  <a:pt x="961755" y="195233"/>
                </a:lnTo>
                <a:close/>
              </a:path>
              <a:path w="1971675" h="314325">
                <a:moveTo>
                  <a:pt x="979138" y="162359"/>
                </a:moveTo>
                <a:lnTo>
                  <a:pt x="976697" y="162359"/>
                </a:lnTo>
                <a:lnTo>
                  <a:pt x="972978" y="162511"/>
                </a:lnTo>
                <a:lnTo>
                  <a:pt x="962974" y="163120"/>
                </a:lnTo>
                <a:lnTo>
                  <a:pt x="959254" y="163272"/>
                </a:lnTo>
                <a:lnTo>
                  <a:pt x="990311" y="163272"/>
                </a:lnTo>
                <a:lnTo>
                  <a:pt x="979138" y="162359"/>
                </a:lnTo>
                <a:close/>
              </a:path>
              <a:path w="1971675" h="314325">
                <a:moveTo>
                  <a:pt x="1177484" y="15340"/>
                </a:moveTo>
                <a:lnTo>
                  <a:pt x="1167115" y="15340"/>
                </a:lnTo>
                <a:lnTo>
                  <a:pt x="1162813" y="17166"/>
                </a:lnTo>
                <a:lnTo>
                  <a:pt x="1155861" y="24472"/>
                </a:lnTo>
                <a:lnTo>
                  <a:pt x="1154123" y="28916"/>
                </a:lnTo>
                <a:lnTo>
                  <a:pt x="1154123" y="34151"/>
                </a:lnTo>
                <a:lnTo>
                  <a:pt x="1153814" y="84581"/>
                </a:lnTo>
                <a:lnTo>
                  <a:pt x="1152933" y="131494"/>
                </a:lnTo>
                <a:lnTo>
                  <a:pt x="1151446" y="176741"/>
                </a:lnTo>
                <a:lnTo>
                  <a:pt x="1149364" y="219706"/>
                </a:lnTo>
                <a:lnTo>
                  <a:pt x="1145705" y="280156"/>
                </a:lnTo>
                <a:lnTo>
                  <a:pt x="1146391" y="289585"/>
                </a:lnTo>
                <a:lnTo>
                  <a:pt x="1183217" y="313944"/>
                </a:lnTo>
                <a:lnTo>
                  <a:pt x="1197056" y="313498"/>
                </a:lnTo>
                <a:lnTo>
                  <a:pt x="1249825" y="306821"/>
                </a:lnTo>
                <a:lnTo>
                  <a:pt x="1288207" y="298648"/>
                </a:lnTo>
                <a:lnTo>
                  <a:pt x="1326457" y="280156"/>
                </a:lnTo>
                <a:lnTo>
                  <a:pt x="1326497" y="276504"/>
                </a:lnTo>
                <a:lnTo>
                  <a:pt x="1182119" y="276504"/>
                </a:lnTo>
                <a:lnTo>
                  <a:pt x="1182210" y="263948"/>
                </a:lnTo>
                <a:lnTo>
                  <a:pt x="1182599" y="257020"/>
                </a:lnTo>
                <a:lnTo>
                  <a:pt x="1185596" y="221898"/>
                </a:lnTo>
                <a:lnTo>
                  <a:pt x="1187758" y="178454"/>
                </a:lnTo>
                <a:lnTo>
                  <a:pt x="1189301" y="132682"/>
                </a:lnTo>
                <a:lnTo>
                  <a:pt x="1190231" y="83964"/>
                </a:lnTo>
                <a:lnTo>
                  <a:pt x="1190536" y="34151"/>
                </a:lnTo>
                <a:lnTo>
                  <a:pt x="1190536" y="28916"/>
                </a:lnTo>
                <a:lnTo>
                  <a:pt x="1188799" y="24472"/>
                </a:lnTo>
                <a:lnTo>
                  <a:pt x="1181844" y="17166"/>
                </a:lnTo>
                <a:lnTo>
                  <a:pt x="1177484" y="15340"/>
                </a:lnTo>
                <a:close/>
              </a:path>
              <a:path w="1971675" h="314325">
                <a:moveTo>
                  <a:pt x="1313993" y="253127"/>
                </a:moveTo>
                <a:lnTo>
                  <a:pt x="1306916" y="253127"/>
                </a:lnTo>
                <a:lnTo>
                  <a:pt x="1304966" y="253432"/>
                </a:lnTo>
                <a:lnTo>
                  <a:pt x="1267963" y="264074"/>
                </a:lnTo>
                <a:lnTo>
                  <a:pt x="1236192" y="271162"/>
                </a:lnTo>
                <a:lnTo>
                  <a:pt x="1207577" y="275306"/>
                </a:lnTo>
                <a:lnTo>
                  <a:pt x="1182119" y="276504"/>
                </a:lnTo>
                <a:lnTo>
                  <a:pt x="1326497" y="276504"/>
                </a:lnTo>
                <a:lnTo>
                  <a:pt x="1326497" y="267434"/>
                </a:lnTo>
                <a:lnTo>
                  <a:pt x="1324972" y="263112"/>
                </a:lnTo>
                <a:lnTo>
                  <a:pt x="1321923" y="259337"/>
                </a:lnTo>
                <a:lnTo>
                  <a:pt x="1318385" y="255197"/>
                </a:lnTo>
                <a:lnTo>
                  <a:pt x="1313993" y="253127"/>
                </a:lnTo>
                <a:close/>
              </a:path>
              <a:path w="1971675" h="314325">
                <a:moveTo>
                  <a:pt x="1605617" y="0"/>
                </a:moveTo>
                <a:lnTo>
                  <a:pt x="1598755" y="3846"/>
                </a:lnTo>
                <a:lnTo>
                  <a:pt x="1590429" y="15934"/>
                </a:lnTo>
                <a:lnTo>
                  <a:pt x="1580639" y="36263"/>
                </a:lnTo>
                <a:lnTo>
                  <a:pt x="1569385" y="64834"/>
                </a:lnTo>
                <a:lnTo>
                  <a:pt x="1560590" y="86710"/>
                </a:lnTo>
                <a:lnTo>
                  <a:pt x="1548662" y="112889"/>
                </a:lnTo>
                <a:lnTo>
                  <a:pt x="1533600" y="143371"/>
                </a:lnTo>
                <a:lnTo>
                  <a:pt x="1497220" y="212931"/>
                </a:lnTo>
                <a:lnTo>
                  <a:pt x="1482191" y="243379"/>
                </a:lnTo>
                <a:lnTo>
                  <a:pt x="1470320" y="269501"/>
                </a:lnTo>
                <a:lnTo>
                  <a:pt x="1461605" y="291297"/>
                </a:lnTo>
                <a:lnTo>
                  <a:pt x="1460752" y="293489"/>
                </a:lnTo>
                <a:lnTo>
                  <a:pt x="1460325" y="295559"/>
                </a:lnTo>
                <a:lnTo>
                  <a:pt x="1460325" y="302012"/>
                </a:lnTo>
                <a:lnTo>
                  <a:pt x="1462033" y="305786"/>
                </a:lnTo>
                <a:lnTo>
                  <a:pt x="1468863" y="311875"/>
                </a:lnTo>
                <a:lnTo>
                  <a:pt x="1472829" y="313396"/>
                </a:lnTo>
                <a:lnTo>
                  <a:pt x="1483930" y="313396"/>
                </a:lnTo>
                <a:lnTo>
                  <a:pt x="1488871" y="309805"/>
                </a:lnTo>
                <a:lnTo>
                  <a:pt x="1492164" y="302620"/>
                </a:lnTo>
                <a:lnTo>
                  <a:pt x="1525285" y="229386"/>
                </a:lnTo>
                <a:lnTo>
                  <a:pt x="1565177" y="153775"/>
                </a:lnTo>
                <a:lnTo>
                  <a:pt x="1575871" y="132327"/>
                </a:lnTo>
                <a:lnTo>
                  <a:pt x="1585260" y="112181"/>
                </a:lnTo>
                <a:lnTo>
                  <a:pt x="1593346" y="93336"/>
                </a:lnTo>
                <a:lnTo>
                  <a:pt x="1600128" y="75792"/>
                </a:lnTo>
                <a:lnTo>
                  <a:pt x="1620622" y="26116"/>
                </a:lnTo>
                <a:lnTo>
                  <a:pt x="1621964" y="22219"/>
                </a:lnTo>
                <a:lnTo>
                  <a:pt x="1622635" y="18872"/>
                </a:lnTo>
                <a:lnTo>
                  <a:pt x="1622635" y="11687"/>
                </a:lnTo>
                <a:lnTo>
                  <a:pt x="1620927" y="7943"/>
                </a:lnTo>
                <a:lnTo>
                  <a:pt x="1614095" y="1734"/>
                </a:lnTo>
                <a:lnTo>
                  <a:pt x="1610130" y="121"/>
                </a:lnTo>
                <a:lnTo>
                  <a:pt x="1605617" y="0"/>
                </a:lnTo>
                <a:close/>
              </a:path>
              <a:path w="1971675" h="314325">
                <a:moveTo>
                  <a:pt x="1788539" y="15828"/>
                </a:moveTo>
                <a:lnTo>
                  <a:pt x="1782134" y="18750"/>
                </a:lnTo>
                <a:lnTo>
                  <a:pt x="1777498" y="25203"/>
                </a:lnTo>
                <a:lnTo>
                  <a:pt x="1773594" y="30438"/>
                </a:lnTo>
                <a:lnTo>
                  <a:pt x="1771642" y="36526"/>
                </a:lnTo>
                <a:lnTo>
                  <a:pt x="1771751" y="48682"/>
                </a:lnTo>
                <a:lnTo>
                  <a:pt x="1772100" y="55337"/>
                </a:lnTo>
                <a:lnTo>
                  <a:pt x="1772620" y="62471"/>
                </a:lnTo>
                <a:lnTo>
                  <a:pt x="1774142" y="79616"/>
                </a:lnTo>
                <a:lnTo>
                  <a:pt x="1774685" y="87069"/>
                </a:lnTo>
                <a:lnTo>
                  <a:pt x="1774934" y="91898"/>
                </a:lnTo>
                <a:lnTo>
                  <a:pt x="1775000" y="103506"/>
                </a:lnTo>
                <a:lnTo>
                  <a:pt x="1774891" y="107969"/>
                </a:lnTo>
                <a:lnTo>
                  <a:pt x="1774205" y="119395"/>
                </a:lnTo>
                <a:lnTo>
                  <a:pt x="1773061" y="132898"/>
                </a:lnTo>
                <a:lnTo>
                  <a:pt x="1769859" y="164072"/>
                </a:lnTo>
                <a:lnTo>
                  <a:pt x="1768715" y="177609"/>
                </a:lnTo>
                <a:lnTo>
                  <a:pt x="1768029" y="189092"/>
                </a:lnTo>
                <a:lnTo>
                  <a:pt x="1767952" y="192265"/>
                </a:lnTo>
                <a:lnTo>
                  <a:pt x="1767886" y="206619"/>
                </a:lnTo>
                <a:lnTo>
                  <a:pt x="1768144" y="216487"/>
                </a:lnTo>
                <a:lnTo>
                  <a:pt x="1768572" y="228124"/>
                </a:lnTo>
                <a:lnTo>
                  <a:pt x="1769773" y="254937"/>
                </a:lnTo>
                <a:lnTo>
                  <a:pt x="1770227" y="267555"/>
                </a:lnTo>
                <a:lnTo>
                  <a:pt x="1770437" y="275591"/>
                </a:lnTo>
                <a:lnTo>
                  <a:pt x="1770545" y="289897"/>
                </a:lnTo>
                <a:lnTo>
                  <a:pt x="1772284" y="294372"/>
                </a:lnTo>
                <a:lnTo>
                  <a:pt x="1779237" y="301556"/>
                </a:lnTo>
                <a:lnTo>
                  <a:pt x="1783598" y="303352"/>
                </a:lnTo>
                <a:lnTo>
                  <a:pt x="1794090" y="303352"/>
                </a:lnTo>
                <a:lnTo>
                  <a:pt x="1798450" y="301556"/>
                </a:lnTo>
                <a:lnTo>
                  <a:pt x="1805404" y="294372"/>
                </a:lnTo>
                <a:lnTo>
                  <a:pt x="1807143" y="289897"/>
                </a:lnTo>
                <a:lnTo>
                  <a:pt x="1807143" y="284540"/>
                </a:lnTo>
                <a:lnTo>
                  <a:pt x="1806227" y="248561"/>
                </a:lnTo>
                <a:lnTo>
                  <a:pt x="1804763" y="212765"/>
                </a:lnTo>
                <a:lnTo>
                  <a:pt x="1897632" y="212765"/>
                </a:lnTo>
                <a:lnTo>
                  <a:pt x="1881252" y="203269"/>
                </a:lnTo>
                <a:lnTo>
                  <a:pt x="1895811" y="198281"/>
                </a:lnTo>
                <a:lnTo>
                  <a:pt x="1909112" y="192265"/>
                </a:lnTo>
                <a:lnTo>
                  <a:pt x="1921155" y="185223"/>
                </a:lnTo>
                <a:lnTo>
                  <a:pt x="1931939" y="177153"/>
                </a:lnTo>
                <a:lnTo>
                  <a:pt x="1936492" y="172586"/>
                </a:lnTo>
                <a:lnTo>
                  <a:pt x="1819952" y="172586"/>
                </a:lnTo>
                <a:lnTo>
                  <a:pt x="1817237" y="172525"/>
                </a:lnTo>
                <a:lnTo>
                  <a:pt x="1810040" y="172283"/>
                </a:lnTo>
                <a:lnTo>
                  <a:pt x="1807387" y="172222"/>
                </a:lnTo>
                <a:lnTo>
                  <a:pt x="1805678" y="172222"/>
                </a:lnTo>
                <a:lnTo>
                  <a:pt x="1809522" y="135878"/>
                </a:lnTo>
                <a:lnTo>
                  <a:pt x="1810562" y="125456"/>
                </a:lnTo>
                <a:lnTo>
                  <a:pt x="1811325" y="115548"/>
                </a:lnTo>
                <a:lnTo>
                  <a:pt x="1811716" y="107969"/>
                </a:lnTo>
                <a:lnTo>
                  <a:pt x="1811824" y="103506"/>
                </a:lnTo>
                <a:lnTo>
                  <a:pt x="1811789" y="91898"/>
                </a:lnTo>
                <a:lnTo>
                  <a:pt x="1811472" y="86446"/>
                </a:lnTo>
                <a:lnTo>
                  <a:pt x="1810619" y="77435"/>
                </a:lnTo>
                <a:lnTo>
                  <a:pt x="1808790" y="55337"/>
                </a:lnTo>
                <a:lnTo>
                  <a:pt x="1918012" y="55337"/>
                </a:lnTo>
                <a:lnTo>
                  <a:pt x="1915506" y="52860"/>
                </a:lnTo>
                <a:lnTo>
                  <a:pt x="1883082" y="32143"/>
                </a:lnTo>
                <a:lnTo>
                  <a:pt x="1840813" y="19907"/>
                </a:lnTo>
                <a:lnTo>
                  <a:pt x="1788539" y="15828"/>
                </a:lnTo>
                <a:close/>
              </a:path>
              <a:path w="1971675" h="314325">
                <a:moveTo>
                  <a:pt x="1897632" y="212765"/>
                </a:moveTo>
                <a:lnTo>
                  <a:pt x="1804763" y="212765"/>
                </a:lnTo>
                <a:lnTo>
                  <a:pt x="1840972" y="225527"/>
                </a:lnTo>
                <a:lnTo>
                  <a:pt x="1875488" y="243174"/>
                </a:lnTo>
                <a:lnTo>
                  <a:pt x="1908312" y="265706"/>
                </a:lnTo>
                <a:lnTo>
                  <a:pt x="1939443" y="293124"/>
                </a:lnTo>
                <a:lnTo>
                  <a:pt x="1943468" y="297019"/>
                </a:lnTo>
                <a:lnTo>
                  <a:pt x="1947799" y="298968"/>
                </a:lnTo>
                <a:lnTo>
                  <a:pt x="1957437" y="298968"/>
                </a:lnTo>
                <a:lnTo>
                  <a:pt x="1961797" y="297080"/>
                </a:lnTo>
                <a:lnTo>
                  <a:pt x="1969239" y="289532"/>
                </a:lnTo>
                <a:lnTo>
                  <a:pt x="1971100" y="285088"/>
                </a:lnTo>
                <a:lnTo>
                  <a:pt x="1971100" y="275591"/>
                </a:lnTo>
                <a:lnTo>
                  <a:pt x="1930980" y="234590"/>
                </a:lnTo>
                <a:lnTo>
                  <a:pt x="1907912" y="218724"/>
                </a:lnTo>
                <a:lnTo>
                  <a:pt x="1897632" y="212765"/>
                </a:lnTo>
                <a:close/>
              </a:path>
              <a:path w="1971675" h="314325">
                <a:moveTo>
                  <a:pt x="1918012" y="55337"/>
                </a:moveTo>
                <a:lnTo>
                  <a:pt x="1808790" y="55337"/>
                </a:lnTo>
                <a:lnTo>
                  <a:pt x="1835871" y="57528"/>
                </a:lnTo>
                <a:lnTo>
                  <a:pt x="1850259" y="60142"/>
                </a:lnTo>
                <a:lnTo>
                  <a:pt x="1891500" y="80723"/>
                </a:lnTo>
                <a:lnTo>
                  <a:pt x="1918605" y="115548"/>
                </a:lnTo>
                <a:lnTo>
                  <a:pt x="1920412" y="128024"/>
                </a:lnTo>
                <a:lnTo>
                  <a:pt x="1920341" y="132898"/>
                </a:lnTo>
                <a:lnTo>
                  <a:pt x="1891683" y="160168"/>
                </a:lnTo>
                <a:lnTo>
                  <a:pt x="1843649" y="171810"/>
                </a:lnTo>
                <a:lnTo>
                  <a:pt x="1821782" y="172586"/>
                </a:lnTo>
                <a:lnTo>
                  <a:pt x="1936492" y="172586"/>
                </a:lnTo>
                <a:lnTo>
                  <a:pt x="1942988" y="166069"/>
                </a:lnTo>
                <a:lnTo>
                  <a:pt x="1950880" y="154187"/>
                </a:lnTo>
                <a:lnTo>
                  <a:pt x="1955615" y="141505"/>
                </a:lnTo>
                <a:lnTo>
                  <a:pt x="1957193" y="128024"/>
                </a:lnTo>
                <a:lnTo>
                  <a:pt x="1952561" y="100801"/>
                </a:lnTo>
                <a:lnTo>
                  <a:pt x="1938665" y="75746"/>
                </a:lnTo>
                <a:lnTo>
                  <a:pt x="1918012" y="5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9608" y="6558715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9608" y="6618254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8371" y="6558001"/>
            <a:ext cx="2232660" cy="16510"/>
          </a:xfrm>
          <a:custGeom>
            <a:avLst/>
            <a:gdLst/>
            <a:ahLst/>
            <a:cxnLst/>
            <a:rect l="l" t="t" r="r" b="b"/>
            <a:pathLst>
              <a:path w="2232659" h="16509">
                <a:moveTo>
                  <a:pt x="0" y="0"/>
                </a:moveTo>
                <a:lnTo>
                  <a:pt x="0" y="0"/>
                </a:lnTo>
                <a:lnTo>
                  <a:pt x="2232261" y="16262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97939" y="7272019"/>
            <a:ext cx="112064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9560">
              <a:lnSpc>
                <a:spcPct val="116100"/>
              </a:lnSpc>
              <a:spcBef>
                <a:spcPts val="1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42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RTT=30 </a:t>
            </a:r>
            <a:r>
              <a:rPr sz="2800" dirty="0">
                <a:latin typeface="Comic Sans MS"/>
                <a:cs typeface="Comic Sans MS"/>
              </a:rPr>
              <a:t>msec, </a:t>
            </a:r>
            <a:r>
              <a:rPr sz="2800" spc="-5" dirty="0">
                <a:latin typeface="Comic Sans MS"/>
                <a:cs typeface="Comic Sans MS"/>
              </a:rPr>
              <a:t>1KB pkt every </a:t>
            </a:r>
            <a:r>
              <a:rPr sz="2800" dirty="0">
                <a:latin typeface="Comic Sans MS"/>
                <a:cs typeface="Comic Sans MS"/>
              </a:rPr>
              <a:t>30 msec -&gt; </a:t>
            </a:r>
            <a:r>
              <a:rPr sz="2800" spc="-5" dirty="0">
                <a:latin typeface="Comic Sans MS"/>
                <a:cs typeface="Comic Sans MS"/>
              </a:rPr>
              <a:t>33kB/sec thruput over  </a:t>
            </a:r>
            <a:r>
              <a:rPr sz="2800" dirty="0">
                <a:latin typeface="Comic Sans MS"/>
                <a:cs typeface="Comic Sans MS"/>
              </a:rPr>
              <a:t>1 </a:t>
            </a:r>
            <a:r>
              <a:rPr sz="2800" spc="-5" dirty="0">
                <a:latin typeface="Comic Sans MS"/>
                <a:cs typeface="Comic Sans MS"/>
              </a:rPr>
              <a:t>Gbps </a:t>
            </a:r>
            <a:r>
              <a:rPr sz="2800" dirty="0">
                <a:latin typeface="Comic Sans MS"/>
                <a:cs typeface="Comic Sans MS"/>
              </a:rPr>
              <a:t>link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39021" y="441344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480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2151" y="441344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075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3009" y="4212343"/>
            <a:ext cx="2457786" cy="320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0025" y="4220741"/>
            <a:ext cx="173355" cy="311150"/>
          </a:xfrm>
          <a:custGeom>
            <a:avLst/>
            <a:gdLst/>
            <a:ahLst/>
            <a:cxnLst/>
            <a:rect l="l" t="t" r="r" b="b"/>
            <a:pathLst>
              <a:path w="173354" h="311150">
                <a:moveTo>
                  <a:pt x="85812" y="0"/>
                </a:moveTo>
                <a:lnTo>
                  <a:pt x="38061" y="11870"/>
                </a:lnTo>
                <a:lnTo>
                  <a:pt x="8924" y="44224"/>
                </a:lnTo>
                <a:lnTo>
                  <a:pt x="3339" y="70818"/>
                </a:lnTo>
                <a:lnTo>
                  <a:pt x="3391" y="72966"/>
                </a:lnTo>
                <a:lnTo>
                  <a:pt x="20298" y="117619"/>
                </a:lnTo>
                <a:lnTo>
                  <a:pt x="59482" y="154910"/>
                </a:lnTo>
                <a:lnTo>
                  <a:pt x="44319" y="166478"/>
                </a:lnTo>
                <a:lnTo>
                  <a:pt x="13350" y="198114"/>
                </a:lnTo>
                <a:lnTo>
                  <a:pt x="56" y="236456"/>
                </a:lnTo>
                <a:lnTo>
                  <a:pt x="0" y="237947"/>
                </a:lnTo>
                <a:lnTo>
                  <a:pt x="1152" y="250018"/>
                </a:lnTo>
                <a:lnTo>
                  <a:pt x="18991" y="284410"/>
                </a:lnTo>
                <a:lnTo>
                  <a:pt x="65415" y="309477"/>
                </a:lnTo>
                <a:lnTo>
                  <a:pt x="85591" y="311148"/>
                </a:lnTo>
                <a:lnTo>
                  <a:pt x="104233" y="309746"/>
                </a:lnTo>
                <a:lnTo>
                  <a:pt x="120994" y="305541"/>
                </a:lnTo>
                <a:lnTo>
                  <a:pt x="134422" y="299215"/>
                </a:lnTo>
                <a:lnTo>
                  <a:pt x="89132" y="299215"/>
                </a:lnTo>
                <a:lnTo>
                  <a:pt x="77605" y="298145"/>
                </a:lnTo>
                <a:lnTo>
                  <a:pt x="42590" y="272814"/>
                </a:lnTo>
                <a:lnTo>
                  <a:pt x="33910" y="234688"/>
                </a:lnTo>
                <a:lnTo>
                  <a:pt x="34369" y="226034"/>
                </a:lnTo>
                <a:lnTo>
                  <a:pt x="47686" y="188066"/>
                </a:lnTo>
                <a:lnTo>
                  <a:pt x="69882" y="163309"/>
                </a:lnTo>
                <a:lnTo>
                  <a:pt x="133037" y="163309"/>
                </a:lnTo>
                <a:lnTo>
                  <a:pt x="122446" y="154110"/>
                </a:lnTo>
                <a:lnTo>
                  <a:pt x="104621" y="139884"/>
                </a:lnTo>
                <a:lnTo>
                  <a:pt x="117658" y="131265"/>
                </a:lnTo>
                <a:lnTo>
                  <a:pt x="94221" y="131265"/>
                </a:lnTo>
                <a:lnTo>
                  <a:pt x="57933" y="101211"/>
                </a:lnTo>
                <a:lnTo>
                  <a:pt x="35365" y="64011"/>
                </a:lnTo>
                <a:lnTo>
                  <a:pt x="35365" y="56351"/>
                </a:lnTo>
                <a:lnTo>
                  <a:pt x="57132" y="20150"/>
                </a:lnTo>
                <a:lnTo>
                  <a:pt x="86255" y="12816"/>
                </a:lnTo>
                <a:lnTo>
                  <a:pt x="134714" y="12816"/>
                </a:lnTo>
                <a:lnTo>
                  <a:pt x="132279" y="11062"/>
                </a:lnTo>
                <a:lnTo>
                  <a:pt x="118560" y="4916"/>
                </a:lnTo>
                <a:lnTo>
                  <a:pt x="103071" y="1229"/>
                </a:lnTo>
                <a:lnTo>
                  <a:pt x="85812" y="0"/>
                </a:lnTo>
                <a:close/>
              </a:path>
              <a:path w="173354" h="311150">
                <a:moveTo>
                  <a:pt x="133037" y="163309"/>
                </a:moveTo>
                <a:lnTo>
                  <a:pt x="69882" y="163309"/>
                </a:lnTo>
                <a:lnTo>
                  <a:pt x="91774" y="181305"/>
                </a:lnTo>
                <a:lnTo>
                  <a:pt x="109654" y="197506"/>
                </a:lnTo>
                <a:lnTo>
                  <a:pt x="137063" y="231027"/>
                </a:lnTo>
                <a:lnTo>
                  <a:pt x="141792" y="253029"/>
                </a:lnTo>
                <a:lnTo>
                  <a:pt x="140893" y="262283"/>
                </a:lnTo>
                <a:lnTo>
                  <a:pt x="110650" y="295845"/>
                </a:lnTo>
                <a:lnTo>
                  <a:pt x="89132" y="299215"/>
                </a:lnTo>
                <a:lnTo>
                  <a:pt x="134422" y="299215"/>
                </a:lnTo>
                <a:lnTo>
                  <a:pt x="166961" y="263996"/>
                </a:lnTo>
                <a:lnTo>
                  <a:pt x="172990" y="234688"/>
                </a:lnTo>
                <a:lnTo>
                  <a:pt x="171939" y="222354"/>
                </a:lnTo>
                <a:lnTo>
                  <a:pt x="156174" y="187175"/>
                </a:lnTo>
                <a:lnTo>
                  <a:pt x="136980" y="166734"/>
                </a:lnTo>
                <a:lnTo>
                  <a:pt x="133037" y="163309"/>
                </a:lnTo>
                <a:close/>
              </a:path>
              <a:path w="173354" h="311150">
                <a:moveTo>
                  <a:pt x="134714" y="12816"/>
                </a:moveTo>
                <a:lnTo>
                  <a:pt x="86255" y="12816"/>
                </a:lnTo>
                <a:lnTo>
                  <a:pt x="96945" y="13638"/>
                </a:lnTo>
                <a:lnTo>
                  <a:pt x="106445" y="16103"/>
                </a:lnTo>
                <a:lnTo>
                  <a:pt x="134117" y="51344"/>
                </a:lnTo>
                <a:lnTo>
                  <a:pt x="134933" y="62317"/>
                </a:lnTo>
                <a:lnTo>
                  <a:pt x="134491" y="70818"/>
                </a:lnTo>
                <a:lnTo>
                  <a:pt x="115905" y="109912"/>
                </a:lnTo>
                <a:lnTo>
                  <a:pt x="94221" y="131265"/>
                </a:lnTo>
                <a:lnTo>
                  <a:pt x="117658" y="131265"/>
                </a:lnTo>
                <a:lnTo>
                  <a:pt x="154403" y="98780"/>
                </a:lnTo>
                <a:lnTo>
                  <a:pt x="166353" y="64527"/>
                </a:lnTo>
                <a:lnTo>
                  <a:pt x="164970" y="52276"/>
                </a:lnTo>
                <a:lnTo>
                  <a:pt x="160821" y="40716"/>
                </a:lnTo>
                <a:lnTo>
                  <a:pt x="153907" y="29846"/>
                </a:lnTo>
                <a:lnTo>
                  <a:pt x="144227" y="19667"/>
                </a:lnTo>
                <a:lnTo>
                  <a:pt x="134714" y="1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5231" y="4565923"/>
            <a:ext cx="614680" cy="411480"/>
          </a:xfrm>
          <a:custGeom>
            <a:avLst/>
            <a:gdLst/>
            <a:ahLst/>
            <a:cxnLst/>
            <a:rect l="l" t="t" r="r" b="b"/>
            <a:pathLst>
              <a:path w="614679" h="411479">
                <a:moveTo>
                  <a:pt x="70803" y="28949"/>
                </a:moveTo>
                <a:lnTo>
                  <a:pt x="22125" y="28949"/>
                </a:lnTo>
                <a:lnTo>
                  <a:pt x="25076" y="29907"/>
                </a:lnTo>
                <a:lnTo>
                  <a:pt x="29796" y="33737"/>
                </a:lnTo>
                <a:lnTo>
                  <a:pt x="34295" y="294797"/>
                </a:lnTo>
                <a:lnTo>
                  <a:pt x="43761" y="300805"/>
                </a:lnTo>
                <a:lnTo>
                  <a:pt x="80670" y="316826"/>
                </a:lnTo>
                <a:lnTo>
                  <a:pt x="107533" y="320431"/>
                </a:lnTo>
                <a:lnTo>
                  <a:pt x="126009" y="318663"/>
                </a:lnTo>
                <a:lnTo>
                  <a:pt x="143599" y="313359"/>
                </a:lnTo>
                <a:lnTo>
                  <a:pt x="160304" y="304520"/>
                </a:lnTo>
                <a:lnTo>
                  <a:pt x="160587" y="304299"/>
                </a:lnTo>
                <a:lnTo>
                  <a:pt x="110409" y="304299"/>
                </a:lnTo>
                <a:lnTo>
                  <a:pt x="102186" y="302421"/>
                </a:lnTo>
                <a:lnTo>
                  <a:pt x="70803" y="281980"/>
                </a:lnTo>
                <a:lnTo>
                  <a:pt x="70803" y="160878"/>
                </a:lnTo>
                <a:lnTo>
                  <a:pt x="77358" y="154801"/>
                </a:lnTo>
                <a:lnTo>
                  <a:pt x="83305" y="149829"/>
                </a:lnTo>
                <a:lnTo>
                  <a:pt x="87575" y="146735"/>
                </a:lnTo>
                <a:lnTo>
                  <a:pt x="70803" y="146735"/>
                </a:lnTo>
                <a:lnTo>
                  <a:pt x="70803" y="28949"/>
                </a:lnTo>
                <a:close/>
              </a:path>
              <a:path w="614679" h="411479">
                <a:moveTo>
                  <a:pt x="192059" y="137233"/>
                </a:moveTo>
                <a:lnTo>
                  <a:pt x="116827" y="137233"/>
                </a:lnTo>
                <a:lnTo>
                  <a:pt x="127592" y="138538"/>
                </a:lnTo>
                <a:lnTo>
                  <a:pt x="137763" y="142454"/>
                </a:lnTo>
                <a:lnTo>
                  <a:pt x="169349" y="183502"/>
                </a:lnTo>
                <a:lnTo>
                  <a:pt x="173691" y="217893"/>
                </a:lnTo>
                <a:lnTo>
                  <a:pt x="172605" y="237741"/>
                </a:lnTo>
                <a:lnTo>
                  <a:pt x="156321" y="282200"/>
                </a:lnTo>
                <a:lnTo>
                  <a:pt x="118817" y="304299"/>
                </a:lnTo>
                <a:lnTo>
                  <a:pt x="160587" y="304299"/>
                </a:lnTo>
                <a:lnTo>
                  <a:pt x="191806" y="274369"/>
                </a:lnTo>
                <a:lnTo>
                  <a:pt x="209729" y="230946"/>
                </a:lnTo>
                <a:lnTo>
                  <a:pt x="211969" y="205298"/>
                </a:lnTo>
                <a:lnTo>
                  <a:pt x="210517" y="183426"/>
                </a:lnTo>
                <a:lnTo>
                  <a:pt x="206161" y="164000"/>
                </a:lnTo>
                <a:lnTo>
                  <a:pt x="198901" y="147019"/>
                </a:lnTo>
                <a:lnTo>
                  <a:pt x="192059" y="137233"/>
                </a:lnTo>
                <a:close/>
              </a:path>
              <a:path w="614679" h="411479">
                <a:moveTo>
                  <a:pt x="134306" y="105853"/>
                </a:moveTo>
                <a:lnTo>
                  <a:pt x="117559" y="108408"/>
                </a:lnTo>
                <a:lnTo>
                  <a:pt x="101393" y="116073"/>
                </a:lnTo>
                <a:lnTo>
                  <a:pt x="85808" y="128849"/>
                </a:lnTo>
                <a:lnTo>
                  <a:pt x="70803" y="146735"/>
                </a:lnTo>
                <a:lnTo>
                  <a:pt x="87575" y="146735"/>
                </a:lnTo>
                <a:lnTo>
                  <a:pt x="88643" y="145962"/>
                </a:lnTo>
                <a:lnTo>
                  <a:pt x="93372" y="143200"/>
                </a:lnTo>
                <a:lnTo>
                  <a:pt x="101191" y="139222"/>
                </a:lnTo>
                <a:lnTo>
                  <a:pt x="109007" y="137233"/>
                </a:lnTo>
                <a:lnTo>
                  <a:pt x="192059" y="137233"/>
                </a:lnTo>
                <a:lnTo>
                  <a:pt x="188737" y="132482"/>
                </a:lnTo>
                <a:lnTo>
                  <a:pt x="176622" y="120832"/>
                </a:lnTo>
                <a:lnTo>
                  <a:pt x="163512" y="112510"/>
                </a:lnTo>
                <a:lnTo>
                  <a:pt x="149407" y="107517"/>
                </a:lnTo>
                <a:lnTo>
                  <a:pt x="134306" y="105853"/>
                </a:lnTo>
                <a:close/>
              </a:path>
              <a:path w="614679" h="411479">
                <a:moveTo>
                  <a:pt x="70803" y="0"/>
                </a:moveTo>
                <a:lnTo>
                  <a:pt x="60846" y="0"/>
                </a:lnTo>
                <a:lnTo>
                  <a:pt x="0" y="24751"/>
                </a:lnTo>
                <a:lnTo>
                  <a:pt x="3097" y="32485"/>
                </a:lnTo>
                <a:lnTo>
                  <a:pt x="9292" y="30128"/>
                </a:lnTo>
                <a:lnTo>
                  <a:pt x="14455" y="28949"/>
                </a:lnTo>
                <a:lnTo>
                  <a:pt x="70803" y="28949"/>
                </a:lnTo>
                <a:lnTo>
                  <a:pt x="70803" y="0"/>
                </a:lnTo>
                <a:close/>
              </a:path>
              <a:path w="614679" h="411479">
                <a:moveTo>
                  <a:pt x="231661" y="402860"/>
                </a:moveTo>
                <a:lnTo>
                  <a:pt x="226129" y="402860"/>
                </a:lnTo>
                <a:lnTo>
                  <a:pt x="226129" y="411036"/>
                </a:lnTo>
                <a:lnTo>
                  <a:pt x="332337" y="411036"/>
                </a:lnTo>
                <a:lnTo>
                  <a:pt x="332337" y="403007"/>
                </a:lnTo>
                <a:lnTo>
                  <a:pt x="239774" y="403007"/>
                </a:lnTo>
                <a:lnTo>
                  <a:pt x="231661" y="402860"/>
                </a:lnTo>
                <a:close/>
              </a:path>
              <a:path w="614679" h="411479">
                <a:moveTo>
                  <a:pt x="298041" y="135907"/>
                </a:moveTo>
                <a:lnTo>
                  <a:pt x="247813" y="135907"/>
                </a:lnTo>
                <a:lnTo>
                  <a:pt x="251317" y="136791"/>
                </a:lnTo>
                <a:lnTo>
                  <a:pt x="256480" y="140327"/>
                </a:lnTo>
                <a:lnTo>
                  <a:pt x="258361" y="142979"/>
                </a:lnTo>
                <a:lnTo>
                  <a:pt x="260720" y="150050"/>
                </a:lnTo>
                <a:lnTo>
                  <a:pt x="261293" y="158116"/>
                </a:lnTo>
                <a:lnTo>
                  <a:pt x="261292" y="364187"/>
                </a:lnTo>
                <a:lnTo>
                  <a:pt x="246707" y="401460"/>
                </a:lnTo>
                <a:lnTo>
                  <a:pt x="239774" y="403007"/>
                </a:lnTo>
                <a:lnTo>
                  <a:pt x="332337" y="403007"/>
                </a:lnTo>
                <a:lnTo>
                  <a:pt x="332337" y="402860"/>
                </a:lnTo>
                <a:lnTo>
                  <a:pt x="321273" y="402860"/>
                </a:lnTo>
                <a:lnTo>
                  <a:pt x="313640" y="401755"/>
                </a:lnTo>
                <a:lnTo>
                  <a:pt x="298041" y="364187"/>
                </a:lnTo>
                <a:lnTo>
                  <a:pt x="298041" y="302531"/>
                </a:lnTo>
                <a:lnTo>
                  <a:pt x="323579" y="302531"/>
                </a:lnTo>
                <a:lnTo>
                  <a:pt x="321612" y="301703"/>
                </a:lnTo>
                <a:lnTo>
                  <a:pt x="299161" y="269991"/>
                </a:lnTo>
                <a:lnTo>
                  <a:pt x="298041" y="167067"/>
                </a:lnTo>
                <a:lnTo>
                  <a:pt x="306573" y="158116"/>
                </a:lnTo>
                <a:lnTo>
                  <a:pt x="310821" y="154028"/>
                </a:lnTo>
                <a:lnTo>
                  <a:pt x="298041" y="154028"/>
                </a:lnTo>
                <a:lnTo>
                  <a:pt x="298041" y="135907"/>
                </a:lnTo>
                <a:close/>
              </a:path>
              <a:path w="614679" h="411479">
                <a:moveTo>
                  <a:pt x="323579" y="302531"/>
                </a:moveTo>
                <a:lnTo>
                  <a:pt x="298041" y="302531"/>
                </a:lnTo>
                <a:lnTo>
                  <a:pt x="305415" y="309161"/>
                </a:lnTo>
                <a:lnTo>
                  <a:pt x="346275" y="320432"/>
                </a:lnTo>
                <a:lnTo>
                  <a:pt x="364281" y="318678"/>
                </a:lnTo>
                <a:lnTo>
                  <a:pt x="380682" y="313415"/>
                </a:lnTo>
                <a:lnTo>
                  <a:pt x="391215" y="307172"/>
                </a:lnTo>
                <a:lnTo>
                  <a:pt x="345612" y="307172"/>
                </a:lnTo>
                <a:lnTo>
                  <a:pt x="336824" y="306564"/>
                </a:lnTo>
                <a:lnTo>
                  <a:pt x="328824" y="304741"/>
                </a:lnTo>
                <a:lnTo>
                  <a:pt x="323579" y="302531"/>
                </a:lnTo>
                <a:close/>
              </a:path>
              <a:path w="614679" h="411479">
                <a:moveTo>
                  <a:pt x="419462" y="137896"/>
                </a:moveTo>
                <a:lnTo>
                  <a:pt x="345391" y="137896"/>
                </a:lnTo>
                <a:lnTo>
                  <a:pt x="354795" y="138973"/>
                </a:lnTo>
                <a:lnTo>
                  <a:pt x="363534" y="142205"/>
                </a:lnTo>
                <a:lnTo>
                  <a:pt x="394290" y="185463"/>
                </a:lnTo>
                <a:lnTo>
                  <a:pt x="399379" y="226512"/>
                </a:lnTo>
                <a:lnTo>
                  <a:pt x="398259" y="245807"/>
                </a:lnTo>
                <a:lnTo>
                  <a:pt x="381457" y="289935"/>
                </a:lnTo>
                <a:lnTo>
                  <a:pt x="345612" y="307172"/>
                </a:lnTo>
                <a:lnTo>
                  <a:pt x="391215" y="307172"/>
                </a:lnTo>
                <a:lnTo>
                  <a:pt x="421837" y="274107"/>
                </a:lnTo>
                <a:lnTo>
                  <a:pt x="436882" y="230794"/>
                </a:lnTo>
                <a:lnTo>
                  <a:pt x="438763" y="205739"/>
                </a:lnTo>
                <a:lnTo>
                  <a:pt x="437200" y="183420"/>
                </a:lnTo>
                <a:lnTo>
                  <a:pt x="432513" y="163310"/>
                </a:lnTo>
                <a:lnTo>
                  <a:pt x="424700" y="145410"/>
                </a:lnTo>
                <a:lnTo>
                  <a:pt x="419462" y="137896"/>
                </a:lnTo>
                <a:close/>
              </a:path>
              <a:path w="614679" h="411479">
                <a:moveTo>
                  <a:pt x="362870" y="105853"/>
                </a:moveTo>
                <a:lnTo>
                  <a:pt x="321667" y="122931"/>
                </a:lnTo>
                <a:lnTo>
                  <a:pt x="298041" y="154028"/>
                </a:lnTo>
                <a:lnTo>
                  <a:pt x="310821" y="154028"/>
                </a:lnTo>
                <a:lnTo>
                  <a:pt x="313806" y="151155"/>
                </a:lnTo>
                <a:lnTo>
                  <a:pt x="319738" y="146183"/>
                </a:lnTo>
                <a:lnTo>
                  <a:pt x="324370" y="143200"/>
                </a:lnTo>
                <a:lnTo>
                  <a:pt x="331303" y="139664"/>
                </a:lnTo>
                <a:lnTo>
                  <a:pt x="338311" y="137896"/>
                </a:lnTo>
                <a:lnTo>
                  <a:pt x="419462" y="137896"/>
                </a:lnTo>
                <a:lnTo>
                  <a:pt x="413762" y="129720"/>
                </a:lnTo>
                <a:lnTo>
                  <a:pt x="402947" y="119278"/>
                </a:lnTo>
                <a:lnTo>
                  <a:pt x="390861" y="111819"/>
                </a:lnTo>
                <a:lnTo>
                  <a:pt x="377502" y="107344"/>
                </a:lnTo>
                <a:lnTo>
                  <a:pt x="362870" y="105853"/>
                </a:lnTo>
                <a:close/>
              </a:path>
              <a:path w="614679" h="411479">
                <a:moveTo>
                  <a:pt x="298041" y="106737"/>
                </a:moveTo>
                <a:lnTo>
                  <a:pt x="289632" y="106737"/>
                </a:lnTo>
                <a:lnTo>
                  <a:pt x="227237" y="131930"/>
                </a:lnTo>
                <a:lnTo>
                  <a:pt x="229891" y="139001"/>
                </a:lnTo>
                <a:lnTo>
                  <a:pt x="235350" y="136939"/>
                </a:lnTo>
                <a:lnTo>
                  <a:pt x="239849" y="135907"/>
                </a:lnTo>
                <a:lnTo>
                  <a:pt x="298041" y="135907"/>
                </a:lnTo>
                <a:lnTo>
                  <a:pt x="298041" y="106737"/>
                </a:lnTo>
                <a:close/>
              </a:path>
              <a:path w="614679" h="411479">
                <a:moveTo>
                  <a:pt x="581549" y="311591"/>
                </a:moveTo>
                <a:lnTo>
                  <a:pt x="495628" y="311591"/>
                </a:lnTo>
                <a:lnTo>
                  <a:pt x="499611" y="312328"/>
                </a:lnTo>
                <a:lnTo>
                  <a:pt x="504479" y="313801"/>
                </a:lnTo>
                <a:lnTo>
                  <a:pt x="516095" y="316702"/>
                </a:lnTo>
                <a:lnTo>
                  <a:pt x="527048" y="318774"/>
                </a:lnTo>
                <a:lnTo>
                  <a:pt x="537337" y="320018"/>
                </a:lnTo>
                <a:lnTo>
                  <a:pt x="546962" y="320432"/>
                </a:lnTo>
                <a:lnTo>
                  <a:pt x="559594" y="319375"/>
                </a:lnTo>
                <a:lnTo>
                  <a:pt x="571605" y="316205"/>
                </a:lnTo>
                <a:lnTo>
                  <a:pt x="581549" y="311591"/>
                </a:lnTo>
                <a:close/>
              </a:path>
              <a:path w="614679" h="411479">
                <a:moveTo>
                  <a:pt x="484565" y="245075"/>
                </a:moveTo>
                <a:lnTo>
                  <a:pt x="477263" y="245075"/>
                </a:lnTo>
                <a:lnTo>
                  <a:pt x="477263" y="317337"/>
                </a:lnTo>
                <a:lnTo>
                  <a:pt x="484565" y="317337"/>
                </a:lnTo>
                <a:lnTo>
                  <a:pt x="486483" y="313507"/>
                </a:lnTo>
                <a:lnTo>
                  <a:pt x="489137" y="311591"/>
                </a:lnTo>
                <a:lnTo>
                  <a:pt x="581549" y="311591"/>
                </a:lnTo>
                <a:lnTo>
                  <a:pt x="582993" y="310922"/>
                </a:lnTo>
                <a:lnTo>
                  <a:pt x="588130" y="307393"/>
                </a:lnTo>
                <a:lnTo>
                  <a:pt x="547404" y="307393"/>
                </a:lnTo>
                <a:lnTo>
                  <a:pt x="536825" y="306412"/>
                </a:lnTo>
                <a:lnTo>
                  <a:pt x="500206" y="282905"/>
                </a:lnTo>
                <a:lnTo>
                  <a:pt x="488368" y="259591"/>
                </a:lnTo>
                <a:lnTo>
                  <a:pt x="484565" y="245075"/>
                </a:lnTo>
                <a:close/>
              </a:path>
              <a:path w="614679" h="411479">
                <a:moveTo>
                  <a:pt x="537889" y="105853"/>
                </a:moveTo>
                <a:lnTo>
                  <a:pt x="493527" y="122648"/>
                </a:lnTo>
                <a:lnTo>
                  <a:pt x="476379" y="164415"/>
                </a:lnTo>
                <a:lnTo>
                  <a:pt x="477001" y="173613"/>
                </a:lnTo>
                <a:lnTo>
                  <a:pt x="501824" y="209827"/>
                </a:lnTo>
                <a:lnTo>
                  <a:pt x="543083" y="232575"/>
                </a:lnTo>
                <a:lnTo>
                  <a:pt x="555121" y="239495"/>
                </a:lnTo>
                <a:lnTo>
                  <a:pt x="581250" y="269576"/>
                </a:lnTo>
                <a:lnTo>
                  <a:pt x="581921" y="276896"/>
                </a:lnTo>
                <a:lnTo>
                  <a:pt x="581921" y="285295"/>
                </a:lnTo>
                <a:lnTo>
                  <a:pt x="547404" y="307393"/>
                </a:lnTo>
                <a:lnTo>
                  <a:pt x="588130" y="307393"/>
                </a:lnTo>
                <a:lnTo>
                  <a:pt x="613361" y="272139"/>
                </a:lnTo>
                <a:lnTo>
                  <a:pt x="614668" y="258997"/>
                </a:lnTo>
                <a:lnTo>
                  <a:pt x="611861" y="241967"/>
                </a:lnTo>
                <a:lnTo>
                  <a:pt x="603439" y="226678"/>
                </a:lnTo>
                <a:lnTo>
                  <a:pt x="589403" y="213129"/>
                </a:lnTo>
                <a:lnTo>
                  <a:pt x="569752" y="201320"/>
                </a:lnTo>
                <a:lnTo>
                  <a:pt x="537447" y="185629"/>
                </a:lnTo>
                <a:lnTo>
                  <a:pt x="527822" y="180616"/>
                </a:lnTo>
                <a:lnTo>
                  <a:pt x="502488" y="153438"/>
                </a:lnTo>
                <a:lnTo>
                  <a:pt x="502488" y="138559"/>
                </a:lnTo>
                <a:lnTo>
                  <a:pt x="537005" y="118891"/>
                </a:lnTo>
                <a:lnTo>
                  <a:pt x="599401" y="118891"/>
                </a:lnTo>
                <a:lnTo>
                  <a:pt x="599401" y="114250"/>
                </a:lnTo>
                <a:lnTo>
                  <a:pt x="579414" y="114250"/>
                </a:lnTo>
                <a:lnTo>
                  <a:pt x="574398" y="113145"/>
                </a:lnTo>
                <a:lnTo>
                  <a:pt x="566875" y="110935"/>
                </a:lnTo>
                <a:lnTo>
                  <a:pt x="558675" y="108712"/>
                </a:lnTo>
                <a:lnTo>
                  <a:pt x="551110" y="107123"/>
                </a:lnTo>
                <a:lnTo>
                  <a:pt x="544182" y="106170"/>
                </a:lnTo>
                <a:lnTo>
                  <a:pt x="537889" y="105853"/>
                </a:lnTo>
                <a:close/>
              </a:path>
              <a:path w="614679" h="411479">
                <a:moveTo>
                  <a:pt x="599401" y="118891"/>
                </a:moveTo>
                <a:lnTo>
                  <a:pt x="537005" y="118891"/>
                </a:lnTo>
                <a:lnTo>
                  <a:pt x="546733" y="119623"/>
                </a:lnTo>
                <a:lnTo>
                  <a:pt x="555563" y="121819"/>
                </a:lnTo>
                <a:lnTo>
                  <a:pt x="587598" y="159857"/>
                </a:lnTo>
                <a:lnTo>
                  <a:pt x="592099" y="174801"/>
                </a:lnTo>
                <a:lnTo>
                  <a:pt x="599401" y="174801"/>
                </a:lnTo>
                <a:lnTo>
                  <a:pt x="599401" y="118891"/>
                </a:lnTo>
                <a:close/>
              </a:path>
              <a:path w="614679" h="411479">
                <a:moveTo>
                  <a:pt x="599401" y="105853"/>
                </a:moveTo>
                <a:lnTo>
                  <a:pt x="592099" y="105853"/>
                </a:lnTo>
                <a:lnTo>
                  <a:pt x="590329" y="109388"/>
                </a:lnTo>
                <a:lnTo>
                  <a:pt x="588780" y="111672"/>
                </a:lnTo>
                <a:lnTo>
                  <a:pt x="586125" y="113734"/>
                </a:lnTo>
                <a:lnTo>
                  <a:pt x="584281" y="114250"/>
                </a:lnTo>
                <a:lnTo>
                  <a:pt x="599401" y="114250"/>
                </a:lnTo>
                <a:lnTo>
                  <a:pt x="599401" y="10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6862" y="4574321"/>
            <a:ext cx="384175" cy="311150"/>
          </a:xfrm>
          <a:custGeom>
            <a:avLst/>
            <a:gdLst/>
            <a:ahLst/>
            <a:cxnLst/>
            <a:rect l="l" t="t" r="r" b="b"/>
            <a:pathLst>
              <a:path w="384175" h="311150">
                <a:moveTo>
                  <a:pt x="80318" y="35577"/>
                </a:moveTo>
                <a:lnTo>
                  <a:pt x="29944" y="35577"/>
                </a:lnTo>
                <a:lnTo>
                  <a:pt x="33227" y="36682"/>
                </a:lnTo>
                <a:lnTo>
                  <a:pt x="38684" y="41103"/>
                </a:lnTo>
                <a:lnTo>
                  <a:pt x="43809" y="91267"/>
                </a:lnTo>
                <a:lnTo>
                  <a:pt x="43809" y="253029"/>
                </a:lnTo>
                <a:lnTo>
                  <a:pt x="36876" y="291886"/>
                </a:lnTo>
                <a:lnTo>
                  <a:pt x="5309" y="297668"/>
                </a:lnTo>
                <a:lnTo>
                  <a:pt x="5309" y="305845"/>
                </a:lnTo>
                <a:lnTo>
                  <a:pt x="118154" y="305845"/>
                </a:lnTo>
                <a:lnTo>
                  <a:pt x="118154" y="297668"/>
                </a:lnTo>
                <a:lnTo>
                  <a:pt x="108833" y="297268"/>
                </a:lnTo>
                <a:lnTo>
                  <a:pt x="101227" y="296508"/>
                </a:lnTo>
                <a:lnTo>
                  <a:pt x="80450" y="264438"/>
                </a:lnTo>
                <a:lnTo>
                  <a:pt x="80318" y="253029"/>
                </a:lnTo>
                <a:lnTo>
                  <a:pt x="80318" y="35577"/>
                </a:lnTo>
                <a:close/>
              </a:path>
              <a:path w="384175" h="311150">
                <a:moveTo>
                  <a:pt x="80318" y="0"/>
                </a:moveTo>
                <a:lnTo>
                  <a:pt x="73016" y="0"/>
                </a:lnTo>
                <a:lnTo>
                  <a:pt x="0" y="35577"/>
                </a:lnTo>
                <a:lnTo>
                  <a:pt x="3318" y="42429"/>
                </a:lnTo>
                <a:lnTo>
                  <a:pt x="13054" y="37861"/>
                </a:lnTo>
                <a:lnTo>
                  <a:pt x="20651" y="35577"/>
                </a:lnTo>
                <a:lnTo>
                  <a:pt x="80318" y="35577"/>
                </a:lnTo>
                <a:lnTo>
                  <a:pt x="80318" y="0"/>
                </a:lnTo>
                <a:close/>
              </a:path>
              <a:path w="384175" h="311150">
                <a:moveTo>
                  <a:pt x="287642" y="0"/>
                </a:moveTo>
                <a:lnTo>
                  <a:pt x="246486" y="14363"/>
                </a:lnTo>
                <a:lnTo>
                  <a:pt x="213712" y="52173"/>
                </a:lnTo>
                <a:lnTo>
                  <a:pt x="198556" y="88898"/>
                </a:lnTo>
                <a:lnTo>
                  <a:pt x="190811" y="133040"/>
                </a:lnTo>
                <a:lnTo>
                  <a:pt x="189843" y="157784"/>
                </a:lnTo>
                <a:lnTo>
                  <a:pt x="191350" y="186747"/>
                </a:lnTo>
                <a:lnTo>
                  <a:pt x="203409" y="238126"/>
                </a:lnTo>
                <a:lnTo>
                  <a:pt x="229131" y="282683"/>
                </a:lnTo>
                <a:lnTo>
                  <a:pt x="264865" y="307987"/>
                </a:lnTo>
                <a:lnTo>
                  <a:pt x="285428" y="311150"/>
                </a:lnTo>
                <a:lnTo>
                  <a:pt x="296374" y="310120"/>
                </a:lnTo>
                <a:lnTo>
                  <a:pt x="307527" y="307033"/>
                </a:lnTo>
                <a:lnTo>
                  <a:pt x="318888" y="301888"/>
                </a:lnTo>
                <a:lnTo>
                  <a:pt x="326375" y="297226"/>
                </a:lnTo>
                <a:lnTo>
                  <a:pt x="286092" y="297226"/>
                </a:lnTo>
                <a:lnTo>
                  <a:pt x="274365" y="295169"/>
                </a:lnTo>
                <a:lnTo>
                  <a:pt x="248478" y="264299"/>
                </a:lnTo>
                <a:lnTo>
                  <a:pt x="237028" y="219495"/>
                </a:lnTo>
                <a:lnTo>
                  <a:pt x="233211" y="163309"/>
                </a:lnTo>
                <a:lnTo>
                  <a:pt x="233570" y="144124"/>
                </a:lnTo>
                <a:lnTo>
                  <a:pt x="236447" y="105341"/>
                </a:lnTo>
                <a:lnTo>
                  <a:pt x="242477" y="67386"/>
                </a:lnTo>
                <a:lnTo>
                  <a:pt x="260648" y="28064"/>
                </a:lnTo>
                <a:lnTo>
                  <a:pt x="287421" y="14584"/>
                </a:lnTo>
                <a:lnTo>
                  <a:pt x="328336" y="14584"/>
                </a:lnTo>
                <a:lnTo>
                  <a:pt x="320388" y="8784"/>
                </a:lnTo>
                <a:lnTo>
                  <a:pt x="304458" y="2196"/>
                </a:lnTo>
                <a:lnTo>
                  <a:pt x="287642" y="0"/>
                </a:lnTo>
                <a:close/>
              </a:path>
              <a:path w="384175" h="311150">
                <a:moveTo>
                  <a:pt x="328336" y="14584"/>
                </a:moveTo>
                <a:lnTo>
                  <a:pt x="295976" y="14584"/>
                </a:lnTo>
                <a:lnTo>
                  <a:pt x="303277" y="17015"/>
                </a:lnTo>
                <a:lnTo>
                  <a:pt x="309325" y="21877"/>
                </a:lnTo>
                <a:lnTo>
                  <a:pt x="329902" y="57898"/>
                </a:lnTo>
                <a:lnTo>
                  <a:pt x="337868" y="96405"/>
                </a:lnTo>
                <a:lnTo>
                  <a:pt x="340523" y="143419"/>
                </a:lnTo>
                <a:lnTo>
                  <a:pt x="339887" y="176057"/>
                </a:lnTo>
                <a:lnTo>
                  <a:pt x="334799" y="229646"/>
                </a:lnTo>
                <a:lnTo>
                  <a:pt x="322159" y="272172"/>
                </a:lnTo>
                <a:lnTo>
                  <a:pt x="292122" y="296557"/>
                </a:lnTo>
                <a:lnTo>
                  <a:pt x="286092" y="297226"/>
                </a:lnTo>
                <a:lnTo>
                  <a:pt x="326375" y="297226"/>
                </a:lnTo>
                <a:lnTo>
                  <a:pt x="360803" y="258740"/>
                </a:lnTo>
                <a:lnTo>
                  <a:pt x="375427" y="222547"/>
                </a:lnTo>
                <a:lnTo>
                  <a:pt x="382951" y="178239"/>
                </a:lnTo>
                <a:lnTo>
                  <a:pt x="383891" y="153144"/>
                </a:lnTo>
                <a:lnTo>
                  <a:pt x="381748" y="117840"/>
                </a:lnTo>
                <a:lnTo>
                  <a:pt x="375317" y="86405"/>
                </a:lnTo>
                <a:lnTo>
                  <a:pt x="364599" y="58837"/>
                </a:lnTo>
                <a:lnTo>
                  <a:pt x="349595" y="35137"/>
                </a:lnTo>
                <a:lnTo>
                  <a:pt x="335434" y="19764"/>
                </a:lnTo>
                <a:lnTo>
                  <a:pt x="328336" y="14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9065" y="3927123"/>
            <a:ext cx="1525424" cy="320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86800" y="4499038"/>
            <a:ext cx="110250" cy="182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9244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19244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30521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0521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7390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97390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73464" y="4580509"/>
            <a:ext cx="273050" cy="299720"/>
          </a:xfrm>
          <a:custGeom>
            <a:avLst/>
            <a:gdLst/>
            <a:ahLst/>
            <a:cxnLst/>
            <a:rect l="l" t="t" r="r" b="b"/>
            <a:pathLst>
              <a:path w="273050" h="299720">
                <a:moveTo>
                  <a:pt x="230380" y="8028"/>
                </a:moveTo>
                <a:lnTo>
                  <a:pt x="88652" y="8028"/>
                </a:lnTo>
                <a:lnTo>
                  <a:pt x="96580" y="10312"/>
                </a:lnTo>
                <a:lnTo>
                  <a:pt x="107645" y="19740"/>
                </a:lnTo>
                <a:lnTo>
                  <a:pt x="110409" y="25486"/>
                </a:lnTo>
                <a:lnTo>
                  <a:pt x="110409" y="32264"/>
                </a:lnTo>
                <a:lnTo>
                  <a:pt x="52660" y="241317"/>
                </a:lnTo>
                <a:lnTo>
                  <a:pt x="37835" y="278001"/>
                </a:lnTo>
                <a:lnTo>
                  <a:pt x="24560" y="288166"/>
                </a:lnTo>
                <a:lnTo>
                  <a:pt x="20725" y="289934"/>
                </a:lnTo>
                <a:lnTo>
                  <a:pt x="13350" y="291039"/>
                </a:lnTo>
                <a:lnTo>
                  <a:pt x="2434" y="291481"/>
                </a:lnTo>
                <a:lnTo>
                  <a:pt x="0" y="299657"/>
                </a:lnTo>
                <a:lnTo>
                  <a:pt x="116163" y="299657"/>
                </a:lnTo>
                <a:lnTo>
                  <a:pt x="118154" y="291481"/>
                </a:lnTo>
                <a:lnTo>
                  <a:pt x="108363" y="290459"/>
                </a:lnTo>
                <a:lnTo>
                  <a:pt x="100674" y="289161"/>
                </a:lnTo>
                <a:lnTo>
                  <a:pt x="95087" y="287586"/>
                </a:lnTo>
                <a:lnTo>
                  <a:pt x="91602" y="285736"/>
                </a:lnTo>
                <a:lnTo>
                  <a:pt x="87325" y="282200"/>
                </a:lnTo>
                <a:lnTo>
                  <a:pt x="85186" y="277338"/>
                </a:lnTo>
                <a:lnTo>
                  <a:pt x="85186" y="271151"/>
                </a:lnTo>
                <a:lnTo>
                  <a:pt x="116163" y="150713"/>
                </a:lnTo>
                <a:lnTo>
                  <a:pt x="188074" y="150713"/>
                </a:lnTo>
                <a:lnTo>
                  <a:pt x="206404" y="146410"/>
                </a:lnTo>
                <a:lnTo>
                  <a:pt x="222190" y="140105"/>
                </a:lnTo>
                <a:lnTo>
                  <a:pt x="137773" y="140105"/>
                </a:lnTo>
                <a:lnTo>
                  <a:pt x="129366" y="139442"/>
                </a:lnTo>
                <a:lnTo>
                  <a:pt x="119924" y="138116"/>
                </a:lnTo>
                <a:lnTo>
                  <a:pt x="155326" y="17678"/>
                </a:lnTo>
                <a:lnTo>
                  <a:pt x="161817" y="16499"/>
                </a:lnTo>
                <a:lnTo>
                  <a:pt x="167422" y="15910"/>
                </a:lnTo>
                <a:lnTo>
                  <a:pt x="245485" y="15910"/>
                </a:lnTo>
                <a:lnTo>
                  <a:pt x="237028" y="10441"/>
                </a:lnTo>
                <a:lnTo>
                  <a:pt x="230380" y="8028"/>
                </a:lnTo>
                <a:close/>
              </a:path>
              <a:path w="273050" h="299720">
                <a:moveTo>
                  <a:pt x="188074" y="150713"/>
                </a:moveTo>
                <a:lnTo>
                  <a:pt x="116163" y="150713"/>
                </a:lnTo>
                <a:lnTo>
                  <a:pt x="124958" y="152246"/>
                </a:lnTo>
                <a:lnTo>
                  <a:pt x="133643" y="153309"/>
                </a:lnTo>
                <a:lnTo>
                  <a:pt x="142217" y="153903"/>
                </a:lnTo>
                <a:lnTo>
                  <a:pt x="150680" y="154028"/>
                </a:lnTo>
                <a:lnTo>
                  <a:pt x="198695" y="299657"/>
                </a:lnTo>
                <a:lnTo>
                  <a:pt x="270384" y="299657"/>
                </a:lnTo>
                <a:lnTo>
                  <a:pt x="272817" y="291481"/>
                </a:lnTo>
                <a:lnTo>
                  <a:pt x="261795" y="290293"/>
                </a:lnTo>
                <a:lnTo>
                  <a:pt x="252406" y="288056"/>
                </a:lnTo>
                <a:lnTo>
                  <a:pt x="222590" y="253168"/>
                </a:lnTo>
                <a:lnTo>
                  <a:pt x="217280" y="238445"/>
                </a:lnTo>
                <a:lnTo>
                  <a:pt x="188074" y="150713"/>
                </a:lnTo>
                <a:close/>
              </a:path>
              <a:path w="273050" h="299720">
                <a:moveTo>
                  <a:pt x="245485" y="15910"/>
                </a:moveTo>
                <a:lnTo>
                  <a:pt x="172143" y="15910"/>
                </a:lnTo>
                <a:lnTo>
                  <a:pt x="185107" y="16725"/>
                </a:lnTo>
                <a:lnTo>
                  <a:pt x="196343" y="19170"/>
                </a:lnTo>
                <a:lnTo>
                  <a:pt x="226594" y="54970"/>
                </a:lnTo>
                <a:lnTo>
                  <a:pt x="227458" y="66516"/>
                </a:lnTo>
                <a:lnTo>
                  <a:pt x="226075" y="81564"/>
                </a:lnTo>
                <a:lnTo>
                  <a:pt x="205332" y="119001"/>
                </a:lnTo>
                <a:lnTo>
                  <a:pt x="163182" y="138786"/>
                </a:lnTo>
                <a:lnTo>
                  <a:pt x="145149" y="140105"/>
                </a:lnTo>
                <a:lnTo>
                  <a:pt x="222190" y="140105"/>
                </a:lnTo>
                <a:lnTo>
                  <a:pt x="258760" y="108027"/>
                </a:lnTo>
                <a:lnTo>
                  <a:pt x="271269" y="67400"/>
                </a:lnTo>
                <a:lnTo>
                  <a:pt x="269914" y="52995"/>
                </a:lnTo>
                <a:lnTo>
                  <a:pt x="265848" y="40053"/>
                </a:lnTo>
                <a:lnTo>
                  <a:pt x="259071" y="28576"/>
                </a:lnTo>
                <a:lnTo>
                  <a:pt x="249585" y="18562"/>
                </a:lnTo>
                <a:lnTo>
                  <a:pt x="245485" y="15910"/>
                </a:lnTo>
                <a:close/>
              </a:path>
              <a:path w="273050" h="299720">
                <a:moveTo>
                  <a:pt x="178780" y="0"/>
                </a:moveTo>
                <a:lnTo>
                  <a:pt x="80982" y="0"/>
                </a:lnTo>
                <a:lnTo>
                  <a:pt x="78327" y="8176"/>
                </a:lnTo>
                <a:lnTo>
                  <a:pt x="88652" y="8028"/>
                </a:lnTo>
                <a:lnTo>
                  <a:pt x="230380" y="8028"/>
                </a:lnTo>
                <a:lnTo>
                  <a:pt x="221042" y="4640"/>
                </a:lnTo>
                <a:lnTo>
                  <a:pt x="201626" y="1160"/>
                </a:lnTo>
                <a:lnTo>
                  <a:pt x="178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3421" y="3941709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20">
                <a:moveTo>
                  <a:pt x="204668" y="0"/>
                </a:moveTo>
                <a:lnTo>
                  <a:pt x="82309" y="0"/>
                </a:lnTo>
                <a:lnTo>
                  <a:pt x="79654" y="8174"/>
                </a:lnTo>
                <a:lnTo>
                  <a:pt x="81130" y="8323"/>
                </a:lnTo>
                <a:lnTo>
                  <a:pt x="83121" y="8397"/>
                </a:lnTo>
                <a:lnTo>
                  <a:pt x="96840" y="8397"/>
                </a:lnTo>
                <a:lnTo>
                  <a:pt x="104472" y="9944"/>
                </a:lnTo>
                <a:lnTo>
                  <a:pt x="112586" y="16131"/>
                </a:lnTo>
                <a:lnTo>
                  <a:pt x="114614" y="20477"/>
                </a:lnTo>
                <a:lnTo>
                  <a:pt x="114614" y="26075"/>
                </a:lnTo>
                <a:lnTo>
                  <a:pt x="55095" y="241538"/>
                </a:lnTo>
                <a:lnTo>
                  <a:pt x="40491" y="278221"/>
                </a:lnTo>
                <a:lnTo>
                  <a:pt x="3098" y="291481"/>
                </a:lnTo>
                <a:lnTo>
                  <a:pt x="0" y="299657"/>
                </a:lnTo>
                <a:lnTo>
                  <a:pt x="222369" y="299657"/>
                </a:lnTo>
                <a:lnTo>
                  <a:pt x="227983" y="283305"/>
                </a:lnTo>
                <a:lnTo>
                  <a:pt x="102444" y="283305"/>
                </a:lnTo>
                <a:lnTo>
                  <a:pt x="96766" y="282200"/>
                </a:lnTo>
                <a:lnTo>
                  <a:pt x="94258" y="279990"/>
                </a:lnTo>
                <a:lnTo>
                  <a:pt x="90275" y="276749"/>
                </a:lnTo>
                <a:lnTo>
                  <a:pt x="88284" y="273359"/>
                </a:lnTo>
                <a:lnTo>
                  <a:pt x="88284" y="269824"/>
                </a:lnTo>
                <a:lnTo>
                  <a:pt x="88657" y="265073"/>
                </a:lnTo>
                <a:lnTo>
                  <a:pt x="146255" y="62317"/>
                </a:lnTo>
                <a:lnTo>
                  <a:pt x="159310" y="25191"/>
                </a:lnTo>
                <a:lnTo>
                  <a:pt x="202899" y="8174"/>
                </a:lnTo>
                <a:lnTo>
                  <a:pt x="204668" y="0"/>
                </a:lnTo>
                <a:close/>
              </a:path>
              <a:path w="252095" h="299720">
                <a:moveTo>
                  <a:pt x="251576" y="214577"/>
                </a:moveTo>
                <a:lnTo>
                  <a:pt x="243389" y="214577"/>
                </a:lnTo>
                <a:lnTo>
                  <a:pt x="237636" y="224522"/>
                </a:lnTo>
                <a:lnTo>
                  <a:pt x="230376" y="236441"/>
                </a:lnTo>
                <a:lnTo>
                  <a:pt x="203672" y="267891"/>
                </a:lnTo>
                <a:lnTo>
                  <a:pt x="155285" y="282808"/>
                </a:lnTo>
                <a:lnTo>
                  <a:pt x="140281" y="283305"/>
                </a:lnTo>
                <a:lnTo>
                  <a:pt x="227983" y="283305"/>
                </a:lnTo>
                <a:lnTo>
                  <a:pt x="251576" y="214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37773" y="4212343"/>
            <a:ext cx="236854" cy="320040"/>
          </a:xfrm>
          <a:custGeom>
            <a:avLst/>
            <a:gdLst/>
            <a:ahLst/>
            <a:cxnLst/>
            <a:rect l="l" t="t" r="r" b="b"/>
            <a:pathLst>
              <a:path w="236854" h="320039">
                <a:moveTo>
                  <a:pt x="134527" y="114250"/>
                </a:moveTo>
                <a:lnTo>
                  <a:pt x="126561" y="114250"/>
                </a:lnTo>
                <a:lnTo>
                  <a:pt x="114890" y="115424"/>
                </a:lnTo>
                <a:lnTo>
                  <a:pt x="76556" y="133035"/>
                </a:lnTo>
                <a:lnTo>
                  <a:pt x="45414" y="159939"/>
                </a:lnTo>
                <a:lnTo>
                  <a:pt x="21019" y="193805"/>
                </a:lnTo>
                <a:lnTo>
                  <a:pt x="5254" y="230047"/>
                </a:lnTo>
                <a:lnTo>
                  <a:pt x="0" y="264079"/>
                </a:lnTo>
                <a:lnTo>
                  <a:pt x="781" y="276227"/>
                </a:lnTo>
                <a:lnTo>
                  <a:pt x="19021" y="311156"/>
                </a:lnTo>
                <a:lnTo>
                  <a:pt x="41818" y="319547"/>
                </a:lnTo>
                <a:lnTo>
                  <a:pt x="50212" y="318732"/>
                </a:lnTo>
                <a:lnTo>
                  <a:pt x="90081" y="295101"/>
                </a:lnTo>
                <a:lnTo>
                  <a:pt x="55167" y="293471"/>
                </a:lnTo>
                <a:lnTo>
                  <a:pt x="49340" y="290562"/>
                </a:lnTo>
                <a:lnTo>
                  <a:pt x="37171" y="259439"/>
                </a:lnTo>
                <a:lnTo>
                  <a:pt x="39059" y="238196"/>
                </a:lnTo>
                <a:lnTo>
                  <a:pt x="54160" y="194220"/>
                </a:lnTo>
                <a:lnTo>
                  <a:pt x="82330" y="151376"/>
                </a:lnTo>
                <a:lnTo>
                  <a:pt x="125455" y="125520"/>
                </a:lnTo>
                <a:lnTo>
                  <a:pt x="156236" y="125520"/>
                </a:lnTo>
                <a:lnTo>
                  <a:pt x="152892" y="122353"/>
                </a:lnTo>
                <a:lnTo>
                  <a:pt x="141386" y="115870"/>
                </a:lnTo>
                <a:lnTo>
                  <a:pt x="134527" y="114250"/>
                </a:lnTo>
                <a:close/>
              </a:path>
              <a:path w="236854" h="320039">
                <a:moveTo>
                  <a:pt x="167059" y="238003"/>
                </a:moveTo>
                <a:lnTo>
                  <a:pt x="134970" y="238003"/>
                </a:lnTo>
                <a:lnTo>
                  <a:pt x="126312" y="265503"/>
                </a:lnTo>
                <a:lnTo>
                  <a:pt x="119750" y="305846"/>
                </a:lnTo>
                <a:lnTo>
                  <a:pt x="121325" y="310708"/>
                </a:lnTo>
                <a:lnTo>
                  <a:pt x="127815" y="317779"/>
                </a:lnTo>
                <a:lnTo>
                  <a:pt x="131946" y="319547"/>
                </a:lnTo>
                <a:lnTo>
                  <a:pt x="136961" y="319547"/>
                </a:lnTo>
                <a:lnTo>
                  <a:pt x="175495" y="298471"/>
                </a:lnTo>
                <a:lnTo>
                  <a:pt x="179014" y="294797"/>
                </a:lnTo>
                <a:lnTo>
                  <a:pt x="158644" y="294797"/>
                </a:lnTo>
                <a:lnTo>
                  <a:pt x="157354" y="294134"/>
                </a:lnTo>
                <a:lnTo>
                  <a:pt x="154847" y="291482"/>
                </a:lnTo>
                <a:lnTo>
                  <a:pt x="154345" y="290364"/>
                </a:lnTo>
                <a:lnTo>
                  <a:pt x="154364" y="287035"/>
                </a:lnTo>
                <a:lnTo>
                  <a:pt x="154607" y="284383"/>
                </a:lnTo>
                <a:lnTo>
                  <a:pt x="155768" y="278333"/>
                </a:lnTo>
                <a:lnTo>
                  <a:pt x="157704" y="270460"/>
                </a:lnTo>
                <a:lnTo>
                  <a:pt x="160414" y="260765"/>
                </a:lnTo>
                <a:lnTo>
                  <a:pt x="167059" y="238003"/>
                </a:lnTo>
                <a:close/>
              </a:path>
              <a:path w="236854" h="320039">
                <a:moveTo>
                  <a:pt x="192055" y="265405"/>
                </a:moveTo>
                <a:lnTo>
                  <a:pt x="164176" y="293839"/>
                </a:lnTo>
                <a:lnTo>
                  <a:pt x="161890" y="294797"/>
                </a:lnTo>
                <a:lnTo>
                  <a:pt x="179014" y="294797"/>
                </a:lnTo>
                <a:lnTo>
                  <a:pt x="183564" y="290046"/>
                </a:lnTo>
                <a:lnTo>
                  <a:pt x="191592" y="280571"/>
                </a:lnTo>
                <a:lnTo>
                  <a:pt x="199579" y="270046"/>
                </a:lnTo>
                <a:lnTo>
                  <a:pt x="192055" y="265405"/>
                </a:lnTo>
                <a:close/>
              </a:path>
              <a:path w="236854" h="320039">
                <a:moveTo>
                  <a:pt x="156236" y="125520"/>
                </a:moveTo>
                <a:lnTo>
                  <a:pt x="133864" y="125520"/>
                </a:lnTo>
                <a:lnTo>
                  <a:pt x="140796" y="128393"/>
                </a:lnTo>
                <a:lnTo>
                  <a:pt x="151712" y="139885"/>
                </a:lnTo>
                <a:lnTo>
                  <a:pt x="154440" y="147472"/>
                </a:lnTo>
                <a:lnTo>
                  <a:pt x="154440" y="156900"/>
                </a:lnTo>
                <a:lnTo>
                  <a:pt x="145756" y="197176"/>
                </a:lnTo>
                <a:lnTo>
                  <a:pt x="119702" y="243749"/>
                </a:lnTo>
                <a:lnTo>
                  <a:pt x="87896" y="281041"/>
                </a:lnTo>
                <a:lnTo>
                  <a:pt x="61953" y="293471"/>
                </a:lnTo>
                <a:lnTo>
                  <a:pt x="91606" y="293471"/>
                </a:lnTo>
                <a:lnTo>
                  <a:pt x="104325" y="279880"/>
                </a:lnTo>
                <a:lnTo>
                  <a:pt x="119344" y="260765"/>
                </a:lnTo>
                <a:lnTo>
                  <a:pt x="134970" y="238003"/>
                </a:lnTo>
                <a:lnTo>
                  <a:pt x="167059" y="238003"/>
                </a:lnTo>
                <a:lnTo>
                  <a:pt x="197053" y="135244"/>
                </a:lnTo>
                <a:lnTo>
                  <a:pt x="164176" y="135244"/>
                </a:lnTo>
                <a:lnTo>
                  <a:pt x="158570" y="127731"/>
                </a:lnTo>
                <a:lnTo>
                  <a:pt x="156236" y="125520"/>
                </a:lnTo>
                <a:close/>
              </a:path>
              <a:path w="236854" h="320039">
                <a:moveTo>
                  <a:pt x="230917" y="19226"/>
                </a:moveTo>
                <a:lnTo>
                  <a:pt x="182098" y="19226"/>
                </a:lnTo>
                <a:lnTo>
                  <a:pt x="186081" y="20478"/>
                </a:lnTo>
                <a:lnTo>
                  <a:pt x="189179" y="22983"/>
                </a:lnTo>
                <a:lnTo>
                  <a:pt x="191391" y="25045"/>
                </a:lnTo>
                <a:lnTo>
                  <a:pt x="192498" y="27623"/>
                </a:lnTo>
                <a:lnTo>
                  <a:pt x="192498" y="34547"/>
                </a:lnTo>
                <a:lnTo>
                  <a:pt x="191613" y="39409"/>
                </a:lnTo>
                <a:lnTo>
                  <a:pt x="189843" y="45303"/>
                </a:lnTo>
                <a:lnTo>
                  <a:pt x="188810" y="48543"/>
                </a:lnTo>
                <a:lnTo>
                  <a:pt x="187483" y="52890"/>
                </a:lnTo>
                <a:lnTo>
                  <a:pt x="185860" y="58341"/>
                </a:lnTo>
                <a:lnTo>
                  <a:pt x="164176" y="135244"/>
                </a:lnTo>
                <a:lnTo>
                  <a:pt x="197053" y="135244"/>
                </a:lnTo>
                <a:lnTo>
                  <a:pt x="230917" y="19226"/>
                </a:lnTo>
                <a:close/>
              </a:path>
              <a:path w="236854" h="320039">
                <a:moveTo>
                  <a:pt x="236529" y="0"/>
                </a:moveTo>
                <a:lnTo>
                  <a:pt x="160414" y="12595"/>
                </a:lnTo>
                <a:lnTo>
                  <a:pt x="160414" y="20773"/>
                </a:lnTo>
                <a:lnTo>
                  <a:pt x="168233" y="19742"/>
                </a:lnTo>
                <a:lnTo>
                  <a:pt x="173838" y="19226"/>
                </a:lnTo>
                <a:lnTo>
                  <a:pt x="230917" y="19226"/>
                </a:lnTo>
                <a:lnTo>
                  <a:pt x="236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85827" y="4491101"/>
            <a:ext cx="525145" cy="151765"/>
          </a:xfrm>
          <a:custGeom>
            <a:avLst/>
            <a:gdLst/>
            <a:ahLst/>
            <a:cxnLst/>
            <a:rect l="l" t="t" r="r" b="b"/>
            <a:pathLst>
              <a:path w="525145" h="151764">
                <a:moveTo>
                  <a:pt x="45690" y="43185"/>
                </a:moveTo>
                <a:lnTo>
                  <a:pt x="25684" y="43185"/>
                </a:lnTo>
                <a:lnTo>
                  <a:pt x="1368" y="127405"/>
                </a:lnTo>
                <a:lnTo>
                  <a:pt x="0" y="134452"/>
                </a:lnTo>
                <a:lnTo>
                  <a:pt x="0" y="142788"/>
                </a:lnTo>
                <a:lnTo>
                  <a:pt x="1205" y="145817"/>
                </a:lnTo>
                <a:lnTo>
                  <a:pt x="6023" y="150544"/>
                </a:lnTo>
                <a:lnTo>
                  <a:pt x="9121" y="151725"/>
                </a:lnTo>
                <a:lnTo>
                  <a:pt x="17811" y="151725"/>
                </a:lnTo>
                <a:lnTo>
                  <a:pt x="22415" y="139608"/>
                </a:lnTo>
                <a:lnTo>
                  <a:pt x="21597" y="139221"/>
                </a:lnTo>
                <a:lnTo>
                  <a:pt x="20220" y="137674"/>
                </a:lnTo>
                <a:lnTo>
                  <a:pt x="19876" y="136558"/>
                </a:lnTo>
                <a:lnTo>
                  <a:pt x="19876" y="132690"/>
                </a:lnTo>
                <a:lnTo>
                  <a:pt x="21094" y="127361"/>
                </a:lnTo>
                <a:lnTo>
                  <a:pt x="23491" y="119240"/>
                </a:lnTo>
                <a:lnTo>
                  <a:pt x="45690" y="43185"/>
                </a:lnTo>
                <a:close/>
              </a:path>
              <a:path w="525145" h="151764">
                <a:moveTo>
                  <a:pt x="116546" y="42797"/>
                </a:moveTo>
                <a:lnTo>
                  <a:pt x="88911" y="42797"/>
                </a:lnTo>
                <a:lnTo>
                  <a:pt x="91191" y="43484"/>
                </a:lnTo>
                <a:lnTo>
                  <a:pt x="94202" y="45891"/>
                </a:lnTo>
                <a:lnTo>
                  <a:pt x="94848" y="47180"/>
                </a:lnTo>
                <a:lnTo>
                  <a:pt x="94732" y="53239"/>
                </a:lnTo>
                <a:lnTo>
                  <a:pt x="93472" y="59297"/>
                </a:lnTo>
                <a:lnTo>
                  <a:pt x="66840" y="148631"/>
                </a:lnTo>
                <a:lnTo>
                  <a:pt x="86587" y="148631"/>
                </a:lnTo>
                <a:lnTo>
                  <a:pt x="91234" y="130412"/>
                </a:lnTo>
                <a:lnTo>
                  <a:pt x="93299" y="124526"/>
                </a:lnTo>
                <a:lnTo>
                  <a:pt x="96913" y="114729"/>
                </a:lnTo>
                <a:lnTo>
                  <a:pt x="99494" y="107595"/>
                </a:lnTo>
                <a:lnTo>
                  <a:pt x="102591" y="101193"/>
                </a:lnTo>
                <a:lnTo>
                  <a:pt x="106797" y="94618"/>
                </a:lnTo>
                <a:lnTo>
                  <a:pt x="101172" y="94618"/>
                </a:lnTo>
                <a:lnTo>
                  <a:pt x="116546" y="42797"/>
                </a:lnTo>
                <a:close/>
              </a:path>
              <a:path w="525145" h="151764">
                <a:moveTo>
                  <a:pt x="45690" y="119240"/>
                </a:moveTo>
                <a:lnTo>
                  <a:pt x="38548" y="128092"/>
                </a:lnTo>
                <a:lnTo>
                  <a:pt x="33945" y="133377"/>
                </a:lnTo>
                <a:lnTo>
                  <a:pt x="31880" y="135096"/>
                </a:lnTo>
                <a:lnTo>
                  <a:pt x="28352" y="138104"/>
                </a:lnTo>
                <a:lnTo>
                  <a:pt x="25513" y="139608"/>
                </a:lnTo>
                <a:lnTo>
                  <a:pt x="35945" y="139608"/>
                </a:lnTo>
                <a:lnTo>
                  <a:pt x="38398" y="137191"/>
                </a:lnTo>
                <a:lnTo>
                  <a:pt x="44131" y="130412"/>
                </a:lnTo>
                <a:lnTo>
                  <a:pt x="49950" y="122463"/>
                </a:lnTo>
                <a:lnTo>
                  <a:pt x="45690" y="119240"/>
                </a:lnTo>
                <a:close/>
              </a:path>
              <a:path w="525145" h="151764">
                <a:moveTo>
                  <a:pt x="162093" y="31969"/>
                </a:moveTo>
                <a:lnTo>
                  <a:pt x="154866" y="31969"/>
                </a:lnTo>
                <a:lnTo>
                  <a:pt x="149186" y="34891"/>
                </a:lnTo>
                <a:lnTo>
                  <a:pt x="112207" y="76797"/>
                </a:lnTo>
                <a:lnTo>
                  <a:pt x="101172" y="94618"/>
                </a:lnTo>
                <a:lnTo>
                  <a:pt x="106797" y="94618"/>
                </a:lnTo>
                <a:lnTo>
                  <a:pt x="112353" y="85933"/>
                </a:lnTo>
                <a:lnTo>
                  <a:pt x="118274" y="77280"/>
                </a:lnTo>
                <a:lnTo>
                  <a:pt x="142303" y="51692"/>
                </a:lnTo>
                <a:lnTo>
                  <a:pt x="167268" y="51692"/>
                </a:lnTo>
                <a:lnTo>
                  <a:pt x="168418" y="47438"/>
                </a:lnTo>
                <a:lnTo>
                  <a:pt x="168418" y="38586"/>
                </a:lnTo>
                <a:lnTo>
                  <a:pt x="167600" y="36159"/>
                </a:lnTo>
                <a:lnTo>
                  <a:pt x="164330" y="32807"/>
                </a:lnTo>
                <a:lnTo>
                  <a:pt x="162093" y="31969"/>
                </a:lnTo>
                <a:close/>
              </a:path>
              <a:path w="525145" h="151764">
                <a:moveTo>
                  <a:pt x="167268" y="51692"/>
                </a:moveTo>
                <a:lnTo>
                  <a:pt x="144712" y="51692"/>
                </a:lnTo>
                <a:lnTo>
                  <a:pt x="145529" y="52035"/>
                </a:lnTo>
                <a:lnTo>
                  <a:pt x="146217" y="52724"/>
                </a:lnTo>
                <a:lnTo>
                  <a:pt x="146820" y="53239"/>
                </a:lnTo>
                <a:lnTo>
                  <a:pt x="147206" y="54314"/>
                </a:lnTo>
                <a:lnTo>
                  <a:pt x="147379" y="55946"/>
                </a:lnTo>
                <a:lnTo>
                  <a:pt x="147723" y="58610"/>
                </a:lnTo>
                <a:lnTo>
                  <a:pt x="148606" y="60586"/>
                </a:lnTo>
                <a:lnTo>
                  <a:pt x="151444" y="63165"/>
                </a:lnTo>
                <a:lnTo>
                  <a:pt x="153145" y="63809"/>
                </a:lnTo>
                <a:lnTo>
                  <a:pt x="158996" y="63809"/>
                </a:lnTo>
                <a:lnTo>
                  <a:pt x="161964" y="61876"/>
                </a:lnTo>
                <a:lnTo>
                  <a:pt x="164029" y="58008"/>
                </a:lnTo>
                <a:lnTo>
                  <a:pt x="166955" y="52852"/>
                </a:lnTo>
                <a:lnTo>
                  <a:pt x="167268" y="51692"/>
                </a:lnTo>
                <a:close/>
              </a:path>
              <a:path w="525145" h="151764">
                <a:moveTo>
                  <a:pt x="119758" y="31969"/>
                </a:moveTo>
                <a:lnTo>
                  <a:pt x="75229" y="39188"/>
                </a:lnTo>
                <a:lnTo>
                  <a:pt x="76132" y="43958"/>
                </a:lnTo>
                <a:lnTo>
                  <a:pt x="80951" y="43185"/>
                </a:lnTo>
                <a:lnTo>
                  <a:pt x="84264" y="42797"/>
                </a:lnTo>
                <a:lnTo>
                  <a:pt x="116546" y="42797"/>
                </a:lnTo>
                <a:lnTo>
                  <a:pt x="119758" y="31969"/>
                </a:lnTo>
                <a:close/>
              </a:path>
              <a:path w="525145" h="151764">
                <a:moveTo>
                  <a:pt x="57823" y="0"/>
                </a:moveTo>
                <a:lnTo>
                  <a:pt x="52144" y="0"/>
                </a:lnTo>
                <a:lnTo>
                  <a:pt x="46473" y="8769"/>
                </a:lnTo>
                <a:lnTo>
                  <a:pt x="41076" y="16129"/>
                </a:lnTo>
                <a:lnTo>
                  <a:pt x="7486" y="38157"/>
                </a:lnTo>
                <a:lnTo>
                  <a:pt x="6195" y="43185"/>
                </a:lnTo>
                <a:lnTo>
                  <a:pt x="65825" y="43185"/>
                </a:lnTo>
                <a:lnTo>
                  <a:pt x="68019" y="35063"/>
                </a:lnTo>
                <a:lnTo>
                  <a:pt x="47755" y="35063"/>
                </a:lnTo>
                <a:lnTo>
                  <a:pt x="57823" y="0"/>
                </a:lnTo>
                <a:close/>
              </a:path>
              <a:path w="525145" h="151764">
                <a:moveTo>
                  <a:pt x="247679" y="31969"/>
                </a:moveTo>
                <a:lnTo>
                  <a:pt x="242430" y="31969"/>
                </a:lnTo>
                <a:lnTo>
                  <a:pt x="235742" y="32646"/>
                </a:lnTo>
                <a:lnTo>
                  <a:pt x="197111" y="58734"/>
                </a:lnTo>
                <a:lnTo>
                  <a:pt x="173878" y="101403"/>
                </a:lnTo>
                <a:lnTo>
                  <a:pt x="170800" y="131584"/>
                </a:lnTo>
                <a:lnTo>
                  <a:pt x="173076" y="138727"/>
                </a:lnTo>
                <a:lnTo>
                  <a:pt x="182198" y="149125"/>
                </a:lnTo>
                <a:lnTo>
                  <a:pt x="187618" y="151725"/>
                </a:lnTo>
                <a:lnTo>
                  <a:pt x="200440" y="151725"/>
                </a:lnTo>
                <a:lnTo>
                  <a:pt x="202117" y="136772"/>
                </a:lnTo>
                <a:lnTo>
                  <a:pt x="198761" y="135074"/>
                </a:lnTo>
                <a:lnTo>
                  <a:pt x="192910" y="128286"/>
                </a:lnTo>
                <a:lnTo>
                  <a:pt x="191447" y="123666"/>
                </a:lnTo>
                <a:lnTo>
                  <a:pt x="191447" y="117822"/>
                </a:lnTo>
                <a:lnTo>
                  <a:pt x="201709" y="78892"/>
                </a:lnTo>
                <a:lnTo>
                  <a:pt x="225135" y="46407"/>
                </a:lnTo>
                <a:lnTo>
                  <a:pt x="237181" y="38672"/>
                </a:lnTo>
                <a:lnTo>
                  <a:pt x="258799" y="38672"/>
                </a:lnTo>
                <a:lnTo>
                  <a:pt x="252046" y="33343"/>
                </a:lnTo>
                <a:lnTo>
                  <a:pt x="247679" y="31969"/>
                </a:lnTo>
                <a:close/>
              </a:path>
              <a:path w="525145" h="151764">
                <a:moveTo>
                  <a:pt x="264842" y="114599"/>
                </a:moveTo>
                <a:lnTo>
                  <a:pt x="245012" y="114599"/>
                </a:lnTo>
                <a:lnTo>
                  <a:pt x="242073" y="125098"/>
                </a:lnTo>
                <a:lnTo>
                  <a:pt x="240408" y="131144"/>
                </a:lnTo>
                <a:lnTo>
                  <a:pt x="239668" y="135475"/>
                </a:lnTo>
                <a:lnTo>
                  <a:pt x="239558" y="144699"/>
                </a:lnTo>
                <a:lnTo>
                  <a:pt x="240386" y="147106"/>
                </a:lnTo>
                <a:lnTo>
                  <a:pt x="244087" y="150802"/>
                </a:lnTo>
                <a:lnTo>
                  <a:pt x="246862" y="151725"/>
                </a:lnTo>
                <a:lnTo>
                  <a:pt x="255897" y="151725"/>
                </a:lnTo>
                <a:lnTo>
                  <a:pt x="261705" y="149383"/>
                </a:lnTo>
                <a:lnTo>
                  <a:pt x="267986" y="144699"/>
                </a:lnTo>
                <a:lnTo>
                  <a:pt x="272665" y="140788"/>
                </a:lnTo>
                <a:lnTo>
                  <a:pt x="274704" y="138706"/>
                </a:lnTo>
                <a:lnTo>
                  <a:pt x="263081" y="138706"/>
                </a:lnTo>
                <a:lnTo>
                  <a:pt x="262221" y="138319"/>
                </a:lnTo>
                <a:lnTo>
                  <a:pt x="261532" y="137546"/>
                </a:lnTo>
                <a:lnTo>
                  <a:pt x="260672" y="136514"/>
                </a:lnTo>
                <a:lnTo>
                  <a:pt x="260300" y="135475"/>
                </a:lnTo>
                <a:lnTo>
                  <a:pt x="260242" y="133163"/>
                </a:lnTo>
                <a:lnTo>
                  <a:pt x="260371" y="132218"/>
                </a:lnTo>
                <a:lnTo>
                  <a:pt x="263469" y="119369"/>
                </a:lnTo>
                <a:lnTo>
                  <a:pt x="264842" y="114599"/>
                </a:lnTo>
                <a:close/>
              </a:path>
              <a:path w="525145" h="151764">
                <a:moveTo>
                  <a:pt x="281926" y="121174"/>
                </a:moveTo>
                <a:lnTo>
                  <a:pt x="276332" y="128995"/>
                </a:lnTo>
                <a:lnTo>
                  <a:pt x="271858" y="134151"/>
                </a:lnTo>
                <a:lnTo>
                  <a:pt x="268333" y="136772"/>
                </a:lnTo>
                <a:lnTo>
                  <a:pt x="266696" y="138018"/>
                </a:lnTo>
                <a:lnTo>
                  <a:pt x="265233" y="138706"/>
                </a:lnTo>
                <a:lnTo>
                  <a:pt x="274704" y="138706"/>
                </a:lnTo>
                <a:lnTo>
                  <a:pt x="277279" y="136079"/>
                </a:lnTo>
                <a:lnTo>
                  <a:pt x="281828" y="130572"/>
                </a:lnTo>
                <a:lnTo>
                  <a:pt x="286313" y="124268"/>
                </a:lnTo>
                <a:lnTo>
                  <a:pt x="281926" y="121174"/>
                </a:lnTo>
                <a:close/>
              </a:path>
              <a:path w="525145" h="151764">
                <a:moveTo>
                  <a:pt x="258799" y="38672"/>
                </a:moveTo>
                <a:lnTo>
                  <a:pt x="247594" y="38672"/>
                </a:lnTo>
                <a:lnTo>
                  <a:pt x="251465" y="40305"/>
                </a:lnTo>
                <a:lnTo>
                  <a:pt x="257144" y="46837"/>
                </a:lnTo>
                <a:lnTo>
                  <a:pt x="258564" y="52122"/>
                </a:lnTo>
                <a:lnTo>
                  <a:pt x="258508" y="60007"/>
                </a:lnTo>
                <a:lnTo>
                  <a:pt x="257184" y="73841"/>
                </a:lnTo>
                <a:lnTo>
                  <a:pt x="236493" y="116018"/>
                </a:lnTo>
                <a:lnTo>
                  <a:pt x="205903" y="136772"/>
                </a:lnTo>
                <a:lnTo>
                  <a:pt x="224964" y="136772"/>
                </a:lnTo>
                <a:lnTo>
                  <a:pt x="228781" y="133324"/>
                </a:lnTo>
                <a:lnTo>
                  <a:pt x="236727" y="124791"/>
                </a:lnTo>
                <a:lnTo>
                  <a:pt x="245012" y="114599"/>
                </a:lnTo>
                <a:lnTo>
                  <a:pt x="264842" y="114599"/>
                </a:lnTo>
                <a:lnTo>
                  <a:pt x="283515" y="49758"/>
                </a:lnTo>
                <a:lnTo>
                  <a:pt x="263469" y="49758"/>
                </a:lnTo>
                <a:lnTo>
                  <a:pt x="261661" y="43399"/>
                </a:lnTo>
                <a:lnTo>
                  <a:pt x="259016" y="38844"/>
                </a:lnTo>
                <a:lnTo>
                  <a:pt x="258799" y="38672"/>
                </a:lnTo>
                <a:close/>
              </a:path>
              <a:path w="525145" h="151764">
                <a:moveTo>
                  <a:pt x="288637" y="31969"/>
                </a:moveTo>
                <a:lnTo>
                  <a:pt x="268116" y="35063"/>
                </a:lnTo>
                <a:lnTo>
                  <a:pt x="263469" y="49758"/>
                </a:lnTo>
                <a:lnTo>
                  <a:pt x="283515" y="49758"/>
                </a:lnTo>
                <a:lnTo>
                  <a:pt x="288637" y="31969"/>
                </a:lnTo>
                <a:close/>
              </a:path>
              <a:path w="525145" h="151764">
                <a:moveTo>
                  <a:pt x="414481" y="47052"/>
                </a:moveTo>
                <a:lnTo>
                  <a:pt x="389656" y="47052"/>
                </a:lnTo>
                <a:lnTo>
                  <a:pt x="391034" y="47589"/>
                </a:lnTo>
                <a:lnTo>
                  <a:pt x="393270" y="49737"/>
                </a:lnTo>
                <a:lnTo>
                  <a:pt x="393829" y="51134"/>
                </a:lnTo>
                <a:lnTo>
                  <a:pt x="393829" y="56461"/>
                </a:lnTo>
                <a:lnTo>
                  <a:pt x="392883" y="61489"/>
                </a:lnTo>
                <a:lnTo>
                  <a:pt x="390989" y="67934"/>
                </a:lnTo>
                <a:lnTo>
                  <a:pt x="373092" y="129811"/>
                </a:lnTo>
                <a:lnTo>
                  <a:pt x="371629" y="136900"/>
                </a:lnTo>
                <a:lnTo>
                  <a:pt x="371629" y="144292"/>
                </a:lnTo>
                <a:lnTo>
                  <a:pt x="372576" y="146892"/>
                </a:lnTo>
                <a:lnTo>
                  <a:pt x="376361" y="150759"/>
                </a:lnTo>
                <a:lnTo>
                  <a:pt x="378900" y="151725"/>
                </a:lnTo>
                <a:lnTo>
                  <a:pt x="386043" y="151725"/>
                </a:lnTo>
                <a:lnTo>
                  <a:pt x="390517" y="150050"/>
                </a:lnTo>
                <a:lnTo>
                  <a:pt x="395507" y="146698"/>
                </a:lnTo>
                <a:lnTo>
                  <a:pt x="400944" y="142412"/>
                </a:lnTo>
                <a:lnTo>
                  <a:pt x="405494" y="137933"/>
                </a:lnTo>
                <a:lnTo>
                  <a:pt x="394732" y="137933"/>
                </a:lnTo>
                <a:lnTo>
                  <a:pt x="394002" y="137524"/>
                </a:lnTo>
                <a:lnTo>
                  <a:pt x="392625" y="135891"/>
                </a:lnTo>
                <a:lnTo>
                  <a:pt x="392281" y="134881"/>
                </a:lnTo>
                <a:lnTo>
                  <a:pt x="392281" y="132303"/>
                </a:lnTo>
                <a:lnTo>
                  <a:pt x="393184" y="128479"/>
                </a:lnTo>
                <a:lnTo>
                  <a:pt x="413233" y="59340"/>
                </a:lnTo>
                <a:lnTo>
                  <a:pt x="414481" y="52466"/>
                </a:lnTo>
                <a:lnTo>
                  <a:pt x="414481" y="47052"/>
                </a:lnTo>
                <a:close/>
              </a:path>
              <a:path w="525145" h="151764">
                <a:moveTo>
                  <a:pt x="351788" y="43313"/>
                </a:moveTo>
                <a:lnTo>
                  <a:pt x="323787" y="43313"/>
                </a:lnTo>
                <a:lnTo>
                  <a:pt x="325659" y="44022"/>
                </a:lnTo>
                <a:lnTo>
                  <a:pt x="328670" y="46857"/>
                </a:lnTo>
                <a:lnTo>
                  <a:pt x="329424" y="48512"/>
                </a:lnTo>
                <a:lnTo>
                  <a:pt x="329403" y="52466"/>
                </a:lnTo>
                <a:lnTo>
                  <a:pt x="328047" y="58224"/>
                </a:lnTo>
                <a:lnTo>
                  <a:pt x="325293" y="67934"/>
                </a:lnTo>
                <a:lnTo>
                  <a:pt x="301802" y="148631"/>
                </a:lnTo>
                <a:lnTo>
                  <a:pt x="321163" y="148631"/>
                </a:lnTo>
                <a:lnTo>
                  <a:pt x="334780" y="108992"/>
                </a:lnTo>
                <a:lnTo>
                  <a:pt x="345106" y="90623"/>
                </a:lnTo>
                <a:lnTo>
                  <a:pt x="337941" y="90623"/>
                </a:lnTo>
                <a:lnTo>
                  <a:pt x="351788" y="43313"/>
                </a:lnTo>
                <a:close/>
              </a:path>
              <a:path w="525145" h="151764">
                <a:moveTo>
                  <a:pt x="414223" y="119757"/>
                </a:moveTo>
                <a:lnTo>
                  <a:pt x="396540" y="137933"/>
                </a:lnTo>
                <a:lnTo>
                  <a:pt x="405494" y="137933"/>
                </a:lnTo>
                <a:lnTo>
                  <a:pt x="406543" y="136900"/>
                </a:lnTo>
                <a:lnTo>
                  <a:pt x="412302" y="130166"/>
                </a:lnTo>
                <a:lnTo>
                  <a:pt x="418223" y="122205"/>
                </a:lnTo>
                <a:lnTo>
                  <a:pt x="414223" y="119757"/>
                </a:lnTo>
                <a:close/>
              </a:path>
              <a:path w="525145" h="151764">
                <a:moveTo>
                  <a:pt x="403941" y="31969"/>
                </a:moveTo>
                <a:lnTo>
                  <a:pt x="399638" y="31969"/>
                </a:lnTo>
                <a:lnTo>
                  <a:pt x="393640" y="32678"/>
                </a:lnTo>
                <a:lnTo>
                  <a:pt x="359254" y="60812"/>
                </a:lnTo>
                <a:lnTo>
                  <a:pt x="337941" y="90623"/>
                </a:lnTo>
                <a:lnTo>
                  <a:pt x="345106" y="90623"/>
                </a:lnTo>
                <a:lnTo>
                  <a:pt x="348880" y="84484"/>
                </a:lnTo>
                <a:lnTo>
                  <a:pt x="354261" y="76423"/>
                </a:lnTo>
                <a:lnTo>
                  <a:pt x="382729" y="48083"/>
                </a:lnTo>
                <a:lnTo>
                  <a:pt x="385612" y="47052"/>
                </a:lnTo>
                <a:lnTo>
                  <a:pt x="414481" y="47052"/>
                </a:lnTo>
                <a:lnTo>
                  <a:pt x="414481" y="42754"/>
                </a:lnTo>
                <a:lnTo>
                  <a:pt x="413082" y="39060"/>
                </a:lnTo>
                <a:lnTo>
                  <a:pt x="407489" y="33387"/>
                </a:lnTo>
                <a:lnTo>
                  <a:pt x="403941" y="31969"/>
                </a:lnTo>
                <a:close/>
              </a:path>
              <a:path w="525145" h="151764">
                <a:moveTo>
                  <a:pt x="355108" y="31969"/>
                </a:moveTo>
                <a:lnTo>
                  <a:pt x="310450" y="39961"/>
                </a:lnTo>
                <a:lnTo>
                  <a:pt x="311224" y="44602"/>
                </a:lnTo>
                <a:lnTo>
                  <a:pt x="316129" y="43828"/>
                </a:lnTo>
                <a:lnTo>
                  <a:pt x="318711" y="43484"/>
                </a:lnTo>
                <a:lnTo>
                  <a:pt x="320517" y="43313"/>
                </a:lnTo>
                <a:lnTo>
                  <a:pt x="351788" y="43313"/>
                </a:lnTo>
                <a:lnTo>
                  <a:pt x="355108" y="31969"/>
                </a:lnTo>
                <a:close/>
              </a:path>
              <a:path w="525145" h="151764">
                <a:moveTo>
                  <a:pt x="439132" y="109959"/>
                </a:moveTo>
                <a:lnTo>
                  <a:pt x="434357" y="109959"/>
                </a:lnTo>
                <a:lnTo>
                  <a:pt x="426485" y="151725"/>
                </a:lnTo>
                <a:lnTo>
                  <a:pt x="431260" y="151725"/>
                </a:lnTo>
                <a:lnTo>
                  <a:pt x="433238" y="147773"/>
                </a:lnTo>
                <a:lnTo>
                  <a:pt x="436164" y="145796"/>
                </a:lnTo>
                <a:lnTo>
                  <a:pt x="458881" y="145796"/>
                </a:lnTo>
                <a:lnTo>
                  <a:pt x="452169" y="143089"/>
                </a:lnTo>
                <a:lnTo>
                  <a:pt x="447264" y="137674"/>
                </a:lnTo>
                <a:lnTo>
                  <a:pt x="443997" y="132896"/>
                </a:lnTo>
                <a:lnTo>
                  <a:pt x="441553" y="126685"/>
                </a:lnTo>
                <a:lnTo>
                  <a:pt x="439931" y="119039"/>
                </a:lnTo>
                <a:lnTo>
                  <a:pt x="439132" y="109959"/>
                </a:lnTo>
                <a:close/>
              </a:path>
              <a:path w="525145" h="151764">
                <a:moveTo>
                  <a:pt x="488609" y="31969"/>
                </a:moveTo>
                <a:lnTo>
                  <a:pt x="476305" y="31969"/>
                </a:lnTo>
                <a:lnTo>
                  <a:pt x="468496" y="34848"/>
                </a:lnTo>
                <a:lnTo>
                  <a:pt x="456364" y="46363"/>
                </a:lnTo>
                <a:lnTo>
                  <a:pt x="453331" y="53411"/>
                </a:lnTo>
                <a:lnTo>
                  <a:pt x="453331" y="66302"/>
                </a:lnTo>
                <a:lnTo>
                  <a:pt x="454427" y="70857"/>
                </a:lnTo>
                <a:lnTo>
                  <a:pt x="458816" y="79966"/>
                </a:lnTo>
                <a:lnTo>
                  <a:pt x="463764" y="86798"/>
                </a:lnTo>
                <a:lnTo>
                  <a:pt x="471465" y="95907"/>
                </a:lnTo>
                <a:lnTo>
                  <a:pt x="476745" y="102369"/>
                </a:lnTo>
                <a:lnTo>
                  <a:pt x="488696" y="123408"/>
                </a:lnTo>
                <a:lnTo>
                  <a:pt x="488696" y="132175"/>
                </a:lnTo>
                <a:lnTo>
                  <a:pt x="486782" y="136664"/>
                </a:lnTo>
                <a:lnTo>
                  <a:pt x="479124" y="143969"/>
                </a:lnTo>
                <a:lnTo>
                  <a:pt x="473939" y="145796"/>
                </a:lnTo>
                <a:lnTo>
                  <a:pt x="441585" y="145796"/>
                </a:lnTo>
                <a:lnTo>
                  <a:pt x="443779" y="146311"/>
                </a:lnTo>
                <a:lnTo>
                  <a:pt x="454708" y="150265"/>
                </a:lnTo>
                <a:lnTo>
                  <a:pt x="461849" y="151725"/>
                </a:lnTo>
                <a:lnTo>
                  <a:pt x="468044" y="151725"/>
                </a:lnTo>
                <a:lnTo>
                  <a:pt x="504620" y="130214"/>
                </a:lnTo>
                <a:lnTo>
                  <a:pt x="507411" y="117565"/>
                </a:lnTo>
                <a:lnTo>
                  <a:pt x="507411" y="112064"/>
                </a:lnTo>
                <a:lnTo>
                  <a:pt x="480823" y="72447"/>
                </a:lnTo>
                <a:lnTo>
                  <a:pt x="476606" y="67806"/>
                </a:lnTo>
                <a:lnTo>
                  <a:pt x="473875" y="64197"/>
                </a:lnTo>
                <a:lnTo>
                  <a:pt x="471379" y="59039"/>
                </a:lnTo>
                <a:lnTo>
                  <a:pt x="470822" y="56623"/>
                </a:lnTo>
                <a:lnTo>
                  <a:pt x="470755" y="49372"/>
                </a:lnTo>
                <a:lnTo>
                  <a:pt x="472325" y="45848"/>
                </a:lnTo>
                <a:lnTo>
                  <a:pt x="478607" y="40004"/>
                </a:lnTo>
                <a:lnTo>
                  <a:pt x="482845" y="38543"/>
                </a:lnTo>
                <a:lnTo>
                  <a:pt x="523528" y="38543"/>
                </a:lnTo>
                <a:lnTo>
                  <a:pt x="523631" y="38027"/>
                </a:lnTo>
                <a:lnTo>
                  <a:pt x="509174" y="38027"/>
                </a:lnTo>
                <a:lnTo>
                  <a:pt x="506228" y="37190"/>
                </a:lnTo>
                <a:lnTo>
                  <a:pt x="497366" y="33839"/>
                </a:lnTo>
                <a:lnTo>
                  <a:pt x="494548" y="32871"/>
                </a:lnTo>
                <a:lnTo>
                  <a:pt x="493342" y="32613"/>
                </a:lnTo>
                <a:lnTo>
                  <a:pt x="491106" y="32184"/>
                </a:lnTo>
                <a:lnTo>
                  <a:pt x="488609" y="31969"/>
                </a:lnTo>
                <a:close/>
              </a:path>
              <a:path w="525145" h="151764">
                <a:moveTo>
                  <a:pt x="523528" y="38543"/>
                </a:moveTo>
                <a:lnTo>
                  <a:pt x="494805" y="38543"/>
                </a:lnTo>
                <a:lnTo>
                  <a:pt x="500355" y="41164"/>
                </a:lnTo>
                <a:lnTo>
                  <a:pt x="504830" y="46407"/>
                </a:lnTo>
                <a:lnTo>
                  <a:pt x="507807" y="50927"/>
                </a:lnTo>
                <a:lnTo>
                  <a:pt x="510025" y="56623"/>
                </a:lnTo>
                <a:lnTo>
                  <a:pt x="511485" y="63495"/>
                </a:lnTo>
                <a:lnTo>
                  <a:pt x="512187" y="71544"/>
                </a:lnTo>
                <a:lnTo>
                  <a:pt x="516963" y="71544"/>
                </a:lnTo>
                <a:lnTo>
                  <a:pt x="523528" y="38543"/>
                </a:lnTo>
                <a:close/>
              </a:path>
              <a:path w="525145" h="151764">
                <a:moveTo>
                  <a:pt x="524836" y="31969"/>
                </a:moveTo>
                <a:lnTo>
                  <a:pt x="519931" y="31969"/>
                </a:lnTo>
                <a:lnTo>
                  <a:pt x="517436" y="36008"/>
                </a:lnTo>
                <a:lnTo>
                  <a:pt x="514338" y="38027"/>
                </a:lnTo>
                <a:lnTo>
                  <a:pt x="523631" y="38027"/>
                </a:lnTo>
                <a:lnTo>
                  <a:pt x="524836" y="31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74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1925" algn="l"/>
                <a:tab pos="4818380" algn="l"/>
              </a:tabLst>
            </a:pPr>
            <a:r>
              <a:rPr sz="5000" u="none" dirty="0"/>
              <a:t>Perform</a:t>
            </a:r>
            <a:r>
              <a:rPr sz="5000" u="none" spc="-5" dirty="0"/>
              <a:t>an</a:t>
            </a:r>
            <a:r>
              <a:rPr sz="5000" u="none" dirty="0"/>
              <a:t>ce	of	rdt3</a:t>
            </a:r>
            <a:r>
              <a:rPr sz="5000" u="none" spc="-5" dirty="0"/>
              <a:t>.0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717030" cy="0"/>
          </a:xfrm>
          <a:custGeom>
            <a:avLst/>
            <a:gdLst/>
            <a:ahLst/>
            <a:cxnLst/>
            <a:rect l="l" t="t" r="r" b="b"/>
            <a:pathLst>
              <a:path w="6717030">
                <a:moveTo>
                  <a:pt x="0" y="0"/>
                </a:moveTo>
                <a:lnTo>
                  <a:pt x="67167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4429" y="2029460"/>
            <a:ext cx="1057592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3181350" algn="l"/>
                <a:tab pos="6693534" algn="l"/>
              </a:tabLst>
            </a:pPr>
            <a:r>
              <a:rPr sz="3825" spc="-7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rdt3.0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works,	but</a:t>
            </a:r>
            <a:r>
              <a:rPr sz="3400" spc="2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performance	stinks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  <a:tabLst>
                <a:tab pos="1403985" algn="l"/>
                <a:tab pos="4057650" algn="l"/>
                <a:tab pos="7167880" algn="l"/>
                <a:tab pos="8351520" algn="l"/>
                <a:tab pos="9061450" algn="l"/>
              </a:tabLst>
            </a:pPr>
            <a:r>
              <a:rPr sz="3825" spc="-127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85" dirty="0">
                <a:latin typeface="Comic Sans MS"/>
                <a:cs typeface="Comic Sans MS"/>
              </a:rPr>
              <a:t>ex:</a:t>
            </a:r>
            <a:r>
              <a:rPr sz="3400" dirty="0">
                <a:latin typeface="Comic Sans MS"/>
                <a:cs typeface="Comic Sans MS"/>
              </a:rPr>
              <a:t> 1	Gbps </a:t>
            </a:r>
            <a:r>
              <a:rPr sz="3400" spc="-5" dirty="0">
                <a:latin typeface="Comic Sans MS"/>
                <a:cs typeface="Comic Sans MS"/>
              </a:rPr>
              <a:t>link, </a:t>
            </a:r>
            <a:r>
              <a:rPr sz="3400" dirty="0">
                <a:latin typeface="Comic Sans MS"/>
                <a:cs typeface="Comic Sans MS"/>
              </a:rPr>
              <a:t>15	ms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prop. </a:t>
            </a:r>
            <a:r>
              <a:rPr sz="3400" spc="-5" dirty="0">
                <a:latin typeface="Comic Sans MS"/>
                <a:cs typeface="Comic Sans MS"/>
              </a:rPr>
              <a:t>delay,	</a:t>
            </a:r>
            <a:r>
              <a:rPr sz="3400" dirty="0">
                <a:latin typeface="Comic Sans MS"/>
                <a:cs typeface="Comic Sans MS"/>
              </a:rPr>
              <a:t>8000	bit	</a:t>
            </a:r>
            <a:r>
              <a:rPr sz="3400" spc="-5" dirty="0">
                <a:latin typeface="Comic Sans MS"/>
                <a:cs typeface="Comic Sans MS"/>
              </a:rPr>
              <a:t>packet: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239" y="5283121"/>
            <a:ext cx="9845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925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2800" spc="30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U </a:t>
            </a:r>
            <a:r>
              <a:rPr sz="2775" spc="7" baseline="-19519" dirty="0">
                <a:latin typeface="Comic Sans MS"/>
                <a:cs typeface="Comic Sans MS"/>
              </a:rPr>
              <a:t>sender</a:t>
            </a:r>
            <a:r>
              <a:rPr sz="2800" spc="5" dirty="0">
                <a:latin typeface="Comic Sans MS"/>
                <a:cs typeface="Comic Sans MS"/>
              </a:rPr>
              <a:t>: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utilization </a:t>
            </a:r>
            <a:r>
              <a:rPr sz="2800" dirty="0">
                <a:latin typeface="Comic Sans MS"/>
                <a:cs typeface="Comic Sans MS"/>
              </a:rPr>
              <a:t>– </a:t>
            </a:r>
            <a:r>
              <a:rPr sz="2800" spc="-5" dirty="0">
                <a:latin typeface="Comic Sans MS"/>
                <a:cs typeface="Comic Sans MS"/>
              </a:rPr>
              <a:t>fraction </a:t>
            </a:r>
            <a:r>
              <a:rPr sz="2800" dirty="0">
                <a:latin typeface="Comic Sans MS"/>
                <a:cs typeface="Comic Sans MS"/>
              </a:rPr>
              <a:t>of time </a:t>
            </a:r>
            <a:r>
              <a:rPr sz="2800" spc="-5" dirty="0">
                <a:latin typeface="Comic Sans MS"/>
                <a:cs typeface="Comic Sans MS"/>
              </a:rPr>
              <a:t>sender busy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sending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0318" y="6372947"/>
            <a:ext cx="226060" cy="281940"/>
          </a:xfrm>
          <a:custGeom>
            <a:avLst/>
            <a:gdLst/>
            <a:ahLst/>
            <a:cxnLst/>
            <a:rect l="l" t="t" r="r" b="b"/>
            <a:pathLst>
              <a:path w="226060" h="281940">
                <a:moveTo>
                  <a:pt x="20859" y="913"/>
                </a:moveTo>
                <a:lnTo>
                  <a:pt x="12931" y="913"/>
                </a:lnTo>
                <a:lnTo>
                  <a:pt x="7440" y="5356"/>
                </a:lnTo>
                <a:lnTo>
                  <a:pt x="641" y="45476"/>
                </a:lnTo>
                <a:lnTo>
                  <a:pt x="0" y="78714"/>
                </a:lnTo>
                <a:lnTo>
                  <a:pt x="171" y="110526"/>
                </a:lnTo>
                <a:lnTo>
                  <a:pt x="1543" y="156823"/>
                </a:lnTo>
                <a:lnTo>
                  <a:pt x="6724" y="195484"/>
                </a:lnTo>
                <a:lnTo>
                  <a:pt x="20997" y="234385"/>
                </a:lnTo>
                <a:lnTo>
                  <a:pt x="47096" y="263412"/>
                </a:lnTo>
                <a:lnTo>
                  <a:pt x="89548" y="279758"/>
                </a:lnTo>
                <a:lnTo>
                  <a:pt x="116196" y="281801"/>
                </a:lnTo>
                <a:lnTo>
                  <a:pt x="149688" y="275926"/>
                </a:lnTo>
                <a:lnTo>
                  <a:pt x="177091" y="258303"/>
                </a:lnTo>
                <a:lnTo>
                  <a:pt x="183363" y="249657"/>
                </a:lnTo>
                <a:lnTo>
                  <a:pt x="115281" y="249657"/>
                </a:lnTo>
                <a:lnTo>
                  <a:pt x="81337" y="242740"/>
                </a:lnTo>
                <a:lnTo>
                  <a:pt x="57091" y="221989"/>
                </a:lnTo>
                <a:lnTo>
                  <a:pt x="42544" y="187403"/>
                </a:lnTo>
                <a:lnTo>
                  <a:pt x="37694" y="138982"/>
                </a:lnTo>
                <a:lnTo>
                  <a:pt x="37694" y="31777"/>
                </a:lnTo>
                <a:lnTo>
                  <a:pt x="36642" y="18274"/>
                </a:lnTo>
                <a:lnTo>
                  <a:pt x="33485" y="8629"/>
                </a:lnTo>
                <a:lnTo>
                  <a:pt x="28224" y="2842"/>
                </a:lnTo>
                <a:lnTo>
                  <a:pt x="20859" y="913"/>
                </a:lnTo>
                <a:close/>
              </a:path>
              <a:path w="226060" h="281940">
                <a:moveTo>
                  <a:pt x="207324" y="0"/>
                </a:moveTo>
                <a:lnTo>
                  <a:pt x="200615" y="0"/>
                </a:lnTo>
                <a:lnTo>
                  <a:pt x="195552" y="3652"/>
                </a:lnTo>
                <a:lnTo>
                  <a:pt x="189453" y="16680"/>
                </a:lnTo>
                <a:lnTo>
                  <a:pt x="188111" y="23315"/>
                </a:lnTo>
                <a:lnTo>
                  <a:pt x="188294" y="63373"/>
                </a:lnTo>
                <a:lnTo>
                  <a:pt x="185373" y="130435"/>
                </a:lnTo>
                <a:lnTo>
                  <a:pt x="176612" y="182595"/>
                </a:lnTo>
                <a:lnTo>
                  <a:pt x="162009" y="219852"/>
                </a:lnTo>
                <a:lnTo>
                  <a:pt x="141566" y="242206"/>
                </a:lnTo>
                <a:lnTo>
                  <a:pt x="115281" y="249657"/>
                </a:lnTo>
                <a:lnTo>
                  <a:pt x="183363" y="249657"/>
                </a:lnTo>
                <a:lnTo>
                  <a:pt x="198404" y="228929"/>
                </a:lnTo>
                <a:lnTo>
                  <a:pt x="213627" y="187807"/>
                </a:lnTo>
                <a:lnTo>
                  <a:pt x="222761" y="134935"/>
                </a:lnTo>
                <a:lnTo>
                  <a:pt x="225806" y="70313"/>
                </a:lnTo>
                <a:lnTo>
                  <a:pt x="225623" y="25020"/>
                </a:lnTo>
                <a:lnTo>
                  <a:pt x="224479" y="14073"/>
                </a:lnTo>
                <a:lnTo>
                  <a:pt x="221048" y="6255"/>
                </a:lnTo>
                <a:lnTo>
                  <a:pt x="215330" y="1563"/>
                </a:lnTo>
                <a:lnTo>
                  <a:pt x="207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5883" y="6634627"/>
            <a:ext cx="963553" cy="25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8530" y="65343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8530" y="65938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3362" y="63843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6045" y="0"/>
                </a:moveTo>
                <a:lnTo>
                  <a:pt x="14700" y="0"/>
                </a:lnTo>
                <a:lnTo>
                  <a:pt x="9911" y="1948"/>
                </a:lnTo>
                <a:lnTo>
                  <a:pt x="1982" y="9739"/>
                </a:lnTo>
                <a:lnTo>
                  <a:pt x="0" y="14550"/>
                </a:lnTo>
                <a:lnTo>
                  <a:pt x="0" y="25872"/>
                </a:lnTo>
                <a:lnTo>
                  <a:pt x="1982" y="30651"/>
                </a:lnTo>
                <a:lnTo>
                  <a:pt x="9911" y="38564"/>
                </a:lnTo>
                <a:lnTo>
                  <a:pt x="14700" y="40544"/>
                </a:lnTo>
                <a:lnTo>
                  <a:pt x="25923" y="40544"/>
                </a:lnTo>
                <a:lnTo>
                  <a:pt x="30711" y="38564"/>
                </a:lnTo>
                <a:lnTo>
                  <a:pt x="38641" y="30651"/>
                </a:lnTo>
                <a:lnTo>
                  <a:pt x="40623" y="25872"/>
                </a:lnTo>
                <a:lnTo>
                  <a:pt x="40574" y="14550"/>
                </a:lnTo>
                <a:lnTo>
                  <a:pt x="38671" y="9893"/>
                </a:lnTo>
                <a:lnTo>
                  <a:pt x="30863" y="1978"/>
                </a:lnTo>
                <a:lnTo>
                  <a:pt x="26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3813" y="6185170"/>
            <a:ext cx="535940" cy="243204"/>
          </a:xfrm>
          <a:custGeom>
            <a:avLst/>
            <a:gdLst/>
            <a:ahLst/>
            <a:cxnLst/>
            <a:rect l="l" t="t" r="r" b="b"/>
            <a:pathLst>
              <a:path w="535940" h="243204">
                <a:moveTo>
                  <a:pt x="87826" y="0"/>
                </a:moveTo>
                <a:lnTo>
                  <a:pt x="49922" y="9542"/>
                </a:lnTo>
                <a:lnTo>
                  <a:pt x="20861" y="38169"/>
                </a:lnTo>
                <a:lnTo>
                  <a:pt x="5215" y="73548"/>
                </a:lnTo>
                <a:lnTo>
                  <a:pt x="0" y="114509"/>
                </a:lnTo>
                <a:lnTo>
                  <a:pt x="1001" y="139167"/>
                </a:lnTo>
                <a:lnTo>
                  <a:pt x="9013" y="181184"/>
                </a:lnTo>
                <a:lnTo>
                  <a:pt x="28154" y="216893"/>
                </a:lnTo>
                <a:lnTo>
                  <a:pt x="61712" y="237864"/>
                </a:lnTo>
                <a:lnTo>
                  <a:pt x="83140" y="240485"/>
                </a:lnTo>
                <a:lnTo>
                  <a:pt x="103264" y="238369"/>
                </a:lnTo>
                <a:lnTo>
                  <a:pt x="120704" y="232018"/>
                </a:lnTo>
                <a:lnTo>
                  <a:pt x="135462" y="221434"/>
                </a:lnTo>
                <a:lnTo>
                  <a:pt x="143542" y="211518"/>
                </a:lnTo>
                <a:lnTo>
                  <a:pt x="83140" y="211518"/>
                </a:lnTo>
                <a:lnTo>
                  <a:pt x="70527" y="209962"/>
                </a:lnTo>
                <a:lnTo>
                  <a:pt x="36894" y="172632"/>
                </a:lnTo>
                <a:lnTo>
                  <a:pt x="29414" y="114509"/>
                </a:lnTo>
                <a:lnTo>
                  <a:pt x="29405" y="110737"/>
                </a:lnTo>
                <a:lnTo>
                  <a:pt x="30186" y="97206"/>
                </a:lnTo>
                <a:lnTo>
                  <a:pt x="43082" y="57631"/>
                </a:lnTo>
                <a:lnTo>
                  <a:pt x="74344" y="30899"/>
                </a:lnTo>
                <a:lnTo>
                  <a:pt x="87674" y="29117"/>
                </a:lnTo>
                <a:lnTo>
                  <a:pt x="145942" y="29117"/>
                </a:lnTo>
                <a:lnTo>
                  <a:pt x="137597" y="19008"/>
                </a:lnTo>
                <a:lnTo>
                  <a:pt x="123198" y="8448"/>
                </a:lnTo>
                <a:lnTo>
                  <a:pt x="106608" y="2111"/>
                </a:lnTo>
                <a:lnTo>
                  <a:pt x="87826" y="0"/>
                </a:lnTo>
                <a:close/>
              </a:path>
              <a:path w="535940" h="243204">
                <a:moveTo>
                  <a:pt x="145942" y="29117"/>
                </a:moveTo>
                <a:lnTo>
                  <a:pt x="87674" y="29117"/>
                </a:lnTo>
                <a:lnTo>
                  <a:pt x="99649" y="30390"/>
                </a:lnTo>
                <a:lnTo>
                  <a:pt x="110028" y="34209"/>
                </a:lnTo>
                <a:lnTo>
                  <a:pt x="135575" y="74981"/>
                </a:lnTo>
                <a:lnTo>
                  <a:pt x="138646" y="114509"/>
                </a:lnTo>
                <a:lnTo>
                  <a:pt x="138164" y="129351"/>
                </a:lnTo>
                <a:lnTo>
                  <a:pt x="129094" y="175008"/>
                </a:lnTo>
                <a:lnTo>
                  <a:pt x="98030" y="209236"/>
                </a:lnTo>
                <a:lnTo>
                  <a:pt x="83140" y="211518"/>
                </a:lnTo>
                <a:lnTo>
                  <a:pt x="143542" y="211518"/>
                </a:lnTo>
                <a:lnTo>
                  <a:pt x="163635" y="164315"/>
                </a:lnTo>
                <a:lnTo>
                  <a:pt x="169001" y="105156"/>
                </a:lnTo>
                <a:lnTo>
                  <a:pt x="167801" y="84911"/>
                </a:lnTo>
                <a:lnTo>
                  <a:pt x="164202" y="66269"/>
                </a:lnTo>
                <a:lnTo>
                  <a:pt x="158203" y="49230"/>
                </a:lnTo>
                <a:lnTo>
                  <a:pt x="149804" y="33794"/>
                </a:lnTo>
                <a:lnTo>
                  <a:pt x="145942" y="29117"/>
                </a:lnTo>
                <a:close/>
              </a:path>
              <a:path w="535940" h="243204">
                <a:moveTo>
                  <a:pt x="275206" y="0"/>
                </a:moveTo>
                <a:lnTo>
                  <a:pt x="237302" y="9542"/>
                </a:lnTo>
                <a:lnTo>
                  <a:pt x="208240" y="38169"/>
                </a:lnTo>
                <a:lnTo>
                  <a:pt x="192595" y="73548"/>
                </a:lnTo>
                <a:lnTo>
                  <a:pt x="187379" y="114509"/>
                </a:lnTo>
                <a:lnTo>
                  <a:pt x="188381" y="139167"/>
                </a:lnTo>
                <a:lnTo>
                  <a:pt x="196393" y="181184"/>
                </a:lnTo>
                <a:lnTo>
                  <a:pt x="215534" y="216893"/>
                </a:lnTo>
                <a:lnTo>
                  <a:pt x="249092" y="237864"/>
                </a:lnTo>
                <a:lnTo>
                  <a:pt x="270520" y="240485"/>
                </a:lnTo>
                <a:lnTo>
                  <a:pt x="290644" y="238369"/>
                </a:lnTo>
                <a:lnTo>
                  <a:pt x="308084" y="232018"/>
                </a:lnTo>
                <a:lnTo>
                  <a:pt x="322842" y="221434"/>
                </a:lnTo>
                <a:lnTo>
                  <a:pt x="330922" y="211518"/>
                </a:lnTo>
                <a:lnTo>
                  <a:pt x="270520" y="211518"/>
                </a:lnTo>
                <a:lnTo>
                  <a:pt x="257907" y="209962"/>
                </a:lnTo>
                <a:lnTo>
                  <a:pt x="224273" y="172632"/>
                </a:lnTo>
                <a:lnTo>
                  <a:pt x="216793" y="114509"/>
                </a:lnTo>
                <a:lnTo>
                  <a:pt x="216784" y="110737"/>
                </a:lnTo>
                <a:lnTo>
                  <a:pt x="217566" y="97206"/>
                </a:lnTo>
                <a:lnTo>
                  <a:pt x="230461" y="57631"/>
                </a:lnTo>
                <a:lnTo>
                  <a:pt x="261724" y="30899"/>
                </a:lnTo>
                <a:lnTo>
                  <a:pt x="275055" y="29117"/>
                </a:lnTo>
                <a:lnTo>
                  <a:pt x="333322" y="29117"/>
                </a:lnTo>
                <a:lnTo>
                  <a:pt x="324976" y="19009"/>
                </a:lnTo>
                <a:lnTo>
                  <a:pt x="310578" y="8448"/>
                </a:lnTo>
                <a:lnTo>
                  <a:pt x="293988" y="2112"/>
                </a:lnTo>
                <a:lnTo>
                  <a:pt x="275206" y="0"/>
                </a:lnTo>
                <a:close/>
              </a:path>
              <a:path w="535940" h="243204">
                <a:moveTo>
                  <a:pt x="333322" y="29117"/>
                </a:moveTo>
                <a:lnTo>
                  <a:pt x="275055" y="29117"/>
                </a:lnTo>
                <a:lnTo>
                  <a:pt x="287030" y="30390"/>
                </a:lnTo>
                <a:lnTo>
                  <a:pt x="297408" y="34209"/>
                </a:lnTo>
                <a:lnTo>
                  <a:pt x="322955" y="74981"/>
                </a:lnTo>
                <a:lnTo>
                  <a:pt x="326026" y="114509"/>
                </a:lnTo>
                <a:lnTo>
                  <a:pt x="325544" y="129351"/>
                </a:lnTo>
                <a:lnTo>
                  <a:pt x="316473" y="175008"/>
                </a:lnTo>
                <a:lnTo>
                  <a:pt x="285410" y="209236"/>
                </a:lnTo>
                <a:lnTo>
                  <a:pt x="270520" y="211518"/>
                </a:lnTo>
                <a:lnTo>
                  <a:pt x="330922" y="211518"/>
                </a:lnTo>
                <a:lnTo>
                  <a:pt x="351014" y="164315"/>
                </a:lnTo>
                <a:lnTo>
                  <a:pt x="356381" y="105156"/>
                </a:lnTo>
                <a:lnTo>
                  <a:pt x="355181" y="84911"/>
                </a:lnTo>
                <a:lnTo>
                  <a:pt x="351581" y="66269"/>
                </a:lnTo>
                <a:lnTo>
                  <a:pt x="345582" y="49230"/>
                </a:lnTo>
                <a:lnTo>
                  <a:pt x="337183" y="33794"/>
                </a:lnTo>
                <a:lnTo>
                  <a:pt x="333322" y="29117"/>
                </a:lnTo>
                <a:close/>
              </a:path>
              <a:path w="535940" h="243204">
                <a:moveTo>
                  <a:pt x="460166" y="4375"/>
                </a:moveTo>
                <a:lnTo>
                  <a:pt x="422527" y="14841"/>
                </a:lnTo>
                <a:lnTo>
                  <a:pt x="396564" y="44053"/>
                </a:lnTo>
                <a:lnTo>
                  <a:pt x="391387" y="70153"/>
                </a:lnTo>
                <a:lnTo>
                  <a:pt x="393068" y="84307"/>
                </a:lnTo>
                <a:lnTo>
                  <a:pt x="398114" y="96744"/>
                </a:lnTo>
                <a:lnTo>
                  <a:pt x="406522" y="107465"/>
                </a:lnTo>
                <a:lnTo>
                  <a:pt x="418294" y="116470"/>
                </a:lnTo>
                <a:lnTo>
                  <a:pt x="403055" y="127239"/>
                </a:lnTo>
                <a:lnTo>
                  <a:pt x="392243" y="141930"/>
                </a:lnTo>
                <a:lnTo>
                  <a:pt x="385898" y="160431"/>
                </a:lnTo>
                <a:lnTo>
                  <a:pt x="384096" y="181495"/>
                </a:lnTo>
                <a:lnTo>
                  <a:pt x="384010" y="183118"/>
                </a:lnTo>
                <a:lnTo>
                  <a:pt x="385577" y="197101"/>
                </a:lnTo>
                <a:lnTo>
                  <a:pt x="406806" y="228869"/>
                </a:lnTo>
                <a:lnTo>
                  <a:pt x="443171" y="241881"/>
                </a:lnTo>
                <a:lnTo>
                  <a:pt x="458354" y="242749"/>
                </a:lnTo>
                <a:lnTo>
                  <a:pt x="474292" y="241749"/>
                </a:lnTo>
                <a:lnTo>
                  <a:pt x="512923" y="226757"/>
                </a:lnTo>
                <a:lnTo>
                  <a:pt x="523436" y="216347"/>
                </a:lnTo>
                <a:lnTo>
                  <a:pt x="458354" y="216347"/>
                </a:lnTo>
                <a:lnTo>
                  <a:pt x="450776" y="215932"/>
                </a:lnTo>
                <a:lnTo>
                  <a:pt x="414468" y="190331"/>
                </a:lnTo>
                <a:lnTo>
                  <a:pt x="413155" y="181495"/>
                </a:lnTo>
                <a:lnTo>
                  <a:pt x="413609" y="170746"/>
                </a:lnTo>
                <a:lnTo>
                  <a:pt x="436963" y="137291"/>
                </a:lnTo>
                <a:lnTo>
                  <a:pt x="456992" y="126881"/>
                </a:lnTo>
                <a:lnTo>
                  <a:pt x="516670" y="126881"/>
                </a:lnTo>
                <a:lnTo>
                  <a:pt x="512734" y="123411"/>
                </a:lnTo>
                <a:lnTo>
                  <a:pt x="503995" y="117414"/>
                </a:lnTo>
                <a:lnTo>
                  <a:pt x="493575" y="111643"/>
                </a:lnTo>
                <a:lnTo>
                  <a:pt x="501350" y="107371"/>
                </a:lnTo>
                <a:lnTo>
                  <a:pt x="507746" y="103156"/>
                </a:lnTo>
                <a:lnTo>
                  <a:pt x="511340" y="100177"/>
                </a:lnTo>
                <a:lnTo>
                  <a:pt x="455632" y="100177"/>
                </a:lnTo>
                <a:lnTo>
                  <a:pt x="440478" y="94962"/>
                </a:lnTo>
                <a:lnTo>
                  <a:pt x="429632" y="88220"/>
                </a:lnTo>
                <a:lnTo>
                  <a:pt x="423094" y="79950"/>
                </a:lnTo>
                <a:lnTo>
                  <a:pt x="420864" y="70153"/>
                </a:lnTo>
                <a:lnTo>
                  <a:pt x="421374" y="61855"/>
                </a:lnTo>
                <a:lnTo>
                  <a:pt x="450539" y="32068"/>
                </a:lnTo>
                <a:lnTo>
                  <a:pt x="459713" y="31380"/>
                </a:lnTo>
                <a:lnTo>
                  <a:pt x="514846" y="31380"/>
                </a:lnTo>
                <a:lnTo>
                  <a:pt x="507783" y="19725"/>
                </a:lnTo>
                <a:lnTo>
                  <a:pt x="487943" y="8061"/>
                </a:lnTo>
                <a:lnTo>
                  <a:pt x="460166" y="4375"/>
                </a:lnTo>
                <a:close/>
              </a:path>
              <a:path w="535940" h="243204">
                <a:moveTo>
                  <a:pt x="516670" y="126881"/>
                </a:moveTo>
                <a:lnTo>
                  <a:pt x="456992" y="126881"/>
                </a:lnTo>
                <a:lnTo>
                  <a:pt x="466960" y="130304"/>
                </a:lnTo>
                <a:lnTo>
                  <a:pt x="475548" y="133934"/>
                </a:lnTo>
                <a:lnTo>
                  <a:pt x="503040" y="164249"/>
                </a:lnTo>
                <a:lnTo>
                  <a:pt x="504004" y="173650"/>
                </a:lnTo>
                <a:lnTo>
                  <a:pt x="503475" y="183118"/>
                </a:lnTo>
                <a:lnTo>
                  <a:pt x="470654" y="215564"/>
                </a:lnTo>
                <a:lnTo>
                  <a:pt x="458354" y="216347"/>
                </a:lnTo>
                <a:lnTo>
                  <a:pt x="523436" y="216347"/>
                </a:lnTo>
                <a:lnTo>
                  <a:pt x="530043" y="205937"/>
                </a:lnTo>
                <a:lnTo>
                  <a:pt x="534322" y="193037"/>
                </a:lnTo>
                <a:lnTo>
                  <a:pt x="535749" y="178478"/>
                </a:lnTo>
                <a:lnTo>
                  <a:pt x="535088" y="165701"/>
                </a:lnTo>
                <a:lnTo>
                  <a:pt x="533104" y="154377"/>
                </a:lnTo>
                <a:lnTo>
                  <a:pt x="529797" y="144504"/>
                </a:lnTo>
                <a:lnTo>
                  <a:pt x="525167" y="136084"/>
                </a:lnTo>
                <a:lnTo>
                  <a:pt x="519792" y="129634"/>
                </a:lnTo>
                <a:lnTo>
                  <a:pt x="516670" y="126881"/>
                </a:lnTo>
                <a:close/>
              </a:path>
              <a:path w="535940" h="243204">
                <a:moveTo>
                  <a:pt x="514846" y="31380"/>
                </a:moveTo>
                <a:lnTo>
                  <a:pt x="459713" y="31380"/>
                </a:lnTo>
                <a:lnTo>
                  <a:pt x="467810" y="31804"/>
                </a:lnTo>
                <a:lnTo>
                  <a:pt x="474717" y="33077"/>
                </a:lnTo>
                <a:lnTo>
                  <a:pt x="494178" y="66986"/>
                </a:lnTo>
                <a:lnTo>
                  <a:pt x="493394" y="73718"/>
                </a:lnTo>
                <a:lnTo>
                  <a:pt x="455632" y="100177"/>
                </a:lnTo>
                <a:lnTo>
                  <a:pt x="511340" y="100177"/>
                </a:lnTo>
                <a:lnTo>
                  <a:pt x="523655" y="66986"/>
                </a:lnTo>
                <a:lnTo>
                  <a:pt x="519687" y="39367"/>
                </a:lnTo>
                <a:lnTo>
                  <a:pt x="51484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4107" y="6729953"/>
            <a:ext cx="979169" cy="248920"/>
          </a:xfrm>
          <a:custGeom>
            <a:avLst/>
            <a:gdLst/>
            <a:ahLst/>
            <a:cxnLst/>
            <a:rect l="l" t="t" r="r" b="b"/>
            <a:pathLst>
              <a:path w="979170" h="248920">
                <a:moveTo>
                  <a:pt x="19298" y="181797"/>
                </a:moveTo>
                <a:lnTo>
                  <a:pt x="11236" y="181797"/>
                </a:lnTo>
                <a:lnTo>
                  <a:pt x="7684" y="183131"/>
                </a:lnTo>
                <a:lnTo>
                  <a:pt x="1537" y="188461"/>
                </a:lnTo>
                <a:lnTo>
                  <a:pt x="0" y="191805"/>
                </a:lnTo>
                <a:lnTo>
                  <a:pt x="46" y="197809"/>
                </a:lnTo>
                <a:lnTo>
                  <a:pt x="28418" y="232037"/>
                </a:lnTo>
                <a:lnTo>
                  <a:pt x="69385" y="241542"/>
                </a:lnTo>
                <a:lnTo>
                  <a:pt x="83924" y="240245"/>
                </a:lnTo>
                <a:lnTo>
                  <a:pt x="97312" y="236356"/>
                </a:lnTo>
                <a:lnTo>
                  <a:pt x="109546" y="229873"/>
                </a:lnTo>
                <a:lnTo>
                  <a:pt x="120629" y="220798"/>
                </a:lnTo>
                <a:lnTo>
                  <a:pt x="127543" y="212575"/>
                </a:lnTo>
                <a:lnTo>
                  <a:pt x="60817" y="212575"/>
                </a:lnTo>
                <a:lnTo>
                  <a:pt x="53461" y="211343"/>
                </a:lnTo>
                <a:lnTo>
                  <a:pt x="41168" y="206415"/>
                </a:lnTo>
                <a:lnTo>
                  <a:pt x="36278" y="202718"/>
                </a:lnTo>
                <a:lnTo>
                  <a:pt x="32651" y="197789"/>
                </a:lnTo>
                <a:lnTo>
                  <a:pt x="25698" y="187380"/>
                </a:lnTo>
                <a:lnTo>
                  <a:pt x="22774" y="183658"/>
                </a:lnTo>
                <a:lnTo>
                  <a:pt x="19298" y="181797"/>
                </a:lnTo>
                <a:close/>
              </a:path>
              <a:path w="979170" h="248920">
                <a:moveTo>
                  <a:pt x="128563" y="33342"/>
                </a:moveTo>
                <a:lnTo>
                  <a:pt x="67721" y="33342"/>
                </a:lnTo>
                <a:lnTo>
                  <a:pt x="77141" y="33870"/>
                </a:lnTo>
                <a:lnTo>
                  <a:pt x="85445" y="35454"/>
                </a:lnTo>
                <a:lnTo>
                  <a:pt x="92635" y="38094"/>
                </a:lnTo>
                <a:lnTo>
                  <a:pt x="98710" y="41790"/>
                </a:lnTo>
                <a:lnTo>
                  <a:pt x="105764" y="47222"/>
                </a:lnTo>
                <a:lnTo>
                  <a:pt x="109190" y="54363"/>
                </a:lnTo>
                <a:lnTo>
                  <a:pt x="109003" y="62611"/>
                </a:lnTo>
                <a:lnTo>
                  <a:pt x="108888" y="69349"/>
                </a:lnTo>
                <a:lnTo>
                  <a:pt x="51697" y="97914"/>
                </a:lnTo>
                <a:lnTo>
                  <a:pt x="42931" y="101032"/>
                </a:lnTo>
                <a:lnTo>
                  <a:pt x="38547" y="105558"/>
                </a:lnTo>
                <a:lnTo>
                  <a:pt x="38547" y="119438"/>
                </a:lnTo>
                <a:lnTo>
                  <a:pt x="44140" y="123964"/>
                </a:lnTo>
                <a:lnTo>
                  <a:pt x="55326" y="125070"/>
                </a:lnTo>
                <a:lnTo>
                  <a:pt x="66966" y="126928"/>
                </a:lnTo>
                <a:lnTo>
                  <a:pt x="101969" y="146768"/>
                </a:lnTo>
                <a:lnTo>
                  <a:pt x="111408" y="175762"/>
                </a:lnTo>
                <a:lnTo>
                  <a:pt x="110586" y="183306"/>
                </a:lnTo>
                <a:lnTo>
                  <a:pt x="77368" y="211934"/>
                </a:lnTo>
                <a:lnTo>
                  <a:pt x="69385" y="212575"/>
                </a:lnTo>
                <a:lnTo>
                  <a:pt x="127543" y="212575"/>
                </a:lnTo>
                <a:lnTo>
                  <a:pt x="129822" y="209864"/>
                </a:lnTo>
                <a:lnTo>
                  <a:pt x="136388" y="197809"/>
                </a:lnTo>
                <a:lnTo>
                  <a:pt x="140328" y="184632"/>
                </a:lnTo>
                <a:lnTo>
                  <a:pt x="141641" y="170332"/>
                </a:lnTo>
                <a:lnTo>
                  <a:pt x="141018" y="159776"/>
                </a:lnTo>
                <a:lnTo>
                  <a:pt x="119155" y="120714"/>
                </a:lnTo>
                <a:lnTo>
                  <a:pt x="101582" y="111493"/>
                </a:lnTo>
                <a:lnTo>
                  <a:pt x="103799" y="110788"/>
                </a:lnTo>
                <a:lnTo>
                  <a:pt x="134403" y="78829"/>
                </a:lnTo>
                <a:lnTo>
                  <a:pt x="136198" y="62611"/>
                </a:lnTo>
                <a:lnTo>
                  <a:pt x="134923" y="49174"/>
                </a:lnTo>
                <a:lnTo>
                  <a:pt x="131097" y="37378"/>
                </a:lnTo>
                <a:lnTo>
                  <a:pt x="128563" y="33342"/>
                </a:lnTo>
                <a:close/>
              </a:path>
              <a:path w="979170" h="248920">
                <a:moveTo>
                  <a:pt x="64244" y="4375"/>
                </a:moveTo>
                <a:lnTo>
                  <a:pt x="21021" y="19745"/>
                </a:lnTo>
                <a:lnTo>
                  <a:pt x="8012" y="37114"/>
                </a:lnTo>
                <a:lnTo>
                  <a:pt x="8012" y="41036"/>
                </a:lnTo>
                <a:lnTo>
                  <a:pt x="9447" y="44531"/>
                </a:lnTo>
                <a:lnTo>
                  <a:pt x="15191" y="50666"/>
                </a:lnTo>
                <a:lnTo>
                  <a:pt x="18643" y="52200"/>
                </a:lnTo>
                <a:lnTo>
                  <a:pt x="24690" y="52200"/>
                </a:lnTo>
                <a:lnTo>
                  <a:pt x="27362" y="51145"/>
                </a:lnTo>
                <a:lnTo>
                  <a:pt x="47767" y="38320"/>
                </a:lnTo>
                <a:lnTo>
                  <a:pt x="54218" y="35001"/>
                </a:lnTo>
                <a:lnTo>
                  <a:pt x="60868" y="33342"/>
                </a:lnTo>
                <a:lnTo>
                  <a:pt x="128563" y="33342"/>
                </a:lnTo>
                <a:lnTo>
                  <a:pt x="124720" y="27222"/>
                </a:lnTo>
                <a:lnTo>
                  <a:pt x="115792" y="18707"/>
                </a:lnTo>
                <a:lnTo>
                  <a:pt x="105427" y="12437"/>
                </a:lnTo>
                <a:lnTo>
                  <a:pt x="93381" y="7958"/>
                </a:lnTo>
                <a:lnTo>
                  <a:pt x="79654" y="5270"/>
                </a:lnTo>
                <a:lnTo>
                  <a:pt x="64244" y="4375"/>
                </a:lnTo>
                <a:close/>
              </a:path>
              <a:path w="979170" h="248920">
                <a:moveTo>
                  <a:pt x="262357" y="0"/>
                </a:moveTo>
                <a:lnTo>
                  <a:pt x="224452" y="9542"/>
                </a:lnTo>
                <a:lnTo>
                  <a:pt x="195390" y="38169"/>
                </a:lnTo>
                <a:lnTo>
                  <a:pt x="179745" y="73548"/>
                </a:lnTo>
                <a:lnTo>
                  <a:pt x="174531" y="114509"/>
                </a:lnTo>
                <a:lnTo>
                  <a:pt x="175532" y="139167"/>
                </a:lnTo>
                <a:lnTo>
                  <a:pt x="183544" y="181184"/>
                </a:lnTo>
                <a:lnTo>
                  <a:pt x="202685" y="216894"/>
                </a:lnTo>
                <a:lnTo>
                  <a:pt x="236243" y="237865"/>
                </a:lnTo>
                <a:lnTo>
                  <a:pt x="257671" y="240487"/>
                </a:lnTo>
                <a:lnTo>
                  <a:pt x="277794" y="238370"/>
                </a:lnTo>
                <a:lnTo>
                  <a:pt x="295235" y="232019"/>
                </a:lnTo>
                <a:lnTo>
                  <a:pt x="309992" y="221434"/>
                </a:lnTo>
                <a:lnTo>
                  <a:pt x="318071" y="211519"/>
                </a:lnTo>
                <a:lnTo>
                  <a:pt x="257671" y="211519"/>
                </a:lnTo>
                <a:lnTo>
                  <a:pt x="245058" y="209963"/>
                </a:lnTo>
                <a:lnTo>
                  <a:pt x="211424" y="172633"/>
                </a:lnTo>
                <a:lnTo>
                  <a:pt x="203943" y="114509"/>
                </a:lnTo>
                <a:lnTo>
                  <a:pt x="203934" y="110738"/>
                </a:lnTo>
                <a:lnTo>
                  <a:pt x="204716" y="97207"/>
                </a:lnTo>
                <a:lnTo>
                  <a:pt x="217613" y="57632"/>
                </a:lnTo>
                <a:lnTo>
                  <a:pt x="248874" y="30899"/>
                </a:lnTo>
                <a:lnTo>
                  <a:pt x="262205" y="29117"/>
                </a:lnTo>
                <a:lnTo>
                  <a:pt x="320472" y="29117"/>
                </a:lnTo>
                <a:lnTo>
                  <a:pt x="312127" y="19009"/>
                </a:lnTo>
                <a:lnTo>
                  <a:pt x="297729" y="8448"/>
                </a:lnTo>
                <a:lnTo>
                  <a:pt x="281139" y="2112"/>
                </a:lnTo>
                <a:lnTo>
                  <a:pt x="262357" y="0"/>
                </a:lnTo>
                <a:close/>
              </a:path>
              <a:path w="979170" h="248920">
                <a:moveTo>
                  <a:pt x="320472" y="29117"/>
                </a:moveTo>
                <a:lnTo>
                  <a:pt x="262205" y="29117"/>
                </a:lnTo>
                <a:lnTo>
                  <a:pt x="274180" y="30390"/>
                </a:lnTo>
                <a:lnTo>
                  <a:pt x="284559" y="34209"/>
                </a:lnTo>
                <a:lnTo>
                  <a:pt x="310106" y="74982"/>
                </a:lnTo>
                <a:lnTo>
                  <a:pt x="313177" y="114509"/>
                </a:lnTo>
                <a:lnTo>
                  <a:pt x="312695" y="129352"/>
                </a:lnTo>
                <a:lnTo>
                  <a:pt x="303625" y="175008"/>
                </a:lnTo>
                <a:lnTo>
                  <a:pt x="272561" y="209237"/>
                </a:lnTo>
                <a:lnTo>
                  <a:pt x="257671" y="211519"/>
                </a:lnTo>
                <a:lnTo>
                  <a:pt x="318071" y="211519"/>
                </a:lnTo>
                <a:lnTo>
                  <a:pt x="338166" y="164316"/>
                </a:lnTo>
                <a:lnTo>
                  <a:pt x="343532" y="105156"/>
                </a:lnTo>
                <a:lnTo>
                  <a:pt x="342332" y="84911"/>
                </a:lnTo>
                <a:lnTo>
                  <a:pt x="338733" y="66269"/>
                </a:lnTo>
                <a:lnTo>
                  <a:pt x="332733" y="49230"/>
                </a:lnTo>
                <a:lnTo>
                  <a:pt x="324333" y="33794"/>
                </a:lnTo>
                <a:lnTo>
                  <a:pt x="320472" y="29117"/>
                </a:lnTo>
                <a:close/>
              </a:path>
              <a:path w="979170" h="248920">
                <a:moveTo>
                  <a:pt x="398190" y="211217"/>
                </a:moveTo>
                <a:lnTo>
                  <a:pt x="387809" y="211217"/>
                </a:lnTo>
                <a:lnTo>
                  <a:pt x="383376" y="213053"/>
                </a:lnTo>
                <a:lnTo>
                  <a:pt x="376120" y="220395"/>
                </a:lnTo>
                <a:lnTo>
                  <a:pt x="374305" y="224796"/>
                </a:lnTo>
                <a:lnTo>
                  <a:pt x="374305" y="235155"/>
                </a:lnTo>
                <a:lnTo>
                  <a:pt x="376120" y="239581"/>
                </a:lnTo>
                <a:lnTo>
                  <a:pt x="383376" y="246823"/>
                </a:lnTo>
                <a:lnTo>
                  <a:pt x="387809" y="248632"/>
                </a:lnTo>
                <a:lnTo>
                  <a:pt x="398190" y="248632"/>
                </a:lnTo>
                <a:lnTo>
                  <a:pt x="402598" y="246823"/>
                </a:lnTo>
                <a:lnTo>
                  <a:pt x="409955" y="239581"/>
                </a:lnTo>
                <a:lnTo>
                  <a:pt x="411794" y="235155"/>
                </a:lnTo>
                <a:lnTo>
                  <a:pt x="411794" y="224796"/>
                </a:lnTo>
                <a:lnTo>
                  <a:pt x="409955" y="220395"/>
                </a:lnTo>
                <a:lnTo>
                  <a:pt x="402598" y="213053"/>
                </a:lnTo>
                <a:lnTo>
                  <a:pt x="398190" y="211217"/>
                </a:lnTo>
                <a:close/>
              </a:path>
              <a:path w="979170" h="248920">
                <a:moveTo>
                  <a:pt x="531206" y="0"/>
                </a:moveTo>
                <a:lnTo>
                  <a:pt x="493302" y="9542"/>
                </a:lnTo>
                <a:lnTo>
                  <a:pt x="464240" y="38169"/>
                </a:lnTo>
                <a:lnTo>
                  <a:pt x="448595" y="73549"/>
                </a:lnTo>
                <a:lnTo>
                  <a:pt x="443379" y="114510"/>
                </a:lnTo>
                <a:lnTo>
                  <a:pt x="444381" y="139168"/>
                </a:lnTo>
                <a:lnTo>
                  <a:pt x="452393" y="181184"/>
                </a:lnTo>
                <a:lnTo>
                  <a:pt x="471534" y="216894"/>
                </a:lnTo>
                <a:lnTo>
                  <a:pt x="505092" y="237865"/>
                </a:lnTo>
                <a:lnTo>
                  <a:pt x="526520" y="240487"/>
                </a:lnTo>
                <a:lnTo>
                  <a:pt x="546644" y="238370"/>
                </a:lnTo>
                <a:lnTo>
                  <a:pt x="564084" y="232019"/>
                </a:lnTo>
                <a:lnTo>
                  <a:pt x="578841" y="221434"/>
                </a:lnTo>
                <a:lnTo>
                  <a:pt x="586920" y="211519"/>
                </a:lnTo>
                <a:lnTo>
                  <a:pt x="526520" y="211519"/>
                </a:lnTo>
                <a:lnTo>
                  <a:pt x="513907" y="209963"/>
                </a:lnTo>
                <a:lnTo>
                  <a:pt x="480274" y="172633"/>
                </a:lnTo>
                <a:lnTo>
                  <a:pt x="472793" y="114510"/>
                </a:lnTo>
                <a:lnTo>
                  <a:pt x="472785" y="110738"/>
                </a:lnTo>
                <a:lnTo>
                  <a:pt x="473566" y="97207"/>
                </a:lnTo>
                <a:lnTo>
                  <a:pt x="486462" y="57632"/>
                </a:lnTo>
                <a:lnTo>
                  <a:pt x="517723" y="30899"/>
                </a:lnTo>
                <a:lnTo>
                  <a:pt x="531054" y="29117"/>
                </a:lnTo>
                <a:lnTo>
                  <a:pt x="589322" y="29117"/>
                </a:lnTo>
                <a:lnTo>
                  <a:pt x="580977" y="19009"/>
                </a:lnTo>
                <a:lnTo>
                  <a:pt x="566578" y="8448"/>
                </a:lnTo>
                <a:lnTo>
                  <a:pt x="549988" y="2112"/>
                </a:lnTo>
                <a:lnTo>
                  <a:pt x="531206" y="0"/>
                </a:lnTo>
                <a:close/>
              </a:path>
              <a:path w="979170" h="248920">
                <a:moveTo>
                  <a:pt x="589322" y="29117"/>
                </a:moveTo>
                <a:lnTo>
                  <a:pt x="531054" y="29117"/>
                </a:lnTo>
                <a:lnTo>
                  <a:pt x="543029" y="30390"/>
                </a:lnTo>
                <a:lnTo>
                  <a:pt x="553408" y="34209"/>
                </a:lnTo>
                <a:lnTo>
                  <a:pt x="578955" y="74982"/>
                </a:lnTo>
                <a:lnTo>
                  <a:pt x="582026" y="114510"/>
                </a:lnTo>
                <a:lnTo>
                  <a:pt x="581544" y="129352"/>
                </a:lnTo>
                <a:lnTo>
                  <a:pt x="572474" y="175008"/>
                </a:lnTo>
                <a:lnTo>
                  <a:pt x="541410" y="209237"/>
                </a:lnTo>
                <a:lnTo>
                  <a:pt x="526520" y="211519"/>
                </a:lnTo>
                <a:lnTo>
                  <a:pt x="586920" y="211519"/>
                </a:lnTo>
                <a:lnTo>
                  <a:pt x="607015" y="164316"/>
                </a:lnTo>
                <a:lnTo>
                  <a:pt x="612382" y="105156"/>
                </a:lnTo>
                <a:lnTo>
                  <a:pt x="611182" y="84911"/>
                </a:lnTo>
                <a:lnTo>
                  <a:pt x="607582" y="66269"/>
                </a:lnTo>
                <a:lnTo>
                  <a:pt x="601583" y="49230"/>
                </a:lnTo>
                <a:lnTo>
                  <a:pt x="593183" y="33794"/>
                </a:lnTo>
                <a:lnTo>
                  <a:pt x="589322" y="29117"/>
                </a:lnTo>
                <a:close/>
              </a:path>
              <a:path w="979170" h="248920">
                <a:moveTo>
                  <a:pt x="718586" y="0"/>
                </a:moveTo>
                <a:lnTo>
                  <a:pt x="680681" y="9542"/>
                </a:lnTo>
                <a:lnTo>
                  <a:pt x="651620" y="38169"/>
                </a:lnTo>
                <a:lnTo>
                  <a:pt x="635974" y="73549"/>
                </a:lnTo>
                <a:lnTo>
                  <a:pt x="630759" y="114510"/>
                </a:lnTo>
                <a:lnTo>
                  <a:pt x="631761" y="139168"/>
                </a:lnTo>
                <a:lnTo>
                  <a:pt x="639772" y="181185"/>
                </a:lnTo>
                <a:lnTo>
                  <a:pt x="658914" y="216894"/>
                </a:lnTo>
                <a:lnTo>
                  <a:pt x="692472" y="237865"/>
                </a:lnTo>
                <a:lnTo>
                  <a:pt x="713900" y="240487"/>
                </a:lnTo>
                <a:lnTo>
                  <a:pt x="734023" y="238370"/>
                </a:lnTo>
                <a:lnTo>
                  <a:pt x="751464" y="232019"/>
                </a:lnTo>
                <a:lnTo>
                  <a:pt x="766221" y="221434"/>
                </a:lnTo>
                <a:lnTo>
                  <a:pt x="774300" y="211519"/>
                </a:lnTo>
                <a:lnTo>
                  <a:pt x="713900" y="211519"/>
                </a:lnTo>
                <a:lnTo>
                  <a:pt x="701286" y="209963"/>
                </a:lnTo>
                <a:lnTo>
                  <a:pt x="667653" y="172633"/>
                </a:lnTo>
                <a:lnTo>
                  <a:pt x="660173" y="114510"/>
                </a:lnTo>
                <a:lnTo>
                  <a:pt x="660164" y="110738"/>
                </a:lnTo>
                <a:lnTo>
                  <a:pt x="660945" y="97207"/>
                </a:lnTo>
                <a:lnTo>
                  <a:pt x="673841" y="57632"/>
                </a:lnTo>
                <a:lnTo>
                  <a:pt x="705103" y="30899"/>
                </a:lnTo>
                <a:lnTo>
                  <a:pt x="718435" y="29117"/>
                </a:lnTo>
                <a:lnTo>
                  <a:pt x="776701" y="29117"/>
                </a:lnTo>
                <a:lnTo>
                  <a:pt x="768356" y="19009"/>
                </a:lnTo>
                <a:lnTo>
                  <a:pt x="753958" y="8448"/>
                </a:lnTo>
                <a:lnTo>
                  <a:pt x="737368" y="2112"/>
                </a:lnTo>
                <a:lnTo>
                  <a:pt x="718586" y="0"/>
                </a:lnTo>
                <a:close/>
              </a:path>
              <a:path w="979170" h="248920">
                <a:moveTo>
                  <a:pt x="776701" y="29117"/>
                </a:moveTo>
                <a:lnTo>
                  <a:pt x="718435" y="29117"/>
                </a:lnTo>
                <a:lnTo>
                  <a:pt x="730410" y="30390"/>
                </a:lnTo>
                <a:lnTo>
                  <a:pt x="740788" y="34209"/>
                </a:lnTo>
                <a:lnTo>
                  <a:pt x="766334" y="74982"/>
                </a:lnTo>
                <a:lnTo>
                  <a:pt x="769406" y="114510"/>
                </a:lnTo>
                <a:lnTo>
                  <a:pt x="768923" y="129352"/>
                </a:lnTo>
                <a:lnTo>
                  <a:pt x="759853" y="175008"/>
                </a:lnTo>
                <a:lnTo>
                  <a:pt x="728789" y="209237"/>
                </a:lnTo>
                <a:lnTo>
                  <a:pt x="713900" y="211519"/>
                </a:lnTo>
                <a:lnTo>
                  <a:pt x="774300" y="211519"/>
                </a:lnTo>
                <a:lnTo>
                  <a:pt x="794394" y="164316"/>
                </a:lnTo>
                <a:lnTo>
                  <a:pt x="799760" y="105156"/>
                </a:lnTo>
                <a:lnTo>
                  <a:pt x="798561" y="84911"/>
                </a:lnTo>
                <a:lnTo>
                  <a:pt x="794961" y="66269"/>
                </a:lnTo>
                <a:lnTo>
                  <a:pt x="788962" y="49230"/>
                </a:lnTo>
                <a:lnTo>
                  <a:pt x="780563" y="33794"/>
                </a:lnTo>
                <a:lnTo>
                  <a:pt x="776701" y="29117"/>
                </a:lnTo>
                <a:close/>
              </a:path>
              <a:path w="979170" h="248920">
                <a:moveTo>
                  <a:pt x="903546" y="4375"/>
                </a:moveTo>
                <a:lnTo>
                  <a:pt x="865907" y="14841"/>
                </a:lnTo>
                <a:lnTo>
                  <a:pt x="839944" y="44054"/>
                </a:lnTo>
                <a:lnTo>
                  <a:pt x="834767" y="70154"/>
                </a:lnTo>
                <a:lnTo>
                  <a:pt x="836448" y="84308"/>
                </a:lnTo>
                <a:lnTo>
                  <a:pt x="841493" y="96745"/>
                </a:lnTo>
                <a:lnTo>
                  <a:pt x="849902" y="107466"/>
                </a:lnTo>
                <a:lnTo>
                  <a:pt x="861674" y="116471"/>
                </a:lnTo>
                <a:lnTo>
                  <a:pt x="846435" y="127239"/>
                </a:lnTo>
                <a:lnTo>
                  <a:pt x="835623" y="141931"/>
                </a:lnTo>
                <a:lnTo>
                  <a:pt x="829278" y="160431"/>
                </a:lnTo>
                <a:lnTo>
                  <a:pt x="827476" y="181496"/>
                </a:lnTo>
                <a:lnTo>
                  <a:pt x="827390" y="183118"/>
                </a:lnTo>
                <a:lnTo>
                  <a:pt x="828957" y="197102"/>
                </a:lnTo>
                <a:lnTo>
                  <a:pt x="850186" y="228869"/>
                </a:lnTo>
                <a:lnTo>
                  <a:pt x="886550" y="241882"/>
                </a:lnTo>
                <a:lnTo>
                  <a:pt x="901733" y="242750"/>
                </a:lnTo>
                <a:lnTo>
                  <a:pt x="917671" y="241750"/>
                </a:lnTo>
                <a:lnTo>
                  <a:pt x="956303" y="226757"/>
                </a:lnTo>
                <a:lnTo>
                  <a:pt x="966816" y="216347"/>
                </a:lnTo>
                <a:lnTo>
                  <a:pt x="901733" y="216347"/>
                </a:lnTo>
                <a:lnTo>
                  <a:pt x="894156" y="215932"/>
                </a:lnTo>
                <a:lnTo>
                  <a:pt x="857848" y="190331"/>
                </a:lnTo>
                <a:lnTo>
                  <a:pt x="856534" y="181496"/>
                </a:lnTo>
                <a:lnTo>
                  <a:pt x="856988" y="170747"/>
                </a:lnTo>
                <a:lnTo>
                  <a:pt x="880343" y="137291"/>
                </a:lnTo>
                <a:lnTo>
                  <a:pt x="900372" y="126881"/>
                </a:lnTo>
                <a:lnTo>
                  <a:pt x="960050" y="126881"/>
                </a:lnTo>
                <a:lnTo>
                  <a:pt x="956114" y="123411"/>
                </a:lnTo>
                <a:lnTo>
                  <a:pt x="947375" y="117414"/>
                </a:lnTo>
                <a:lnTo>
                  <a:pt x="936953" y="111644"/>
                </a:lnTo>
                <a:lnTo>
                  <a:pt x="944729" y="107372"/>
                </a:lnTo>
                <a:lnTo>
                  <a:pt x="951126" y="103157"/>
                </a:lnTo>
                <a:lnTo>
                  <a:pt x="954720" y="100177"/>
                </a:lnTo>
                <a:lnTo>
                  <a:pt x="899012" y="100177"/>
                </a:lnTo>
                <a:lnTo>
                  <a:pt x="883858" y="94962"/>
                </a:lnTo>
                <a:lnTo>
                  <a:pt x="873011" y="88220"/>
                </a:lnTo>
                <a:lnTo>
                  <a:pt x="866473" y="79951"/>
                </a:lnTo>
                <a:lnTo>
                  <a:pt x="864243" y="70154"/>
                </a:lnTo>
                <a:lnTo>
                  <a:pt x="864754" y="61856"/>
                </a:lnTo>
                <a:lnTo>
                  <a:pt x="893919" y="32068"/>
                </a:lnTo>
                <a:lnTo>
                  <a:pt x="903093" y="31380"/>
                </a:lnTo>
                <a:lnTo>
                  <a:pt x="958226" y="31380"/>
                </a:lnTo>
                <a:lnTo>
                  <a:pt x="951163" y="19726"/>
                </a:lnTo>
                <a:lnTo>
                  <a:pt x="931323" y="8061"/>
                </a:lnTo>
                <a:lnTo>
                  <a:pt x="903546" y="4375"/>
                </a:lnTo>
                <a:close/>
              </a:path>
              <a:path w="979170" h="248920">
                <a:moveTo>
                  <a:pt x="960050" y="126881"/>
                </a:moveTo>
                <a:lnTo>
                  <a:pt x="900372" y="126881"/>
                </a:lnTo>
                <a:lnTo>
                  <a:pt x="910339" y="130304"/>
                </a:lnTo>
                <a:lnTo>
                  <a:pt x="918928" y="133935"/>
                </a:lnTo>
                <a:lnTo>
                  <a:pt x="946420" y="164250"/>
                </a:lnTo>
                <a:lnTo>
                  <a:pt x="947384" y="173650"/>
                </a:lnTo>
                <a:lnTo>
                  <a:pt x="946855" y="183118"/>
                </a:lnTo>
                <a:lnTo>
                  <a:pt x="914034" y="215564"/>
                </a:lnTo>
                <a:lnTo>
                  <a:pt x="901733" y="216347"/>
                </a:lnTo>
                <a:lnTo>
                  <a:pt x="966816" y="216347"/>
                </a:lnTo>
                <a:lnTo>
                  <a:pt x="973422" y="205937"/>
                </a:lnTo>
                <a:lnTo>
                  <a:pt x="977702" y="193038"/>
                </a:lnTo>
                <a:lnTo>
                  <a:pt x="979129" y="178479"/>
                </a:lnTo>
                <a:lnTo>
                  <a:pt x="978468" y="165702"/>
                </a:lnTo>
                <a:lnTo>
                  <a:pt x="976484" y="154378"/>
                </a:lnTo>
                <a:lnTo>
                  <a:pt x="973177" y="144505"/>
                </a:lnTo>
                <a:lnTo>
                  <a:pt x="968547" y="136084"/>
                </a:lnTo>
                <a:lnTo>
                  <a:pt x="963172" y="129634"/>
                </a:lnTo>
                <a:lnTo>
                  <a:pt x="960050" y="126881"/>
                </a:lnTo>
                <a:close/>
              </a:path>
              <a:path w="979170" h="248920">
                <a:moveTo>
                  <a:pt x="958226" y="31380"/>
                </a:moveTo>
                <a:lnTo>
                  <a:pt x="903093" y="31380"/>
                </a:lnTo>
                <a:lnTo>
                  <a:pt x="911190" y="31804"/>
                </a:lnTo>
                <a:lnTo>
                  <a:pt x="918096" y="33077"/>
                </a:lnTo>
                <a:lnTo>
                  <a:pt x="937558" y="66986"/>
                </a:lnTo>
                <a:lnTo>
                  <a:pt x="936774" y="73718"/>
                </a:lnTo>
                <a:lnTo>
                  <a:pt x="899012" y="100177"/>
                </a:lnTo>
                <a:lnTo>
                  <a:pt x="954720" y="100177"/>
                </a:lnTo>
                <a:lnTo>
                  <a:pt x="967035" y="66986"/>
                </a:lnTo>
                <a:lnTo>
                  <a:pt x="963067" y="39367"/>
                </a:lnTo>
                <a:lnTo>
                  <a:pt x="95822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9801" y="6558001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0" y="0"/>
                </a:lnTo>
                <a:lnTo>
                  <a:pt x="700636" y="0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4140" y="65343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4140" y="65938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82434" y="6420971"/>
            <a:ext cx="1193165" cy="248920"/>
          </a:xfrm>
          <a:custGeom>
            <a:avLst/>
            <a:gdLst/>
            <a:ahLst/>
            <a:cxnLst/>
            <a:rect l="l" t="t" r="r" b="b"/>
            <a:pathLst>
              <a:path w="1193165" h="248920">
                <a:moveTo>
                  <a:pt x="87826" y="0"/>
                </a:moveTo>
                <a:lnTo>
                  <a:pt x="49921" y="9542"/>
                </a:lnTo>
                <a:lnTo>
                  <a:pt x="20861" y="38169"/>
                </a:lnTo>
                <a:lnTo>
                  <a:pt x="5215" y="73549"/>
                </a:lnTo>
                <a:lnTo>
                  <a:pt x="0" y="114510"/>
                </a:lnTo>
                <a:lnTo>
                  <a:pt x="1001" y="139168"/>
                </a:lnTo>
                <a:lnTo>
                  <a:pt x="9012" y="181186"/>
                </a:lnTo>
                <a:lnTo>
                  <a:pt x="28154" y="216895"/>
                </a:lnTo>
                <a:lnTo>
                  <a:pt x="61712" y="237865"/>
                </a:lnTo>
                <a:lnTo>
                  <a:pt x="83140" y="240487"/>
                </a:lnTo>
                <a:lnTo>
                  <a:pt x="103264" y="238370"/>
                </a:lnTo>
                <a:lnTo>
                  <a:pt x="120704" y="232019"/>
                </a:lnTo>
                <a:lnTo>
                  <a:pt x="135462" y="221434"/>
                </a:lnTo>
                <a:lnTo>
                  <a:pt x="143541" y="211519"/>
                </a:lnTo>
                <a:lnTo>
                  <a:pt x="83140" y="211519"/>
                </a:lnTo>
                <a:lnTo>
                  <a:pt x="70527" y="209964"/>
                </a:lnTo>
                <a:lnTo>
                  <a:pt x="36894" y="172633"/>
                </a:lnTo>
                <a:lnTo>
                  <a:pt x="29414" y="114510"/>
                </a:lnTo>
                <a:lnTo>
                  <a:pt x="29405" y="110738"/>
                </a:lnTo>
                <a:lnTo>
                  <a:pt x="30186" y="97207"/>
                </a:lnTo>
                <a:lnTo>
                  <a:pt x="43082" y="57632"/>
                </a:lnTo>
                <a:lnTo>
                  <a:pt x="74345" y="30900"/>
                </a:lnTo>
                <a:lnTo>
                  <a:pt x="87675" y="29118"/>
                </a:lnTo>
                <a:lnTo>
                  <a:pt x="145942" y="29118"/>
                </a:lnTo>
                <a:lnTo>
                  <a:pt x="137597" y="19010"/>
                </a:lnTo>
                <a:lnTo>
                  <a:pt x="123198" y="8448"/>
                </a:lnTo>
                <a:lnTo>
                  <a:pt x="106608" y="2112"/>
                </a:lnTo>
                <a:lnTo>
                  <a:pt x="87826" y="0"/>
                </a:lnTo>
                <a:close/>
              </a:path>
              <a:path w="1193165" h="248920">
                <a:moveTo>
                  <a:pt x="145942" y="29118"/>
                </a:moveTo>
                <a:lnTo>
                  <a:pt x="87675" y="29118"/>
                </a:lnTo>
                <a:lnTo>
                  <a:pt x="99650" y="30391"/>
                </a:lnTo>
                <a:lnTo>
                  <a:pt x="110028" y="34210"/>
                </a:lnTo>
                <a:lnTo>
                  <a:pt x="135575" y="74983"/>
                </a:lnTo>
                <a:lnTo>
                  <a:pt x="138646" y="114510"/>
                </a:lnTo>
                <a:lnTo>
                  <a:pt x="138164" y="129352"/>
                </a:lnTo>
                <a:lnTo>
                  <a:pt x="129094" y="175009"/>
                </a:lnTo>
                <a:lnTo>
                  <a:pt x="98030" y="209237"/>
                </a:lnTo>
                <a:lnTo>
                  <a:pt x="83140" y="211519"/>
                </a:lnTo>
                <a:lnTo>
                  <a:pt x="143541" y="211519"/>
                </a:lnTo>
                <a:lnTo>
                  <a:pt x="163635" y="164316"/>
                </a:lnTo>
                <a:lnTo>
                  <a:pt x="169001" y="105157"/>
                </a:lnTo>
                <a:lnTo>
                  <a:pt x="167801" y="84912"/>
                </a:lnTo>
                <a:lnTo>
                  <a:pt x="164202" y="66270"/>
                </a:lnTo>
                <a:lnTo>
                  <a:pt x="158203" y="49231"/>
                </a:lnTo>
                <a:lnTo>
                  <a:pt x="149804" y="33795"/>
                </a:lnTo>
                <a:lnTo>
                  <a:pt x="145942" y="29118"/>
                </a:lnTo>
                <a:close/>
              </a:path>
              <a:path w="1193165" h="248920">
                <a:moveTo>
                  <a:pt x="223659" y="211218"/>
                </a:moveTo>
                <a:lnTo>
                  <a:pt x="213279" y="211218"/>
                </a:lnTo>
                <a:lnTo>
                  <a:pt x="208845" y="213053"/>
                </a:lnTo>
                <a:lnTo>
                  <a:pt x="201589" y="220395"/>
                </a:lnTo>
                <a:lnTo>
                  <a:pt x="199774" y="224796"/>
                </a:lnTo>
                <a:lnTo>
                  <a:pt x="199774" y="235157"/>
                </a:lnTo>
                <a:lnTo>
                  <a:pt x="201589" y="239581"/>
                </a:lnTo>
                <a:lnTo>
                  <a:pt x="208845" y="246823"/>
                </a:lnTo>
                <a:lnTo>
                  <a:pt x="213279" y="248634"/>
                </a:lnTo>
                <a:lnTo>
                  <a:pt x="223659" y="248634"/>
                </a:lnTo>
                <a:lnTo>
                  <a:pt x="228067" y="246823"/>
                </a:lnTo>
                <a:lnTo>
                  <a:pt x="235423" y="239581"/>
                </a:lnTo>
                <a:lnTo>
                  <a:pt x="237263" y="235157"/>
                </a:lnTo>
                <a:lnTo>
                  <a:pt x="237263" y="224796"/>
                </a:lnTo>
                <a:lnTo>
                  <a:pt x="235423" y="220395"/>
                </a:lnTo>
                <a:lnTo>
                  <a:pt x="228067" y="213053"/>
                </a:lnTo>
                <a:lnTo>
                  <a:pt x="223659" y="211218"/>
                </a:lnTo>
                <a:close/>
              </a:path>
              <a:path w="1193165" h="248920">
                <a:moveTo>
                  <a:pt x="356675" y="0"/>
                </a:moveTo>
                <a:lnTo>
                  <a:pt x="318771" y="9542"/>
                </a:lnTo>
                <a:lnTo>
                  <a:pt x="289709" y="38169"/>
                </a:lnTo>
                <a:lnTo>
                  <a:pt x="274064" y="73549"/>
                </a:lnTo>
                <a:lnTo>
                  <a:pt x="268848" y="114510"/>
                </a:lnTo>
                <a:lnTo>
                  <a:pt x="269850" y="139168"/>
                </a:lnTo>
                <a:lnTo>
                  <a:pt x="277862" y="181186"/>
                </a:lnTo>
                <a:lnTo>
                  <a:pt x="297003" y="216895"/>
                </a:lnTo>
                <a:lnTo>
                  <a:pt x="330561" y="237865"/>
                </a:lnTo>
                <a:lnTo>
                  <a:pt x="351989" y="240487"/>
                </a:lnTo>
                <a:lnTo>
                  <a:pt x="372113" y="238370"/>
                </a:lnTo>
                <a:lnTo>
                  <a:pt x="389553" y="232019"/>
                </a:lnTo>
                <a:lnTo>
                  <a:pt x="404311" y="221434"/>
                </a:lnTo>
                <a:lnTo>
                  <a:pt x="412390" y="211519"/>
                </a:lnTo>
                <a:lnTo>
                  <a:pt x="351989" y="211519"/>
                </a:lnTo>
                <a:lnTo>
                  <a:pt x="339376" y="209964"/>
                </a:lnTo>
                <a:lnTo>
                  <a:pt x="305743" y="172633"/>
                </a:lnTo>
                <a:lnTo>
                  <a:pt x="298262" y="114510"/>
                </a:lnTo>
                <a:lnTo>
                  <a:pt x="298254" y="110738"/>
                </a:lnTo>
                <a:lnTo>
                  <a:pt x="299035" y="97207"/>
                </a:lnTo>
                <a:lnTo>
                  <a:pt x="311931" y="57632"/>
                </a:lnTo>
                <a:lnTo>
                  <a:pt x="343194" y="30900"/>
                </a:lnTo>
                <a:lnTo>
                  <a:pt x="356524" y="29118"/>
                </a:lnTo>
                <a:lnTo>
                  <a:pt x="414791" y="29118"/>
                </a:lnTo>
                <a:lnTo>
                  <a:pt x="406446" y="19010"/>
                </a:lnTo>
                <a:lnTo>
                  <a:pt x="392048" y="8448"/>
                </a:lnTo>
                <a:lnTo>
                  <a:pt x="375457" y="2112"/>
                </a:lnTo>
                <a:lnTo>
                  <a:pt x="356675" y="0"/>
                </a:lnTo>
                <a:close/>
              </a:path>
              <a:path w="1193165" h="248920">
                <a:moveTo>
                  <a:pt x="414791" y="29118"/>
                </a:moveTo>
                <a:lnTo>
                  <a:pt x="356524" y="29118"/>
                </a:lnTo>
                <a:lnTo>
                  <a:pt x="368499" y="30391"/>
                </a:lnTo>
                <a:lnTo>
                  <a:pt x="378877" y="34210"/>
                </a:lnTo>
                <a:lnTo>
                  <a:pt x="404424" y="74983"/>
                </a:lnTo>
                <a:lnTo>
                  <a:pt x="407495" y="114510"/>
                </a:lnTo>
                <a:lnTo>
                  <a:pt x="407013" y="129352"/>
                </a:lnTo>
                <a:lnTo>
                  <a:pt x="397943" y="175009"/>
                </a:lnTo>
                <a:lnTo>
                  <a:pt x="366879" y="209237"/>
                </a:lnTo>
                <a:lnTo>
                  <a:pt x="351989" y="211519"/>
                </a:lnTo>
                <a:lnTo>
                  <a:pt x="412390" y="211519"/>
                </a:lnTo>
                <a:lnTo>
                  <a:pt x="432484" y="164316"/>
                </a:lnTo>
                <a:lnTo>
                  <a:pt x="437850" y="105157"/>
                </a:lnTo>
                <a:lnTo>
                  <a:pt x="436650" y="84912"/>
                </a:lnTo>
                <a:lnTo>
                  <a:pt x="433051" y="66270"/>
                </a:lnTo>
                <a:lnTo>
                  <a:pt x="427052" y="49231"/>
                </a:lnTo>
                <a:lnTo>
                  <a:pt x="418652" y="33795"/>
                </a:lnTo>
                <a:lnTo>
                  <a:pt x="414791" y="29118"/>
                </a:lnTo>
                <a:close/>
              </a:path>
              <a:path w="1193165" h="248920">
                <a:moveTo>
                  <a:pt x="544055" y="0"/>
                </a:moveTo>
                <a:lnTo>
                  <a:pt x="506151" y="9542"/>
                </a:lnTo>
                <a:lnTo>
                  <a:pt x="477089" y="38169"/>
                </a:lnTo>
                <a:lnTo>
                  <a:pt x="461444" y="73549"/>
                </a:lnTo>
                <a:lnTo>
                  <a:pt x="456229" y="114510"/>
                </a:lnTo>
                <a:lnTo>
                  <a:pt x="457231" y="139168"/>
                </a:lnTo>
                <a:lnTo>
                  <a:pt x="465242" y="181186"/>
                </a:lnTo>
                <a:lnTo>
                  <a:pt x="484383" y="216895"/>
                </a:lnTo>
                <a:lnTo>
                  <a:pt x="517941" y="237865"/>
                </a:lnTo>
                <a:lnTo>
                  <a:pt x="539369" y="240487"/>
                </a:lnTo>
                <a:lnTo>
                  <a:pt x="559492" y="238370"/>
                </a:lnTo>
                <a:lnTo>
                  <a:pt x="576933" y="232019"/>
                </a:lnTo>
                <a:lnTo>
                  <a:pt x="591690" y="221434"/>
                </a:lnTo>
                <a:lnTo>
                  <a:pt x="599769" y="211519"/>
                </a:lnTo>
                <a:lnTo>
                  <a:pt x="539369" y="211519"/>
                </a:lnTo>
                <a:lnTo>
                  <a:pt x="526756" y="209964"/>
                </a:lnTo>
                <a:lnTo>
                  <a:pt x="493122" y="172633"/>
                </a:lnTo>
                <a:lnTo>
                  <a:pt x="485641" y="114510"/>
                </a:lnTo>
                <a:lnTo>
                  <a:pt x="485632" y="110738"/>
                </a:lnTo>
                <a:lnTo>
                  <a:pt x="486413" y="97207"/>
                </a:lnTo>
                <a:lnTo>
                  <a:pt x="499310" y="57632"/>
                </a:lnTo>
                <a:lnTo>
                  <a:pt x="530573" y="30900"/>
                </a:lnTo>
                <a:lnTo>
                  <a:pt x="543904" y="29118"/>
                </a:lnTo>
                <a:lnTo>
                  <a:pt x="602171" y="29118"/>
                </a:lnTo>
                <a:lnTo>
                  <a:pt x="593825" y="19010"/>
                </a:lnTo>
                <a:lnTo>
                  <a:pt x="579427" y="8449"/>
                </a:lnTo>
                <a:lnTo>
                  <a:pt x="562837" y="2112"/>
                </a:lnTo>
                <a:lnTo>
                  <a:pt x="544055" y="0"/>
                </a:lnTo>
                <a:close/>
              </a:path>
              <a:path w="1193165" h="248920">
                <a:moveTo>
                  <a:pt x="602171" y="29118"/>
                </a:moveTo>
                <a:lnTo>
                  <a:pt x="543904" y="29118"/>
                </a:lnTo>
                <a:lnTo>
                  <a:pt x="555879" y="30391"/>
                </a:lnTo>
                <a:lnTo>
                  <a:pt x="566257" y="34210"/>
                </a:lnTo>
                <a:lnTo>
                  <a:pt x="591803" y="74983"/>
                </a:lnTo>
                <a:lnTo>
                  <a:pt x="594875" y="114510"/>
                </a:lnTo>
                <a:lnTo>
                  <a:pt x="594392" y="129352"/>
                </a:lnTo>
                <a:lnTo>
                  <a:pt x="585322" y="175009"/>
                </a:lnTo>
                <a:lnTo>
                  <a:pt x="554258" y="209237"/>
                </a:lnTo>
                <a:lnTo>
                  <a:pt x="539369" y="211519"/>
                </a:lnTo>
                <a:lnTo>
                  <a:pt x="599769" y="211519"/>
                </a:lnTo>
                <a:lnTo>
                  <a:pt x="619863" y="164316"/>
                </a:lnTo>
                <a:lnTo>
                  <a:pt x="625229" y="105157"/>
                </a:lnTo>
                <a:lnTo>
                  <a:pt x="624029" y="84912"/>
                </a:lnTo>
                <a:lnTo>
                  <a:pt x="620430" y="66270"/>
                </a:lnTo>
                <a:lnTo>
                  <a:pt x="614431" y="49231"/>
                </a:lnTo>
                <a:lnTo>
                  <a:pt x="606032" y="33795"/>
                </a:lnTo>
                <a:lnTo>
                  <a:pt x="602171" y="29118"/>
                </a:lnTo>
                <a:close/>
              </a:path>
              <a:path w="1193165" h="248920">
                <a:moveTo>
                  <a:pt x="731434" y="1"/>
                </a:moveTo>
                <a:lnTo>
                  <a:pt x="693530" y="9543"/>
                </a:lnTo>
                <a:lnTo>
                  <a:pt x="664469" y="38171"/>
                </a:lnTo>
                <a:lnTo>
                  <a:pt x="648823" y="73549"/>
                </a:lnTo>
                <a:lnTo>
                  <a:pt x="643608" y="114510"/>
                </a:lnTo>
                <a:lnTo>
                  <a:pt x="644609" y="139168"/>
                </a:lnTo>
                <a:lnTo>
                  <a:pt x="652621" y="181186"/>
                </a:lnTo>
                <a:lnTo>
                  <a:pt x="671762" y="216895"/>
                </a:lnTo>
                <a:lnTo>
                  <a:pt x="705321" y="237865"/>
                </a:lnTo>
                <a:lnTo>
                  <a:pt x="726748" y="240487"/>
                </a:lnTo>
                <a:lnTo>
                  <a:pt x="746872" y="238370"/>
                </a:lnTo>
                <a:lnTo>
                  <a:pt x="764312" y="232019"/>
                </a:lnTo>
                <a:lnTo>
                  <a:pt x="779070" y="221434"/>
                </a:lnTo>
                <a:lnTo>
                  <a:pt x="787149" y="211519"/>
                </a:lnTo>
                <a:lnTo>
                  <a:pt x="726748" y="211519"/>
                </a:lnTo>
                <a:lnTo>
                  <a:pt x="714135" y="209964"/>
                </a:lnTo>
                <a:lnTo>
                  <a:pt x="680502" y="172633"/>
                </a:lnTo>
                <a:lnTo>
                  <a:pt x="673022" y="114510"/>
                </a:lnTo>
                <a:lnTo>
                  <a:pt x="673013" y="110738"/>
                </a:lnTo>
                <a:lnTo>
                  <a:pt x="673794" y="97207"/>
                </a:lnTo>
                <a:lnTo>
                  <a:pt x="686690" y="57632"/>
                </a:lnTo>
                <a:lnTo>
                  <a:pt x="717953" y="30900"/>
                </a:lnTo>
                <a:lnTo>
                  <a:pt x="731283" y="29118"/>
                </a:lnTo>
                <a:lnTo>
                  <a:pt x="789550" y="29118"/>
                </a:lnTo>
                <a:lnTo>
                  <a:pt x="781205" y="19010"/>
                </a:lnTo>
                <a:lnTo>
                  <a:pt x="766806" y="8449"/>
                </a:lnTo>
                <a:lnTo>
                  <a:pt x="750216" y="2113"/>
                </a:lnTo>
                <a:lnTo>
                  <a:pt x="731434" y="1"/>
                </a:lnTo>
                <a:close/>
              </a:path>
              <a:path w="1193165" h="248920">
                <a:moveTo>
                  <a:pt x="789550" y="29118"/>
                </a:moveTo>
                <a:lnTo>
                  <a:pt x="731283" y="29118"/>
                </a:lnTo>
                <a:lnTo>
                  <a:pt x="743258" y="30391"/>
                </a:lnTo>
                <a:lnTo>
                  <a:pt x="753636" y="34210"/>
                </a:lnTo>
                <a:lnTo>
                  <a:pt x="779183" y="74983"/>
                </a:lnTo>
                <a:lnTo>
                  <a:pt x="782254" y="114510"/>
                </a:lnTo>
                <a:lnTo>
                  <a:pt x="781772" y="129352"/>
                </a:lnTo>
                <a:lnTo>
                  <a:pt x="772702" y="175009"/>
                </a:lnTo>
                <a:lnTo>
                  <a:pt x="741638" y="209238"/>
                </a:lnTo>
                <a:lnTo>
                  <a:pt x="726748" y="211519"/>
                </a:lnTo>
                <a:lnTo>
                  <a:pt x="787149" y="211519"/>
                </a:lnTo>
                <a:lnTo>
                  <a:pt x="807244" y="164316"/>
                </a:lnTo>
                <a:lnTo>
                  <a:pt x="812610" y="105157"/>
                </a:lnTo>
                <a:lnTo>
                  <a:pt x="811410" y="84912"/>
                </a:lnTo>
                <a:lnTo>
                  <a:pt x="807811" y="66270"/>
                </a:lnTo>
                <a:lnTo>
                  <a:pt x="801811" y="49231"/>
                </a:lnTo>
                <a:lnTo>
                  <a:pt x="793412" y="33795"/>
                </a:lnTo>
                <a:lnTo>
                  <a:pt x="789550" y="29118"/>
                </a:lnTo>
                <a:close/>
              </a:path>
              <a:path w="1193165" h="248920">
                <a:moveTo>
                  <a:pt x="979558" y="31833"/>
                </a:moveTo>
                <a:lnTo>
                  <a:pt x="927834" y="31833"/>
                </a:lnTo>
                <a:lnTo>
                  <a:pt x="935038" y="34096"/>
                </a:lnTo>
                <a:lnTo>
                  <a:pt x="942395" y="38623"/>
                </a:lnTo>
                <a:lnTo>
                  <a:pt x="950761" y="43652"/>
                </a:lnTo>
                <a:lnTo>
                  <a:pt x="954942" y="49385"/>
                </a:lnTo>
                <a:lnTo>
                  <a:pt x="954864" y="56727"/>
                </a:lnTo>
                <a:lnTo>
                  <a:pt x="937417" y="94322"/>
                </a:lnTo>
                <a:lnTo>
                  <a:pt x="895657" y="125015"/>
                </a:lnTo>
                <a:lnTo>
                  <a:pt x="881968" y="135104"/>
                </a:lnTo>
                <a:lnTo>
                  <a:pt x="851357" y="173915"/>
                </a:lnTo>
                <a:lnTo>
                  <a:pt x="846557" y="214185"/>
                </a:lnTo>
                <a:lnTo>
                  <a:pt x="847162" y="220220"/>
                </a:lnTo>
                <a:lnTo>
                  <a:pt x="848372" y="223740"/>
                </a:lnTo>
                <a:lnTo>
                  <a:pt x="850488" y="230479"/>
                </a:lnTo>
                <a:lnTo>
                  <a:pt x="855023" y="233848"/>
                </a:lnTo>
                <a:lnTo>
                  <a:pt x="863085" y="233848"/>
                </a:lnTo>
                <a:lnTo>
                  <a:pt x="864698" y="234049"/>
                </a:lnTo>
                <a:lnTo>
                  <a:pt x="868931" y="234854"/>
                </a:lnTo>
                <a:lnTo>
                  <a:pt x="870543" y="235055"/>
                </a:lnTo>
                <a:lnTo>
                  <a:pt x="875582" y="235055"/>
                </a:lnTo>
                <a:lnTo>
                  <a:pt x="881401" y="234552"/>
                </a:lnTo>
                <a:lnTo>
                  <a:pt x="896820" y="232540"/>
                </a:lnTo>
                <a:lnTo>
                  <a:pt x="902639" y="232037"/>
                </a:lnTo>
                <a:lnTo>
                  <a:pt x="911810" y="232037"/>
                </a:lnTo>
                <a:lnTo>
                  <a:pt x="919570" y="231736"/>
                </a:lnTo>
                <a:lnTo>
                  <a:pt x="940128" y="230530"/>
                </a:lnTo>
                <a:lnTo>
                  <a:pt x="947837" y="230228"/>
                </a:lnTo>
                <a:lnTo>
                  <a:pt x="984335" y="230228"/>
                </a:lnTo>
                <a:lnTo>
                  <a:pt x="986989" y="227236"/>
                </a:lnTo>
                <a:lnTo>
                  <a:pt x="988349" y="223740"/>
                </a:lnTo>
                <a:lnTo>
                  <a:pt x="988349" y="213582"/>
                </a:lnTo>
                <a:lnTo>
                  <a:pt x="983814" y="208704"/>
                </a:lnTo>
                <a:lnTo>
                  <a:pt x="976688" y="205938"/>
                </a:lnTo>
                <a:lnTo>
                  <a:pt x="876035" y="205938"/>
                </a:lnTo>
                <a:lnTo>
                  <a:pt x="876951" y="194029"/>
                </a:lnTo>
                <a:lnTo>
                  <a:pt x="898189" y="158706"/>
                </a:lnTo>
                <a:lnTo>
                  <a:pt x="942396" y="128664"/>
                </a:lnTo>
                <a:lnTo>
                  <a:pt x="952977" y="120885"/>
                </a:lnTo>
                <a:lnTo>
                  <a:pt x="979072" y="89174"/>
                </a:lnTo>
                <a:lnTo>
                  <a:pt x="985931" y="54463"/>
                </a:lnTo>
                <a:lnTo>
                  <a:pt x="984589" y="43299"/>
                </a:lnTo>
                <a:lnTo>
                  <a:pt x="980565" y="33191"/>
                </a:lnTo>
                <a:lnTo>
                  <a:pt x="979558" y="31833"/>
                </a:lnTo>
                <a:close/>
              </a:path>
              <a:path w="1193165" h="248920">
                <a:moveTo>
                  <a:pt x="984335" y="230228"/>
                </a:moveTo>
                <a:lnTo>
                  <a:pt x="955396" y="230228"/>
                </a:lnTo>
                <a:lnTo>
                  <a:pt x="958898" y="231007"/>
                </a:lnTo>
                <a:lnTo>
                  <a:pt x="968067" y="234125"/>
                </a:lnTo>
                <a:lnTo>
                  <a:pt x="971621" y="234905"/>
                </a:lnTo>
                <a:lnTo>
                  <a:pt x="978171" y="234905"/>
                </a:lnTo>
                <a:lnTo>
                  <a:pt x="981547" y="233371"/>
                </a:lnTo>
                <a:lnTo>
                  <a:pt x="984335" y="230228"/>
                </a:lnTo>
                <a:close/>
              </a:path>
              <a:path w="1193165" h="248920">
                <a:moveTo>
                  <a:pt x="960636" y="201260"/>
                </a:moveTo>
                <a:lnTo>
                  <a:pt x="952977" y="201260"/>
                </a:lnTo>
                <a:lnTo>
                  <a:pt x="944956" y="201373"/>
                </a:lnTo>
                <a:lnTo>
                  <a:pt x="934649" y="201713"/>
                </a:lnTo>
                <a:lnTo>
                  <a:pt x="907174" y="203071"/>
                </a:lnTo>
                <a:lnTo>
                  <a:pt x="876035" y="205938"/>
                </a:lnTo>
                <a:lnTo>
                  <a:pt x="976688" y="205938"/>
                </a:lnTo>
                <a:lnTo>
                  <a:pt x="967892" y="202568"/>
                </a:lnTo>
                <a:lnTo>
                  <a:pt x="960636" y="201260"/>
                </a:lnTo>
                <a:close/>
              </a:path>
              <a:path w="1193165" h="248920">
                <a:moveTo>
                  <a:pt x="920779" y="2867"/>
                </a:moveTo>
                <a:lnTo>
                  <a:pt x="883140" y="13276"/>
                </a:lnTo>
                <a:lnTo>
                  <a:pt x="852453" y="37265"/>
                </a:lnTo>
                <a:lnTo>
                  <a:pt x="848624" y="40685"/>
                </a:lnTo>
                <a:lnTo>
                  <a:pt x="846710" y="44758"/>
                </a:lnTo>
                <a:lnTo>
                  <a:pt x="846710" y="57732"/>
                </a:lnTo>
                <a:lnTo>
                  <a:pt x="851899" y="61856"/>
                </a:lnTo>
                <a:lnTo>
                  <a:pt x="864899" y="61856"/>
                </a:lnTo>
                <a:lnTo>
                  <a:pt x="868376" y="60147"/>
                </a:lnTo>
                <a:lnTo>
                  <a:pt x="894325" y="39829"/>
                </a:lnTo>
                <a:lnTo>
                  <a:pt x="900684" y="36331"/>
                </a:lnTo>
                <a:lnTo>
                  <a:pt x="907212" y="33832"/>
                </a:lnTo>
                <a:lnTo>
                  <a:pt x="913910" y="32333"/>
                </a:lnTo>
                <a:lnTo>
                  <a:pt x="920779" y="31833"/>
                </a:lnTo>
                <a:lnTo>
                  <a:pt x="979558" y="31833"/>
                </a:lnTo>
                <a:lnTo>
                  <a:pt x="973857" y="24139"/>
                </a:lnTo>
                <a:lnTo>
                  <a:pt x="964465" y="16144"/>
                </a:lnTo>
                <a:lnTo>
                  <a:pt x="954536" y="10335"/>
                </a:lnTo>
                <a:lnTo>
                  <a:pt x="943945" y="6186"/>
                </a:lnTo>
                <a:lnTo>
                  <a:pt x="932692" y="3697"/>
                </a:lnTo>
                <a:lnTo>
                  <a:pt x="920779" y="2867"/>
                </a:lnTo>
                <a:close/>
              </a:path>
              <a:path w="1193165" h="248920">
                <a:moveTo>
                  <a:pt x="1034542" y="7091"/>
                </a:moveTo>
                <a:lnTo>
                  <a:pt x="1030310" y="7091"/>
                </a:lnTo>
                <a:lnTo>
                  <a:pt x="1026783" y="8449"/>
                </a:lnTo>
                <a:lnTo>
                  <a:pt x="1021138" y="13881"/>
                </a:lnTo>
                <a:lnTo>
                  <a:pt x="1019728" y="17350"/>
                </a:lnTo>
                <a:lnTo>
                  <a:pt x="1019728" y="30325"/>
                </a:lnTo>
                <a:lnTo>
                  <a:pt x="1024615" y="35153"/>
                </a:lnTo>
                <a:lnTo>
                  <a:pt x="1034390" y="36059"/>
                </a:lnTo>
                <a:lnTo>
                  <a:pt x="1144287" y="38472"/>
                </a:lnTo>
                <a:lnTo>
                  <a:pt x="1141415" y="41640"/>
                </a:lnTo>
                <a:lnTo>
                  <a:pt x="1117985" y="74002"/>
                </a:lnTo>
                <a:lnTo>
                  <a:pt x="1095159" y="117679"/>
                </a:lnTo>
                <a:lnTo>
                  <a:pt x="1061147" y="200808"/>
                </a:lnTo>
                <a:lnTo>
                  <a:pt x="1051472" y="230228"/>
                </a:lnTo>
                <a:lnTo>
                  <a:pt x="1051472" y="234151"/>
                </a:lnTo>
                <a:lnTo>
                  <a:pt x="1053009" y="237520"/>
                </a:lnTo>
                <a:lnTo>
                  <a:pt x="1059155" y="243152"/>
                </a:lnTo>
                <a:lnTo>
                  <a:pt x="1062709" y="244560"/>
                </a:lnTo>
                <a:lnTo>
                  <a:pt x="1071981" y="244560"/>
                </a:lnTo>
                <a:lnTo>
                  <a:pt x="1093496" y="204127"/>
                </a:lnTo>
                <a:lnTo>
                  <a:pt x="1097975" y="191369"/>
                </a:lnTo>
                <a:lnTo>
                  <a:pt x="1101584" y="181308"/>
                </a:lnTo>
                <a:lnTo>
                  <a:pt x="1133706" y="109079"/>
                </a:lnTo>
                <a:lnTo>
                  <a:pt x="1160206" y="65629"/>
                </a:lnTo>
                <a:lnTo>
                  <a:pt x="1183589" y="37566"/>
                </a:lnTo>
                <a:lnTo>
                  <a:pt x="1189636" y="29923"/>
                </a:lnTo>
                <a:lnTo>
                  <a:pt x="1192659" y="23737"/>
                </a:lnTo>
                <a:lnTo>
                  <a:pt x="1192659" y="12673"/>
                </a:lnTo>
                <a:lnTo>
                  <a:pt x="1187319" y="9504"/>
                </a:lnTo>
                <a:lnTo>
                  <a:pt x="1148974" y="9504"/>
                </a:lnTo>
                <a:lnTo>
                  <a:pt x="1138255" y="9429"/>
                </a:lnTo>
                <a:lnTo>
                  <a:pt x="1045260" y="7166"/>
                </a:lnTo>
                <a:lnTo>
                  <a:pt x="1034542" y="7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4902" y="6179730"/>
            <a:ext cx="825500" cy="314325"/>
          </a:xfrm>
          <a:custGeom>
            <a:avLst/>
            <a:gdLst/>
            <a:ahLst/>
            <a:cxnLst/>
            <a:rect l="l" t="t" r="r" b="b"/>
            <a:pathLst>
              <a:path w="825500" h="314325">
                <a:moveTo>
                  <a:pt x="31779" y="15340"/>
                </a:moveTo>
                <a:lnTo>
                  <a:pt x="21409" y="15340"/>
                </a:lnTo>
                <a:lnTo>
                  <a:pt x="17109" y="17166"/>
                </a:lnTo>
                <a:lnTo>
                  <a:pt x="10156" y="24472"/>
                </a:lnTo>
                <a:lnTo>
                  <a:pt x="8417" y="28916"/>
                </a:lnTo>
                <a:lnTo>
                  <a:pt x="8417" y="34151"/>
                </a:lnTo>
                <a:lnTo>
                  <a:pt x="8108" y="84581"/>
                </a:lnTo>
                <a:lnTo>
                  <a:pt x="7228" y="131494"/>
                </a:lnTo>
                <a:lnTo>
                  <a:pt x="5741" y="176741"/>
                </a:lnTo>
                <a:lnTo>
                  <a:pt x="3660" y="219706"/>
                </a:lnTo>
                <a:lnTo>
                  <a:pt x="0" y="280156"/>
                </a:lnTo>
                <a:lnTo>
                  <a:pt x="686" y="289585"/>
                </a:lnTo>
                <a:lnTo>
                  <a:pt x="37513" y="313943"/>
                </a:lnTo>
                <a:lnTo>
                  <a:pt x="51350" y="313498"/>
                </a:lnTo>
                <a:lnTo>
                  <a:pt x="104119" y="306821"/>
                </a:lnTo>
                <a:lnTo>
                  <a:pt x="142501" y="298648"/>
                </a:lnTo>
                <a:lnTo>
                  <a:pt x="180750" y="280156"/>
                </a:lnTo>
                <a:lnTo>
                  <a:pt x="180792" y="276504"/>
                </a:lnTo>
                <a:lnTo>
                  <a:pt x="36414" y="276504"/>
                </a:lnTo>
                <a:lnTo>
                  <a:pt x="36506" y="263948"/>
                </a:lnTo>
                <a:lnTo>
                  <a:pt x="36895" y="257020"/>
                </a:lnTo>
                <a:lnTo>
                  <a:pt x="39890" y="221898"/>
                </a:lnTo>
                <a:lnTo>
                  <a:pt x="42052" y="178453"/>
                </a:lnTo>
                <a:lnTo>
                  <a:pt x="43596" y="132681"/>
                </a:lnTo>
                <a:lnTo>
                  <a:pt x="44527" y="83964"/>
                </a:lnTo>
                <a:lnTo>
                  <a:pt x="44832" y="34151"/>
                </a:lnTo>
                <a:lnTo>
                  <a:pt x="44832" y="28916"/>
                </a:lnTo>
                <a:lnTo>
                  <a:pt x="43093" y="24472"/>
                </a:lnTo>
                <a:lnTo>
                  <a:pt x="36140" y="17166"/>
                </a:lnTo>
                <a:lnTo>
                  <a:pt x="31779" y="15340"/>
                </a:lnTo>
                <a:close/>
              </a:path>
              <a:path w="825500" h="314325">
                <a:moveTo>
                  <a:pt x="168287" y="253127"/>
                </a:moveTo>
                <a:lnTo>
                  <a:pt x="161212" y="253127"/>
                </a:lnTo>
                <a:lnTo>
                  <a:pt x="159260" y="253431"/>
                </a:lnTo>
                <a:lnTo>
                  <a:pt x="122258" y="264074"/>
                </a:lnTo>
                <a:lnTo>
                  <a:pt x="90487" y="271162"/>
                </a:lnTo>
                <a:lnTo>
                  <a:pt x="61872" y="275306"/>
                </a:lnTo>
                <a:lnTo>
                  <a:pt x="36414" y="276504"/>
                </a:lnTo>
                <a:lnTo>
                  <a:pt x="180792" y="276504"/>
                </a:lnTo>
                <a:lnTo>
                  <a:pt x="180792" y="267434"/>
                </a:lnTo>
                <a:lnTo>
                  <a:pt x="179268" y="263110"/>
                </a:lnTo>
                <a:lnTo>
                  <a:pt x="176217" y="259336"/>
                </a:lnTo>
                <a:lnTo>
                  <a:pt x="172679" y="255197"/>
                </a:lnTo>
                <a:lnTo>
                  <a:pt x="168287" y="253127"/>
                </a:lnTo>
                <a:close/>
              </a:path>
              <a:path w="825500" h="314325">
                <a:moveTo>
                  <a:pt x="459911" y="0"/>
                </a:moveTo>
                <a:lnTo>
                  <a:pt x="453050" y="3846"/>
                </a:lnTo>
                <a:lnTo>
                  <a:pt x="444724" y="15934"/>
                </a:lnTo>
                <a:lnTo>
                  <a:pt x="434934" y="36263"/>
                </a:lnTo>
                <a:lnTo>
                  <a:pt x="423680" y="64833"/>
                </a:lnTo>
                <a:lnTo>
                  <a:pt x="414886" y="86709"/>
                </a:lnTo>
                <a:lnTo>
                  <a:pt x="402957" y="112888"/>
                </a:lnTo>
                <a:lnTo>
                  <a:pt x="387895" y="143371"/>
                </a:lnTo>
                <a:lnTo>
                  <a:pt x="351515" y="212931"/>
                </a:lnTo>
                <a:lnTo>
                  <a:pt x="336487" y="243379"/>
                </a:lnTo>
                <a:lnTo>
                  <a:pt x="324615" y="269501"/>
                </a:lnTo>
                <a:lnTo>
                  <a:pt x="315901" y="291297"/>
                </a:lnTo>
                <a:lnTo>
                  <a:pt x="315047" y="293489"/>
                </a:lnTo>
                <a:lnTo>
                  <a:pt x="314619" y="295559"/>
                </a:lnTo>
                <a:lnTo>
                  <a:pt x="314619" y="302012"/>
                </a:lnTo>
                <a:lnTo>
                  <a:pt x="316327" y="305786"/>
                </a:lnTo>
                <a:lnTo>
                  <a:pt x="323159" y="311873"/>
                </a:lnTo>
                <a:lnTo>
                  <a:pt x="327124" y="313396"/>
                </a:lnTo>
                <a:lnTo>
                  <a:pt x="338225" y="313396"/>
                </a:lnTo>
                <a:lnTo>
                  <a:pt x="343166" y="309805"/>
                </a:lnTo>
                <a:lnTo>
                  <a:pt x="346459" y="302620"/>
                </a:lnTo>
                <a:lnTo>
                  <a:pt x="379580" y="229384"/>
                </a:lnTo>
                <a:lnTo>
                  <a:pt x="419472" y="153776"/>
                </a:lnTo>
                <a:lnTo>
                  <a:pt x="430165" y="132327"/>
                </a:lnTo>
                <a:lnTo>
                  <a:pt x="439554" y="112181"/>
                </a:lnTo>
                <a:lnTo>
                  <a:pt x="447640" y="93336"/>
                </a:lnTo>
                <a:lnTo>
                  <a:pt x="454422" y="75792"/>
                </a:lnTo>
                <a:lnTo>
                  <a:pt x="474917" y="26116"/>
                </a:lnTo>
                <a:lnTo>
                  <a:pt x="476260" y="22219"/>
                </a:lnTo>
                <a:lnTo>
                  <a:pt x="476930" y="18872"/>
                </a:lnTo>
                <a:lnTo>
                  <a:pt x="476930" y="11687"/>
                </a:lnTo>
                <a:lnTo>
                  <a:pt x="475222" y="7943"/>
                </a:lnTo>
                <a:lnTo>
                  <a:pt x="468391" y="1734"/>
                </a:lnTo>
                <a:lnTo>
                  <a:pt x="464426" y="121"/>
                </a:lnTo>
                <a:lnTo>
                  <a:pt x="459911" y="0"/>
                </a:lnTo>
                <a:close/>
              </a:path>
              <a:path w="825500" h="314325">
                <a:moveTo>
                  <a:pt x="642833" y="15828"/>
                </a:moveTo>
                <a:lnTo>
                  <a:pt x="636428" y="18750"/>
                </a:lnTo>
                <a:lnTo>
                  <a:pt x="631794" y="25203"/>
                </a:lnTo>
                <a:lnTo>
                  <a:pt x="627890" y="30438"/>
                </a:lnTo>
                <a:lnTo>
                  <a:pt x="625937" y="36526"/>
                </a:lnTo>
                <a:lnTo>
                  <a:pt x="626046" y="48682"/>
                </a:lnTo>
                <a:lnTo>
                  <a:pt x="626395" y="55336"/>
                </a:lnTo>
                <a:lnTo>
                  <a:pt x="626915" y="62470"/>
                </a:lnTo>
                <a:lnTo>
                  <a:pt x="628436" y="79616"/>
                </a:lnTo>
                <a:lnTo>
                  <a:pt x="628980" y="87069"/>
                </a:lnTo>
                <a:lnTo>
                  <a:pt x="629228" y="91897"/>
                </a:lnTo>
                <a:lnTo>
                  <a:pt x="629294" y="103506"/>
                </a:lnTo>
                <a:lnTo>
                  <a:pt x="629185" y="107969"/>
                </a:lnTo>
                <a:lnTo>
                  <a:pt x="628499" y="119395"/>
                </a:lnTo>
                <a:lnTo>
                  <a:pt x="627356" y="132898"/>
                </a:lnTo>
                <a:lnTo>
                  <a:pt x="624154" y="164071"/>
                </a:lnTo>
                <a:lnTo>
                  <a:pt x="623010" y="177608"/>
                </a:lnTo>
                <a:lnTo>
                  <a:pt x="622324" y="189091"/>
                </a:lnTo>
                <a:lnTo>
                  <a:pt x="622247" y="192265"/>
                </a:lnTo>
                <a:lnTo>
                  <a:pt x="622181" y="206618"/>
                </a:lnTo>
                <a:lnTo>
                  <a:pt x="622438" y="216486"/>
                </a:lnTo>
                <a:lnTo>
                  <a:pt x="622867" y="228123"/>
                </a:lnTo>
                <a:lnTo>
                  <a:pt x="624068" y="254936"/>
                </a:lnTo>
                <a:lnTo>
                  <a:pt x="624522" y="267555"/>
                </a:lnTo>
                <a:lnTo>
                  <a:pt x="624732" y="275591"/>
                </a:lnTo>
                <a:lnTo>
                  <a:pt x="624839" y="289897"/>
                </a:lnTo>
                <a:lnTo>
                  <a:pt x="626578" y="294372"/>
                </a:lnTo>
                <a:lnTo>
                  <a:pt x="633531" y="301555"/>
                </a:lnTo>
                <a:lnTo>
                  <a:pt x="637893" y="303350"/>
                </a:lnTo>
                <a:lnTo>
                  <a:pt x="648384" y="303350"/>
                </a:lnTo>
                <a:lnTo>
                  <a:pt x="652745" y="301555"/>
                </a:lnTo>
                <a:lnTo>
                  <a:pt x="659698" y="294372"/>
                </a:lnTo>
                <a:lnTo>
                  <a:pt x="661437" y="289897"/>
                </a:lnTo>
                <a:lnTo>
                  <a:pt x="661437" y="284540"/>
                </a:lnTo>
                <a:lnTo>
                  <a:pt x="660523" y="248561"/>
                </a:lnTo>
                <a:lnTo>
                  <a:pt x="659058" y="212766"/>
                </a:lnTo>
                <a:lnTo>
                  <a:pt x="751930" y="212766"/>
                </a:lnTo>
                <a:lnTo>
                  <a:pt x="735548" y="203269"/>
                </a:lnTo>
                <a:lnTo>
                  <a:pt x="750107" y="198281"/>
                </a:lnTo>
                <a:lnTo>
                  <a:pt x="763407" y="192265"/>
                </a:lnTo>
                <a:lnTo>
                  <a:pt x="775450" y="185222"/>
                </a:lnTo>
                <a:lnTo>
                  <a:pt x="786235" y="177152"/>
                </a:lnTo>
                <a:lnTo>
                  <a:pt x="790786" y="172586"/>
                </a:lnTo>
                <a:lnTo>
                  <a:pt x="674246" y="172586"/>
                </a:lnTo>
                <a:lnTo>
                  <a:pt x="671532" y="172525"/>
                </a:lnTo>
                <a:lnTo>
                  <a:pt x="664335" y="172281"/>
                </a:lnTo>
                <a:lnTo>
                  <a:pt x="661681" y="172222"/>
                </a:lnTo>
                <a:lnTo>
                  <a:pt x="659973" y="172222"/>
                </a:lnTo>
                <a:lnTo>
                  <a:pt x="663816" y="135878"/>
                </a:lnTo>
                <a:lnTo>
                  <a:pt x="664857" y="125456"/>
                </a:lnTo>
                <a:lnTo>
                  <a:pt x="665619" y="115548"/>
                </a:lnTo>
                <a:lnTo>
                  <a:pt x="666011" y="107969"/>
                </a:lnTo>
                <a:lnTo>
                  <a:pt x="666118" y="103506"/>
                </a:lnTo>
                <a:lnTo>
                  <a:pt x="666084" y="91897"/>
                </a:lnTo>
                <a:lnTo>
                  <a:pt x="665768" y="86445"/>
                </a:lnTo>
                <a:lnTo>
                  <a:pt x="664914" y="77435"/>
                </a:lnTo>
                <a:lnTo>
                  <a:pt x="663084" y="55336"/>
                </a:lnTo>
                <a:lnTo>
                  <a:pt x="772307" y="55336"/>
                </a:lnTo>
                <a:lnTo>
                  <a:pt x="769801" y="52860"/>
                </a:lnTo>
                <a:lnTo>
                  <a:pt x="737378" y="32142"/>
                </a:lnTo>
                <a:lnTo>
                  <a:pt x="695107" y="19907"/>
                </a:lnTo>
                <a:lnTo>
                  <a:pt x="642833" y="15828"/>
                </a:lnTo>
                <a:close/>
              </a:path>
              <a:path w="825500" h="314325">
                <a:moveTo>
                  <a:pt x="751930" y="212766"/>
                </a:moveTo>
                <a:lnTo>
                  <a:pt x="659058" y="212766"/>
                </a:lnTo>
                <a:lnTo>
                  <a:pt x="695267" y="225527"/>
                </a:lnTo>
                <a:lnTo>
                  <a:pt x="729783" y="243174"/>
                </a:lnTo>
                <a:lnTo>
                  <a:pt x="762606" y="265706"/>
                </a:lnTo>
                <a:lnTo>
                  <a:pt x="793737" y="293123"/>
                </a:lnTo>
                <a:lnTo>
                  <a:pt x="797764" y="297019"/>
                </a:lnTo>
                <a:lnTo>
                  <a:pt x="802093" y="298968"/>
                </a:lnTo>
                <a:lnTo>
                  <a:pt x="811731" y="298968"/>
                </a:lnTo>
                <a:lnTo>
                  <a:pt x="816093" y="297080"/>
                </a:lnTo>
                <a:lnTo>
                  <a:pt x="823534" y="289532"/>
                </a:lnTo>
                <a:lnTo>
                  <a:pt x="825394" y="285088"/>
                </a:lnTo>
                <a:lnTo>
                  <a:pt x="825394" y="275591"/>
                </a:lnTo>
                <a:lnTo>
                  <a:pt x="785274" y="234590"/>
                </a:lnTo>
                <a:lnTo>
                  <a:pt x="762207" y="218724"/>
                </a:lnTo>
                <a:lnTo>
                  <a:pt x="751930" y="212766"/>
                </a:lnTo>
                <a:close/>
              </a:path>
              <a:path w="825500" h="314325">
                <a:moveTo>
                  <a:pt x="772307" y="55336"/>
                </a:moveTo>
                <a:lnTo>
                  <a:pt x="663084" y="55336"/>
                </a:lnTo>
                <a:lnTo>
                  <a:pt x="690166" y="57528"/>
                </a:lnTo>
                <a:lnTo>
                  <a:pt x="704553" y="60142"/>
                </a:lnTo>
                <a:lnTo>
                  <a:pt x="745794" y="80722"/>
                </a:lnTo>
                <a:lnTo>
                  <a:pt x="772900" y="115548"/>
                </a:lnTo>
                <a:lnTo>
                  <a:pt x="774707" y="128024"/>
                </a:lnTo>
                <a:lnTo>
                  <a:pt x="774637" y="132898"/>
                </a:lnTo>
                <a:lnTo>
                  <a:pt x="745977" y="160168"/>
                </a:lnTo>
                <a:lnTo>
                  <a:pt x="697944" y="171810"/>
                </a:lnTo>
                <a:lnTo>
                  <a:pt x="676076" y="172586"/>
                </a:lnTo>
                <a:lnTo>
                  <a:pt x="790786" y="172586"/>
                </a:lnTo>
                <a:lnTo>
                  <a:pt x="797283" y="166069"/>
                </a:lnTo>
                <a:lnTo>
                  <a:pt x="805174" y="154186"/>
                </a:lnTo>
                <a:lnTo>
                  <a:pt x="809909" y="141505"/>
                </a:lnTo>
                <a:lnTo>
                  <a:pt x="811488" y="128024"/>
                </a:lnTo>
                <a:lnTo>
                  <a:pt x="806856" y="100801"/>
                </a:lnTo>
                <a:lnTo>
                  <a:pt x="792960" y="75746"/>
                </a:lnTo>
                <a:lnTo>
                  <a:pt x="772307" y="5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218" y="6773301"/>
            <a:ext cx="1971675" cy="314325"/>
          </a:xfrm>
          <a:custGeom>
            <a:avLst/>
            <a:gdLst/>
            <a:ahLst/>
            <a:cxnLst/>
            <a:rect l="l" t="t" r="r" b="b"/>
            <a:pathLst>
              <a:path w="1971675" h="314325">
                <a:moveTo>
                  <a:pt x="20652" y="15828"/>
                </a:moveTo>
                <a:lnTo>
                  <a:pt x="14248" y="18750"/>
                </a:lnTo>
                <a:lnTo>
                  <a:pt x="9613" y="25203"/>
                </a:lnTo>
                <a:lnTo>
                  <a:pt x="5709" y="30438"/>
                </a:lnTo>
                <a:lnTo>
                  <a:pt x="3757" y="36526"/>
                </a:lnTo>
                <a:lnTo>
                  <a:pt x="3865" y="48682"/>
                </a:lnTo>
                <a:lnTo>
                  <a:pt x="4214" y="55336"/>
                </a:lnTo>
                <a:lnTo>
                  <a:pt x="4734" y="62471"/>
                </a:lnTo>
                <a:lnTo>
                  <a:pt x="6255" y="79616"/>
                </a:lnTo>
                <a:lnTo>
                  <a:pt x="6798" y="87069"/>
                </a:lnTo>
                <a:lnTo>
                  <a:pt x="7047" y="91897"/>
                </a:lnTo>
                <a:lnTo>
                  <a:pt x="7113" y="103506"/>
                </a:lnTo>
                <a:lnTo>
                  <a:pt x="7004" y="107969"/>
                </a:lnTo>
                <a:lnTo>
                  <a:pt x="6318" y="119395"/>
                </a:lnTo>
                <a:lnTo>
                  <a:pt x="5175" y="132898"/>
                </a:lnTo>
                <a:lnTo>
                  <a:pt x="1973" y="164071"/>
                </a:lnTo>
                <a:lnTo>
                  <a:pt x="829" y="177608"/>
                </a:lnTo>
                <a:lnTo>
                  <a:pt x="143" y="189091"/>
                </a:lnTo>
                <a:lnTo>
                  <a:pt x="66" y="192265"/>
                </a:lnTo>
                <a:lnTo>
                  <a:pt x="0" y="206618"/>
                </a:lnTo>
                <a:lnTo>
                  <a:pt x="257" y="216486"/>
                </a:lnTo>
                <a:lnTo>
                  <a:pt x="686" y="228123"/>
                </a:lnTo>
                <a:lnTo>
                  <a:pt x="1887" y="254936"/>
                </a:lnTo>
                <a:lnTo>
                  <a:pt x="2341" y="267555"/>
                </a:lnTo>
                <a:lnTo>
                  <a:pt x="2550" y="275591"/>
                </a:lnTo>
                <a:lnTo>
                  <a:pt x="2658" y="289897"/>
                </a:lnTo>
                <a:lnTo>
                  <a:pt x="4397" y="294372"/>
                </a:lnTo>
                <a:lnTo>
                  <a:pt x="11351" y="301555"/>
                </a:lnTo>
                <a:lnTo>
                  <a:pt x="15711" y="303350"/>
                </a:lnTo>
                <a:lnTo>
                  <a:pt x="26203" y="303350"/>
                </a:lnTo>
                <a:lnTo>
                  <a:pt x="30564" y="301555"/>
                </a:lnTo>
                <a:lnTo>
                  <a:pt x="37517" y="294372"/>
                </a:lnTo>
                <a:lnTo>
                  <a:pt x="39256" y="289897"/>
                </a:lnTo>
                <a:lnTo>
                  <a:pt x="39256" y="284539"/>
                </a:lnTo>
                <a:lnTo>
                  <a:pt x="38341" y="248561"/>
                </a:lnTo>
                <a:lnTo>
                  <a:pt x="36877" y="212765"/>
                </a:lnTo>
                <a:lnTo>
                  <a:pt x="129748" y="212765"/>
                </a:lnTo>
                <a:lnTo>
                  <a:pt x="113367" y="203268"/>
                </a:lnTo>
                <a:lnTo>
                  <a:pt x="127925" y="198280"/>
                </a:lnTo>
                <a:lnTo>
                  <a:pt x="141226" y="192265"/>
                </a:lnTo>
                <a:lnTo>
                  <a:pt x="153269" y="185222"/>
                </a:lnTo>
                <a:lnTo>
                  <a:pt x="164054" y="177152"/>
                </a:lnTo>
                <a:lnTo>
                  <a:pt x="168605" y="172586"/>
                </a:lnTo>
                <a:lnTo>
                  <a:pt x="52065" y="172586"/>
                </a:lnTo>
                <a:lnTo>
                  <a:pt x="49351" y="172525"/>
                </a:lnTo>
                <a:lnTo>
                  <a:pt x="42154" y="172283"/>
                </a:lnTo>
                <a:lnTo>
                  <a:pt x="39500" y="172222"/>
                </a:lnTo>
                <a:lnTo>
                  <a:pt x="37793" y="172222"/>
                </a:lnTo>
                <a:lnTo>
                  <a:pt x="41636" y="135877"/>
                </a:lnTo>
                <a:lnTo>
                  <a:pt x="42676" y="125456"/>
                </a:lnTo>
                <a:lnTo>
                  <a:pt x="43439" y="115548"/>
                </a:lnTo>
                <a:lnTo>
                  <a:pt x="43830" y="107969"/>
                </a:lnTo>
                <a:lnTo>
                  <a:pt x="43937" y="103506"/>
                </a:lnTo>
                <a:lnTo>
                  <a:pt x="43902" y="91897"/>
                </a:lnTo>
                <a:lnTo>
                  <a:pt x="43587" y="86445"/>
                </a:lnTo>
                <a:lnTo>
                  <a:pt x="42733" y="77435"/>
                </a:lnTo>
                <a:lnTo>
                  <a:pt x="40903" y="55336"/>
                </a:lnTo>
                <a:lnTo>
                  <a:pt x="150126" y="55336"/>
                </a:lnTo>
                <a:lnTo>
                  <a:pt x="147620" y="52859"/>
                </a:lnTo>
                <a:lnTo>
                  <a:pt x="115197" y="32142"/>
                </a:lnTo>
                <a:lnTo>
                  <a:pt x="72926" y="19905"/>
                </a:lnTo>
                <a:lnTo>
                  <a:pt x="20652" y="15828"/>
                </a:lnTo>
                <a:close/>
              </a:path>
              <a:path w="1971675" h="314325">
                <a:moveTo>
                  <a:pt x="129748" y="212765"/>
                </a:moveTo>
                <a:lnTo>
                  <a:pt x="36877" y="212765"/>
                </a:lnTo>
                <a:lnTo>
                  <a:pt x="73086" y="225527"/>
                </a:lnTo>
                <a:lnTo>
                  <a:pt x="107602" y="243174"/>
                </a:lnTo>
                <a:lnTo>
                  <a:pt x="140425" y="265706"/>
                </a:lnTo>
                <a:lnTo>
                  <a:pt x="171557" y="293123"/>
                </a:lnTo>
                <a:lnTo>
                  <a:pt x="175583" y="297019"/>
                </a:lnTo>
                <a:lnTo>
                  <a:pt x="179913" y="298968"/>
                </a:lnTo>
                <a:lnTo>
                  <a:pt x="189550" y="298968"/>
                </a:lnTo>
                <a:lnTo>
                  <a:pt x="193911" y="297080"/>
                </a:lnTo>
                <a:lnTo>
                  <a:pt x="201354" y="289532"/>
                </a:lnTo>
                <a:lnTo>
                  <a:pt x="203214" y="285088"/>
                </a:lnTo>
                <a:lnTo>
                  <a:pt x="203214" y="275591"/>
                </a:lnTo>
                <a:lnTo>
                  <a:pt x="163094" y="234590"/>
                </a:lnTo>
                <a:lnTo>
                  <a:pt x="140026" y="218724"/>
                </a:lnTo>
                <a:lnTo>
                  <a:pt x="129748" y="212765"/>
                </a:lnTo>
                <a:close/>
              </a:path>
              <a:path w="1971675" h="314325">
                <a:moveTo>
                  <a:pt x="150126" y="55336"/>
                </a:moveTo>
                <a:lnTo>
                  <a:pt x="40903" y="55336"/>
                </a:lnTo>
                <a:lnTo>
                  <a:pt x="67984" y="57528"/>
                </a:lnTo>
                <a:lnTo>
                  <a:pt x="82373" y="60142"/>
                </a:lnTo>
                <a:lnTo>
                  <a:pt x="123613" y="80722"/>
                </a:lnTo>
                <a:lnTo>
                  <a:pt x="150719" y="115548"/>
                </a:lnTo>
                <a:lnTo>
                  <a:pt x="152526" y="128024"/>
                </a:lnTo>
                <a:lnTo>
                  <a:pt x="152456" y="132898"/>
                </a:lnTo>
                <a:lnTo>
                  <a:pt x="123796" y="160167"/>
                </a:lnTo>
                <a:lnTo>
                  <a:pt x="75762" y="171810"/>
                </a:lnTo>
                <a:lnTo>
                  <a:pt x="53895" y="172586"/>
                </a:lnTo>
                <a:lnTo>
                  <a:pt x="168605" y="172586"/>
                </a:lnTo>
                <a:lnTo>
                  <a:pt x="175102" y="166068"/>
                </a:lnTo>
                <a:lnTo>
                  <a:pt x="182993" y="154186"/>
                </a:lnTo>
                <a:lnTo>
                  <a:pt x="187728" y="141505"/>
                </a:lnTo>
                <a:lnTo>
                  <a:pt x="189306" y="128024"/>
                </a:lnTo>
                <a:lnTo>
                  <a:pt x="184675" y="100801"/>
                </a:lnTo>
                <a:lnTo>
                  <a:pt x="170779" y="75745"/>
                </a:lnTo>
                <a:lnTo>
                  <a:pt x="150126" y="55336"/>
                </a:lnTo>
                <a:close/>
              </a:path>
              <a:path w="1971675" h="314325">
                <a:moveTo>
                  <a:pt x="375734" y="63007"/>
                </a:moveTo>
                <a:lnTo>
                  <a:pt x="338561" y="63007"/>
                </a:lnTo>
                <a:lnTo>
                  <a:pt x="339075" y="75951"/>
                </a:lnTo>
                <a:lnTo>
                  <a:pt x="340070" y="92502"/>
                </a:lnTo>
                <a:lnTo>
                  <a:pt x="341546" y="112660"/>
                </a:lnTo>
                <a:lnTo>
                  <a:pt x="345343" y="158752"/>
                </a:lnTo>
                <a:lnTo>
                  <a:pt x="346658" y="178431"/>
                </a:lnTo>
                <a:lnTo>
                  <a:pt x="347447" y="195461"/>
                </a:lnTo>
                <a:lnTo>
                  <a:pt x="347710" y="209843"/>
                </a:lnTo>
                <a:lnTo>
                  <a:pt x="347784" y="214957"/>
                </a:lnTo>
                <a:lnTo>
                  <a:pt x="348007" y="221167"/>
                </a:lnTo>
                <a:lnTo>
                  <a:pt x="348379" y="228472"/>
                </a:lnTo>
                <a:lnTo>
                  <a:pt x="349420" y="245263"/>
                </a:lnTo>
                <a:lnTo>
                  <a:pt x="349792" y="252534"/>
                </a:lnTo>
                <a:lnTo>
                  <a:pt x="350015" y="258686"/>
                </a:lnTo>
                <a:lnTo>
                  <a:pt x="350090" y="265546"/>
                </a:lnTo>
                <a:lnTo>
                  <a:pt x="349784" y="268286"/>
                </a:lnTo>
                <a:lnTo>
                  <a:pt x="348564" y="275591"/>
                </a:lnTo>
                <a:lnTo>
                  <a:pt x="348260" y="278330"/>
                </a:lnTo>
                <a:lnTo>
                  <a:pt x="348260" y="285513"/>
                </a:lnTo>
                <a:lnTo>
                  <a:pt x="350212" y="289897"/>
                </a:lnTo>
                <a:lnTo>
                  <a:pt x="358018" y="296716"/>
                </a:lnTo>
                <a:lnTo>
                  <a:pt x="362410" y="298420"/>
                </a:lnTo>
                <a:lnTo>
                  <a:pt x="374488" y="298420"/>
                </a:lnTo>
                <a:lnTo>
                  <a:pt x="379795" y="294402"/>
                </a:lnTo>
                <a:lnTo>
                  <a:pt x="383210" y="286367"/>
                </a:lnTo>
                <a:lnTo>
                  <a:pt x="385893" y="280400"/>
                </a:lnTo>
                <a:lnTo>
                  <a:pt x="387236" y="273278"/>
                </a:lnTo>
                <a:lnTo>
                  <a:pt x="387109" y="258686"/>
                </a:lnTo>
                <a:lnTo>
                  <a:pt x="386809" y="254101"/>
                </a:lnTo>
                <a:lnTo>
                  <a:pt x="385101" y="236813"/>
                </a:lnTo>
                <a:lnTo>
                  <a:pt x="384674" y="230358"/>
                </a:lnTo>
                <a:lnTo>
                  <a:pt x="383668" y="190987"/>
                </a:lnTo>
                <a:lnTo>
                  <a:pt x="380648" y="144096"/>
                </a:lnTo>
                <a:lnTo>
                  <a:pt x="378693" y="117751"/>
                </a:lnTo>
                <a:lnTo>
                  <a:pt x="377218" y="95333"/>
                </a:lnTo>
                <a:lnTo>
                  <a:pt x="376223" y="76841"/>
                </a:lnTo>
                <a:lnTo>
                  <a:pt x="375734" y="63007"/>
                </a:lnTo>
                <a:close/>
              </a:path>
              <a:path w="1971675" h="314325">
                <a:moveTo>
                  <a:pt x="483969" y="62276"/>
                </a:moveTo>
                <a:lnTo>
                  <a:pt x="388700" y="62276"/>
                </a:lnTo>
                <a:lnTo>
                  <a:pt x="396660" y="62322"/>
                </a:lnTo>
                <a:lnTo>
                  <a:pt x="406266" y="62642"/>
                </a:lnTo>
                <a:lnTo>
                  <a:pt x="417520" y="63236"/>
                </a:lnTo>
                <a:lnTo>
                  <a:pt x="443596" y="65062"/>
                </a:lnTo>
                <a:lnTo>
                  <a:pt x="454941" y="65747"/>
                </a:lnTo>
                <a:lnTo>
                  <a:pt x="464456" y="66158"/>
                </a:lnTo>
                <a:lnTo>
                  <a:pt x="472142" y="66295"/>
                </a:lnTo>
                <a:lnTo>
                  <a:pt x="477388" y="66295"/>
                </a:lnTo>
                <a:lnTo>
                  <a:pt x="481780" y="64499"/>
                </a:lnTo>
                <a:lnTo>
                  <a:pt x="483969" y="62276"/>
                </a:lnTo>
                <a:close/>
              </a:path>
              <a:path w="1971675" h="314325">
                <a:moveTo>
                  <a:pt x="257254" y="19905"/>
                </a:moveTo>
                <a:lnTo>
                  <a:pt x="252556" y="21854"/>
                </a:lnTo>
                <a:lnTo>
                  <a:pt x="248896" y="26116"/>
                </a:lnTo>
                <a:lnTo>
                  <a:pt x="245725" y="29890"/>
                </a:lnTo>
                <a:lnTo>
                  <a:pt x="244139" y="34273"/>
                </a:lnTo>
                <a:lnTo>
                  <a:pt x="244139" y="48762"/>
                </a:lnTo>
                <a:lnTo>
                  <a:pt x="286134" y="61728"/>
                </a:lnTo>
                <a:lnTo>
                  <a:pt x="321908" y="63190"/>
                </a:lnTo>
                <a:lnTo>
                  <a:pt x="338561" y="63007"/>
                </a:lnTo>
                <a:lnTo>
                  <a:pt x="375734" y="63007"/>
                </a:lnTo>
                <a:lnTo>
                  <a:pt x="375708" y="62276"/>
                </a:lnTo>
                <a:lnTo>
                  <a:pt x="483969" y="62276"/>
                </a:lnTo>
                <a:lnTo>
                  <a:pt x="488856" y="57315"/>
                </a:lnTo>
                <a:lnTo>
                  <a:pt x="490624" y="52901"/>
                </a:lnTo>
                <a:lnTo>
                  <a:pt x="490624" y="42308"/>
                </a:lnTo>
                <a:lnTo>
                  <a:pt x="488856" y="37834"/>
                </a:lnTo>
                <a:lnTo>
                  <a:pt x="481780" y="30651"/>
                </a:lnTo>
                <a:lnTo>
                  <a:pt x="477388" y="28855"/>
                </a:lnTo>
                <a:lnTo>
                  <a:pt x="472142" y="28855"/>
                </a:lnTo>
                <a:lnTo>
                  <a:pt x="464245" y="28730"/>
                </a:lnTo>
                <a:lnTo>
                  <a:pt x="454644" y="28353"/>
                </a:lnTo>
                <a:lnTo>
                  <a:pt x="443338" y="27725"/>
                </a:lnTo>
                <a:lnTo>
                  <a:pt x="417320" y="25967"/>
                </a:lnTo>
                <a:lnTo>
                  <a:pt x="413416" y="25750"/>
                </a:lnTo>
                <a:lnTo>
                  <a:pt x="321908" y="25750"/>
                </a:lnTo>
                <a:lnTo>
                  <a:pt x="315801" y="25613"/>
                </a:lnTo>
                <a:lnTo>
                  <a:pt x="308825" y="25202"/>
                </a:lnTo>
                <a:lnTo>
                  <a:pt x="300980" y="24518"/>
                </a:lnTo>
                <a:lnTo>
                  <a:pt x="292265" y="23559"/>
                </a:lnTo>
                <a:lnTo>
                  <a:pt x="273508" y="21276"/>
                </a:lnTo>
                <a:lnTo>
                  <a:pt x="267218" y="20614"/>
                </a:lnTo>
                <a:lnTo>
                  <a:pt x="262987" y="20271"/>
                </a:lnTo>
                <a:lnTo>
                  <a:pt x="257254" y="19905"/>
                </a:lnTo>
                <a:close/>
              </a:path>
              <a:path w="1971675" h="314325">
                <a:moveTo>
                  <a:pt x="388517" y="24837"/>
                </a:moveTo>
                <a:lnTo>
                  <a:pt x="382318" y="24865"/>
                </a:lnTo>
                <a:lnTo>
                  <a:pt x="321908" y="25750"/>
                </a:lnTo>
                <a:lnTo>
                  <a:pt x="413416" y="25750"/>
                </a:lnTo>
                <a:lnTo>
                  <a:pt x="406015" y="25339"/>
                </a:lnTo>
                <a:lnTo>
                  <a:pt x="396414" y="24962"/>
                </a:lnTo>
                <a:lnTo>
                  <a:pt x="388517" y="24837"/>
                </a:lnTo>
                <a:close/>
              </a:path>
              <a:path w="1971675" h="314325">
                <a:moveTo>
                  <a:pt x="628289" y="63007"/>
                </a:moveTo>
                <a:lnTo>
                  <a:pt x="591117" y="63007"/>
                </a:lnTo>
                <a:lnTo>
                  <a:pt x="591631" y="75951"/>
                </a:lnTo>
                <a:lnTo>
                  <a:pt x="592626" y="92502"/>
                </a:lnTo>
                <a:lnTo>
                  <a:pt x="594101" y="112660"/>
                </a:lnTo>
                <a:lnTo>
                  <a:pt x="597898" y="158752"/>
                </a:lnTo>
                <a:lnTo>
                  <a:pt x="599213" y="178431"/>
                </a:lnTo>
                <a:lnTo>
                  <a:pt x="600003" y="195461"/>
                </a:lnTo>
                <a:lnTo>
                  <a:pt x="600266" y="209843"/>
                </a:lnTo>
                <a:lnTo>
                  <a:pt x="600340" y="214957"/>
                </a:lnTo>
                <a:lnTo>
                  <a:pt x="600563" y="221167"/>
                </a:lnTo>
                <a:lnTo>
                  <a:pt x="600935" y="228472"/>
                </a:lnTo>
                <a:lnTo>
                  <a:pt x="601975" y="245263"/>
                </a:lnTo>
                <a:lnTo>
                  <a:pt x="602347" y="252534"/>
                </a:lnTo>
                <a:lnTo>
                  <a:pt x="602570" y="258686"/>
                </a:lnTo>
                <a:lnTo>
                  <a:pt x="602644" y="265546"/>
                </a:lnTo>
                <a:lnTo>
                  <a:pt x="602340" y="268286"/>
                </a:lnTo>
                <a:lnTo>
                  <a:pt x="601120" y="275591"/>
                </a:lnTo>
                <a:lnTo>
                  <a:pt x="600814" y="278330"/>
                </a:lnTo>
                <a:lnTo>
                  <a:pt x="600814" y="285515"/>
                </a:lnTo>
                <a:lnTo>
                  <a:pt x="602766" y="289897"/>
                </a:lnTo>
                <a:lnTo>
                  <a:pt x="610573" y="296716"/>
                </a:lnTo>
                <a:lnTo>
                  <a:pt x="614965" y="298420"/>
                </a:lnTo>
                <a:lnTo>
                  <a:pt x="627042" y="298420"/>
                </a:lnTo>
                <a:lnTo>
                  <a:pt x="632350" y="294402"/>
                </a:lnTo>
                <a:lnTo>
                  <a:pt x="635765" y="286367"/>
                </a:lnTo>
                <a:lnTo>
                  <a:pt x="638449" y="280400"/>
                </a:lnTo>
                <a:lnTo>
                  <a:pt x="639791" y="273278"/>
                </a:lnTo>
                <a:lnTo>
                  <a:pt x="639664" y="258686"/>
                </a:lnTo>
                <a:lnTo>
                  <a:pt x="639364" y="254101"/>
                </a:lnTo>
                <a:lnTo>
                  <a:pt x="637656" y="236813"/>
                </a:lnTo>
                <a:lnTo>
                  <a:pt x="637229" y="230360"/>
                </a:lnTo>
                <a:lnTo>
                  <a:pt x="636223" y="190987"/>
                </a:lnTo>
                <a:lnTo>
                  <a:pt x="633203" y="144096"/>
                </a:lnTo>
                <a:lnTo>
                  <a:pt x="631248" y="117751"/>
                </a:lnTo>
                <a:lnTo>
                  <a:pt x="629772" y="95333"/>
                </a:lnTo>
                <a:lnTo>
                  <a:pt x="628777" y="76841"/>
                </a:lnTo>
                <a:lnTo>
                  <a:pt x="628289" y="63007"/>
                </a:lnTo>
                <a:close/>
              </a:path>
              <a:path w="1971675" h="314325">
                <a:moveTo>
                  <a:pt x="736524" y="62276"/>
                </a:moveTo>
                <a:lnTo>
                  <a:pt x="641255" y="62276"/>
                </a:lnTo>
                <a:lnTo>
                  <a:pt x="649215" y="62322"/>
                </a:lnTo>
                <a:lnTo>
                  <a:pt x="658822" y="62642"/>
                </a:lnTo>
                <a:lnTo>
                  <a:pt x="670076" y="63236"/>
                </a:lnTo>
                <a:lnTo>
                  <a:pt x="696152" y="65062"/>
                </a:lnTo>
                <a:lnTo>
                  <a:pt x="707497" y="65747"/>
                </a:lnTo>
                <a:lnTo>
                  <a:pt x="717012" y="66158"/>
                </a:lnTo>
                <a:lnTo>
                  <a:pt x="724696" y="66295"/>
                </a:lnTo>
                <a:lnTo>
                  <a:pt x="729943" y="66295"/>
                </a:lnTo>
                <a:lnTo>
                  <a:pt x="734334" y="64499"/>
                </a:lnTo>
                <a:lnTo>
                  <a:pt x="736524" y="62276"/>
                </a:lnTo>
                <a:close/>
              </a:path>
              <a:path w="1971675" h="314325">
                <a:moveTo>
                  <a:pt x="509809" y="19905"/>
                </a:moveTo>
                <a:lnTo>
                  <a:pt x="505112" y="21854"/>
                </a:lnTo>
                <a:lnTo>
                  <a:pt x="501452" y="26116"/>
                </a:lnTo>
                <a:lnTo>
                  <a:pt x="498281" y="29890"/>
                </a:lnTo>
                <a:lnTo>
                  <a:pt x="496695" y="34273"/>
                </a:lnTo>
                <a:lnTo>
                  <a:pt x="496695" y="48762"/>
                </a:lnTo>
                <a:lnTo>
                  <a:pt x="538690" y="61728"/>
                </a:lnTo>
                <a:lnTo>
                  <a:pt x="574464" y="63190"/>
                </a:lnTo>
                <a:lnTo>
                  <a:pt x="591117" y="63007"/>
                </a:lnTo>
                <a:lnTo>
                  <a:pt x="628289" y="63007"/>
                </a:lnTo>
                <a:lnTo>
                  <a:pt x="628263" y="62276"/>
                </a:lnTo>
                <a:lnTo>
                  <a:pt x="736524" y="62276"/>
                </a:lnTo>
                <a:lnTo>
                  <a:pt x="741411" y="57315"/>
                </a:lnTo>
                <a:lnTo>
                  <a:pt x="743179" y="52901"/>
                </a:lnTo>
                <a:lnTo>
                  <a:pt x="743179" y="42308"/>
                </a:lnTo>
                <a:lnTo>
                  <a:pt x="741411" y="37834"/>
                </a:lnTo>
                <a:lnTo>
                  <a:pt x="734334" y="30651"/>
                </a:lnTo>
                <a:lnTo>
                  <a:pt x="729943" y="28855"/>
                </a:lnTo>
                <a:lnTo>
                  <a:pt x="724696" y="28855"/>
                </a:lnTo>
                <a:lnTo>
                  <a:pt x="716800" y="28730"/>
                </a:lnTo>
                <a:lnTo>
                  <a:pt x="707199" y="28353"/>
                </a:lnTo>
                <a:lnTo>
                  <a:pt x="695894" y="27725"/>
                </a:lnTo>
                <a:lnTo>
                  <a:pt x="669876" y="25967"/>
                </a:lnTo>
                <a:lnTo>
                  <a:pt x="665971" y="25750"/>
                </a:lnTo>
                <a:lnTo>
                  <a:pt x="574464" y="25750"/>
                </a:lnTo>
                <a:lnTo>
                  <a:pt x="568357" y="25613"/>
                </a:lnTo>
                <a:lnTo>
                  <a:pt x="561380" y="25202"/>
                </a:lnTo>
                <a:lnTo>
                  <a:pt x="553535" y="24518"/>
                </a:lnTo>
                <a:lnTo>
                  <a:pt x="544820" y="23559"/>
                </a:lnTo>
                <a:lnTo>
                  <a:pt x="526063" y="21276"/>
                </a:lnTo>
                <a:lnTo>
                  <a:pt x="519773" y="20614"/>
                </a:lnTo>
                <a:lnTo>
                  <a:pt x="515541" y="20271"/>
                </a:lnTo>
                <a:lnTo>
                  <a:pt x="509809" y="19905"/>
                </a:lnTo>
                <a:close/>
              </a:path>
              <a:path w="1971675" h="314325">
                <a:moveTo>
                  <a:pt x="641072" y="24837"/>
                </a:moveTo>
                <a:lnTo>
                  <a:pt x="634873" y="24865"/>
                </a:lnTo>
                <a:lnTo>
                  <a:pt x="574464" y="25750"/>
                </a:lnTo>
                <a:lnTo>
                  <a:pt x="665971" y="25750"/>
                </a:lnTo>
                <a:lnTo>
                  <a:pt x="658570" y="25339"/>
                </a:lnTo>
                <a:lnTo>
                  <a:pt x="648969" y="24962"/>
                </a:lnTo>
                <a:lnTo>
                  <a:pt x="641072" y="24837"/>
                </a:lnTo>
                <a:close/>
              </a:path>
              <a:path w="1971675" h="314325">
                <a:moveTo>
                  <a:pt x="943455" y="195963"/>
                </a:moveTo>
                <a:lnTo>
                  <a:pt x="910518" y="195963"/>
                </a:lnTo>
                <a:lnTo>
                  <a:pt x="910883" y="238151"/>
                </a:lnTo>
                <a:lnTo>
                  <a:pt x="910883" y="243630"/>
                </a:lnTo>
                <a:lnTo>
                  <a:pt x="912256" y="247740"/>
                </a:lnTo>
                <a:lnTo>
                  <a:pt x="917745" y="253218"/>
                </a:lnTo>
                <a:lnTo>
                  <a:pt x="921802" y="254589"/>
                </a:lnTo>
                <a:lnTo>
                  <a:pt x="938026" y="254589"/>
                </a:lnTo>
                <a:lnTo>
                  <a:pt x="943455" y="249110"/>
                </a:lnTo>
                <a:lnTo>
                  <a:pt x="943455" y="195963"/>
                </a:lnTo>
                <a:close/>
              </a:path>
              <a:path w="1971675" h="314325">
                <a:moveTo>
                  <a:pt x="932171" y="105926"/>
                </a:moveTo>
                <a:lnTo>
                  <a:pt x="923510" y="105926"/>
                </a:lnTo>
                <a:lnTo>
                  <a:pt x="920215" y="107021"/>
                </a:lnTo>
                <a:lnTo>
                  <a:pt x="910335" y="131008"/>
                </a:lnTo>
                <a:lnTo>
                  <a:pt x="910335" y="142087"/>
                </a:lnTo>
                <a:lnTo>
                  <a:pt x="910518" y="163455"/>
                </a:lnTo>
                <a:lnTo>
                  <a:pt x="891624" y="164414"/>
                </a:lnTo>
                <a:lnTo>
                  <a:pt x="884613" y="164654"/>
                </a:lnTo>
                <a:lnTo>
                  <a:pt x="879226" y="164734"/>
                </a:lnTo>
                <a:lnTo>
                  <a:pt x="869346" y="164734"/>
                </a:lnTo>
                <a:lnTo>
                  <a:pt x="863246" y="165037"/>
                </a:lnTo>
                <a:lnTo>
                  <a:pt x="860928" y="165647"/>
                </a:lnTo>
                <a:lnTo>
                  <a:pt x="854219" y="167595"/>
                </a:lnTo>
                <a:lnTo>
                  <a:pt x="850863" y="172525"/>
                </a:lnTo>
                <a:lnTo>
                  <a:pt x="850863" y="180440"/>
                </a:lnTo>
                <a:lnTo>
                  <a:pt x="852636" y="187791"/>
                </a:lnTo>
                <a:lnTo>
                  <a:pt x="857954" y="193041"/>
                </a:lnTo>
                <a:lnTo>
                  <a:pt x="866817" y="196192"/>
                </a:lnTo>
                <a:lnTo>
                  <a:pt x="879226" y="197242"/>
                </a:lnTo>
                <a:lnTo>
                  <a:pt x="884613" y="197162"/>
                </a:lnTo>
                <a:lnTo>
                  <a:pt x="891624" y="196922"/>
                </a:lnTo>
                <a:lnTo>
                  <a:pt x="910518" y="195963"/>
                </a:lnTo>
                <a:lnTo>
                  <a:pt x="943455" y="195963"/>
                </a:lnTo>
                <a:lnTo>
                  <a:pt x="943455" y="195233"/>
                </a:lnTo>
                <a:lnTo>
                  <a:pt x="961755" y="195233"/>
                </a:lnTo>
                <a:lnTo>
                  <a:pt x="980053" y="194867"/>
                </a:lnTo>
                <a:lnTo>
                  <a:pt x="1001200" y="194867"/>
                </a:lnTo>
                <a:lnTo>
                  <a:pt x="1001676" y="194655"/>
                </a:lnTo>
                <a:lnTo>
                  <a:pt x="1007654" y="187958"/>
                </a:lnTo>
                <a:lnTo>
                  <a:pt x="1009147" y="184031"/>
                </a:lnTo>
                <a:lnTo>
                  <a:pt x="1009147" y="179527"/>
                </a:lnTo>
                <a:lnTo>
                  <a:pt x="1007272" y="172016"/>
                </a:lnTo>
                <a:lnTo>
                  <a:pt x="1001645" y="166651"/>
                </a:lnTo>
                <a:lnTo>
                  <a:pt x="992267" y="163432"/>
                </a:lnTo>
                <a:lnTo>
                  <a:pt x="990311" y="163272"/>
                </a:lnTo>
                <a:lnTo>
                  <a:pt x="956813" y="163272"/>
                </a:lnTo>
                <a:lnTo>
                  <a:pt x="943089" y="162725"/>
                </a:lnTo>
                <a:lnTo>
                  <a:pt x="942908" y="142087"/>
                </a:lnTo>
                <a:lnTo>
                  <a:pt x="942907" y="139592"/>
                </a:lnTo>
                <a:lnTo>
                  <a:pt x="943120" y="136182"/>
                </a:lnTo>
                <a:lnTo>
                  <a:pt x="943973" y="127172"/>
                </a:lnTo>
                <a:lnTo>
                  <a:pt x="944187" y="123884"/>
                </a:lnTo>
                <a:lnTo>
                  <a:pt x="944187" y="117187"/>
                </a:lnTo>
                <a:lnTo>
                  <a:pt x="942571" y="113384"/>
                </a:lnTo>
                <a:lnTo>
                  <a:pt x="936104" y="107417"/>
                </a:lnTo>
                <a:lnTo>
                  <a:pt x="932171" y="105926"/>
                </a:lnTo>
                <a:close/>
              </a:path>
              <a:path w="1971675" h="314325">
                <a:moveTo>
                  <a:pt x="1001200" y="194867"/>
                </a:moveTo>
                <a:lnTo>
                  <a:pt x="981639" y="194867"/>
                </a:lnTo>
                <a:lnTo>
                  <a:pt x="983896" y="195111"/>
                </a:lnTo>
                <a:lnTo>
                  <a:pt x="989750" y="196085"/>
                </a:lnTo>
                <a:lnTo>
                  <a:pt x="991948" y="196329"/>
                </a:lnTo>
                <a:lnTo>
                  <a:pt x="997924" y="196329"/>
                </a:lnTo>
                <a:lnTo>
                  <a:pt x="1001200" y="194867"/>
                </a:lnTo>
                <a:close/>
              </a:path>
              <a:path w="1971675" h="314325">
                <a:moveTo>
                  <a:pt x="961755" y="195233"/>
                </a:moveTo>
                <a:lnTo>
                  <a:pt x="943455" y="195233"/>
                </a:lnTo>
                <a:lnTo>
                  <a:pt x="948213" y="195477"/>
                </a:lnTo>
                <a:lnTo>
                  <a:pt x="954312" y="195477"/>
                </a:lnTo>
                <a:lnTo>
                  <a:pt x="961755" y="195233"/>
                </a:lnTo>
                <a:close/>
              </a:path>
              <a:path w="1971675" h="314325">
                <a:moveTo>
                  <a:pt x="979138" y="162359"/>
                </a:moveTo>
                <a:lnTo>
                  <a:pt x="976697" y="162359"/>
                </a:lnTo>
                <a:lnTo>
                  <a:pt x="972978" y="162511"/>
                </a:lnTo>
                <a:lnTo>
                  <a:pt x="962974" y="163120"/>
                </a:lnTo>
                <a:lnTo>
                  <a:pt x="959254" y="163272"/>
                </a:lnTo>
                <a:lnTo>
                  <a:pt x="990311" y="163272"/>
                </a:lnTo>
                <a:lnTo>
                  <a:pt x="979138" y="162359"/>
                </a:lnTo>
                <a:close/>
              </a:path>
              <a:path w="1971675" h="314325">
                <a:moveTo>
                  <a:pt x="1177484" y="15340"/>
                </a:moveTo>
                <a:lnTo>
                  <a:pt x="1167115" y="15340"/>
                </a:lnTo>
                <a:lnTo>
                  <a:pt x="1162813" y="17166"/>
                </a:lnTo>
                <a:lnTo>
                  <a:pt x="1155861" y="24472"/>
                </a:lnTo>
                <a:lnTo>
                  <a:pt x="1154123" y="28916"/>
                </a:lnTo>
                <a:lnTo>
                  <a:pt x="1154123" y="34151"/>
                </a:lnTo>
                <a:lnTo>
                  <a:pt x="1153814" y="84581"/>
                </a:lnTo>
                <a:lnTo>
                  <a:pt x="1152933" y="131494"/>
                </a:lnTo>
                <a:lnTo>
                  <a:pt x="1151446" y="176741"/>
                </a:lnTo>
                <a:lnTo>
                  <a:pt x="1149364" y="219706"/>
                </a:lnTo>
                <a:lnTo>
                  <a:pt x="1145705" y="280156"/>
                </a:lnTo>
                <a:lnTo>
                  <a:pt x="1146391" y="289585"/>
                </a:lnTo>
                <a:lnTo>
                  <a:pt x="1183217" y="313944"/>
                </a:lnTo>
                <a:lnTo>
                  <a:pt x="1197056" y="313498"/>
                </a:lnTo>
                <a:lnTo>
                  <a:pt x="1249825" y="306821"/>
                </a:lnTo>
                <a:lnTo>
                  <a:pt x="1288207" y="298648"/>
                </a:lnTo>
                <a:lnTo>
                  <a:pt x="1326457" y="280156"/>
                </a:lnTo>
                <a:lnTo>
                  <a:pt x="1326497" y="276504"/>
                </a:lnTo>
                <a:lnTo>
                  <a:pt x="1182119" y="276504"/>
                </a:lnTo>
                <a:lnTo>
                  <a:pt x="1182210" y="263948"/>
                </a:lnTo>
                <a:lnTo>
                  <a:pt x="1182599" y="257020"/>
                </a:lnTo>
                <a:lnTo>
                  <a:pt x="1185596" y="221898"/>
                </a:lnTo>
                <a:lnTo>
                  <a:pt x="1187758" y="178454"/>
                </a:lnTo>
                <a:lnTo>
                  <a:pt x="1189301" y="132682"/>
                </a:lnTo>
                <a:lnTo>
                  <a:pt x="1190231" y="83964"/>
                </a:lnTo>
                <a:lnTo>
                  <a:pt x="1190536" y="34151"/>
                </a:lnTo>
                <a:lnTo>
                  <a:pt x="1190536" y="28916"/>
                </a:lnTo>
                <a:lnTo>
                  <a:pt x="1188799" y="24472"/>
                </a:lnTo>
                <a:lnTo>
                  <a:pt x="1181844" y="17166"/>
                </a:lnTo>
                <a:lnTo>
                  <a:pt x="1177484" y="15340"/>
                </a:lnTo>
                <a:close/>
              </a:path>
              <a:path w="1971675" h="314325">
                <a:moveTo>
                  <a:pt x="1313993" y="253127"/>
                </a:moveTo>
                <a:lnTo>
                  <a:pt x="1306916" y="253127"/>
                </a:lnTo>
                <a:lnTo>
                  <a:pt x="1304966" y="253432"/>
                </a:lnTo>
                <a:lnTo>
                  <a:pt x="1267963" y="264074"/>
                </a:lnTo>
                <a:lnTo>
                  <a:pt x="1236192" y="271162"/>
                </a:lnTo>
                <a:lnTo>
                  <a:pt x="1207577" y="275306"/>
                </a:lnTo>
                <a:lnTo>
                  <a:pt x="1182119" y="276504"/>
                </a:lnTo>
                <a:lnTo>
                  <a:pt x="1326497" y="276504"/>
                </a:lnTo>
                <a:lnTo>
                  <a:pt x="1326497" y="267434"/>
                </a:lnTo>
                <a:lnTo>
                  <a:pt x="1324972" y="263112"/>
                </a:lnTo>
                <a:lnTo>
                  <a:pt x="1321923" y="259337"/>
                </a:lnTo>
                <a:lnTo>
                  <a:pt x="1318385" y="255197"/>
                </a:lnTo>
                <a:lnTo>
                  <a:pt x="1313993" y="253127"/>
                </a:lnTo>
                <a:close/>
              </a:path>
              <a:path w="1971675" h="314325">
                <a:moveTo>
                  <a:pt x="1605617" y="0"/>
                </a:moveTo>
                <a:lnTo>
                  <a:pt x="1598755" y="3846"/>
                </a:lnTo>
                <a:lnTo>
                  <a:pt x="1590429" y="15934"/>
                </a:lnTo>
                <a:lnTo>
                  <a:pt x="1580639" y="36263"/>
                </a:lnTo>
                <a:lnTo>
                  <a:pt x="1569385" y="64834"/>
                </a:lnTo>
                <a:lnTo>
                  <a:pt x="1560590" y="86710"/>
                </a:lnTo>
                <a:lnTo>
                  <a:pt x="1548662" y="112889"/>
                </a:lnTo>
                <a:lnTo>
                  <a:pt x="1533600" y="143371"/>
                </a:lnTo>
                <a:lnTo>
                  <a:pt x="1497220" y="212931"/>
                </a:lnTo>
                <a:lnTo>
                  <a:pt x="1482191" y="243379"/>
                </a:lnTo>
                <a:lnTo>
                  <a:pt x="1470320" y="269501"/>
                </a:lnTo>
                <a:lnTo>
                  <a:pt x="1461605" y="291297"/>
                </a:lnTo>
                <a:lnTo>
                  <a:pt x="1460752" y="293489"/>
                </a:lnTo>
                <a:lnTo>
                  <a:pt x="1460325" y="295559"/>
                </a:lnTo>
                <a:lnTo>
                  <a:pt x="1460325" y="302012"/>
                </a:lnTo>
                <a:lnTo>
                  <a:pt x="1462033" y="305786"/>
                </a:lnTo>
                <a:lnTo>
                  <a:pt x="1468863" y="311875"/>
                </a:lnTo>
                <a:lnTo>
                  <a:pt x="1472829" y="313396"/>
                </a:lnTo>
                <a:lnTo>
                  <a:pt x="1483930" y="313396"/>
                </a:lnTo>
                <a:lnTo>
                  <a:pt x="1488871" y="309805"/>
                </a:lnTo>
                <a:lnTo>
                  <a:pt x="1492164" y="302620"/>
                </a:lnTo>
                <a:lnTo>
                  <a:pt x="1525285" y="229386"/>
                </a:lnTo>
                <a:lnTo>
                  <a:pt x="1565177" y="153775"/>
                </a:lnTo>
                <a:lnTo>
                  <a:pt x="1575871" y="132327"/>
                </a:lnTo>
                <a:lnTo>
                  <a:pt x="1585260" y="112181"/>
                </a:lnTo>
                <a:lnTo>
                  <a:pt x="1593346" y="93336"/>
                </a:lnTo>
                <a:lnTo>
                  <a:pt x="1600128" y="75792"/>
                </a:lnTo>
                <a:lnTo>
                  <a:pt x="1620622" y="26116"/>
                </a:lnTo>
                <a:lnTo>
                  <a:pt x="1621964" y="22219"/>
                </a:lnTo>
                <a:lnTo>
                  <a:pt x="1622635" y="18872"/>
                </a:lnTo>
                <a:lnTo>
                  <a:pt x="1622635" y="11687"/>
                </a:lnTo>
                <a:lnTo>
                  <a:pt x="1620927" y="7943"/>
                </a:lnTo>
                <a:lnTo>
                  <a:pt x="1614095" y="1734"/>
                </a:lnTo>
                <a:lnTo>
                  <a:pt x="1610130" y="121"/>
                </a:lnTo>
                <a:lnTo>
                  <a:pt x="1605617" y="0"/>
                </a:lnTo>
                <a:close/>
              </a:path>
              <a:path w="1971675" h="314325">
                <a:moveTo>
                  <a:pt x="1788539" y="15828"/>
                </a:moveTo>
                <a:lnTo>
                  <a:pt x="1782134" y="18750"/>
                </a:lnTo>
                <a:lnTo>
                  <a:pt x="1777498" y="25203"/>
                </a:lnTo>
                <a:lnTo>
                  <a:pt x="1773594" y="30438"/>
                </a:lnTo>
                <a:lnTo>
                  <a:pt x="1771642" y="36526"/>
                </a:lnTo>
                <a:lnTo>
                  <a:pt x="1771751" y="48682"/>
                </a:lnTo>
                <a:lnTo>
                  <a:pt x="1772100" y="55337"/>
                </a:lnTo>
                <a:lnTo>
                  <a:pt x="1772620" y="62471"/>
                </a:lnTo>
                <a:lnTo>
                  <a:pt x="1774142" y="79616"/>
                </a:lnTo>
                <a:lnTo>
                  <a:pt x="1774685" y="87069"/>
                </a:lnTo>
                <a:lnTo>
                  <a:pt x="1774934" y="91898"/>
                </a:lnTo>
                <a:lnTo>
                  <a:pt x="1775000" y="103506"/>
                </a:lnTo>
                <a:lnTo>
                  <a:pt x="1774891" y="107969"/>
                </a:lnTo>
                <a:lnTo>
                  <a:pt x="1774205" y="119395"/>
                </a:lnTo>
                <a:lnTo>
                  <a:pt x="1773061" y="132898"/>
                </a:lnTo>
                <a:lnTo>
                  <a:pt x="1769859" y="164072"/>
                </a:lnTo>
                <a:lnTo>
                  <a:pt x="1768715" y="177609"/>
                </a:lnTo>
                <a:lnTo>
                  <a:pt x="1768029" y="189092"/>
                </a:lnTo>
                <a:lnTo>
                  <a:pt x="1767952" y="192265"/>
                </a:lnTo>
                <a:lnTo>
                  <a:pt x="1767886" y="206619"/>
                </a:lnTo>
                <a:lnTo>
                  <a:pt x="1768144" y="216487"/>
                </a:lnTo>
                <a:lnTo>
                  <a:pt x="1768572" y="228124"/>
                </a:lnTo>
                <a:lnTo>
                  <a:pt x="1769773" y="254937"/>
                </a:lnTo>
                <a:lnTo>
                  <a:pt x="1770227" y="267555"/>
                </a:lnTo>
                <a:lnTo>
                  <a:pt x="1770437" y="275591"/>
                </a:lnTo>
                <a:lnTo>
                  <a:pt x="1770545" y="289897"/>
                </a:lnTo>
                <a:lnTo>
                  <a:pt x="1772284" y="294372"/>
                </a:lnTo>
                <a:lnTo>
                  <a:pt x="1779237" y="301556"/>
                </a:lnTo>
                <a:lnTo>
                  <a:pt x="1783598" y="303352"/>
                </a:lnTo>
                <a:lnTo>
                  <a:pt x="1794090" y="303352"/>
                </a:lnTo>
                <a:lnTo>
                  <a:pt x="1798450" y="301556"/>
                </a:lnTo>
                <a:lnTo>
                  <a:pt x="1805404" y="294372"/>
                </a:lnTo>
                <a:lnTo>
                  <a:pt x="1807143" y="289897"/>
                </a:lnTo>
                <a:lnTo>
                  <a:pt x="1807143" y="284540"/>
                </a:lnTo>
                <a:lnTo>
                  <a:pt x="1806227" y="248561"/>
                </a:lnTo>
                <a:lnTo>
                  <a:pt x="1804763" y="212765"/>
                </a:lnTo>
                <a:lnTo>
                  <a:pt x="1897632" y="212765"/>
                </a:lnTo>
                <a:lnTo>
                  <a:pt x="1881252" y="203269"/>
                </a:lnTo>
                <a:lnTo>
                  <a:pt x="1895811" y="198281"/>
                </a:lnTo>
                <a:lnTo>
                  <a:pt x="1909112" y="192265"/>
                </a:lnTo>
                <a:lnTo>
                  <a:pt x="1921155" y="185223"/>
                </a:lnTo>
                <a:lnTo>
                  <a:pt x="1931939" y="177153"/>
                </a:lnTo>
                <a:lnTo>
                  <a:pt x="1936492" y="172586"/>
                </a:lnTo>
                <a:lnTo>
                  <a:pt x="1819952" y="172586"/>
                </a:lnTo>
                <a:lnTo>
                  <a:pt x="1817237" y="172525"/>
                </a:lnTo>
                <a:lnTo>
                  <a:pt x="1810040" y="172283"/>
                </a:lnTo>
                <a:lnTo>
                  <a:pt x="1807387" y="172222"/>
                </a:lnTo>
                <a:lnTo>
                  <a:pt x="1805678" y="172222"/>
                </a:lnTo>
                <a:lnTo>
                  <a:pt x="1809522" y="135878"/>
                </a:lnTo>
                <a:lnTo>
                  <a:pt x="1810562" y="125456"/>
                </a:lnTo>
                <a:lnTo>
                  <a:pt x="1811325" y="115548"/>
                </a:lnTo>
                <a:lnTo>
                  <a:pt x="1811716" y="107969"/>
                </a:lnTo>
                <a:lnTo>
                  <a:pt x="1811824" y="103506"/>
                </a:lnTo>
                <a:lnTo>
                  <a:pt x="1811789" y="91898"/>
                </a:lnTo>
                <a:lnTo>
                  <a:pt x="1811472" y="86446"/>
                </a:lnTo>
                <a:lnTo>
                  <a:pt x="1810619" y="77435"/>
                </a:lnTo>
                <a:lnTo>
                  <a:pt x="1808790" y="55337"/>
                </a:lnTo>
                <a:lnTo>
                  <a:pt x="1918012" y="55337"/>
                </a:lnTo>
                <a:lnTo>
                  <a:pt x="1915506" y="52860"/>
                </a:lnTo>
                <a:lnTo>
                  <a:pt x="1883082" y="32143"/>
                </a:lnTo>
                <a:lnTo>
                  <a:pt x="1840813" y="19907"/>
                </a:lnTo>
                <a:lnTo>
                  <a:pt x="1788539" y="15828"/>
                </a:lnTo>
                <a:close/>
              </a:path>
              <a:path w="1971675" h="314325">
                <a:moveTo>
                  <a:pt x="1897632" y="212765"/>
                </a:moveTo>
                <a:lnTo>
                  <a:pt x="1804763" y="212765"/>
                </a:lnTo>
                <a:lnTo>
                  <a:pt x="1840972" y="225527"/>
                </a:lnTo>
                <a:lnTo>
                  <a:pt x="1875488" y="243174"/>
                </a:lnTo>
                <a:lnTo>
                  <a:pt x="1908312" y="265706"/>
                </a:lnTo>
                <a:lnTo>
                  <a:pt x="1939443" y="293124"/>
                </a:lnTo>
                <a:lnTo>
                  <a:pt x="1943468" y="297019"/>
                </a:lnTo>
                <a:lnTo>
                  <a:pt x="1947799" y="298968"/>
                </a:lnTo>
                <a:lnTo>
                  <a:pt x="1957437" y="298968"/>
                </a:lnTo>
                <a:lnTo>
                  <a:pt x="1961797" y="297080"/>
                </a:lnTo>
                <a:lnTo>
                  <a:pt x="1969239" y="289532"/>
                </a:lnTo>
                <a:lnTo>
                  <a:pt x="1971100" y="285088"/>
                </a:lnTo>
                <a:lnTo>
                  <a:pt x="1971100" y="275591"/>
                </a:lnTo>
                <a:lnTo>
                  <a:pt x="1930980" y="234590"/>
                </a:lnTo>
                <a:lnTo>
                  <a:pt x="1907912" y="218724"/>
                </a:lnTo>
                <a:lnTo>
                  <a:pt x="1897632" y="212765"/>
                </a:lnTo>
                <a:close/>
              </a:path>
              <a:path w="1971675" h="314325">
                <a:moveTo>
                  <a:pt x="1918012" y="55337"/>
                </a:moveTo>
                <a:lnTo>
                  <a:pt x="1808790" y="55337"/>
                </a:lnTo>
                <a:lnTo>
                  <a:pt x="1835871" y="57528"/>
                </a:lnTo>
                <a:lnTo>
                  <a:pt x="1850259" y="60142"/>
                </a:lnTo>
                <a:lnTo>
                  <a:pt x="1891500" y="80723"/>
                </a:lnTo>
                <a:lnTo>
                  <a:pt x="1918605" y="115548"/>
                </a:lnTo>
                <a:lnTo>
                  <a:pt x="1920412" y="128024"/>
                </a:lnTo>
                <a:lnTo>
                  <a:pt x="1920341" y="132898"/>
                </a:lnTo>
                <a:lnTo>
                  <a:pt x="1891683" y="160168"/>
                </a:lnTo>
                <a:lnTo>
                  <a:pt x="1843649" y="171810"/>
                </a:lnTo>
                <a:lnTo>
                  <a:pt x="1821782" y="172586"/>
                </a:lnTo>
                <a:lnTo>
                  <a:pt x="1936492" y="172586"/>
                </a:lnTo>
                <a:lnTo>
                  <a:pt x="1942988" y="166069"/>
                </a:lnTo>
                <a:lnTo>
                  <a:pt x="1950880" y="154187"/>
                </a:lnTo>
                <a:lnTo>
                  <a:pt x="1955615" y="141505"/>
                </a:lnTo>
                <a:lnTo>
                  <a:pt x="1957193" y="128024"/>
                </a:lnTo>
                <a:lnTo>
                  <a:pt x="1952561" y="100801"/>
                </a:lnTo>
                <a:lnTo>
                  <a:pt x="1938665" y="75746"/>
                </a:lnTo>
                <a:lnTo>
                  <a:pt x="1918012" y="5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9608" y="6558715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9608" y="6618254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8371" y="6558001"/>
            <a:ext cx="2232660" cy="16510"/>
          </a:xfrm>
          <a:custGeom>
            <a:avLst/>
            <a:gdLst/>
            <a:ahLst/>
            <a:cxnLst/>
            <a:rect l="l" t="t" r="r" b="b"/>
            <a:pathLst>
              <a:path w="2232659" h="16509">
                <a:moveTo>
                  <a:pt x="0" y="0"/>
                </a:moveTo>
                <a:lnTo>
                  <a:pt x="0" y="0"/>
                </a:lnTo>
                <a:lnTo>
                  <a:pt x="2232261" y="16262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97939" y="7272019"/>
            <a:ext cx="11206480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9560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Font typeface="Wingdings"/>
              <a:buChar char=""/>
              <a:tabLst>
                <a:tab pos="302260" algn="l"/>
              </a:tabLst>
            </a:pPr>
            <a:r>
              <a:rPr sz="2800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Comic Sans MS"/>
                <a:cs typeface="Comic Sans MS"/>
              </a:rPr>
              <a:t>RTT=30 </a:t>
            </a:r>
            <a:r>
              <a:rPr sz="2800" dirty="0">
                <a:latin typeface="Comic Sans MS"/>
                <a:cs typeface="Comic Sans MS"/>
              </a:rPr>
              <a:t>msec, </a:t>
            </a:r>
            <a:r>
              <a:rPr sz="2800" spc="-5" dirty="0">
                <a:latin typeface="Comic Sans MS"/>
                <a:cs typeface="Comic Sans MS"/>
              </a:rPr>
              <a:t>1KB pkt every </a:t>
            </a:r>
            <a:r>
              <a:rPr sz="2800" dirty="0">
                <a:latin typeface="Comic Sans MS"/>
                <a:cs typeface="Comic Sans MS"/>
              </a:rPr>
              <a:t>30 msec -&gt; </a:t>
            </a:r>
            <a:r>
              <a:rPr sz="2800" spc="-5" dirty="0">
                <a:latin typeface="Comic Sans MS"/>
                <a:cs typeface="Comic Sans MS"/>
              </a:rPr>
              <a:t>33kB/sec thruput over  </a:t>
            </a:r>
            <a:r>
              <a:rPr sz="2800" dirty="0">
                <a:latin typeface="Comic Sans MS"/>
                <a:cs typeface="Comic Sans MS"/>
              </a:rPr>
              <a:t>1 </a:t>
            </a:r>
            <a:r>
              <a:rPr sz="2800" spc="-5" dirty="0">
                <a:latin typeface="Comic Sans MS"/>
                <a:cs typeface="Comic Sans MS"/>
              </a:rPr>
              <a:t>Gbps </a:t>
            </a:r>
            <a:r>
              <a:rPr sz="2800" dirty="0">
                <a:latin typeface="Comic Sans MS"/>
                <a:cs typeface="Comic Sans MS"/>
              </a:rPr>
              <a:t>link</a:t>
            </a:r>
          </a:p>
          <a:p>
            <a:pPr marL="30226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302260" algn="l"/>
                <a:tab pos="1825625" algn="l"/>
                <a:tab pos="2893695" algn="l"/>
                <a:tab pos="3604260" algn="l"/>
                <a:tab pos="4126229" algn="l"/>
                <a:tab pos="5622925" algn="l"/>
              </a:tabLst>
            </a:pPr>
            <a:r>
              <a:rPr lang="en-US" sz="2800" b="1" dirty="0" smtClean="0">
                <a:latin typeface="Comic Sans MS"/>
                <a:cs typeface="Comic Sans MS"/>
              </a:rPr>
              <a:t>P</a:t>
            </a:r>
            <a:r>
              <a:rPr sz="2800" b="1" dirty="0" smtClean="0">
                <a:latin typeface="Comic Sans MS"/>
                <a:cs typeface="Comic Sans MS"/>
              </a:rPr>
              <a:t>rotocol</a:t>
            </a:r>
            <a:r>
              <a:rPr lang="en-US" sz="2800" b="1" dirty="0" smtClean="0">
                <a:latin typeface="Comic Sans MS"/>
                <a:cs typeface="Comic Sans MS"/>
              </a:rPr>
              <a:t> </a:t>
            </a:r>
            <a:r>
              <a:rPr sz="2800" b="1" spc="-5" dirty="0" smtClean="0">
                <a:latin typeface="Comic Sans MS"/>
                <a:cs typeface="Comic Sans MS"/>
              </a:rPr>
              <a:t>limit</a:t>
            </a:r>
            <a:r>
              <a:rPr lang="en-US" sz="2800" b="1" spc="-5" dirty="0" smtClean="0">
                <a:latin typeface="Comic Sans MS"/>
                <a:cs typeface="Comic Sans MS"/>
              </a:rPr>
              <a:t>s use of physical resources.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39021" y="441344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480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2151" y="441344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075" y="0"/>
                </a:lnTo>
              </a:path>
            </a:pathLst>
          </a:custGeom>
          <a:ln w="18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3009" y="4212343"/>
            <a:ext cx="2457786" cy="320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0025" y="4220741"/>
            <a:ext cx="173355" cy="311150"/>
          </a:xfrm>
          <a:custGeom>
            <a:avLst/>
            <a:gdLst/>
            <a:ahLst/>
            <a:cxnLst/>
            <a:rect l="l" t="t" r="r" b="b"/>
            <a:pathLst>
              <a:path w="173354" h="311150">
                <a:moveTo>
                  <a:pt x="85812" y="0"/>
                </a:moveTo>
                <a:lnTo>
                  <a:pt x="38061" y="11870"/>
                </a:lnTo>
                <a:lnTo>
                  <a:pt x="8924" y="44224"/>
                </a:lnTo>
                <a:lnTo>
                  <a:pt x="3339" y="70818"/>
                </a:lnTo>
                <a:lnTo>
                  <a:pt x="3391" y="72966"/>
                </a:lnTo>
                <a:lnTo>
                  <a:pt x="20298" y="117619"/>
                </a:lnTo>
                <a:lnTo>
                  <a:pt x="59482" y="154910"/>
                </a:lnTo>
                <a:lnTo>
                  <a:pt x="44319" y="166478"/>
                </a:lnTo>
                <a:lnTo>
                  <a:pt x="13350" y="198114"/>
                </a:lnTo>
                <a:lnTo>
                  <a:pt x="56" y="236456"/>
                </a:lnTo>
                <a:lnTo>
                  <a:pt x="0" y="237947"/>
                </a:lnTo>
                <a:lnTo>
                  <a:pt x="1152" y="250018"/>
                </a:lnTo>
                <a:lnTo>
                  <a:pt x="18991" y="284410"/>
                </a:lnTo>
                <a:lnTo>
                  <a:pt x="65415" y="309477"/>
                </a:lnTo>
                <a:lnTo>
                  <a:pt x="85591" y="311148"/>
                </a:lnTo>
                <a:lnTo>
                  <a:pt x="104233" y="309746"/>
                </a:lnTo>
                <a:lnTo>
                  <a:pt x="120994" y="305541"/>
                </a:lnTo>
                <a:lnTo>
                  <a:pt x="134422" y="299215"/>
                </a:lnTo>
                <a:lnTo>
                  <a:pt x="89132" y="299215"/>
                </a:lnTo>
                <a:lnTo>
                  <a:pt x="77605" y="298145"/>
                </a:lnTo>
                <a:lnTo>
                  <a:pt x="42590" y="272814"/>
                </a:lnTo>
                <a:lnTo>
                  <a:pt x="33910" y="234688"/>
                </a:lnTo>
                <a:lnTo>
                  <a:pt x="34369" y="226034"/>
                </a:lnTo>
                <a:lnTo>
                  <a:pt x="47686" y="188066"/>
                </a:lnTo>
                <a:lnTo>
                  <a:pt x="69882" y="163309"/>
                </a:lnTo>
                <a:lnTo>
                  <a:pt x="133037" y="163309"/>
                </a:lnTo>
                <a:lnTo>
                  <a:pt x="122446" y="154110"/>
                </a:lnTo>
                <a:lnTo>
                  <a:pt x="104621" y="139884"/>
                </a:lnTo>
                <a:lnTo>
                  <a:pt x="117658" y="131265"/>
                </a:lnTo>
                <a:lnTo>
                  <a:pt x="94221" y="131265"/>
                </a:lnTo>
                <a:lnTo>
                  <a:pt x="57933" y="101211"/>
                </a:lnTo>
                <a:lnTo>
                  <a:pt x="35365" y="64011"/>
                </a:lnTo>
                <a:lnTo>
                  <a:pt x="35365" y="56351"/>
                </a:lnTo>
                <a:lnTo>
                  <a:pt x="57132" y="20150"/>
                </a:lnTo>
                <a:lnTo>
                  <a:pt x="86255" y="12816"/>
                </a:lnTo>
                <a:lnTo>
                  <a:pt x="134714" y="12816"/>
                </a:lnTo>
                <a:lnTo>
                  <a:pt x="132279" y="11062"/>
                </a:lnTo>
                <a:lnTo>
                  <a:pt x="118560" y="4916"/>
                </a:lnTo>
                <a:lnTo>
                  <a:pt x="103071" y="1229"/>
                </a:lnTo>
                <a:lnTo>
                  <a:pt x="85812" y="0"/>
                </a:lnTo>
                <a:close/>
              </a:path>
              <a:path w="173354" h="311150">
                <a:moveTo>
                  <a:pt x="133037" y="163309"/>
                </a:moveTo>
                <a:lnTo>
                  <a:pt x="69882" y="163309"/>
                </a:lnTo>
                <a:lnTo>
                  <a:pt x="91774" y="181305"/>
                </a:lnTo>
                <a:lnTo>
                  <a:pt x="109654" y="197506"/>
                </a:lnTo>
                <a:lnTo>
                  <a:pt x="137063" y="231027"/>
                </a:lnTo>
                <a:lnTo>
                  <a:pt x="141792" y="253029"/>
                </a:lnTo>
                <a:lnTo>
                  <a:pt x="140893" y="262283"/>
                </a:lnTo>
                <a:lnTo>
                  <a:pt x="110650" y="295845"/>
                </a:lnTo>
                <a:lnTo>
                  <a:pt x="89132" y="299215"/>
                </a:lnTo>
                <a:lnTo>
                  <a:pt x="134422" y="299215"/>
                </a:lnTo>
                <a:lnTo>
                  <a:pt x="166961" y="263996"/>
                </a:lnTo>
                <a:lnTo>
                  <a:pt x="172990" y="234688"/>
                </a:lnTo>
                <a:lnTo>
                  <a:pt x="171939" y="222354"/>
                </a:lnTo>
                <a:lnTo>
                  <a:pt x="156174" y="187175"/>
                </a:lnTo>
                <a:lnTo>
                  <a:pt x="136980" y="166734"/>
                </a:lnTo>
                <a:lnTo>
                  <a:pt x="133037" y="163309"/>
                </a:lnTo>
                <a:close/>
              </a:path>
              <a:path w="173354" h="311150">
                <a:moveTo>
                  <a:pt x="134714" y="12816"/>
                </a:moveTo>
                <a:lnTo>
                  <a:pt x="86255" y="12816"/>
                </a:lnTo>
                <a:lnTo>
                  <a:pt x="96945" y="13638"/>
                </a:lnTo>
                <a:lnTo>
                  <a:pt x="106445" y="16103"/>
                </a:lnTo>
                <a:lnTo>
                  <a:pt x="134117" y="51344"/>
                </a:lnTo>
                <a:lnTo>
                  <a:pt x="134933" y="62317"/>
                </a:lnTo>
                <a:lnTo>
                  <a:pt x="134491" y="70818"/>
                </a:lnTo>
                <a:lnTo>
                  <a:pt x="115905" y="109912"/>
                </a:lnTo>
                <a:lnTo>
                  <a:pt x="94221" y="131265"/>
                </a:lnTo>
                <a:lnTo>
                  <a:pt x="117658" y="131265"/>
                </a:lnTo>
                <a:lnTo>
                  <a:pt x="154403" y="98780"/>
                </a:lnTo>
                <a:lnTo>
                  <a:pt x="166353" y="64527"/>
                </a:lnTo>
                <a:lnTo>
                  <a:pt x="164970" y="52276"/>
                </a:lnTo>
                <a:lnTo>
                  <a:pt x="160821" y="40716"/>
                </a:lnTo>
                <a:lnTo>
                  <a:pt x="153907" y="29846"/>
                </a:lnTo>
                <a:lnTo>
                  <a:pt x="144227" y="19667"/>
                </a:lnTo>
                <a:lnTo>
                  <a:pt x="134714" y="1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5231" y="4565923"/>
            <a:ext cx="614680" cy="411480"/>
          </a:xfrm>
          <a:custGeom>
            <a:avLst/>
            <a:gdLst/>
            <a:ahLst/>
            <a:cxnLst/>
            <a:rect l="l" t="t" r="r" b="b"/>
            <a:pathLst>
              <a:path w="614679" h="411479">
                <a:moveTo>
                  <a:pt x="70803" y="28949"/>
                </a:moveTo>
                <a:lnTo>
                  <a:pt x="22125" y="28949"/>
                </a:lnTo>
                <a:lnTo>
                  <a:pt x="25076" y="29907"/>
                </a:lnTo>
                <a:lnTo>
                  <a:pt x="29796" y="33737"/>
                </a:lnTo>
                <a:lnTo>
                  <a:pt x="34295" y="294797"/>
                </a:lnTo>
                <a:lnTo>
                  <a:pt x="43761" y="300805"/>
                </a:lnTo>
                <a:lnTo>
                  <a:pt x="80670" y="316826"/>
                </a:lnTo>
                <a:lnTo>
                  <a:pt x="107533" y="320431"/>
                </a:lnTo>
                <a:lnTo>
                  <a:pt x="126009" y="318663"/>
                </a:lnTo>
                <a:lnTo>
                  <a:pt x="143599" y="313359"/>
                </a:lnTo>
                <a:lnTo>
                  <a:pt x="160304" y="304520"/>
                </a:lnTo>
                <a:lnTo>
                  <a:pt x="160587" y="304299"/>
                </a:lnTo>
                <a:lnTo>
                  <a:pt x="110409" y="304299"/>
                </a:lnTo>
                <a:lnTo>
                  <a:pt x="102186" y="302421"/>
                </a:lnTo>
                <a:lnTo>
                  <a:pt x="70803" y="281980"/>
                </a:lnTo>
                <a:lnTo>
                  <a:pt x="70803" y="160878"/>
                </a:lnTo>
                <a:lnTo>
                  <a:pt x="77358" y="154801"/>
                </a:lnTo>
                <a:lnTo>
                  <a:pt x="83305" y="149829"/>
                </a:lnTo>
                <a:lnTo>
                  <a:pt x="87575" y="146735"/>
                </a:lnTo>
                <a:lnTo>
                  <a:pt x="70803" y="146735"/>
                </a:lnTo>
                <a:lnTo>
                  <a:pt x="70803" y="28949"/>
                </a:lnTo>
                <a:close/>
              </a:path>
              <a:path w="614679" h="411479">
                <a:moveTo>
                  <a:pt x="192059" y="137233"/>
                </a:moveTo>
                <a:lnTo>
                  <a:pt x="116827" y="137233"/>
                </a:lnTo>
                <a:lnTo>
                  <a:pt x="127592" y="138538"/>
                </a:lnTo>
                <a:lnTo>
                  <a:pt x="137763" y="142454"/>
                </a:lnTo>
                <a:lnTo>
                  <a:pt x="169349" y="183502"/>
                </a:lnTo>
                <a:lnTo>
                  <a:pt x="173691" y="217893"/>
                </a:lnTo>
                <a:lnTo>
                  <a:pt x="172605" y="237741"/>
                </a:lnTo>
                <a:lnTo>
                  <a:pt x="156321" y="282200"/>
                </a:lnTo>
                <a:lnTo>
                  <a:pt x="118817" y="304299"/>
                </a:lnTo>
                <a:lnTo>
                  <a:pt x="160587" y="304299"/>
                </a:lnTo>
                <a:lnTo>
                  <a:pt x="191806" y="274369"/>
                </a:lnTo>
                <a:lnTo>
                  <a:pt x="209729" y="230946"/>
                </a:lnTo>
                <a:lnTo>
                  <a:pt x="211969" y="205298"/>
                </a:lnTo>
                <a:lnTo>
                  <a:pt x="210517" y="183426"/>
                </a:lnTo>
                <a:lnTo>
                  <a:pt x="206161" y="164000"/>
                </a:lnTo>
                <a:lnTo>
                  <a:pt x="198901" y="147019"/>
                </a:lnTo>
                <a:lnTo>
                  <a:pt x="192059" y="137233"/>
                </a:lnTo>
                <a:close/>
              </a:path>
              <a:path w="614679" h="411479">
                <a:moveTo>
                  <a:pt x="134306" y="105853"/>
                </a:moveTo>
                <a:lnTo>
                  <a:pt x="117559" y="108408"/>
                </a:lnTo>
                <a:lnTo>
                  <a:pt x="101393" y="116073"/>
                </a:lnTo>
                <a:lnTo>
                  <a:pt x="85808" y="128849"/>
                </a:lnTo>
                <a:lnTo>
                  <a:pt x="70803" y="146735"/>
                </a:lnTo>
                <a:lnTo>
                  <a:pt x="87575" y="146735"/>
                </a:lnTo>
                <a:lnTo>
                  <a:pt x="88643" y="145962"/>
                </a:lnTo>
                <a:lnTo>
                  <a:pt x="93372" y="143200"/>
                </a:lnTo>
                <a:lnTo>
                  <a:pt x="101191" y="139222"/>
                </a:lnTo>
                <a:lnTo>
                  <a:pt x="109007" y="137233"/>
                </a:lnTo>
                <a:lnTo>
                  <a:pt x="192059" y="137233"/>
                </a:lnTo>
                <a:lnTo>
                  <a:pt x="188737" y="132482"/>
                </a:lnTo>
                <a:lnTo>
                  <a:pt x="176622" y="120832"/>
                </a:lnTo>
                <a:lnTo>
                  <a:pt x="163512" y="112510"/>
                </a:lnTo>
                <a:lnTo>
                  <a:pt x="149407" y="107517"/>
                </a:lnTo>
                <a:lnTo>
                  <a:pt x="134306" y="105853"/>
                </a:lnTo>
                <a:close/>
              </a:path>
              <a:path w="614679" h="411479">
                <a:moveTo>
                  <a:pt x="70803" y="0"/>
                </a:moveTo>
                <a:lnTo>
                  <a:pt x="60846" y="0"/>
                </a:lnTo>
                <a:lnTo>
                  <a:pt x="0" y="24751"/>
                </a:lnTo>
                <a:lnTo>
                  <a:pt x="3097" y="32485"/>
                </a:lnTo>
                <a:lnTo>
                  <a:pt x="9292" y="30128"/>
                </a:lnTo>
                <a:lnTo>
                  <a:pt x="14455" y="28949"/>
                </a:lnTo>
                <a:lnTo>
                  <a:pt x="70803" y="28949"/>
                </a:lnTo>
                <a:lnTo>
                  <a:pt x="70803" y="0"/>
                </a:lnTo>
                <a:close/>
              </a:path>
              <a:path w="614679" h="411479">
                <a:moveTo>
                  <a:pt x="231661" y="402860"/>
                </a:moveTo>
                <a:lnTo>
                  <a:pt x="226129" y="402860"/>
                </a:lnTo>
                <a:lnTo>
                  <a:pt x="226129" y="411036"/>
                </a:lnTo>
                <a:lnTo>
                  <a:pt x="332337" y="411036"/>
                </a:lnTo>
                <a:lnTo>
                  <a:pt x="332337" y="403007"/>
                </a:lnTo>
                <a:lnTo>
                  <a:pt x="239774" y="403007"/>
                </a:lnTo>
                <a:lnTo>
                  <a:pt x="231661" y="402860"/>
                </a:lnTo>
                <a:close/>
              </a:path>
              <a:path w="614679" h="411479">
                <a:moveTo>
                  <a:pt x="298041" y="135907"/>
                </a:moveTo>
                <a:lnTo>
                  <a:pt x="247813" y="135907"/>
                </a:lnTo>
                <a:lnTo>
                  <a:pt x="251317" y="136791"/>
                </a:lnTo>
                <a:lnTo>
                  <a:pt x="256480" y="140327"/>
                </a:lnTo>
                <a:lnTo>
                  <a:pt x="258361" y="142979"/>
                </a:lnTo>
                <a:lnTo>
                  <a:pt x="260720" y="150050"/>
                </a:lnTo>
                <a:lnTo>
                  <a:pt x="261293" y="158116"/>
                </a:lnTo>
                <a:lnTo>
                  <a:pt x="261292" y="364187"/>
                </a:lnTo>
                <a:lnTo>
                  <a:pt x="246707" y="401460"/>
                </a:lnTo>
                <a:lnTo>
                  <a:pt x="239774" y="403007"/>
                </a:lnTo>
                <a:lnTo>
                  <a:pt x="332337" y="403007"/>
                </a:lnTo>
                <a:lnTo>
                  <a:pt x="332337" y="402860"/>
                </a:lnTo>
                <a:lnTo>
                  <a:pt x="321273" y="402860"/>
                </a:lnTo>
                <a:lnTo>
                  <a:pt x="313640" y="401755"/>
                </a:lnTo>
                <a:lnTo>
                  <a:pt x="298041" y="364187"/>
                </a:lnTo>
                <a:lnTo>
                  <a:pt x="298041" y="302531"/>
                </a:lnTo>
                <a:lnTo>
                  <a:pt x="323579" y="302531"/>
                </a:lnTo>
                <a:lnTo>
                  <a:pt x="321612" y="301703"/>
                </a:lnTo>
                <a:lnTo>
                  <a:pt x="299161" y="269991"/>
                </a:lnTo>
                <a:lnTo>
                  <a:pt x="298041" y="167067"/>
                </a:lnTo>
                <a:lnTo>
                  <a:pt x="306573" y="158116"/>
                </a:lnTo>
                <a:lnTo>
                  <a:pt x="310821" y="154028"/>
                </a:lnTo>
                <a:lnTo>
                  <a:pt x="298041" y="154028"/>
                </a:lnTo>
                <a:lnTo>
                  <a:pt x="298041" y="135907"/>
                </a:lnTo>
                <a:close/>
              </a:path>
              <a:path w="614679" h="411479">
                <a:moveTo>
                  <a:pt x="323579" y="302531"/>
                </a:moveTo>
                <a:lnTo>
                  <a:pt x="298041" y="302531"/>
                </a:lnTo>
                <a:lnTo>
                  <a:pt x="305415" y="309161"/>
                </a:lnTo>
                <a:lnTo>
                  <a:pt x="346275" y="320432"/>
                </a:lnTo>
                <a:lnTo>
                  <a:pt x="364281" y="318678"/>
                </a:lnTo>
                <a:lnTo>
                  <a:pt x="380682" y="313415"/>
                </a:lnTo>
                <a:lnTo>
                  <a:pt x="391215" y="307172"/>
                </a:lnTo>
                <a:lnTo>
                  <a:pt x="345612" y="307172"/>
                </a:lnTo>
                <a:lnTo>
                  <a:pt x="336824" y="306564"/>
                </a:lnTo>
                <a:lnTo>
                  <a:pt x="328824" y="304741"/>
                </a:lnTo>
                <a:lnTo>
                  <a:pt x="323579" y="302531"/>
                </a:lnTo>
                <a:close/>
              </a:path>
              <a:path w="614679" h="411479">
                <a:moveTo>
                  <a:pt x="419462" y="137896"/>
                </a:moveTo>
                <a:lnTo>
                  <a:pt x="345391" y="137896"/>
                </a:lnTo>
                <a:lnTo>
                  <a:pt x="354795" y="138973"/>
                </a:lnTo>
                <a:lnTo>
                  <a:pt x="363534" y="142205"/>
                </a:lnTo>
                <a:lnTo>
                  <a:pt x="394290" y="185463"/>
                </a:lnTo>
                <a:lnTo>
                  <a:pt x="399379" y="226512"/>
                </a:lnTo>
                <a:lnTo>
                  <a:pt x="398259" y="245807"/>
                </a:lnTo>
                <a:lnTo>
                  <a:pt x="381457" y="289935"/>
                </a:lnTo>
                <a:lnTo>
                  <a:pt x="345612" y="307172"/>
                </a:lnTo>
                <a:lnTo>
                  <a:pt x="391215" y="307172"/>
                </a:lnTo>
                <a:lnTo>
                  <a:pt x="421837" y="274107"/>
                </a:lnTo>
                <a:lnTo>
                  <a:pt x="436882" y="230794"/>
                </a:lnTo>
                <a:lnTo>
                  <a:pt x="438763" y="205739"/>
                </a:lnTo>
                <a:lnTo>
                  <a:pt x="437200" y="183420"/>
                </a:lnTo>
                <a:lnTo>
                  <a:pt x="432513" y="163310"/>
                </a:lnTo>
                <a:lnTo>
                  <a:pt x="424700" y="145410"/>
                </a:lnTo>
                <a:lnTo>
                  <a:pt x="419462" y="137896"/>
                </a:lnTo>
                <a:close/>
              </a:path>
              <a:path w="614679" h="411479">
                <a:moveTo>
                  <a:pt x="362870" y="105853"/>
                </a:moveTo>
                <a:lnTo>
                  <a:pt x="321667" y="122931"/>
                </a:lnTo>
                <a:lnTo>
                  <a:pt x="298041" y="154028"/>
                </a:lnTo>
                <a:lnTo>
                  <a:pt x="310821" y="154028"/>
                </a:lnTo>
                <a:lnTo>
                  <a:pt x="313806" y="151155"/>
                </a:lnTo>
                <a:lnTo>
                  <a:pt x="319738" y="146183"/>
                </a:lnTo>
                <a:lnTo>
                  <a:pt x="324370" y="143200"/>
                </a:lnTo>
                <a:lnTo>
                  <a:pt x="331303" y="139664"/>
                </a:lnTo>
                <a:lnTo>
                  <a:pt x="338311" y="137896"/>
                </a:lnTo>
                <a:lnTo>
                  <a:pt x="419462" y="137896"/>
                </a:lnTo>
                <a:lnTo>
                  <a:pt x="413762" y="129720"/>
                </a:lnTo>
                <a:lnTo>
                  <a:pt x="402947" y="119278"/>
                </a:lnTo>
                <a:lnTo>
                  <a:pt x="390861" y="111819"/>
                </a:lnTo>
                <a:lnTo>
                  <a:pt x="377502" y="107344"/>
                </a:lnTo>
                <a:lnTo>
                  <a:pt x="362870" y="105853"/>
                </a:lnTo>
                <a:close/>
              </a:path>
              <a:path w="614679" h="411479">
                <a:moveTo>
                  <a:pt x="298041" y="106737"/>
                </a:moveTo>
                <a:lnTo>
                  <a:pt x="289632" y="106737"/>
                </a:lnTo>
                <a:lnTo>
                  <a:pt x="227237" y="131930"/>
                </a:lnTo>
                <a:lnTo>
                  <a:pt x="229891" y="139001"/>
                </a:lnTo>
                <a:lnTo>
                  <a:pt x="235350" y="136939"/>
                </a:lnTo>
                <a:lnTo>
                  <a:pt x="239849" y="135907"/>
                </a:lnTo>
                <a:lnTo>
                  <a:pt x="298041" y="135907"/>
                </a:lnTo>
                <a:lnTo>
                  <a:pt x="298041" y="106737"/>
                </a:lnTo>
                <a:close/>
              </a:path>
              <a:path w="614679" h="411479">
                <a:moveTo>
                  <a:pt x="581549" y="311591"/>
                </a:moveTo>
                <a:lnTo>
                  <a:pt x="495628" y="311591"/>
                </a:lnTo>
                <a:lnTo>
                  <a:pt x="499611" y="312328"/>
                </a:lnTo>
                <a:lnTo>
                  <a:pt x="504479" y="313801"/>
                </a:lnTo>
                <a:lnTo>
                  <a:pt x="516095" y="316702"/>
                </a:lnTo>
                <a:lnTo>
                  <a:pt x="527048" y="318774"/>
                </a:lnTo>
                <a:lnTo>
                  <a:pt x="537337" y="320018"/>
                </a:lnTo>
                <a:lnTo>
                  <a:pt x="546962" y="320432"/>
                </a:lnTo>
                <a:lnTo>
                  <a:pt x="559594" y="319375"/>
                </a:lnTo>
                <a:lnTo>
                  <a:pt x="571605" y="316205"/>
                </a:lnTo>
                <a:lnTo>
                  <a:pt x="581549" y="311591"/>
                </a:lnTo>
                <a:close/>
              </a:path>
              <a:path w="614679" h="411479">
                <a:moveTo>
                  <a:pt x="484565" y="245075"/>
                </a:moveTo>
                <a:lnTo>
                  <a:pt x="477263" y="245075"/>
                </a:lnTo>
                <a:lnTo>
                  <a:pt x="477263" y="317337"/>
                </a:lnTo>
                <a:lnTo>
                  <a:pt x="484565" y="317337"/>
                </a:lnTo>
                <a:lnTo>
                  <a:pt x="486483" y="313507"/>
                </a:lnTo>
                <a:lnTo>
                  <a:pt x="489137" y="311591"/>
                </a:lnTo>
                <a:lnTo>
                  <a:pt x="581549" y="311591"/>
                </a:lnTo>
                <a:lnTo>
                  <a:pt x="582993" y="310922"/>
                </a:lnTo>
                <a:lnTo>
                  <a:pt x="588130" y="307393"/>
                </a:lnTo>
                <a:lnTo>
                  <a:pt x="547404" y="307393"/>
                </a:lnTo>
                <a:lnTo>
                  <a:pt x="536825" y="306412"/>
                </a:lnTo>
                <a:lnTo>
                  <a:pt x="500206" y="282905"/>
                </a:lnTo>
                <a:lnTo>
                  <a:pt x="488368" y="259591"/>
                </a:lnTo>
                <a:lnTo>
                  <a:pt x="484565" y="245075"/>
                </a:lnTo>
                <a:close/>
              </a:path>
              <a:path w="614679" h="411479">
                <a:moveTo>
                  <a:pt x="537889" y="105853"/>
                </a:moveTo>
                <a:lnTo>
                  <a:pt x="493527" y="122648"/>
                </a:lnTo>
                <a:lnTo>
                  <a:pt x="476379" y="164415"/>
                </a:lnTo>
                <a:lnTo>
                  <a:pt x="477001" y="173613"/>
                </a:lnTo>
                <a:lnTo>
                  <a:pt x="501824" y="209827"/>
                </a:lnTo>
                <a:lnTo>
                  <a:pt x="543083" y="232575"/>
                </a:lnTo>
                <a:lnTo>
                  <a:pt x="555121" y="239495"/>
                </a:lnTo>
                <a:lnTo>
                  <a:pt x="581250" y="269576"/>
                </a:lnTo>
                <a:lnTo>
                  <a:pt x="581921" y="276896"/>
                </a:lnTo>
                <a:lnTo>
                  <a:pt x="581921" y="285295"/>
                </a:lnTo>
                <a:lnTo>
                  <a:pt x="547404" y="307393"/>
                </a:lnTo>
                <a:lnTo>
                  <a:pt x="588130" y="307393"/>
                </a:lnTo>
                <a:lnTo>
                  <a:pt x="613361" y="272139"/>
                </a:lnTo>
                <a:lnTo>
                  <a:pt x="614668" y="258997"/>
                </a:lnTo>
                <a:lnTo>
                  <a:pt x="611861" y="241967"/>
                </a:lnTo>
                <a:lnTo>
                  <a:pt x="603439" y="226678"/>
                </a:lnTo>
                <a:lnTo>
                  <a:pt x="589403" y="213129"/>
                </a:lnTo>
                <a:lnTo>
                  <a:pt x="569752" y="201320"/>
                </a:lnTo>
                <a:lnTo>
                  <a:pt x="537447" y="185629"/>
                </a:lnTo>
                <a:lnTo>
                  <a:pt x="527822" y="180616"/>
                </a:lnTo>
                <a:lnTo>
                  <a:pt x="502488" y="153438"/>
                </a:lnTo>
                <a:lnTo>
                  <a:pt x="502488" y="138559"/>
                </a:lnTo>
                <a:lnTo>
                  <a:pt x="537005" y="118891"/>
                </a:lnTo>
                <a:lnTo>
                  <a:pt x="599401" y="118891"/>
                </a:lnTo>
                <a:lnTo>
                  <a:pt x="599401" y="114250"/>
                </a:lnTo>
                <a:lnTo>
                  <a:pt x="579414" y="114250"/>
                </a:lnTo>
                <a:lnTo>
                  <a:pt x="574398" y="113145"/>
                </a:lnTo>
                <a:lnTo>
                  <a:pt x="566875" y="110935"/>
                </a:lnTo>
                <a:lnTo>
                  <a:pt x="558675" y="108712"/>
                </a:lnTo>
                <a:lnTo>
                  <a:pt x="551110" y="107123"/>
                </a:lnTo>
                <a:lnTo>
                  <a:pt x="544182" y="106170"/>
                </a:lnTo>
                <a:lnTo>
                  <a:pt x="537889" y="105853"/>
                </a:lnTo>
                <a:close/>
              </a:path>
              <a:path w="614679" h="411479">
                <a:moveTo>
                  <a:pt x="599401" y="118891"/>
                </a:moveTo>
                <a:lnTo>
                  <a:pt x="537005" y="118891"/>
                </a:lnTo>
                <a:lnTo>
                  <a:pt x="546733" y="119623"/>
                </a:lnTo>
                <a:lnTo>
                  <a:pt x="555563" y="121819"/>
                </a:lnTo>
                <a:lnTo>
                  <a:pt x="587598" y="159857"/>
                </a:lnTo>
                <a:lnTo>
                  <a:pt x="592099" y="174801"/>
                </a:lnTo>
                <a:lnTo>
                  <a:pt x="599401" y="174801"/>
                </a:lnTo>
                <a:lnTo>
                  <a:pt x="599401" y="118891"/>
                </a:lnTo>
                <a:close/>
              </a:path>
              <a:path w="614679" h="411479">
                <a:moveTo>
                  <a:pt x="599401" y="105853"/>
                </a:moveTo>
                <a:lnTo>
                  <a:pt x="592099" y="105853"/>
                </a:lnTo>
                <a:lnTo>
                  <a:pt x="590329" y="109388"/>
                </a:lnTo>
                <a:lnTo>
                  <a:pt x="588780" y="111672"/>
                </a:lnTo>
                <a:lnTo>
                  <a:pt x="586125" y="113734"/>
                </a:lnTo>
                <a:lnTo>
                  <a:pt x="584281" y="114250"/>
                </a:lnTo>
                <a:lnTo>
                  <a:pt x="599401" y="114250"/>
                </a:lnTo>
                <a:lnTo>
                  <a:pt x="599401" y="10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6862" y="4574321"/>
            <a:ext cx="384175" cy="311150"/>
          </a:xfrm>
          <a:custGeom>
            <a:avLst/>
            <a:gdLst/>
            <a:ahLst/>
            <a:cxnLst/>
            <a:rect l="l" t="t" r="r" b="b"/>
            <a:pathLst>
              <a:path w="384175" h="311150">
                <a:moveTo>
                  <a:pt x="80318" y="35577"/>
                </a:moveTo>
                <a:lnTo>
                  <a:pt x="29944" y="35577"/>
                </a:lnTo>
                <a:lnTo>
                  <a:pt x="33227" y="36682"/>
                </a:lnTo>
                <a:lnTo>
                  <a:pt x="38684" y="41103"/>
                </a:lnTo>
                <a:lnTo>
                  <a:pt x="43809" y="91267"/>
                </a:lnTo>
                <a:lnTo>
                  <a:pt x="43809" y="253029"/>
                </a:lnTo>
                <a:lnTo>
                  <a:pt x="36876" y="291886"/>
                </a:lnTo>
                <a:lnTo>
                  <a:pt x="5309" y="297668"/>
                </a:lnTo>
                <a:lnTo>
                  <a:pt x="5309" y="305845"/>
                </a:lnTo>
                <a:lnTo>
                  <a:pt x="118154" y="305845"/>
                </a:lnTo>
                <a:lnTo>
                  <a:pt x="118154" y="297668"/>
                </a:lnTo>
                <a:lnTo>
                  <a:pt x="108833" y="297268"/>
                </a:lnTo>
                <a:lnTo>
                  <a:pt x="101227" y="296508"/>
                </a:lnTo>
                <a:lnTo>
                  <a:pt x="80450" y="264438"/>
                </a:lnTo>
                <a:lnTo>
                  <a:pt x="80318" y="253029"/>
                </a:lnTo>
                <a:lnTo>
                  <a:pt x="80318" y="35577"/>
                </a:lnTo>
                <a:close/>
              </a:path>
              <a:path w="384175" h="311150">
                <a:moveTo>
                  <a:pt x="80318" y="0"/>
                </a:moveTo>
                <a:lnTo>
                  <a:pt x="73016" y="0"/>
                </a:lnTo>
                <a:lnTo>
                  <a:pt x="0" y="35577"/>
                </a:lnTo>
                <a:lnTo>
                  <a:pt x="3318" y="42429"/>
                </a:lnTo>
                <a:lnTo>
                  <a:pt x="13054" y="37861"/>
                </a:lnTo>
                <a:lnTo>
                  <a:pt x="20651" y="35577"/>
                </a:lnTo>
                <a:lnTo>
                  <a:pt x="80318" y="35577"/>
                </a:lnTo>
                <a:lnTo>
                  <a:pt x="80318" y="0"/>
                </a:lnTo>
                <a:close/>
              </a:path>
              <a:path w="384175" h="311150">
                <a:moveTo>
                  <a:pt x="287642" y="0"/>
                </a:moveTo>
                <a:lnTo>
                  <a:pt x="246486" y="14363"/>
                </a:lnTo>
                <a:lnTo>
                  <a:pt x="213712" y="52173"/>
                </a:lnTo>
                <a:lnTo>
                  <a:pt x="198556" y="88898"/>
                </a:lnTo>
                <a:lnTo>
                  <a:pt x="190811" y="133040"/>
                </a:lnTo>
                <a:lnTo>
                  <a:pt x="189843" y="157784"/>
                </a:lnTo>
                <a:lnTo>
                  <a:pt x="191350" y="186747"/>
                </a:lnTo>
                <a:lnTo>
                  <a:pt x="203409" y="238126"/>
                </a:lnTo>
                <a:lnTo>
                  <a:pt x="229131" y="282683"/>
                </a:lnTo>
                <a:lnTo>
                  <a:pt x="264865" y="307987"/>
                </a:lnTo>
                <a:lnTo>
                  <a:pt x="285428" y="311150"/>
                </a:lnTo>
                <a:lnTo>
                  <a:pt x="296374" y="310120"/>
                </a:lnTo>
                <a:lnTo>
                  <a:pt x="307527" y="307033"/>
                </a:lnTo>
                <a:lnTo>
                  <a:pt x="318888" y="301888"/>
                </a:lnTo>
                <a:lnTo>
                  <a:pt x="326375" y="297226"/>
                </a:lnTo>
                <a:lnTo>
                  <a:pt x="286092" y="297226"/>
                </a:lnTo>
                <a:lnTo>
                  <a:pt x="274365" y="295169"/>
                </a:lnTo>
                <a:lnTo>
                  <a:pt x="248478" y="264299"/>
                </a:lnTo>
                <a:lnTo>
                  <a:pt x="237028" y="219495"/>
                </a:lnTo>
                <a:lnTo>
                  <a:pt x="233211" y="163309"/>
                </a:lnTo>
                <a:lnTo>
                  <a:pt x="233570" y="144124"/>
                </a:lnTo>
                <a:lnTo>
                  <a:pt x="236447" y="105341"/>
                </a:lnTo>
                <a:lnTo>
                  <a:pt x="242477" y="67386"/>
                </a:lnTo>
                <a:lnTo>
                  <a:pt x="260648" y="28064"/>
                </a:lnTo>
                <a:lnTo>
                  <a:pt x="287421" y="14584"/>
                </a:lnTo>
                <a:lnTo>
                  <a:pt x="328336" y="14584"/>
                </a:lnTo>
                <a:lnTo>
                  <a:pt x="320388" y="8784"/>
                </a:lnTo>
                <a:lnTo>
                  <a:pt x="304458" y="2196"/>
                </a:lnTo>
                <a:lnTo>
                  <a:pt x="287642" y="0"/>
                </a:lnTo>
                <a:close/>
              </a:path>
              <a:path w="384175" h="311150">
                <a:moveTo>
                  <a:pt x="328336" y="14584"/>
                </a:moveTo>
                <a:lnTo>
                  <a:pt x="295976" y="14584"/>
                </a:lnTo>
                <a:lnTo>
                  <a:pt x="303277" y="17015"/>
                </a:lnTo>
                <a:lnTo>
                  <a:pt x="309325" y="21877"/>
                </a:lnTo>
                <a:lnTo>
                  <a:pt x="329902" y="57898"/>
                </a:lnTo>
                <a:lnTo>
                  <a:pt x="337868" y="96405"/>
                </a:lnTo>
                <a:lnTo>
                  <a:pt x="340523" y="143419"/>
                </a:lnTo>
                <a:lnTo>
                  <a:pt x="339887" y="176057"/>
                </a:lnTo>
                <a:lnTo>
                  <a:pt x="334799" y="229646"/>
                </a:lnTo>
                <a:lnTo>
                  <a:pt x="322159" y="272172"/>
                </a:lnTo>
                <a:lnTo>
                  <a:pt x="292122" y="296557"/>
                </a:lnTo>
                <a:lnTo>
                  <a:pt x="286092" y="297226"/>
                </a:lnTo>
                <a:lnTo>
                  <a:pt x="326375" y="297226"/>
                </a:lnTo>
                <a:lnTo>
                  <a:pt x="360803" y="258740"/>
                </a:lnTo>
                <a:lnTo>
                  <a:pt x="375427" y="222547"/>
                </a:lnTo>
                <a:lnTo>
                  <a:pt x="382951" y="178239"/>
                </a:lnTo>
                <a:lnTo>
                  <a:pt x="383891" y="153144"/>
                </a:lnTo>
                <a:lnTo>
                  <a:pt x="381748" y="117840"/>
                </a:lnTo>
                <a:lnTo>
                  <a:pt x="375317" y="86405"/>
                </a:lnTo>
                <a:lnTo>
                  <a:pt x="364599" y="58837"/>
                </a:lnTo>
                <a:lnTo>
                  <a:pt x="349595" y="35137"/>
                </a:lnTo>
                <a:lnTo>
                  <a:pt x="335434" y="19764"/>
                </a:lnTo>
                <a:lnTo>
                  <a:pt x="328336" y="14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9065" y="3927123"/>
            <a:ext cx="1525424" cy="320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86800" y="4499038"/>
            <a:ext cx="110250" cy="182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9244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19244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30521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0521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7390" y="444957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97390" y="4389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200" y="0"/>
                </a:lnTo>
              </a:path>
            </a:pathLst>
          </a:custGeom>
          <a:ln w="30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73464" y="4580509"/>
            <a:ext cx="273050" cy="299720"/>
          </a:xfrm>
          <a:custGeom>
            <a:avLst/>
            <a:gdLst/>
            <a:ahLst/>
            <a:cxnLst/>
            <a:rect l="l" t="t" r="r" b="b"/>
            <a:pathLst>
              <a:path w="273050" h="299720">
                <a:moveTo>
                  <a:pt x="230380" y="8028"/>
                </a:moveTo>
                <a:lnTo>
                  <a:pt x="88652" y="8028"/>
                </a:lnTo>
                <a:lnTo>
                  <a:pt x="96580" y="10312"/>
                </a:lnTo>
                <a:lnTo>
                  <a:pt x="107645" y="19740"/>
                </a:lnTo>
                <a:lnTo>
                  <a:pt x="110409" y="25486"/>
                </a:lnTo>
                <a:lnTo>
                  <a:pt x="110409" y="32264"/>
                </a:lnTo>
                <a:lnTo>
                  <a:pt x="52660" y="241317"/>
                </a:lnTo>
                <a:lnTo>
                  <a:pt x="37835" y="278001"/>
                </a:lnTo>
                <a:lnTo>
                  <a:pt x="24560" y="288166"/>
                </a:lnTo>
                <a:lnTo>
                  <a:pt x="20725" y="289934"/>
                </a:lnTo>
                <a:lnTo>
                  <a:pt x="13350" y="291039"/>
                </a:lnTo>
                <a:lnTo>
                  <a:pt x="2434" y="291481"/>
                </a:lnTo>
                <a:lnTo>
                  <a:pt x="0" y="299657"/>
                </a:lnTo>
                <a:lnTo>
                  <a:pt x="116163" y="299657"/>
                </a:lnTo>
                <a:lnTo>
                  <a:pt x="118154" y="291481"/>
                </a:lnTo>
                <a:lnTo>
                  <a:pt x="108363" y="290459"/>
                </a:lnTo>
                <a:lnTo>
                  <a:pt x="100674" y="289161"/>
                </a:lnTo>
                <a:lnTo>
                  <a:pt x="95087" y="287586"/>
                </a:lnTo>
                <a:lnTo>
                  <a:pt x="91602" y="285736"/>
                </a:lnTo>
                <a:lnTo>
                  <a:pt x="87325" y="282200"/>
                </a:lnTo>
                <a:lnTo>
                  <a:pt x="85186" y="277338"/>
                </a:lnTo>
                <a:lnTo>
                  <a:pt x="85186" y="271151"/>
                </a:lnTo>
                <a:lnTo>
                  <a:pt x="116163" y="150713"/>
                </a:lnTo>
                <a:lnTo>
                  <a:pt x="188074" y="150713"/>
                </a:lnTo>
                <a:lnTo>
                  <a:pt x="206404" y="146410"/>
                </a:lnTo>
                <a:lnTo>
                  <a:pt x="222190" y="140105"/>
                </a:lnTo>
                <a:lnTo>
                  <a:pt x="137773" y="140105"/>
                </a:lnTo>
                <a:lnTo>
                  <a:pt x="129366" y="139442"/>
                </a:lnTo>
                <a:lnTo>
                  <a:pt x="119924" y="138116"/>
                </a:lnTo>
                <a:lnTo>
                  <a:pt x="155326" y="17678"/>
                </a:lnTo>
                <a:lnTo>
                  <a:pt x="161817" y="16499"/>
                </a:lnTo>
                <a:lnTo>
                  <a:pt x="167422" y="15910"/>
                </a:lnTo>
                <a:lnTo>
                  <a:pt x="245485" y="15910"/>
                </a:lnTo>
                <a:lnTo>
                  <a:pt x="237028" y="10441"/>
                </a:lnTo>
                <a:lnTo>
                  <a:pt x="230380" y="8028"/>
                </a:lnTo>
                <a:close/>
              </a:path>
              <a:path w="273050" h="299720">
                <a:moveTo>
                  <a:pt x="188074" y="150713"/>
                </a:moveTo>
                <a:lnTo>
                  <a:pt x="116163" y="150713"/>
                </a:lnTo>
                <a:lnTo>
                  <a:pt x="124958" y="152246"/>
                </a:lnTo>
                <a:lnTo>
                  <a:pt x="133643" y="153309"/>
                </a:lnTo>
                <a:lnTo>
                  <a:pt x="142217" y="153903"/>
                </a:lnTo>
                <a:lnTo>
                  <a:pt x="150680" y="154028"/>
                </a:lnTo>
                <a:lnTo>
                  <a:pt x="198695" y="299657"/>
                </a:lnTo>
                <a:lnTo>
                  <a:pt x="270384" y="299657"/>
                </a:lnTo>
                <a:lnTo>
                  <a:pt x="272817" y="291481"/>
                </a:lnTo>
                <a:lnTo>
                  <a:pt x="261795" y="290293"/>
                </a:lnTo>
                <a:lnTo>
                  <a:pt x="252406" y="288056"/>
                </a:lnTo>
                <a:lnTo>
                  <a:pt x="222590" y="253168"/>
                </a:lnTo>
                <a:lnTo>
                  <a:pt x="217280" y="238445"/>
                </a:lnTo>
                <a:lnTo>
                  <a:pt x="188074" y="150713"/>
                </a:lnTo>
                <a:close/>
              </a:path>
              <a:path w="273050" h="299720">
                <a:moveTo>
                  <a:pt x="245485" y="15910"/>
                </a:moveTo>
                <a:lnTo>
                  <a:pt x="172143" y="15910"/>
                </a:lnTo>
                <a:lnTo>
                  <a:pt x="185107" y="16725"/>
                </a:lnTo>
                <a:lnTo>
                  <a:pt x="196343" y="19170"/>
                </a:lnTo>
                <a:lnTo>
                  <a:pt x="226594" y="54970"/>
                </a:lnTo>
                <a:lnTo>
                  <a:pt x="227458" y="66516"/>
                </a:lnTo>
                <a:lnTo>
                  <a:pt x="226075" y="81564"/>
                </a:lnTo>
                <a:lnTo>
                  <a:pt x="205332" y="119001"/>
                </a:lnTo>
                <a:lnTo>
                  <a:pt x="163182" y="138786"/>
                </a:lnTo>
                <a:lnTo>
                  <a:pt x="145149" y="140105"/>
                </a:lnTo>
                <a:lnTo>
                  <a:pt x="222190" y="140105"/>
                </a:lnTo>
                <a:lnTo>
                  <a:pt x="258760" y="108027"/>
                </a:lnTo>
                <a:lnTo>
                  <a:pt x="271269" y="67400"/>
                </a:lnTo>
                <a:lnTo>
                  <a:pt x="269914" y="52995"/>
                </a:lnTo>
                <a:lnTo>
                  <a:pt x="265848" y="40053"/>
                </a:lnTo>
                <a:lnTo>
                  <a:pt x="259071" y="28576"/>
                </a:lnTo>
                <a:lnTo>
                  <a:pt x="249585" y="18562"/>
                </a:lnTo>
                <a:lnTo>
                  <a:pt x="245485" y="15910"/>
                </a:lnTo>
                <a:close/>
              </a:path>
              <a:path w="273050" h="299720">
                <a:moveTo>
                  <a:pt x="178780" y="0"/>
                </a:moveTo>
                <a:lnTo>
                  <a:pt x="80982" y="0"/>
                </a:lnTo>
                <a:lnTo>
                  <a:pt x="78327" y="8176"/>
                </a:lnTo>
                <a:lnTo>
                  <a:pt x="88652" y="8028"/>
                </a:lnTo>
                <a:lnTo>
                  <a:pt x="230380" y="8028"/>
                </a:lnTo>
                <a:lnTo>
                  <a:pt x="221042" y="4640"/>
                </a:lnTo>
                <a:lnTo>
                  <a:pt x="201626" y="1160"/>
                </a:lnTo>
                <a:lnTo>
                  <a:pt x="178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3421" y="3941709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20">
                <a:moveTo>
                  <a:pt x="204668" y="0"/>
                </a:moveTo>
                <a:lnTo>
                  <a:pt x="82309" y="0"/>
                </a:lnTo>
                <a:lnTo>
                  <a:pt x="79654" y="8174"/>
                </a:lnTo>
                <a:lnTo>
                  <a:pt x="81130" y="8323"/>
                </a:lnTo>
                <a:lnTo>
                  <a:pt x="83121" y="8397"/>
                </a:lnTo>
                <a:lnTo>
                  <a:pt x="96840" y="8397"/>
                </a:lnTo>
                <a:lnTo>
                  <a:pt x="104472" y="9944"/>
                </a:lnTo>
                <a:lnTo>
                  <a:pt x="112586" y="16131"/>
                </a:lnTo>
                <a:lnTo>
                  <a:pt x="114614" y="20477"/>
                </a:lnTo>
                <a:lnTo>
                  <a:pt x="114614" y="26075"/>
                </a:lnTo>
                <a:lnTo>
                  <a:pt x="55095" y="241538"/>
                </a:lnTo>
                <a:lnTo>
                  <a:pt x="40491" y="278221"/>
                </a:lnTo>
                <a:lnTo>
                  <a:pt x="3098" y="291481"/>
                </a:lnTo>
                <a:lnTo>
                  <a:pt x="0" y="299657"/>
                </a:lnTo>
                <a:lnTo>
                  <a:pt x="222369" y="299657"/>
                </a:lnTo>
                <a:lnTo>
                  <a:pt x="227983" y="283305"/>
                </a:lnTo>
                <a:lnTo>
                  <a:pt x="102444" y="283305"/>
                </a:lnTo>
                <a:lnTo>
                  <a:pt x="96766" y="282200"/>
                </a:lnTo>
                <a:lnTo>
                  <a:pt x="94258" y="279990"/>
                </a:lnTo>
                <a:lnTo>
                  <a:pt x="90275" y="276749"/>
                </a:lnTo>
                <a:lnTo>
                  <a:pt x="88284" y="273359"/>
                </a:lnTo>
                <a:lnTo>
                  <a:pt x="88284" y="269824"/>
                </a:lnTo>
                <a:lnTo>
                  <a:pt x="88657" y="265073"/>
                </a:lnTo>
                <a:lnTo>
                  <a:pt x="146255" y="62317"/>
                </a:lnTo>
                <a:lnTo>
                  <a:pt x="159310" y="25191"/>
                </a:lnTo>
                <a:lnTo>
                  <a:pt x="202899" y="8174"/>
                </a:lnTo>
                <a:lnTo>
                  <a:pt x="204668" y="0"/>
                </a:lnTo>
                <a:close/>
              </a:path>
              <a:path w="252095" h="299720">
                <a:moveTo>
                  <a:pt x="251576" y="214577"/>
                </a:moveTo>
                <a:lnTo>
                  <a:pt x="243389" y="214577"/>
                </a:lnTo>
                <a:lnTo>
                  <a:pt x="237636" y="224522"/>
                </a:lnTo>
                <a:lnTo>
                  <a:pt x="230376" y="236441"/>
                </a:lnTo>
                <a:lnTo>
                  <a:pt x="203672" y="267891"/>
                </a:lnTo>
                <a:lnTo>
                  <a:pt x="155285" y="282808"/>
                </a:lnTo>
                <a:lnTo>
                  <a:pt x="140281" y="283305"/>
                </a:lnTo>
                <a:lnTo>
                  <a:pt x="227983" y="283305"/>
                </a:lnTo>
                <a:lnTo>
                  <a:pt x="251576" y="214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37773" y="4212343"/>
            <a:ext cx="236854" cy="320040"/>
          </a:xfrm>
          <a:custGeom>
            <a:avLst/>
            <a:gdLst/>
            <a:ahLst/>
            <a:cxnLst/>
            <a:rect l="l" t="t" r="r" b="b"/>
            <a:pathLst>
              <a:path w="236854" h="320039">
                <a:moveTo>
                  <a:pt x="134527" y="114250"/>
                </a:moveTo>
                <a:lnTo>
                  <a:pt x="126561" y="114250"/>
                </a:lnTo>
                <a:lnTo>
                  <a:pt x="114890" y="115424"/>
                </a:lnTo>
                <a:lnTo>
                  <a:pt x="76556" y="133035"/>
                </a:lnTo>
                <a:lnTo>
                  <a:pt x="45414" y="159939"/>
                </a:lnTo>
                <a:lnTo>
                  <a:pt x="21019" y="193805"/>
                </a:lnTo>
                <a:lnTo>
                  <a:pt x="5254" y="230047"/>
                </a:lnTo>
                <a:lnTo>
                  <a:pt x="0" y="264079"/>
                </a:lnTo>
                <a:lnTo>
                  <a:pt x="781" y="276227"/>
                </a:lnTo>
                <a:lnTo>
                  <a:pt x="19021" y="311156"/>
                </a:lnTo>
                <a:lnTo>
                  <a:pt x="41818" y="319547"/>
                </a:lnTo>
                <a:lnTo>
                  <a:pt x="50212" y="318732"/>
                </a:lnTo>
                <a:lnTo>
                  <a:pt x="90081" y="295101"/>
                </a:lnTo>
                <a:lnTo>
                  <a:pt x="55167" y="293471"/>
                </a:lnTo>
                <a:lnTo>
                  <a:pt x="49340" y="290562"/>
                </a:lnTo>
                <a:lnTo>
                  <a:pt x="37171" y="259439"/>
                </a:lnTo>
                <a:lnTo>
                  <a:pt x="39059" y="238196"/>
                </a:lnTo>
                <a:lnTo>
                  <a:pt x="54160" y="194220"/>
                </a:lnTo>
                <a:lnTo>
                  <a:pt x="82330" y="151376"/>
                </a:lnTo>
                <a:lnTo>
                  <a:pt x="125455" y="125520"/>
                </a:lnTo>
                <a:lnTo>
                  <a:pt x="156236" y="125520"/>
                </a:lnTo>
                <a:lnTo>
                  <a:pt x="152892" y="122353"/>
                </a:lnTo>
                <a:lnTo>
                  <a:pt x="141386" y="115870"/>
                </a:lnTo>
                <a:lnTo>
                  <a:pt x="134527" y="114250"/>
                </a:lnTo>
                <a:close/>
              </a:path>
              <a:path w="236854" h="320039">
                <a:moveTo>
                  <a:pt x="167059" y="238003"/>
                </a:moveTo>
                <a:lnTo>
                  <a:pt x="134970" y="238003"/>
                </a:lnTo>
                <a:lnTo>
                  <a:pt x="126312" y="265503"/>
                </a:lnTo>
                <a:lnTo>
                  <a:pt x="119750" y="305846"/>
                </a:lnTo>
                <a:lnTo>
                  <a:pt x="121325" y="310708"/>
                </a:lnTo>
                <a:lnTo>
                  <a:pt x="127815" y="317779"/>
                </a:lnTo>
                <a:lnTo>
                  <a:pt x="131946" y="319547"/>
                </a:lnTo>
                <a:lnTo>
                  <a:pt x="136961" y="319547"/>
                </a:lnTo>
                <a:lnTo>
                  <a:pt x="175495" y="298471"/>
                </a:lnTo>
                <a:lnTo>
                  <a:pt x="179014" y="294797"/>
                </a:lnTo>
                <a:lnTo>
                  <a:pt x="158644" y="294797"/>
                </a:lnTo>
                <a:lnTo>
                  <a:pt x="157354" y="294134"/>
                </a:lnTo>
                <a:lnTo>
                  <a:pt x="154847" y="291482"/>
                </a:lnTo>
                <a:lnTo>
                  <a:pt x="154345" y="290364"/>
                </a:lnTo>
                <a:lnTo>
                  <a:pt x="154364" y="287035"/>
                </a:lnTo>
                <a:lnTo>
                  <a:pt x="154607" y="284383"/>
                </a:lnTo>
                <a:lnTo>
                  <a:pt x="155768" y="278333"/>
                </a:lnTo>
                <a:lnTo>
                  <a:pt x="157704" y="270460"/>
                </a:lnTo>
                <a:lnTo>
                  <a:pt x="160414" y="260765"/>
                </a:lnTo>
                <a:lnTo>
                  <a:pt x="167059" y="238003"/>
                </a:lnTo>
                <a:close/>
              </a:path>
              <a:path w="236854" h="320039">
                <a:moveTo>
                  <a:pt x="192055" y="265405"/>
                </a:moveTo>
                <a:lnTo>
                  <a:pt x="164176" y="293839"/>
                </a:lnTo>
                <a:lnTo>
                  <a:pt x="161890" y="294797"/>
                </a:lnTo>
                <a:lnTo>
                  <a:pt x="179014" y="294797"/>
                </a:lnTo>
                <a:lnTo>
                  <a:pt x="183564" y="290046"/>
                </a:lnTo>
                <a:lnTo>
                  <a:pt x="191592" y="280571"/>
                </a:lnTo>
                <a:lnTo>
                  <a:pt x="199579" y="270046"/>
                </a:lnTo>
                <a:lnTo>
                  <a:pt x="192055" y="265405"/>
                </a:lnTo>
                <a:close/>
              </a:path>
              <a:path w="236854" h="320039">
                <a:moveTo>
                  <a:pt x="156236" y="125520"/>
                </a:moveTo>
                <a:lnTo>
                  <a:pt x="133864" y="125520"/>
                </a:lnTo>
                <a:lnTo>
                  <a:pt x="140796" y="128393"/>
                </a:lnTo>
                <a:lnTo>
                  <a:pt x="151712" y="139885"/>
                </a:lnTo>
                <a:lnTo>
                  <a:pt x="154440" y="147472"/>
                </a:lnTo>
                <a:lnTo>
                  <a:pt x="154440" y="156900"/>
                </a:lnTo>
                <a:lnTo>
                  <a:pt x="145756" y="197176"/>
                </a:lnTo>
                <a:lnTo>
                  <a:pt x="119702" y="243749"/>
                </a:lnTo>
                <a:lnTo>
                  <a:pt x="87896" y="281041"/>
                </a:lnTo>
                <a:lnTo>
                  <a:pt x="61953" y="293471"/>
                </a:lnTo>
                <a:lnTo>
                  <a:pt x="91606" y="293471"/>
                </a:lnTo>
                <a:lnTo>
                  <a:pt x="104325" y="279880"/>
                </a:lnTo>
                <a:lnTo>
                  <a:pt x="119344" y="260765"/>
                </a:lnTo>
                <a:lnTo>
                  <a:pt x="134970" y="238003"/>
                </a:lnTo>
                <a:lnTo>
                  <a:pt x="167059" y="238003"/>
                </a:lnTo>
                <a:lnTo>
                  <a:pt x="197053" y="135244"/>
                </a:lnTo>
                <a:lnTo>
                  <a:pt x="164176" y="135244"/>
                </a:lnTo>
                <a:lnTo>
                  <a:pt x="158570" y="127731"/>
                </a:lnTo>
                <a:lnTo>
                  <a:pt x="156236" y="125520"/>
                </a:lnTo>
                <a:close/>
              </a:path>
              <a:path w="236854" h="320039">
                <a:moveTo>
                  <a:pt x="230917" y="19226"/>
                </a:moveTo>
                <a:lnTo>
                  <a:pt x="182098" y="19226"/>
                </a:lnTo>
                <a:lnTo>
                  <a:pt x="186081" y="20478"/>
                </a:lnTo>
                <a:lnTo>
                  <a:pt x="189179" y="22983"/>
                </a:lnTo>
                <a:lnTo>
                  <a:pt x="191391" y="25045"/>
                </a:lnTo>
                <a:lnTo>
                  <a:pt x="192498" y="27623"/>
                </a:lnTo>
                <a:lnTo>
                  <a:pt x="192498" y="34547"/>
                </a:lnTo>
                <a:lnTo>
                  <a:pt x="191613" y="39409"/>
                </a:lnTo>
                <a:lnTo>
                  <a:pt x="189843" y="45303"/>
                </a:lnTo>
                <a:lnTo>
                  <a:pt x="188810" y="48543"/>
                </a:lnTo>
                <a:lnTo>
                  <a:pt x="187483" y="52890"/>
                </a:lnTo>
                <a:lnTo>
                  <a:pt x="185860" y="58341"/>
                </a:lnTo>
                <a:lnTo>
                  <a:pt x="164176" y="135244"/>
                </a:lnTo>
                <a:lnTo>
                  <a:pt x="197053" y="135244"/>
                </a:lnTo>
                <a:lnTo>
                  <a:pt x="230917" y="19226"/>
                </a:lnTo>
                <a:close/>
              </a:path>
              <a:path w="236854" h="320039">
                <a:moveTo>
                  <a:pt x="236529" y="0"/>
                </a:moveTo>
                <a:lnTo>
                  <a:pt x="160414" y="12595"/>
                </a:lnTo>
                <a:lnTo>
                  <a:pt x="160414" y="20773"/>
                </a:lnTo>
                <a:lnTo>
                  <a:pt x="168233" y="19742"/>
                </a:lnTo>
                <a:lnTo>
                  <a:pt x="173838" y="19226"/>
                </a:lnTo>
                <a:lnTo>
                  <a:pt x="230917" y="19226"/>
                </a:lnTo>
                <a:lnTo>
                  <a:pt x="236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85827" y="4491101"/>
            <a:ext cx="525145" cy="151765"/>
          </a:xfrm>
          <a:custGeom>
            <a:avLst/>
            <a:gdLst/>
            <a:ahLst/>
            <a:cxnLst/>
            <a:rect l="l" t="t" r="r" b="b"/>
            <a:pathLst>
              <a:path w="525145" h="151764">
                <a:moveTo>
                  <a:pt x="45690" y="43185"/>
                </a:moveTo>
                <a:lnTo>
                  <a:pt x="25684" y="43185"/>
                </a:lnTo>
                <a:lnTo>
                  <a:pt x="1368" y="127405"/>
                </a:lnTo>
                <a:lnTo>
                  <a:pt x="0" y="134452"/>
                </a:lnTo>
                <a:lnTo>
                  <a:pt x="0" y="142788"/>
                </a:lnTo>
                <a:lnTo>
                  <a:pt x="1205" y="145817"/>
                </a:lnTo>
                <a:lnTo>
                  <a:pt x="6023" y="150544"/>
                </a:lnTo>
                <a:lnTo>
                  <a:pt x="9121" y="151725"/>
                </a:lnTo>
                <a:lnTo>
                  <a:pt x="17811" y="151725"/>
                </a:lnTo>
                <a:lnTo>
                  <a:pt x="22415" y="139608"/>
                </a:lnTo>
                <a:lnTo>
                  <a:pt x="21597" y="139221"/>
                </a:lnTo>
                <a:lnTo>
                  <a:pt x="20220" y="137674"/>
                </a:lnTo>
                <a:lnTo>
                  <a:pt x="19876" y="136558"/>
                </a:lnTo>
                <a:lnTo>
                  <a:pt x="19876" y="132690"/>
                </a:lnTo>
                <a:lnTo>
                  <a:pt x="21094" y="127361"/>
                </a:lnTo>
                <a:lnTo>
                  <a:pt x="23491" y="119240"/>
                </a:lnTo>
                <a:lnTo>
                  <a:pt x="45690" y="43185"/>
                </a:lnTo>
                <a:close/>
              </a:path>
              <a:path w="525145" h="151764">
                <a:moveTo>
                  <a:pt x="116546" y="42797"/>
                </a:moveTo>
                <a:lnTo>
                  <a:pt x="88911" y="42797"/>
                </a:lnTo>
                <a:lnTo>
                  <a:pt x="91191" y="43484"/>
                </a:lnTo>
                <a:lnTo>
                  <a:pt x="94202" y="45891"/>
                </a:lnTo>
                <a:lnTo>
                  <a:pt x="94848" y="47180"/>
                </a:lnTo>
                <a:lnTo>
                  <a:pt x="94732" y="53239"/>
                </a:lnTo>
                <a:lnTo>
                  <a:pt x="93472" y="59297"/>
                </a:lnTo>
                <a:lnTo>
                  <a:pt x="66840" y="148631"/>
                </a:lnTo>
                <a:lnTo>
                  <a:pt x="86587" y="148631"/>
                </a:lnTo>
                <a:lnTo>
                  <a:pt x="91234" y="130412"/>
                </a:lnTo>
                <a:lnTo>
                  <a:pt x="93299" y="124526"/>
                </a:lnTo>
                <a:lnTo>
                  <a:pt x="96913" y="114729"/>
                </a:lnTo>
                <a:lnTo>
                  <a:pt x="99494" y="107595"/>
                </a:lnTo>
                <a:lnTo>
                  <a:pt x="102591" y="101193"/>
                </a:lnTo>
                <a:lnTo>
                  <a:pt x="106797" y="94618"/>
                </a:lnTo>
                <a:lnTo>
                  <a:pt x="101172" y="94618"/>
                </a:lnTo>
                <a:lnTo>
                  <a:pt x="116546" y="42797"/>
                </a:lnTo>
                <a:close/>
              </a:path>
              <a:path w="525145" h="151764">
                <a:moveTo>
                  <a:pt x="45690" y="119240"/>
                </a:moveTo>
                <a:lnTo>
                  <a:pt x="38548" y="128092"/>
                </a:lnTo>
                <a:lnTo>
                  <a:pt x="33945" y="133377"/>
                </a:lnTo>
                <a:lnTo>
                  <a:pt x="31880" y="135096"/>
                </a:lnTo>
                <a:lnTo>
                  <a:pt x="28352" y="138104"/>
                </a:lnTo>
                <a:lnTo>
                  <a:pt x="25513" y="139608"/>
                </a:lnTo>
                <a:lnTo>
                  <a:pt x="35945" y="139608"/>
                </a:lnTo>
                <a:lnTo>
                  <a:pt x="38398" y="137191"/>
                </a:lnTo>
                <a:lnTo>
                  <a:pt x="44131" y="130412"/>
                </a:lnTo>
                <a:lnTo>
                  <a:pt x="49950" y="122463"/>
                </a:lnTo>
                <a:lnTo>
                  <a:pt x="45690" y="119240"/>
                </a:lnTo>
                <a:close/>
              </a:path>
              <a:path w="525145" h="151764">
                <a:moveTo>
                  <a:pt x="162093" y="31969"/>
                </a:moveTo>
                <a:lnTo>
                  <a:pt x="154866" y="31969"/>
                </a:lnTo>
                <a:lnTo>
                  <a:pt x="149186" y="34891"/>
                </a:lnTo>
                <a:lnTo>
                  <a:pt x="112207" y="76797"/>
                </a:lnTo>
                <a:lnTo>
                  <a:pt x="101172" y="94618"/>
                </a:lnTo>
                <a:lnTo>
                  <a:pt x="106797" y="94618"/>
                </a:lnTo>
                <a:lnTo>
                  <a:pt x="112353" y="85933"/>
                </a:lnTo>
                <a:lnTo>
                  <a:pt x="118274" y="77280"/>
                </a:lnTo>
                <a:lnTo>
                  <a:pt x="142303" y="51692"/>
                </a:lnTo>
                <a:lnTo>
                  <a:pt x="167268" y="51692"/>
                </a:lnTo>
                <a:lnTo>
                  <a:pt x="168418" y="47438"/>
                </a:lnTo>
                <a:lnTo>
                  <a:pt x="168418" y="38586"/>
                </a:lnTo>
                <a:lnTo>
                  <a:pt x="167600" y="36159"/>
                </a:lnTo>
                <a:lnTo>
                  <a:pt x="164330" y="32807"/>
                </a:lnTo>
                <a:lnTo>
                  <a:pt x="162093" y="31969"/>
                </a:lnTo>
                <a:close/>
              </a:path>
              <a:path w="525145" h="151764">
                <a:moveTo>
                  <a:pt x="167268" y="51692"/>
                </a:moveTo>
                <a:lnTo>
                  <a:pt x="144712" y="51692"/>
                </a:lnTo>
                <a:lnTo>
                  <a:pt x="145529" y="52035"/>
                </a:lnTo>
                <a:lnTo>
                  <a:pt x="146217" y="52724"/>
                </a:lnTo>
                <a:lnTo>
                  <a:pt x="146820" y="53239"/>
                </a:lnTo>
                <a:lnTo>
                  <a:pt x="147206" y="54314"/>
                </a:lnTo>
                <a:lnTo>
                  <a:pt x="147379" y="55946"/>
                </a:lnTo>
                <a:lnTo>
                  <a:pt x="147723" y="58610"/>
                </a:lnTo>
                <a:lnTo>
                  <a:pt x="148606" y="60586"/>
                </a:lnTo>
                <a:lnTo>
                  <a:pt x="151444" y="63165"/>
                </a:lnTo>
                <a:lnTo>
                  <a:pt x="153145" y="63809"/>
                </a:lnTo>
                <a:lnTo>
                  <a:pt x="158996" y="63809"/>
                </a:lnTo>
                <a:lnTo>
                  <a:pt x="161964" y="61876"/>
                </a:lnTo>
                <a:lnTo>
                  <a:pt x="164029" y="58008"/>
                </a:lnTo>
                <a:lnTo>
                  <a:pt x="166955" y="52852"/>
                </a:lnTo>
                <a:lnTo>
                  <a:pt x="167268" y="51692"/>
                </a:lnTo>
                <a:close/>
              </a:path>
              <a:path w="525145" h="151764">
                <a:moveTo>
                  <a:pt x="119758" y="31969"/>
                </a:moveTo>
                <a:lnTo>
                  <a:pt x="75229" y="39188"/>
                </a:lnTo>
                <a:lnTo>
                  <a:pt x="76132" y="43958"/>
                </a:lnTo>
                <a:lnTo>
                  <a:pt x="80951" y="43185"/>
                </a:lnTo>
                <a:lnTo>
                  <a:pt x="84264" y="42797"/>
                </a:lnTo>
                <a:lnTo>
                  <a:pt x="116546" y="42797"/>
                </a:lnTo>
                <a:lnTo>
                  <a:pt x="119758" y="31969"/>
                </a:lnTo>
                <a:close/>
              </a:path>
              <a:path w="525145" h="151764">
                <a:moveTo>
                  <a:pt x="57823" y="0"/>
                </a:moveTo>
                <a:lnTo>
                  <a:pt x="52144" y="0"/>
                </a:lnTo>
                <a:lnTo>
                  <a:pt x="46473" y="8769"/>
                </a:lnTo>
                <a:lnTo>
                  <a:pt x="41076" y="16129"/>
                </a:lnTo>
                <a:lnTo>
                  <a:pt x="7486" y="38157"/>
                </a:lnTo>
                <a:lnTo>
                  <a:pt x="6195" y="43185"/>
                </a:lnTo>
                <a:lnTo>
                  <a:pt x="65825" y="43185"/>
                </a:lnTo>
                <a:lnTo>
                  <a:pt x="68019" y="35063"/>
                </a:lnTo>
                <a:lnTo>
                  <a:pt x="47755" y="35063"/>
                </a:lnTo>
                <a:lnTo>
                  <a:pt x="57823" y="0"/>
                </a:lnTo>
                <a:close/>
              </a:path>
              <a:path w="525145" h="151764">
                <a:moveTo>
                  <a:pt x="247679" y="31969"/>
                </a:moveTo>
                <a:lnTo>
                  <a:pt x="242430" y="31969"/>
                </a:lnTo>
                <a:lnTo>
                  <a:pt x="235742" y="32646"/>
                </a:lnTo>
                <a:lnTo>
                  <a:pt x="197111" y="58734"/>
                </a:lnTo>
                <a:lnTo>
                  <a:pt x="173878" y="101403"/>
                </a:lnTo>
                <a:lnTo>
                  <a:pt x="170800" y="131584"/>
                </a:lnTo>
                <a:lnTo>
                  <a:pt x="173076" y="138727"/>
                </a:lnTo>
                <a:lnTo>
                  <a:pt x="182198" y="149125"/>
                </a:lnTo>
                <a:lnTo>
                  <a:pt x="187618" y="151725"/>
                </a:lnTo>
                <a:lnTo>
                  <a:pt x="200440" y="151725"/>
                </a:lnTo>
                <a:lnTo>
                  <a:pt x="202117" y="136772"/>
                </a:lnTo>
                <a:lnTo>
                  <a:pt x="198761" y="135074"/>
                </a:lnTo>
                <a:lnTo>
                  <a:pt x="192910" y="128286"/>
                </a:lnTo>
                <a:lnTo>
                  <a:pt x="191447" y="123666"/>
                </a:lnTo>
                <a:lnTo>
                  <a:pt x="191447" y="117822"/>
                </a:lnTo>
                <a:lnTo>
                  <a:pt x="201709" y="78892"/>
                </a:lnTo>
                <a:lnTo>
                  <a:pt x="225135" y="46407"/>
                </a:lnTo>
                <a:lnTo>
                  <a:pt x="237181" y="38672"/>
                </a:lnTo>
                <a:lnTo>
                  <a:pt x="258799" y="38672"/>
                </a:lnTo>
                <a:lnTo>
                  <a:pt x="252046" y="33343"/>
                </a:lnTo>
                <a:lnTo>
                  <a:pt x="247679" y="31969"/>
                </a:lnTo>
                <a:close/>
              </a:path>
              <a:path w="525145" h="151764">
                <a:moveTo>
                  <a:pt x="264842" y="114599"/>
                </a:moveTo>
                <a:lnTo>
                  <a:pt x="245012" y="114599"/>
                </a:lnTo>
                <a:lnTo>
                  <a:pt x="242073" y="125098"/>
                </a:lnTo>
                <a:lnTo>
                  <a:pt x="240408" y="131144"/>
                </a:lnTo>
                <a:lnTo>
                  <a:pt x="239668" y="135475"/>
                </a:lnTo>
                <a:lnTo>
                  <a:pt x="239558" y="144699"/>
                </a:lnTo>
                <a:lnTo>
                  <a:pt x="240386" y="147106"/>
                </a:lnTo>
                <a:lnTo>
                  <a:pt x="244087" y="150802"/>
                </a:lnTo>
                <a:lnTo>
                  <a:pt x="246862" y="151725"/>
                </a:lnTo>
                <a:lnTo>
                  <a:pt x="255897" y="151725"/>
                </a:lnTo>
                <a:lnTo>
                  <a:pt x="261705" y="149383"/>
                </a:lnTo>
                <a:lnTo>
                  <a:pt x="267986" y="144699"/>
                </a:lnTo>
                <a:lnTo>
                  <a:pt x="272665" y="140788"/>
                </a:lnTo>
                <a:lnTo>
                  <a:pt x="274704" y="138706"/>
                </a:lnTo>
                <a:lnTo>
                  <a:pt x="263081" y="138706"/>
                </a:lnTo>
                <a:lnTo>
                  <a:pt x="262221" y="138319"/>
                </a:lnTo>
                <a:lnTo>
                  <a:pt x="261532" y="137546"/>
                </a:lnTo>
                <a:lnTo>
                  <a:pt x="260672" y="136514"/>
                </a:lnTo>
                <a:lnTo>
                  <a:pt x="260300" y="135475"/>
                </a:lnTo>
                <a:lnTo>
                  <a:pt x="260242" y="133163"/>
                </a:lnTo>
                <a:lnTo>
                  <a:pt x="260371" y="132218"/>
                </a:lnTo>
                <a:lnTo>
                  <a:pt x="263469" y="119369"/>
                </a:lnTo>
                <a:lnTo>
                  <a:pt x="264842" y="114599"/>
                </a:lnTo>
                <a:close/>
              </a:path>
              <a:path w="525145" h="151764">
                <a:moveTo>
                  <a:pt x="281926" y="121174"/>
                </a:moveTo>
                <a:lnTo>
                  <a:pt x="276332" y="128995"/>
                </a:lnTo>
                <a:lnTo>
                  <a:pt x="271858" y="134151"/>
                </a:lnTo>
                <a:lnTo>
                  <a:pt x="268333" y="136772"/>
                </a:lnTo>
                <a:lnTo>
                  <a:pt x="266696" y="138018"/>
                </a:lnTo>
                <a:lnTo>
                  <a:pt x="265233" y="138706"/>
                </a:lnTo>
                <a:lnTo>
                  <a:pt x="274704" y="138706"/>
                </a:lnTo>
                <a:lnTo>
                  <a:pt x="277279" y="136079"/>
                </a:lnTo>
                <a:lnTo>
                  <a:pt x="281828" y="130572"/>
                </a:lnTo>
                <a:lnTo>
                  <a:pt x="286313" y="124268"/>
                </a:lnTo>
                <a:lnTo>
                  <a:pt x="281926" y="121174"/>
                </a:lnTo>
                <a:close/>
              </a:path>
              <a:path w="525145" h="151764">
                <a:moveTo>
                  <a:pt x="258799" y="38672"/>
                </a:moveTo>
                <a:lnTo>
                  <a:pt x="247594" y="38672"/>
                </a:lnTo>
                <a:lnTo>
                  <a:pt x="251465" y="40305"/>
                </a:lnTo>
                <a:lnTo>
                  <a:pt x="257144" y="46837"/>
                </a:lnTo>
                <a:lnTo>
                  <a:pt x="258564" y="52122"/>
                </a:lnTo>
                <a:lnTo>
                  <a:pt x="258508" y="60007"/>
                </a:lnTo>
                <a:lnTo>
                  <a:pt x="257184" y="73841"/>
                </a:lnTo>
                <a:lnTo>
                  <a:pt x="236493" y="116018"/>
                </a:lnTo>
                <a:lnTo>
                  <a:pt x="205903" y="136772"/>
                </a:lnTo>
                <a:lnTo>
                  <a:pt x="224964" y="136772"/>
                </a:lnTo>
                <a:lnTo>
                  <a:pt x="228781" y="133324"/>
                </a:lnTo>
                <a:lnTo>
                  <a:pt x="236727" y="124791"/>
                </a:lnTo>
                <a:lnTo>
                  <a:pt x="245012" y="114599"/>
                </a:lnTo>
                <a:lnTo>
                  <a:pt x="264842" y="114599"/>
                </a:lnTo>
                <a:lnTo>
                  <a:pt x="283515" y="49758"/>
                </a:lnTo>
                <a:lnTo>
                  <a:pt x="263469" y="49758"/>
                </a:lnTo>
                <a:lnTo>
                  <a:pt x="261661" y="43399"/>
                </a:lnTo>
                <a:lnTo>
                  <a:pt x="259016" y="38844"/>
                </a:lnTo>
                <a:lnTo>
                  <a:pt x="258799" y="38672"/>
                </a:lnTo>
                <a:close/>
              </a:path>
              <a:path w="525145" h="151764">
                <a:moveTo>
                  <a:pt x="288637" y="31969"/>
                </a:moveTo>
                <a:lnTo>
                  <a:pt x="268116" y="35063"/>
                </a:lnTo>
                <a:lnTo>
                  <a:pt x="263469" y="49758"/>
                </a:lnTo>
                <a:lnTo>
                  <a:pt x="283515" y="49758"/>
                </a:lnTo>
                <a:lnTo>
                  <a:pt x="288637" y="31969"/>
                </a:lnTo>
                <a:close/>
              </a:path>
              <a:path w="525145" h="151764">
                <a:moveTo>
                  <a:pt x="414481" y="47052"/>
                </a:moveTo>
                <a:lnTo>
                  <a:pt x="389656" y="47052"/>
                </a:lnTo>
                <a:lnTo>
                  <a:pt x="391034" y="47589"/>
                </a:lnTo>
                <a:lnTo>
                  <a:pt x="393270" y="49737"/>
                </a:lnTo>
                <a:lnTo>
                  <a:pt x="393829" y="51134"/>
                </a:lnTo>
                <a:lnTo>
                  <a:pt x="393829" y="56461"/>
                </a:lnTo>
                <a:lnTo>
                  <a:pt x="392883" y="61489"/>
                </a:lnTo>
                <a:lnTo>
                  <a:pt x="390989" y="67934"/>
                </a:lnTo>
                <a:lnTo>
                  <a:pt x="373092" y="129811"/>
                </a:lnTo>
                <a:lnTo>
                  <a:pt x="371629" y="136900"/>
                </a:lnTo>
                <a:lnTo>
                  <a:pt x="371629" y="144292"/>
                </a:lnTo>
                <a:lnTo>
                  <a:pt x="372576" y="146892"/>
                </a:lnTo>
                <a:lnTo>
                  <a:pt x="376361" y="150759"/>
                </a:lnTo>
                <a:lnTo>
                  <a:pt x="378900" y="151725"/>
                </a:lnTo>
                <a:lnTo>
                  <a:pt x="386043" y="151725"/>
                </a:lnTo>
                <a:lnTo>
                  <a:pt x="390517" y="150050"/>
                </a:lnTo>
                <a:lnTo>
                  <a:pt x="395507" y="146698"/>
                </a:lnTo>
                <a:lnTo>
                  <a:pt x="400944" y="142412"/>
                </a:lnTo>
                <a:lnTo>
                  <a:pt x="405494" y="137933"/>
                </a:lnTo>
                <a:lnTo>
                  <a:pt x="394732" y="137933"/>
                </a:lnTo>
                <a:lnTo>
                  <a:pt x="394002" y="137524"/>
                </a:lnTo>
                <a:lnTo>
                  <a:pt x="392625" y="135891"/>
                </a:lnTo>
                <a:lnTo>
                  <a:pt x="392281" y="134881"/>
                </a:lnTo>
                <a:lnTo>
                  <a:pt x="392281" y="132303"/>
                </a:lnTo>
                <a:lnTo>
                  <a:pt x="393184" y="128479"/>
                </a:lnTo>
                <a:lnTo>
                  <a:pt x="413233" y="59340"/>
                </a:lnTo>
                <a:lnTo>
                  <a:pt x="414481" y="52466"/>
                </a:lnTo>
                <a:lnTo>
                  <a:pt x="414481" y="47052"/>
                </a:lnTo>
                <a:close/>
              </a:path>
              <a:path w="525145" h="151764">
                <a:moveTo>
                  <a:pt x="351788" y="43313"/>
                </a:moveTo>
                <a:lnTo>
                  <a:pt x="323787" y="43313"/>
                </a:lnTo>
                <a:lnTo>
                  <a:pt x="325659" y="44022"/>
                </a:lnTo>
                <a:lnTo>
                  <a:pt x="328670" y="46857"/>
                </a:lnTo>
                <a:lnTo>
                  <a:pt x="329424" y="48512"/>
                </a:lnTo>
                <a:lnTo>
                  <a:pt x="329403" y="52466"/>
                </a:lnTo>
                <a:lnTo>
                  <a:pt x="328047" y="58224"/>
                </a:lnTo>
                <a:lnTo>
                  <a:pt x="325293" y="67934"/>
                </a:lnTo>
                <a:lnTo>
                  <a:pt x="301802" y="148631"/>
                </a:lnTo>
                <a:lnTo>
                  <a:pt x="321163" y="148631"/>
                </a:lnTo>
                <a:lnTo>
                  <a:pt x="334780" y="108992"/>
                </a:lnTo>
                <a:lnTo>
                  <a:pt x="345106" y="90623"/>
                </a:lnTo>
                <a:lnTo>
                  <a:pt x="337941" y="90623"/>
                </a:lnTo>
                <a:lnTo>
                  <a:pt x="351788" y="43313"/>
                </a:lnTo>
                <a:close/>
              </a:path>
              <a:path w="525145" h="151764">
                <a:moveTo>
                  <a:pt x="414223" y="119757"/>
                </a:moveTo>
                <a:lnTo>
                  <a:pt x="396540" y="137933"/>
                </a:lnTo>
                <a:lnTo>
                  <a:pt x="405494" y="137933"/>
                </a:lnTo>
                <a:lnTo>
                  <a:pt x="406543" y="136900"/>
                </a:lnTo>
                <a:lnTo>
                  <a:pt x="412302" y="130166"/>
                </a:lnTo>
                <a:lnTo>
                  <a:pt x="418223" y="122205"/>
                </a:lnTo>
                <a:lnTo>
                  <a:pt x="414223" y="119757"/>
                </a:lnTo>
                <a:close/>
              </a:path>
              <a:path w="525145" h="151764">
                <a:moveTo>
                  <a:pt x="403941" y="31969"/>
                </a:moveTo>
                <a:lnTo>
                  <a:pt x="399638" y="31969"/>
                </a:lnTo>
                <a:lnTo>
                  <a:pt x="393640" y="32678"/>
                </a:lnTo>
                <a:lnTo>
                  <a:pt x="359254" y="60812"/>
                </a:lnTo>
                <a:lnTo>
                  <a:pt x="337941" y="90623"/>
                </a:lnTo>
                <a:lnTo>
                  <a:pt x="345106" y="90623"/>
                </a:lnTo>
                <a:lnTo>
                  <a:pt x="348880" y="84484"/>
                </a:lnTo>
                <a:lnTo>
                  <a:pt x="354261" y="76423"/>
                </a:lnTo>
                <a:lnTo>
                  <a:pt x="382729" y="48083"/>
                </a:lnTo>
                <a:lnTo>
                  <a:pt x="385612" y="47052"/>
                </a:lnTo>
                <a:lnTo>
                  <a:pt x="414481" y="47052"/>
                </a:lnTo>
                <a:lnTo>
                  <a:pt x="414481" y="42754"/>
                </a:lnTo>
                <a:lnTo>
                  <a:pt x="413082" y="39060"/>
                </a:lnTo>
                <a:lnTo>
                  <a:pt x="407489" y="33387"/>
                </a:lnTo>
                <a:lnTo>
                  <a:pt x="403941" y="31969"/>
                </a:lnTo>
                <a:close/>
              </a:path>
              <a:path w="525145" h="151764">
                <a:moveTo>
                  <a:pt x="355108" y="31969"/>
                </a:moveTo>
                <a:lnTo>
                  <a:pt x="310450" y="39961"/>
                </a:lnTo>
                <a:lnTo>
                  <a:pt x="311224" y="44602"/>
                </a:lnTo>
                <a:lnTo>
                  <a:pt x="316129" y="43828"/>
                </a:lnTo>
                <a:lnTo>
                  <a:pt x="318711" y="43484"/>
                </a:lnTo>
                <a:lnTo>
                  <a:pt x="320517" y="43313"/>
                </a:lnTo>
                <a:lnTo>
                  <a:pt x="351788" y="43313"/>
                </a:lnTo>
                <a:lnTo>
                  <a:pt x="355108" y="31969"/>
                </a:lnTo>
                <a:close/>
              </a:path>
              <a:path w="525145" h="151764">
                <a:moveTo>
                  <a:pt x="439132" y="109959"/>
                </a:moveTo>
                <a:lnTo>
                  <a:pt x="434357" y="109959"/>
                </a:lnTo>
                <a:lnTo>
                  <a:pt x="426485" y="151725"/>
                </a:lnTo>
                <a:lnTo>
                  <a:pt x="431260" y="151725"/>
                </a:lnTo>
                <a:lnTo>
                  <a:pt x="433238" y="147773"/>
                </a:lnTo>
                <a:lnTo>
                  <a:pt x="436164" y="145796"/>
                </a:lnTo>
                <a:lnTo>
                  <a:pt x="458881" y="145796"/>
                </a:lnTo>
                <a:lnTo>
                  <a:pt x="452169" y="143089"/>
                </a:lnTo>
                <a:lnTo>
                  <a:pt x="447264" y="137674"/>
                </a:lnTo>
                <a:lnTo>
                  <a:pt x="443997" y="132896"/>
                </a:lnTo>
                <a:lnTo>
                  <a:pt x="441553" y="126685"/>
                </a:lnTo>
                <a:lnTo>
                  <a:pt x="439931" y="119039"/>
                </a:lnTo>
                <a:lnTo>
                  <a:pt x="439132" y="109959"/>
                </a:lnTo>
                <a:close/>
              </a:path>
              <a:path w="525145" h="151764">
                <a:moveTo>
                  <a:pt x="488609" y="31969"/>
                </a:moveTo>
                <a:lnTo>
                  <a:pt x="476305" y="31969"/>
                </a:lnTo>
                <a:lnTo>
                  <a:pt x="468496" y="34848"/>
                </a:lnTo>
                <a:lnTo>
                  <a:pt x="456364" y="46363"/>
                </a:lnTo>
                <a:lnTo>
                  <a:pt x="453331" y="53411"/>
                </a:lnTo>
                <a:lnTo>
                  <a:pt x="453331" y="66302"/>
                </a:lnTo>
                <a:lnTo>
                  <a:pt x="454427" y="70857"/>
                </a:lnTo>
                <a:lnTo>
                  <a:pt x="458816" y="79966"/>
                </a:lnTo>
                <a:lnTo>
                  <a:pt x="463764" y="86798"/>
                </a:lnTo>
                <a:lnTo>
                  <a:pt x="471465" y="95907"/>
                </a:lnTo>
                <a:lnTo>
                  <a:pt x="476745" y="102369"/>
                </a:lnTo>
                <a:lnTo>
                  <a:pt x="488696" y="123408"/>
                </a:lnTo>
                <a:lnTo>
                  <a:pt x="488696" y="132175"/>
                </a:lnTo>
                <a:lnTo>
                  <a:pt x="486782" y="136664"/>
                </a:lnTo>
                <a:lnTo>
                  <a:pt x="479124" y="143969"/>
                </a:lnTo>
                <a:lnTo>
                  <a:pt x="473939" y="145796"/>
                </a:lnTo>
                <a:lnTo>
                  <a:pt x="441585" y="145796"/>
                </a:lnTo>
                <a:lnTo>
                  <a:pt x="443779" y="146311"/>
                </a:lnTo>
                <a:lnTo>
                  <a:pt x="454708" y="150265"/>
                </a:lnTo>
                <a:lnTo>
                  <a:pt x="461849" y="151725"/>
                </a:lnTo>
                <a:lnTo>
                  <a:pt x="468044" y="151725"/>
                </a:lnTo>
                <a:lnTo>
                  <a:pt x="504620" y="130214"/>
                </a:lnTo>
                <a:lnTo>
                  <a:pt x="507411" y="117565"/>
                </a:lnTo>
                <a:lnTo>
                  <a:pt x="507411" y="112064"/>
                </a:lnTo>
                <a:lnTo>
                  <a:pt x="480823" y="72447"/>
                </a:lnTo>
                <a:lnTo>
                  <a:pt x="476606" y="67806"/>
                </a:lnTo>
                <a:lnTo>
                  <a:pt x="473875" y="64197"/>
                </a:lnTo>
                <a:lnTo>
                  <a:pt x="471379" y="59039"/>
                </a:lnTo>
                <a:lnTo>
                  <a:pt x="470822" y="56623"/>
                </a:lnTo>
                <a:lnTo>
                  <a:pt x="470755" y="49372"/>
                </a:lnTo>
                <a:lnTo>
                  <a:pt x="472325" y="45848"/>
                </a:lnTo>
                <a:lnTo>
                  <a:pt x="478607" y="40004"/>
                </a:lnTo>
                <a:lnTo>
                  <a:pt x="482845" y="38543"/>
                </a:lnTo>
                <a:lnTo>
                  <a:pt x="523528" y="38543"/>
                </a:lnTo>
                <a:lnTo>
                  <a:pt x="523631" y="38027"/>
                </a:lnTo>
                <a:lnTo>
                  <a:pt x="509174" y="38027"/>
                </a:lnTo>
                <a:lnTo>
                  <a:pt x="506228" y="37190"/>
                </a:lnTo>
                <a:lnTo>
                  <a:pt x="497366" y="33839"/>
                </a:lnTo>
                <a:lnTo>
                  <a:pt x="494548" y="32871"/>
                </a:lnTo>
                <a:lnTo>
                  <a:pt x="493342" y="32613"/>
                </a:lnTo>
                <a:lnTo>
                  <a:pt x="491106" y="32184"/>
                </a:lnTo>
                <a:lnTo>
                  <a:pt x="488609" y="31969"/>
                </a:lnTo>
                <a:close/>
              </a:path>
              <a:path w="525145" h="151764">
                <a:moveTo>
                  <a:pt x="523528" y="38543"/>
                </a:moveTo>
                <a:lnTo>
                  <a:pt x="494805" y="38543"/>
                </a:lnTo>
                <a:lnTo>
                  <a:pt x="500355" y="41164"/>
                </a:lnTo>
                <a:lnTo>
                  <a:pt x="504830" y="46407"/>
                </a:lnTo>
                <a:lnTo>
                  <a:pt x="507807" y="50927"/>
                </a:lnTo>
                <a:lnTo>
                  <a:pt x="510025" y="56623"/>
                </a:lnTo>
                <a:lnTo>
                  <a:pt x="511485" y="63495"/>
                </a:lnTo>
                <a:lnTo>
                  <a:pt x="512187" y="71544"/>
                </a:lnTo>
                <a:lnTo>
                  <a:pt x="516963" y="71544"/>
                </a:lnTo>
                <a:lnTo>
                  <a:pt x="523528" y="38543"/>
                </a:lnTo>
                <a:close/>
              </a:path>
              <a:path w="525145" h="151764">
                <a:moveTo>
                  <a:pt x="524836" y="31969"/>
                </a:moveTo>
                <a:lnTo>
                  <a:pt x="519931" y="31969"/>
                </a:lnTo>
                <a:lnTo>
                  <a:pt x="517436" y="36008"/>
                </a:lnTo>
                <a:lnTo>
                  <a:pt x="514338" y="38027"/>
                </a:lnTo>
                <a:lnTo>
                  <a:pt x="523631" y="38027"/>
                </a:lnTo>
                <a:lnTo>
                  <a:pt x="524836" y="31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3783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69709" algn="l"/>
              </a:tabLst>
            </a:pPr>
            <a:r>
              <a:rPr sz="5000" u="none" spc="-5" dirty="0"/>
              <a:t>rdt3.0:</a:t>
            </a:r>
            <a:r>
              <a:rPr sz="5000" u="none" spc="30" dirty="0"/>
              <a:t> </a:t>
            </a:r>
            <a:r>
              <a:rPr sz="5000" u="none" spc="-5" dirty="0"/>
              <a:t>stop-and-wait	operation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352915" cy="0"/>
          </a:xfrm>
          <a:custGeom>
            <a:avLst/>
            <a:gdLst/>
            <a:ahLst/>
            <a:cxnLst/>
            <a:rect l="l" t="t" r="r" b="b"/>
            <a:pathLst>
              <a:path w="9352915">
                <a:moveTo>
                  <a:pt x="0" y="0"/>
                </a:moveTo>
                <a:lnTo>
                  <a:pt x="935229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9679" y="2847058"/>
            <a:ext cx="3168015" cy="1311910"/>
          </a:xfrm>
          <a:custGeom>
            <a:avLst/>
            <a:gdLst/>
            <a:ahLst/>
            <a:cxnLst/>
            <a:rect l="l" t="t" r="r" b="b"/>
            <a:pathLst>
              <a:path w="3168015" h="1311910">
                <a:moveTo>
                  <a:pt x="0" y="0"/>
                </a:moveTo>
                <a:lnTo>
                  <a:pt x="3167661" y="13117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3876" y="2535483"/>
            <a:ext cx="33655" cy="4095115"/>
          </a:xfrm>
          <a:custGeom>
            <a:avLst/>
            <a:gdLst/>
            <a:ahLst/>
            <a:cxnLst/>
            <a:rect l="l" t="t" r="r" b="b"/>
            <a:pathLst>
              <a:path w="33654" h="4095115">
                <a:moveTo>
                  <a:pt x="0" y="0"/>
                </a:moveTo>
                <a:lnTo>
                  <a:pt x="33420" y="4088413"/>
                </a:lnTo>
                <a:lnTo>
                  <a:pt x="33472" y="40947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9992" y="6623674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08" y="0"/>
                </a:moveTo>
                <a:lnTo>
                  <a:pt x="0" y="447"/>
                </a:lnTo>
                <a:lnTo>
                  <a:pt x="27750" y="54832"/>
                </a:lnTo>
                <a:lnTo>
                  <a:pt x="5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1538" y="2553547"/>
            <a:ext cx="31750" cy="4063365"/>
          </a:xfrm>
          <a:custGeom>
            <a:avLst/>
            <a:gdLst/>
            <a:ahLst/>
            <a:cxnLst/>
            <a:rect l="l" t="t" r="r" b="b"/>
            <a:pathLst>
              <a:path w="31750" h="4063365">
                <a:moveTo>
                  <a:pt x="0" y="0"/>
                </a:moveTo>
                <a:lnTo>
                  <a:pt x="31189" y="4056804"/>
                </a:lnTo>
                <a:lnTo>
                  <a:pt x="31238" y="406315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5423" y="6610141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608" y="0"/>
                </a:moveTo>
                <a:lnTo>
                  <a:pt x="0" y="420"/>
                </a:lnTo>
                <a:lnTo>
                  <a:pt x="27724" y="54818"/>
                </a:lnTo>
                <a:lnTo>
                  <a:pt x="5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2036" y="2056836"/>
            <a:ext cx="1259840" cy="499109"/>
          </a:xfrm>
          <a:custGeom>
            <a:avLst/>
            <a:gdLst/>
            <a:ahLst/>
            <a:cxnLst/>
            <a:rect l="l" t="t" r="r" b="b"/>
            <a:pathLst>
              <a:path w="1259839" h="499110">
                <a:moveTo>
                  <a:pt x="0" y="0"/>
                </a:moveTo>
                <a:lnTo>
                  <a:pt x="1259839" y="0"/>
                </a:lnTo>
                <a:lnTo>
                  <a:pt x="1259839" y="498969"/>
                </a:lnTo>
                <a:lnTo>
                  <a:pt x="0" y="4989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81922" y="2077386"/>
            <a:ext cx="880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sender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7213" y="2077386"/>
            <a:ext cx="1019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receiver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77741" y="2840285"/>
            <a:ext cx="3115945" cy="5080"/>
          </a:xfrm>
          <a:custGeom>
            <a:avLst/>
            <a:gdLst/>
            <a:ahLst/>
            <a:cxnLst/>
            <a:rect l="l" t="t" r="r" b="b"/>
            <a:pathLst>
              <a:path w="3115945" h="5080">
                <a:moveTo>
                  <a:pt x="0" y="0"/>
                </a:moveTo>
                <a:lnTo>
                  <a:pt x="3115736" y="0"/>
                </a:lnTo>
              </a:path>
            </a:pathLst>
          </a:custGeom>
          <a:ln w="126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4516" y="5843129"/>
            <a:ext cx="3118485" cy="2540"/>
          </a:xfrm>
          <a:custGeom>
            <a:avLst/>
            <a:gdLst/>
            <a:ahLst/>
            <a:cxnLst/>
            <a:rect l="l" t="t" r="r" b="b"/>
            <a:pathLst>
              <a:path w="3118484" h="2539">
                <a:moveTo>
                  <a:pt x="0" y="0"/>
                </a:moveTo>
                <a:lnTo>
                  <a:pt x="3117992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4514" y="4502009"/>
            <a:ext cx="3143250" cy="1311910"/>
          </a:xfrm>
          <a:custGeom>
            <a:avLst/>
            <a:gdLst/>
            <a:ahLst/>
            <a:cxnLst/>
            <a:rect l="l" t="t" r="r" b="b"/>
            <a:pathLst>
              <a:path w="3143250" h="1311910">
                <a:moveTo>
                  <a:pt x="0" y="1311768"/>
                </a:moveTo>
                <a:lnTo>
                  <a:pt x="3142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2907" y="2838027"/>
            <a:ext cx="3175000" cy="1638300"/>
          </a:xfrm>
          <a:custGeom>
            <a:avLst/>
            <a:gdLst/>
            <a:ahLst/>
            <a:cxnLst/>
            <a:rect l="l" t="t" r="r" b="b"/>
            <a:pathLst>
              <a:path w="3175000" h="1638300">
                <a:moveTo>
                  <a:pt x="0" y="0"/>
                </a:moveTo>
                <a:lnTo>
                  <a:pt x="0" y="341485"/>
                </a:lnTo>
                <a:lnTo>
                  <a:pt x="3174434" y="1638300"/>
                </a:lnTo>
                <a:lnTo>
                  <a:pt x="3166778" y="1295431"/>
                </a:lnTo>
                <a:lnTo>
                  <a:pt x="0" y="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2907" y="2838027"/>
            <a:ext cx="3175000" cy="1638300"/>
          </a:xfrm>
          <a:custGeom>
            <a:avLst/>
            <a:gdLst/>
            <a:ahLst/>
            <a:cxnLst/>
            <a:rect l="l" t="t" r="r" b="b"/>
            <a:pathLst>
              <a:path w="3175000" h="1638300">
                <a:moveTo>
                  <a:pt x="0" y="0"/>
                </a:moveTo>
                <a:lnTo>
                  <a:pt x="3166778" y="1295431"/>
                </a:lnTo>
                <a:lnTo>
                  <a:pt x="3174436" y="1638300"/>
                </a:lnTo>
                <a:lnTo>
                  <a:pt x="0" y="34148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47448" y="2838027"/>
            <a:ext cx="187960" cy="2540"/>
          </a:xfrm>
          <a:custGeom>
            <a:avLst/>
            <a:gdLst/>
            <a:ahLst/>
            <a:cxnLst/>
            <a:rect l="l" t="t" r="r" b="b"/>
            <a:pathLst>
              <a:path w="187960" h="2539">
                <a:moveTo>
                  <a:pt x="187395" y="0"/>
                </a:moveTo>
                <a:lnTo>
                  <a:pt x="0" y="2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7448" y="3181209"/>
            <a:ext cx="187960" cy="2540"/>
          </a:xfrm>
          <a:custGeom>
            <a:avLst/>
            <a:gdLst/>
            <a:ahLst/>
            <a:cxnLst/>
            <a:rect l="l" t="t" r="r" b="b"/>
            <a:pathLst>
              <a:path w="187960" h="2539">
                <a:moveTo>
                  <a:pt x="187395" y="0"/>
                </a:moveTo>
                <a:lnTo>
                  <a:pt x="0" y="2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3253" y="5825066"/>
            <a:ext cx="189865" cy="2540"/>
          </a:xfrm>
          <a:custGeom>
            <a:avLst/>
            <a:gdLst/>
            <a:ahLst/>
            <a:cxnLst/>
            <a:rect l="l" t="t" r="r" b="b"/>
            <a:pathLst>
              <a:path w="189864" h="2539">
                <a:moveTo>
                  <a:pt x="189653" y="0"/>
                </a:moveTo>
                <a:lnTo>
                  <a:pt x="0" y="2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62124" y="4242594"/>
            <a:ext cx="563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FF2600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97120" y="4660900"/>
            <a:ext cx="15240" cy="1105535"/>
          </a:xfrm>
          <a:custGeom>
            <a:avLst/>
            <a:gdLst/>
            <a:ahLst/>
            <a:cxnLst/>
            <a:rect l="l" t="t" r="r" b="b"/>
            <a:pathLst>
              <a:path w="15239" h="1105535">
                <a:moveTo>
                  <a:pt x="0" y="0"/>
                </a:moveTo>
                <a:lnTo>
                  <a:pt x="15056" y="1099119"/>
                </a:lnTo>
                <a:lnTo>
                  <a:pt x="15143" y="11054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4874" y="5759645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03" y="0"/>
                </a:moveTo>
                <a:lnTo>
                  <a:pt x="0" y="748"/>
                </a:lnTo>
                <a:lnTo>
                  <a:pt x="28049" y="54978"/>
                </a:lnTo>
                <a:lnTo>
                  <a:pt x="54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3892" y="3261076"/>
            <a:ext cx="4445" cy="1044575"/>
          </a:xfrm>
          <a:custGeom>
            <a:avLst/>
            <a:gdLst/>
            <a:ahLst/>
            <a:cxnLst/>
            <a:rect l="l" t="t" r="r" b="b"/>
            <a:pathLst>
              <a:path w="4445" h="1044575">
                <a:moveTo>
                  <a:pt x="0" y="1044504"/>
                </a:moveTo>
                <a:lnTo>
                  <a:pt x="4289" y="6349"/>
                </a:lnTo>
                <a:lnTo>
                  <a:pt x="43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0878" y="32128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27531" y="0"/>
                </a:moveTo>
                <a:lnTo>
                  <a:pt x="0" y="54496"/>
                </a:lnTo>
                <a:lnTo>
                  <a:pt x="54610" y="54721"/>
                </a:lnTo>
                <a:lnTo>
                  <a:pt x="27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7388" y="2516524"/>
            <a:ext cx="4324350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7034">
              <a:lnSpc>
                <a:spcPct val="1178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first </a:t>
            </a:r>
            <a:r>
              <a:rPr sz="2200" dirty="0">
                <a:latin typeface="Arial"/>
                <a:cs typeface="Arial"/>
              </a:rPr>
              <a:t>packet bit </a:t>
            </a:r>
            <a:r>
              <a:rPr sz="2200" spc="-5" dirty="0">
                <a:latin typeface="Arial"/>
                <a:cs typeface="Arial"/>
              </a:rPr>
              <a:t>transmitted, </a:t>
            </a:r>
            <a:r>
              <a:rPr sz="2200" dirty="0">
                <a:latin typeface="Arial"/>
                <a:cs typeface="Arial"/>
              </a:rPr>
              <a:t>t = 0  last packet bit </a:t>
            </a:r>
            <a:r>
              <a:rPr sz="2200" spc="-5" dirty="0">
                <a:latin typeface="Arial"/>
                <a:cs typeface="Arial"/>
              </a:rPr>
              <a:t>transmitted, 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t = L /</a:t>
            </a:r>
            <a:r>
              <a:rPr sz="2200" spc="-16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93475" y="4138507"/>
            <a:ext cx="189865" cy="2540"/>
          </a:xfrm>
          <a:custGeom>
            <a:avLst/>
            <a:gdLst/>
            <a:ahLst/>
            <a:cxnLst/>
            <a:rect l="l" t="t" r="r" b="b"/>
            <a:pathLst>
              <a:path w="189865" h="2539">
                <a:moveTo>
                  <a:pt x="189653" y="0"/>
                </a:moveTo>
                <a:lnTo>
                  <a:pt x="0" y="2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27343" y="4492978"/>
            <a:ext cx="177800" cy="2540"/>
          </a:xfrm>
          <a:custGeom>
            <a:avLst/>
            <a:gdLst/>
            <a:ahLst/>
            <a:cxnLst/>
            <a:rect l="l" t="t" r="r" b="b"/>
            <a:pathLst>
              <a:path w="177800" h="2539">
                <a:moveTo>
                  <a:pt x="0" y="0"/>
                </a:moveTo>
                <a:lnTo>
                  <a:pt x="177786" y="22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07400" y="3891279"/>
            <a:ext cx="4048125" cy="7366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latin typeface="Arial"/>
                <a:cs typeface="Arial"/>
              </a:rPr>
              <a:t>first </a:t>
            </a:r>
            <a:r>
              <a:rPr sz="2200" dirty="0">
                <a:latin typeface="Arial"/>
                <a:cs typeface="Arial"/>
              </a:rPr>
              <a:t>packet bit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arrives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200" dirty="0">
                <a:latin typeface="Arial"/>
                <a:cs typeface="Arial"/>
              </a:rPr>
              <a:t>last packet bit arrives, send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77741" y="5836355"/>
            <a:ext cx="2018454" cy="82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21813" y="5380514"/>
            <a:ext cx="620014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ACK arrives, send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next</a:t>
            </a:r>
            <a:endParaRPr sz="2200">
              <a:latin typeface="Arial"/>
              <a:cs typeface="Arial"/>
            </a:endParaRPr>
          </a:p>
          <a:p>
            <a:pPr marL="64135">
              <a:lnSpc>
                <a:spcPts val="2620"/>
              </a:lnSpc>
              <a:tabLst>
                <a:tab pos="3056255" algn="l"/>
                <a:tab pos="6186805" algn="l"/>
              </a:tabLst>
            </a:pPr>
            <a:r>
              <a:rPr sz="2200" spc="-5" dirty="0">
                <a:latin typeface="Arial"/>
                <a:cs typeface="Arial"/>
              </a:rPr>
              <a:t>packet, 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t = </a:t>
            </a:r>
            <a:r>
              <a:rPr sz="2200" spc="-15" dirty="0">
                <a:solidFill>
                  <a:srgbClr val="FF2600"/>
                </a:solidFill>
                <a:latin typeface="Arial"/>
                <a:cs typeface="Arial"/>
              </a:rPr>
              <a:t>RTT 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+ L /</a:t>
            </a:r>
            <a:r>
              <a:rPr sz="2200" spc="-19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2600"/>
                </a:solidFill>
                <a:latin typeface="Arial"/>
                <a:cs typeface="Arial"/>
              </a:rPr>
              <a:t>R	 	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66301" y="5819190"/>
            <a:ext cx="1047115" cy="439420"/>
          </a:xfrm>
          <a:custGeom>
            <a:avLst/>
            <a:gdLst/>
            <a:ahLst/>
            <a:cxnLst/>
            <a:rect l="l" t="t" r="r" b="b"/>
            <a:pathLst>
              <a:path w="1047114" h="439420">
                <a:moveTo>
                  <a:pt x="4820" y="0"/>
                </a:moveTo>
                <a:lnTo>
                  <a:pt x="1046823" y="427521"/>
                </a:lnTo>
                <a:lnTo>
                  <a:pt x="1042002" y="439270"/>
                </a:lnTo>
                <a:lnTo>
                  <a:pt x="0" y="11749"/>
                </a:lnTo>
                <a:lnTo>
                  <a:pt x="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16725" y="6245927"/>
            <a:ext cx="776605" cy="346075"/>
          </a:xfrm>
          <a:custGeom>
            <a:avLst/>
            <a:gdLst/>
            <a:ahLst/>
            <a:cxnLst/>
            <a:rect l="l" t="t" r="r" b="b"/>
            <a:pathLst>
              <a:path w="776604" h="346075">
                <a:moveTo>
                  <a:pt x="5047" y="0"/>
                </a:moveTo>
                <a:lnTo>
                  <a:pt x="776536" y="334183"/>
                </a:lnTo>
                <a:lnTo>
                  <a:pt x="771488" y="345836"/>
                </a:lnTo>
                <a:lnTo>
                  <a:pt x="0" y="11653"/>
                </a:lnTo>
                <a:lnTo>
                  <a:pt x="5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8711" y="6168249"/>
            <a:ext cx="452120" cy="176530"/>
          </a:xfrm>
          <a:custGeom>
            <a:avLst/>
            <a:gdLst/>
            <a:ahLst/>
            <a:cxnLst/>
            <a:rect l="l" t="t" r="r" b="b"/>
            <a:pathLst>
              <a:path w="452120" h="176529">
                <a:moveTo>
                  <a:pt x="0" y="0"/>
                </a:moveTo>
                <a:lnTo>
                  <a:pt x="451555" y="17610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29298" y="6344356"/>
            <a:ext cx="770255" cy="334645"/>
          </a:xfrm>
          <a:custGeom>
            <a:avLst/>
            <a:gdLst/>
            <a:ahLst/>
            <a:cxnLst/>
            <a:rect l="l" t="t" r="r" b="b"/>
            <a:pathLst>
              <a:path w="770254" h="334645">
                <a:moveTo>
                  <a:pt x="0" y="0"/>
                </a:moveTo>
                <a:lnTo>
                  <a:pt x="769902" y="334151"/>
                </a:lnTo>
              </a:path>
            </a:pathLst>
          </a:custGeom>
          <a:ln w="1269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19318" y="7617547"/>
            <a:ext cx="226060" cy="281940"/>
          </a:xfrm>
          <a:custGeom>
            <a:avLst/>
            <a:gdLst/>
            <a:ahLst/>
            <a:cxnLst/>
            <a:rect l="l" t="t" r="r" b="b"/>
            <a:pathLst>
              <a:path w="226060" h="281940">
                <a:moveTo>
                  <a:pt x="20859" y="913"/>
                </a:moveTo>
                <a:lnTo>
                  <a:pt x="12931" y="913"/>
                </a:lnTo>
                <a:lnTo>
                  <a:pt x="7440" y="5356"/>
                </a:lnTo>
                <a:lnTo>
                  <a:pt x="641" y="45476"/>
                </a:lnTo>
                <a:lnTo>
                  <a:pt x="0" y="78714"/>
                </a:lnTo>
                <a:lnTo>
                  <a:pt x="171" y="110526"/>
                </a:lnTo>
                <a:lnTo>
                  <a:pt x="1543" y="156823"/>
                </a:lnTo>
                <a:lnTo>
                  <a:pt x="6724" y="195484"/>
                </a:lnTo>
                <a:lnTo>
                  <a:pt x="20997" y="234385"/>
                </a:lnTo>
                <a:lnTo>
                  <a:pt x="47096" y="263412"/>
                </a:lnTo>
                <a:lnTo>
                  <a:pt x="89548" y="279758"/>
                </a:lnTo>
                <a:lnTo>
                  <a:pt x="116196" y="281801"/>
                </a:lnTo>
                <a:lnTo>
                  <a:pt x="149688" y="275926"/>
                </a:lnTo>
                <a:lnTo>
                  <a:pt x="177091" y="258303"/>
                </a:lnTo>
                <a:lnTo>
                  <a:pt x="183363" y="249657"/>
                </a:lnTo>
                <a:lnTo>
                  <a:pt x="115281" y="249657"/>
                </a:lnTo>
                <a:lnTo>
                  <a:pt x="81337" y="242740"/>
                </a:lnTo>
                <a:lnTo>
                  <a:pt x="57091" y="221989"/>
                </a:lnTo>
                <a:lnTo>
                  <a:pt x="42544" y="187403"/>
                </a:lnTo>
                <a:lnTo>
                  <a:pt x="37694" y="138982"/>
                </a:lnTo>
                <a:lnTo>
                  <a:pt x="37694" y="31777"/>
                </a:lnTo>
                <a:lnTo>
                  <a:pt x="36642" y="18274"/>
                </a:lnTo>
                <a:lnTo>
                  <a:pt x="33485" y="8629"/>
                </a:lnTo>
                <a:lnTo>
                  <a:pt x="28224" y="2842"/>
                </a:lnTo>
                <a:lnTo>
                  <a:pt x="20859" y="913"/>
                </a:lnTo>
                <a:close/>
              </a:path>
              <a:path w="226060" h="281940">
                <a:moveTo>
                  <a:pt x="207324" y="0"/>
                </a:moveTo>
                <a:lnTo>
                  <a:pt x="200615" y="0"/>
                </a:lnTo>
                <a:lnTo>
                  <a:pt x="195552" y="3652"/>
                </a:lnTo>
                <a:lnTo>
                  <a:pt x="189453" y="16680"/>
                </a:lnTo>
                <a:lnTo>
                  <a:pt x="188111" y="23315"/>
                </a:lnTo>
                <a:lnTo>
                  <a:pt x="188294" y="63372"/>
                </a:lnTo>
                <a:lnTo>
                  <a:pt x="185373" y="130435"/>
                </a:lnTo>
                <a:lnTo>
                  <a:pt x="176612" y="182595"/>
                </a:lnTo>
                <a:lnTo>
                  <a:pt x="162009" y="219852"/>
                </a:lnTo>
                <a:lnTo>
                  <a:pt x="141566" y="242206"/>
                </a:lnTo>
                <a:lnTo>
                  <a:pt x="115281" y="249657"/>
                </a:lnTo>
                <a:lnTo>
                  <a:pt x="183363" y="249657"/>
                </a:lnTo>
                <a:lnTo>
                  <a:pt x="198404" y="228929"/>
                </a:lnTo>
                <a:lnTo>
                  <a:pt x="213627" y="187807"/>
                </a:lnTo>
                <a:lnTo>
                  <a:pt x="222761" y="134935"/>
                </a:lnTo>
                <a:lnTo>
                  <a:pt x="225806" y="70313"/>
                </a:lnTo>
                <a:lnTo>
                  <a:pt x="225623" y="25020"/>
                </a:lnTo>
                <a:lnTo>
                  <a:pt x="224479" y="14073"/>
                </a:lnTo>
                <a:lnTo>
                  <a:pt x="221048" y="6255"/>
                </a:lnTo>
                <a:lnTo>
                  <a:pt x="215330" y="1563"/>
                </a:lnTo>
                <a:lnTo>
                  <a:pt x="207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14883" y="7879227"/>
            <a:ext cx="963553" cy="251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17530" y="77789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17530" y="78384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12362" y="76289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6045" y="0"/>
                </a:moveTo>
                <a:lnTo>
                  <a:pt x="14700" y="0"/>
                </a:lnTo>
                <a:lnTo>
                  <a:pt x="9911" y="1948"/>
                </a:lnTo>
                <a:lnTo>
                  <a:pt x="1982" y="9739"/>
                </a:lnTo>
                <a:lnTo>
                  <a:pt x="0" y="14550"/>
                </a:lnTo>
                <a:lnTo>
                  <a:pt x="0" y="25872"/>
                </a:lnTo>
                <a:lnTo>
                  <a:pt x="1982" y="30651"/>
                </a:lnTo>
                <a:lnTo>
                  <a:pt x="9911" y="38564"/>
                </a:lnTo>
                <a:lnTo>
                  <a:pt x="14700" y="40544"/>
                </a:lnTo>
                <a:lnTo>
                  <a:pt x="25923" y="40544"/>
                </a:lnTo>
                <a:lnTo>
                  <a:pt x="30711" y="38564"/>
                </a:lnTo>
                <a:lnTo>
                  <a:pt x="38641" y="30651"/>
                </a:lnTo>
                <a:lnTo>
                  <a:pt x="40623" y="25872"/>
                </a:lnTo>
                <a:lnTo>
                  <a:pt x="40574" y="14550"/>
                </a:lnTo>
                <a:lnTo>
                  <a:pt x="38671" y="9893"/>
                </a:lnTo>
                <a:lnTo>
                  <a:pt x="30863" y="1978"/>
                </a:lnTo>
                <a:lnTo>
                  <a:pt x="26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2813" y="7429770"/>
            <a:ext cx="535940" cy="243204"/>
          </a:xfrm>
          <a:custGeom>
            <a:avLst/>
            <a:gdLst/>
            <a:ahLst/>
            <a:cxnLst/>
            <a:rect l="l" t="t" r="r" b="b"/>
            <a:pathLst>
              <a:path w="535940" h="243204">
                <a:moveTo>
                  <a:pt x="87826" y="0"/>
                </a:moveTo>
                <a:lnTo>
                  <a:pt x="49922" y="9542"/>
                </a:lnTo>
                <a:lnTo>
                  <a:pt x="20861" y="38169"/>
                </a:lnTo>
                <a:lnTo>
                  <a:pt x="5215" y="73548"/>
                </a:lnTo>
                <a:lnTo>
                  <a:pt x="0" y="114509"/>
                </a:lnTo>
                <a:lnTo>
                  <a:pt x="1001" y="139167"/>
                </a:lnTo>
                <a:lnTo>
                  <a:pt x="9013" y="181184"/>
                </a:lnTo>
                <a:lnTo>
                  <a:pt x="28154" y="216893"/>
                </a:lnTo>
                <a:lnTo>
                  <a:pt x="61712" y="237864"/>
                </a:lnTo>
                <a:lnTo>
                  <a:pt x="83140" y="240485"/>
                </a:lnTo>
                <a:lnTo>
                  <a:pt x="103264" y="238369"/>
                </a:lnTo>
                <a:lnTo>
                  <a:pt x="120704" y="232018"/>
                </a:lnTo>
                <a:lnTo>
                  <a:pt x="135462" y="221434"/>
                </a:lnTo>
                <a:lnTo>
                  <a:pt x="143542" y="211518"/>
                </a:lnTo>
                <a:lnTo>
                  <a:pt x="83140" y="211518"/>
                </a:lnTo>
                <a:lnTo>
                  <a:pt x="70527" y="209962"/>
                </a:lnTo>
                <a:lnTo>
                  <a:pt x="36894" y="172632"/>
                </a:lnTo>
                <a:lnTo>
                  <a:pt x="29414" y="114509"/>
                </a:lnTo>
                <a:lnTo>
                  <a:pt x="29405" y="110737"/>
                </a:lnTo>
                <a:lnTo>
                  <a:pt x="30186" y="97206"/>
                </a:lnTo>
                <a:lnTo>
                  <a:pt x="43082" y="57631"/>
                </a:lnTo>
                <a:lnTo>
                  <a:pt x="74344" y="30899"/>
                </a:lnTo>
                <a:lnTo>
                  <a:pt x="87674" y="29117"/>
                </a:lnTo>
                <a:lnTo>
                  <a:pt x="145942" y="29117"/>
                </a:lnTo>
                <a:lnTo>
                  <a:pt x="137597" y="19008"/>
                </a:lnTo>
                <a:lnTo>
                  <a:pt x="123198" y="8448"/>
                </a:lnTo>
                <a:lnTo>
                  <a:pt x="106608" y="2111"/>
                </a:lnTo>
                <a:lnTo>
                  <a:pt x="87826" y="0"/>
                </a:lnTo>
                <a:close/>
              </a:path>
              <a:path w="535940" h="243204">
                <a:moveTo>
                  <a:pt x="145942" y="29117"/>
                </a:moveTo>
                <a:lnTo>
                  <a:pt x="87674" y="29117"/>
                </a:lnTo>
                <a:lnTo>
                  <a:pt x="99649" y="30390"/>
                </a:lnTo>
                <a:lnTo>
                  <a:pt x="110028" y="34209"/>
                </a:lnTo>
                <a:lnTo>
                  <a:pt x="135575" y="74981"/>
                </a:lnTo>
                <a:lnTo>
                  <a:pt x="138646" y="114509"/>
                </a:lnTo>
                <a:lnTo>
                  <a:pt x="138164" y="129351"/>
                </a:lnTo>
                <a:lnTo>
                  <a:pt x="129094" y="175008"/>
                </a:lnTo>
                <a:lnTo>
                  <a:pt x="98030" y="209236"/>
                </a:lnTo>
                <a:lnTo>
                  <a:pt x="83140" y="211518"/>
                </a:lnTo>
                <a:lnTo>
                  <a:pt x="143542" y="211518"/>
                </a:lnTo>
                <a:lnTo>
                  <a:pt x="163635" y="164315"/>
                </a:lnTo>
                <a:lnTo>
                  <a:pt x="169001" y="105156"/>
                </a:lnTo>
                <a:lnTo>
                  <a:pt x="167801" y="84911"/>
                </a:lnTo>
                <a:lnTo>
                  <a:pt x="164202" y="66269"/>
                </a:lnTo>
                <a:lnTo>
                  <a:pt x="158203" y="49230"/>
                </a:lnTo>
                <a:lnTo>
                  <a:pt x="149804" y="33794"/>
                </a:lnTo>
                <a:lnTo>
                  <a:pt x="145942" y="29117"/>
                </a:lnTo>
                <a:close/>
              </a:path>
              <a:path w="535940" h="243204">
                <a:moveTo>
                  <a:pt x="275206" y="0"/>
                </a:moveTo>
                <a:lnTo>
                  <a:pt x="237302" y="9542"/>
                </a:lnTo>
                <a:lnTo>
                  <a:pt x="208240" y="38169"/>
                </a:lnTo>
                <a:lnTo>
                  <a:pt x="192595" y="73548"/>
                </a:lnTo>
                <a:lnTo>
                  <a:pt x="187379" y="114509"/>
                </a:lnTo>
                <a:lnTo>
                  <a:pt x="188381" y="139167"/>
                </a:lnTo>
                <a:lnTo>
                  <a:pt x="196393" y="181184"/>
                </a:lnTo>
                <a:lnTo>
                  <a:pt x="215534" y="216893"/>
                </a:lnTo>
                <a:lnTo>
                  <a:pt x="249092" y="237864"/>
                </a:lnTo>
                <a:lnTo>
                  <a:pt x="270520" y="240485"/>
                </a:lnTo>
                <a:lnTo>
                  <a:pt x="290644" y="238369"/>
                </a:lnTo>
                <a:lnTo>
                  <a:pt x="308084" y="232018"/>
                </a:lnTo>
                <a:lnTo>
                  <a:pt x="322842" y="221434"/>
                </a:lnTo>
                <a:lnTo>
                  <a:pt x="330922" y="211518"/>
                </a:lnTo>
                <a:lnTo>
                  <a:pt x="270520" y="211518"/>
                </a:lnTo>
                <a:lnTo>
                  <a:pt x="257907" y="209962"/>
                </a:lnTo>
                <a:lnTo>
                  <a:pt x="224273" y="172632"/>
                </a:lnTo>
                <a:lnTo>
                  <a:pt x="216793" y="114509"/>
                </a:lnTo>
                <a:lnTo>
                  <a:pt x="216784" y="110737"/>
                </a:lnTo>
                <a:lnTo>
                  <a:pt x="217566" y="97206"/>
                </a:lnTo>
                <a:lnTo>
                  <a:pt x="230461" y="57631"/>
                </a:lnTo>
                <a:lnTo>
                  <a:pt x="261724" y="30899"/>
                </a:lnTo>
                <a:lnTo>
                  <a:pt x="275055" y="29117"/>
                </a:lnTo>
                <a:lnTo>
                  <a:pt x="333322" y="29117"/>
                </a:lnTo>
                <a:lnTo>
                  <a:pt x="324976" y="19009"/>
                </a:lnTo>
                <a:lnTo>
                  <a:pt x="310578" y="8448"/>
                </a:lnTo>
                <a:lnTo>
                  <a:pt x="293988" y="2112"/>
                </a:lnTo>
                <a:lnTo>
                  <a:pt x="275206" y="0"/>
                </a:lnTo>
                <a:close/>
              </a:path>
              <a:path w="535940" h="243204">
                <a:moveTo>
                  <a:pt x="333322" y="29117"/>
                </a:moveTo>
                <a:lnTo>
                  <a:pt x="275055" y="29117"/>
                </a:lnTo>
                <a:lnTo>
                  <a:pt x="287030" y="30390"/>
                </a:lnTo>
                <a:lnTo>
                  <a:pt x="297408" y="34209"/>
                </a:lnTo>
                <a:lnTo>
                  <a:pt x="322955" y="74981"/>
                </a:lnTo>
                <a:lnTo>
                  <a:pt x="326026" y="114509"/>
                </a:lnTo>
                <a:lnTo>
                  <a:pt x="325544" y="129351"/>
                </a:lnTo>
                <a:lnTo>
                  <a:pt x="316473" y="175008"/>
                </a:lnTo>
                <a:lnTo>
                  <a:pt x="285410" y="209236"/>
                </a:lnTo>
                <a:lnTo>
                  <a:pt x="270520" y="211518"/>
                </a:lnTo>
                <a:lnTo>
                  <a:pt x="330922" y="211518"/>
                </a:lnTo>
                <a:lnTo>
                  <a:pt x="351014" y="164315"/>
                </a:lnTo>
                <a:lnTo>
                  <a:pt x="356381" y="105156"/>
                </a:lnTo>
                <a:lnTo>
                  <a:pt x="355181" y="84911"/>
                </a:lnTo>
                <a:lnTo>
                  <a:pt x="351581" y="66269"/>
                </a:lnTo>
                <a:lnTo>
                  <a:pt x="345582" y="49230"/>
                </a:lnTo>
                <a:lnTo>
                  <a:pt x="337183" y="33794"/>
                </a:lnTo>
                <a:lnTo>
                  <a:pt x="333322" y="29117"/>
                </a:lnTo>
                <a:close/>
              </a:path>
              <a:path w="535940" h="243204">
                <a:moveTo>
                  <a:pt x="460166" y="4375"/>
                </a:moveTo>
                <a:lnTo>
                  <a:pt x="422527" y="14841"/>
                </a:lnTo>
                <a:lnTo>
                  <a:pt x="396564" y="44053"/>
                </a:lnTo>
                <a:lnTo>
                  <a:pt x="391387" y="70153"/>
                </a:lnTo>
                <a:lnTo>
                  <a:pt x="393068" y="84307"/>
                </a:lnTo>
                <a:lnTo>
                  <a:pt x="398114" y="96744"/>
                </a:lnTo>
                <a:lnTo>
                  <a:pt x="406522" y="107465"/>
                </a:lnTo>
                <a:lnTo>
                  <a:pt x="418294" y="116470"/>
                </a:lnTo>
                <a:lnTo>
                  <a:pt x="403055" y="127239"/>
                </a:lnTo>
                <a:lnTo>
                  <a:pt x="392243" y="141930"/>
                </a:lnTo>
                <a:lnTo>
                  <a:pt x="385898" y="160431"/>
                </a:lnTo>
                <a:lnTo>
                  <a:pt x="384096" y="181495"/>
                </a:lnTo>
                <a:lnTo>
                  <a:pt x="384010" y="183118"/>
                </a:lnTo>
                <a:lnTo>
                  <a:pt x="385577" y="197101"/>
                </a:lnTo>
                <a:lnTo>
                  <a:pt x="406806" y="228869"/>
                </a:lnTo>
                <a:lnTo>
                  <a:pt x="443171" y="241881"/>
                </a:lnTo>
                <a:lnTo>
                  <a:pt x="458354" y="242749"/>
                </a:lnTo>
                <a:lnTo>
                  <a:pt x="474292" y="241749"/>
                </a:lnTo>
                <a:lnTo>
                  <a:pt x="512923" y="226757"/>
                </a:lnTo>
                <a:lnTo>
                  <a:pt x="523436" y="216347"/>
                </a:lnTo>
                <a:lnTo>
                  <a:pt x="458354" y="216347"/>
                </a:lnTo>
                <a:lnTo>
                  <a:pt x="450776" y="215932"/>
                </a:lnTo>
                <a:lnTo>
                  <a:pt x="414468" y="190331"/>
                </a:lnTo>
                <a:lnTo>
                  <a:pt x="413155" y="181495"/>
                </a:lnTo>
                <a:lnTo>
                  <a:pt x="413609" y="170746"/>
                </a:lnTo>
                <a:lnTo>
                  <a:pt x="436963" y="137291"/>
                </a:lnTo>
                <a:lnTo>
                  <a:pt x="456992" y="126881"/>
                </a:lnTo>
                <a:lnTo>
                  <a:pt x="516670" y="126881"/>
                </a:lnTo>
                <a:lnTo>
                  <a:pt x="512734" y="123411"/>
                </a:lnTo>
                <a:lnTo>
                  <a:pt x="503995" y="117414"/>
                </a:lnTo>
                <a:lnTo>
                  <a:pt x="493575" y="111643"/>
                </a:lnTo>
                <a:lnTo>
                  <a:pt x="501350" y="107371"/>
                </a:lnTo>
                <a:lnTo>
                  <a:pt x="507746" y="103156"/>
                </a:lnTo>
                <a:lnTo>
                  <a:pt x="511340" y="100177"/>
                </a:lnTo>
                <a:lnTo>
                  <a:pt x="455632" y="100177"/>
                </a:lnTo>
                <a:lnTo>
                  <a:pt x="440478" y="94962"/>
                </a:lnTo>
                <a:lnTo>
                  <a:pt x="429632" y="88220"/>
                </a:lnTo>
                <a:lnTo>
                  <a:pt x="423094" y="79950"/>
                </a:lnTo>
                <a:lnTo>
                  <a:pt x="420864" y="70153"/>
                </a:lnTo>
                <a:lnTo>
                  <a:pt x="421374" y="61855"/>
                </a:lnTo>
                <a:lnTo>
                  <a:pt x="450539" y="32068"/>
                </a:lnTo>
                <a:lnTo>
                  <a:pt x="459713" y="31380"/>
                </a:lnTo>
                <a:lnTo>
                  <a:pt x="514846" y="31380"/>
                </a:lnTo>
                <a:lnTo>
                  <a:pt x="507783" y="19725"/>
                </a:lnTo>
                <a:lnTo>
                  <a:pt x="487943" y="8061"/>
                </a:lnTo>
                <a:lnTo>
                  <a:pt x="460166" y="4375"/>
                </a:lnTo>
                <a:close/>
              </a:path>
              <a:path w="535940" h="243204">
                <a:moveTo>
                  <a:pt x="516670" y="126881"/>
                </a:moveTo>
                <a:lnTo>
                  <a:pt x="456992" y="126881"/>
                </a:lnTo>
                <a:lnTo>
                  <a:pt x="466960" y="130304"/>
                </a:lnTo>
                <a:lnTo>
                  <a:pt x="475548" y="133934"/>
                </a:lnTo>
                <a:lnTo>
                  <a:pt x="503040" y="164249"/>
                </a:lnTo>
                <a:lnTo>
                  <a:pt x="504004" y="173650"/>
                </a:lnTo>
                <a:lnTo>
                  <a:pt x="503475" y="183118"/>
                </a:lnTo>
                <a:lnTo>
                  <a:pt x="470654" y="215564"/>
                </a:lnTo>
                <a:lnTo>
                  <a:pt x="458354" y="216347"/>
                </a:lnTo>
                <a:lnTo>
                  <a:pt x="523436" y="216347"/>
                </a:lnTo>
                <a:lnTo>
                  <a:pt x="530043" y="205937"/>
                </a:lnTo>
                <a:lnTo>
                  <a:pt x="534322" y="193037"/>
                </a:lnTo>
                <a:lnTo>
                  <a:pt x="535749" y="178478"/>
                </a:lnTo>
                <a:lnTo>
                  <a:pt x="535088" y="165701"/>
                </a:lnTo>
                <a:lnTo>
                  <a:pt x="533104" y="154377"/>
                </a:lnTo>
                <a:lnTo>
                  <a:pt x="529797" y="144504"/>
                </a:lnTo>
                <a:lnTo>
                  <a:pt x="525167" y="136084"/>
                </a:lnTo>
                <a:lnTo>
                  <a:pt x="519792" y="129634"/>
                </a:lnTo>
                <a:lnTo>
                  <a:pt x="516670" y="126881"/>
                </a:lnTo>
                <a:close/>
              </a:path>
              <a:path w="535940" h="243204">
                <a:moveTo>
                  <a:pt x="514846" y="31380"/>
                </a:moveTo>
                <a:lnTo>
                  <a:pt x="459713" y="31380"/>
                </a:lnTo>
                <a:lnTo>
                  <a:pt x="467810" y="31804"/>
                </a:lnTo>
                <a:lnTo>
                  <a:pt x="474717" y="33077"/>
                </a:lnTo>
                <a:lnTo>
                  <a:pt x="494178" y="66986"/>
                </a:lnTo>
                <a:lnTo>
                  <a:pt x="493394" y="73718"/>
                </a:lnTo>
                <a:lnTo>
                  <a:pt x="455632" y="100177"/>
                </a:lnTo>
                <a:lnTo>
                  <a:pt x="511340" y="100177"/>
                </a:lnTo>
                <a:lnTo>
                  <a:pt x="523655" y="66986"/>
                </a:lnTo>
                <a:lnTo>
                  <a:pt x="519687" y="39367"/>
                </a:lnTo>
                <a:lnTo>
                  <a:pt x="51484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53107" y="7974553"/>
            <a:ext cx="979169" cy="248920"/>
          </a:xfrm>
          <a:custGeom>
            <a:avLst/>
            <a:gdLst/>
            <a:ahLst/>
            <a:cxnLst/>
            <a:rect l="l" t="t" r="r" b="b"/>
            <a:pathLst>
              <a:path w="979170" h="248920">
                <a:moveTo>
                  <a:pt x="19298" y="181797"/>
                </a:moveTo>
                <a:lnTo>
                  <a:pt x="11236" y="181797"/>
                </a:lnTo>
                <a:lnTo>
                  <a:pt x="7684" y="183131"/>
                </a:lnTo>
                <a:lnTo>
                  <a:pt x="1537" y="188461"/>
                </a:lnTo>
                <a:lnTo>
                  <a:pt x="0" y="191805"/>
                </a:lnTo>
                <a:lnTo>
                  <a:pt x="46" y="197809"/>
                </a:lnTo>
                <a:lnTo>
                  <a:pt x="28418" y="232037"/>
                </a:lnTo>
                <a:lnTo>
                  <a:pt x="69385" y="241542"/>
                </a:lnTo>
                <a:lnTo>
                  <a:pt x="83924" y="240245"/>
                </a:lnTo>
                <a:lnTo>
                  <a:pt x="97312" y="236356"/>
                </a:lnTo>
                <a:lnTo>
                  <a:pt x="109546" y="229873"/>
                </a:lnTo>
                <a:lnTo>
                  <a:pt x="120629" y="220798"/>
                </a:lnTo>
                <a:lnTo>
                  <a:pt x="127543" y="212575"/>
                </a:lnTo>
                <a:lnTo>
                  <a:pt x="60817" y="212575"/>
                </a:lnTo>
                <a:lnTo>
                  <a:pt x="53461" y="211343"/>
                </a:lnTo>
                <a:lnTo>
                  <a:pt x="41168" y="206415"/>
                </a:lnTo>
                <a:lnTo>
                  <a:pt x="36278" y="202718"/>
                </a:lnTo>
                <a:lnTo>
                  <a:pt x="32651" y="197789"/>
                </a:lnTo>
                <a:lnTo>
                  <a:pt x="25698" y="187380"/>
                </a:lnTo>
                <a:lnTo>
                  <a:pt x="22774" y="183658"/>
                </a:lnTo>
                <a:lnTo>
                  <a:pt x="19298" y="181797"/>
                </a:lnTo>
                <a:close/>
              </a:path>
              <a:path w="979170" h="248920">
                <a:moveTo>
                  <a:pt x="128563" y="33342"/>
                </a:moveTo>
                <a:lnTo>
                  <a:pt x="67721" y="33342"/>
                </a:lnTo>
                <a:lnTo>
                  <a:pt x="77141" y="33870"/>
                </a:lnTo>
                <a:lnTo>
                  <a:pt x="85445" y="35454"/>
                </a:lnTo>
                <a:lnTo>
                  <a:pt x="92635" y="38094"/>
                </a:lnTo>
                <a:lnTo>
                  <a:pt x="98710" y="41790"/>
                </a:lnTo>
                <a:lnTo>
                  <a:pt x="105764" y="47222"/>
                </a:lnTo>
                <a:lnTo>
                  <a:pt x="109190" y="54363"/>
                </a:lnTo>
                <a:lnTo>
                  <a:pt x="109003" y="62611"/>
                </a:lnTo>
                <a:lnTo>
                  <a:pt x="108888" y="69349"/>
                </a:lnTo>
                <a:lnTo>
                  <a:pt x="51697" y="97914"/>
                </a:lnTo>
                <a:lnTo>
                  <a:pt x="42931" y="101032"/>
                </a:lnTo>
                <a:lnTo>
                  <a:pt x="38547" y="105558"/>
                </a:lnTo>
                <a:lnTo>
                  <a:pt x="38547" y="119438"/>
                </a:lnTo>
                <a:lnTo>
                  <a:pt x="44140" y="123964"/>
                </a:lnTo>
                <a:lnTo>
                  <a:pt x="55326" y="125070"/>
                </a:lnTo>
                <a:lnTo>
                  <a:pt x="66966" y="126928"/>
                </a:lnTo>
                <a:lnTo>
                  <a:pt x="101969" y="146768"/>
                </a:lnTo>
                <a:lnTo>
                  <a:pt x="111408" y="175762"/>
                </a:lnTo>
                <a:lnTo>
                  <a:pt x="110586" y="183306"/>
                </a:lnTo>
                <a:lnTo>
                  <a:pt x="77368" y="211934"/>
                </a:lnTo>
                <a:lnTo>
                  <a:pt x="69385" y="212575"/>
                </a:lnTo>
                <a:lnTo>
                  <a:pt x="127543" y="212575"/>
                </a:lnTo>
                <a:lnTo>
                  <a:pt x="129822" y="209864"/>
                </a:lnTo>
                <a:lnTo>
                  <a:pt x="136388" y="197809"/>
                </a:lnTo>
                <a:lnTo>
                  <a:pt x="140328" y="184632"/>
                </a:lnTo>
                <a:lnTo>
                  <a:pt x="141641" y="170332"/>
                </a:lnTo>
                <a:lnTo>
                  <a:pt x="141018" y="159776"/>
                </a:lnTo>
                <a:lnTo>
                  <a:pt x="119155" y="120714"/>
                </a:lnTo>
                <a:lnTo>
                  <a:pt x="101582" y="111493"/>
                </a:lnTo>
                <a:lnTo>
                  <a:pt x="103799" y="110788"/>
                </a:lnTo>
                <a:lnTo>
                  <a:pt x="134403" y="78829"/>
                </a:lnTo>
                <a:lnTo>
                  <a:pt x="136198" y="62611"/>
                </a:lnTo>
                <a:lnTo>
                  <a:pt x="134923" y="49174"/>
                </a:lnTo>
                <a:lnTo>
                  <a:pt x="131097" y="37378"/>
                </a:lnTo>
                <a:lnTo>
                  <a:pt x="128563" y="33342"/>
                </a:lnTo>
                <a:close/>
              </a:path>
              <a:path w="979170" h="248920">
                <a:moveTo>
                  <a:pt x="64244" y="4375"/>
                </a:moveTo>
                <a:lnTo>
                  <a:pt x="21021" y="19745"/>
                </a:lnTo>
                <a:lnTo>
                  <a:pt x="8012" y="37114"/>
                </a:lnTo>
                <a:lnTo>
                  <a:pt x="8012" y="41036"/>
                </a:lnTo>
                <a:lnTo>
                  <a:pt x="9447" y="44531"/>
                </a:lnTo>
                <a:lnTo>
                  <a:pt x="15191" y="50666"/>
                </a:lnTo>
                <a:lnTo>
                  <a:pt x="18643" y="52200"/>
                </a:lnTo>
                <a:lnTo>
                  <a:pt x="24690" y="52200"/>
                </a:lnTo>
                <a:lnTo>
                  <a:pt x="27362" y="51145"/>
                </a:lnTo>
                <a:lnTo>
                  <a:pt x="47767" y="38320"/>
                </a:lnTo>
                <a:lnTo>
                  <a:pt x="54218" y="35001"/>
                </a:lnTo>
                <a:lnTo>
                  <a:pt x="60868" y="33342"/>
                </a:lnTo>
                <a:lnTo>
                  <a:pt x="128563" y="33342"/>
                </a:lnTo>
                <a:lnTo>
                  <a:pt x="124720" y="27222"/>
                </a:lnTo>
                <a:lnTo>
                  <a:pt x="115792" y="18707"/>
                </a:lnTo>
                <a:lnTo>
                  <a:pt x="105427" y="12437"/>
                </a:lnTo>
                <a:lnTo>
                  <a:pt x="93381" y="7958"/>
                </a:lnTo>
                <a:lnTo>
                  <a:pt x="79654" y="5270"/>
                </a:lnTo>
                <a:lnTo>
                  <a:pt x="64244" y="4375"/>
                </a:lnTo>
                <a:close/>
              </a:path>
              <a:path w="979170" h="248920">
                <a:moveTo>
                  <a:pt x="262357" y="0"/>
                </a:moveTo>
                <a:lnTo>
                  <a:pt x="224452" y="9542"/>
                </a:lnTo>
                <a:lnTo>
                  <a:pt x="195390" y="38169"/>
                </a:lnTo>
                <a:lnTo>
                  <a:pt x="179745" y="73548"/>
                </a:lnTo>
                <a:lnTo>
                  <a:pt x="174531" y="114509"/>
                </a:lnTo>
                <a:lnTo>
                  <a:pt x="175532" y="139167"/>
                </a:lnTo>
                <a:lnTo>
                  <a:pt x="183544" y="181184"/>
                </a:lnTo>
                <a:lnTo>
                  <a:pt x="202685" y="216894"/>
                </a:lnTo>
                <a:lnTo>
                  <a:pt x="236243" y="237865"/>
                </a:lnTo>
                <a:lnTo>
                  <a:pt x="257671" y="240487"/>
                </a:lnTo>
                <a:lnTo>
                  <a:pt x="277794" y="238370"/>
                </a:lnTo>
                <a:lnTo>
                  <a:pt x="295235" y="232019"/>
                </a:lnTo>
                <a:lnTo>
                  <a:pt x="309992" y="221434"/>
                </a:lnTo>
                <a:lnTo>
                  <a:pt x="318071" y="211519"/>
                </a:lnTo>
                <a:lnTo>
                  <a:pt x="257671" y="211519"/>
                </a:lnTo>
                <a:lnTo>
                  <a:pt x="245058" y="209963"/>
                </a:lnTo>
                <a:lnTo>
                  <a:pt x="211424" y="172633"/>
                </a:lnTo>
                <a:lnTo>
                  <a:pt x="203943" y="114509"/>
                </a:lnTo>
                <a:lnTo>
                  <a:pt x="203934" y="110738"/>
                </a:lnTo>
                <a:lnTo>
                  <a:pt x="204716" y="97207"/>
                </a:lnTo>
                <a:lnTo>
                  <a:pt x="217613" y="57632"/>
                </a:lnTo>
                <a:lnTo>
                  <a:pt x="248874" y="30899"/>
                </a:lnTo>
                <a:lnTo>
                  <a:pt x="262205" y="29117"/>
                </a:lnTo>
                <a:lnTo>
                  <a:pt x="320472" y="29117"/>
                </a:lnTo>
                <a:lnTo>
                  <a:pt x="312127" y="19009"/>
                </a:lnTo>
                <a:lnTo>
                  <a:pt x="297729" y="8448"/>
                </a:lnTo>
                <a:lnTo>
                  <a:pt x="281139" y="2112"/>
                </a:lnTo>
                <a:lnTo>
                  <a:pt x="262357" y="0"/>
                </a:lnTo>
                <a:close/>
              </a:path>
              <a:path w="979170" h="248920">
                <a:moveTo>
                  <a:pt x="320472" y="29117"/>
                </a:moveTo>
                <a:lnTo>
                  <a:pt x="262205" y="29117"/>
                </a:lnTo>
                <a:lnTo>
                  <a:pt x="274180" y="30390"/>
                </a:lnTo>
                <a:lnTo>
                  <a:pt x="284559" y="34209"/>
                </a:lnTo>
                <a:lnTo>
                  <a:pt x="310106" y="74982"/>
                </a:lnTo>
                <a:lnTo>
                  <a:pt x="313177" y="114509"/>
                </a:lnTo>
                <a:lnTo>
                  <a:pt x="312695" y="129352"/>
                </a:lnTo>
                <a:lnTo>
                  <a:pt x="303625" y="175008"/>
                </a:lnTo>
                <a:lnTo>
                  <a:pt x="272561" y="209237"/>
                </a:lnTo>
                <a:lnTo>
                  <a:pt x="257671" y="211519"/>
                </a:lnTo>
                <a:lnTo>
                  <a:pt x="318071" y="211519"/>
                </a:lnTo>
                <a:lnTo>
                  <a:pt x="338166" y="164316"/>
                </a:lnTo>
                <a:lnTo>
                  <a:pt x="343532" y="105156"/>
                </a:lnTo>
                <a:lnTo>
                  <a:pt x="342332" y="84911"/>
                </a:lnTo>
                <a:lnTo>
                  <a:pt x="338733" y="66269"/>
                </a:lnTo>
                <a:lnTo>
                  <a:pt x="332733" y="49230"/>
                </a:lnTo>
                <a:lnTo>
                  <a:pt x="324333" y="33794"/>
                </a:lnTo>
                <a:lnTo>
                  <a:pt x="320472" y="29117"/>
                </a:lnTo>
                <a:close/>
              </a:path>
              <a:path w="979170" h="248920">
                <a:moveTo>
                  <a:pt x="398190" y="211217"/>
                </a:moveTo>
                <a:lnTo>
                  <a:pt x="387809" y="211217"/>
                </a:lnTo>
                <a:lnTo>
                  <a:pt x="383376" y="213053"/>
                </a:lnTo>
                <a:lnTo>
                  <a:pt x="376120" y="220395"/>
                </a:lnTo>
                <a:lnTo>
                  <a:pt x="374305" y="224796"/>
                </a:lnTo>
                <a:lnTo>
                  <a:pt x="374305" y="235155"/>
                </a:lnTo>
                <a:lnTo>
                  <a:pt x="376120" y="239581"/>
                </a:lnTo>
                <a:lnTo>
                  <a:pt x="383376" y="246823"/>
                </a:lnTo>
                <a:lnTo>
                  <a:pt x="387809" y="248632"/>
                </a:lnTo>
                <a:lnTo>
                  <a:pt x="398190" y="248632"/>
                </a:lnTo>
                <a:lnTo>
                  <a:pt x="402598" y="246823"/>
                </a:lnTo>
                <a:lnTo>
                  <a:pt x="409955" y="239581"/>
                </a:lnTo>
                <a:lnTo>
                  <a:pt x="411794" y="235155"/>
                </a:lnTo>
                <a:lnTo>
                  <a:pt x="411794" y="224796"/>
                </a:lnTo>
                <a:lnTo>
                  <a:pt x="409955" y="220395"/>
                </a:lnTo>
                <a:lnTo>
                  <a:pt x="402598" y="213053"/>
                </a:lnTo>
                <a:lnTo>
                  <a:pt x="398190" y="211217"/>
                </a:lnTo>
                <a:close/>
              </a:path>
              <a:path w="979170" h="248920">
                <a:moveTo>
                  <a:pt x="531206" y="0"/>
                </a:moveTo>
                <a:lnTo>
                  <a:pt x="493302" y="9542"/>
                </a:lnTo>
                <a:lnTo>
                  <a:pt x="464240" y="38169"/>
                </a:lnTo>
                <a:lnTo>
                  <a:pt x="448595" y="73549"/>
                </a:lnTo>
                <a:lnTo>
                  <a:pt x="443379" y="114510"/>
                </a:lnTo>
                <a:lnTo>
                  <a:pt x="444381" y="139168"/>
                </a:lnTo>
                <a:lnTo>
                  <a:pt x="452393" y="181184"/>
                </a:lnTo>
                <a:lnTo>
                  <a:pt x="471534" y="216894"/>
                </a:lnTo>
                <a:lnTo>
                  <a:pt x="505092" y="237865"/>
                </a:lnTo>
                <a:lnTo>
                  <a:pt x="526520" y="240487"/>
                </a:lnTo>
                <a:lnTo>
                  <a:pt x="546644" y="238370"/>
                </a:lnTo>
                <a:lnTo>
                  <a:pt x="564084" y="232019"/>
                </a:lnTo>
                <a:lnTo>
                  <a:pt x="578841" y="221434"/>
                </a:lnTo>
                <a:lnTo>
                  <a:pt x="586920" y="211519"/>
                </a:lnTo>
                <a:lnTo>
                  <a:pt x="526520" y="211519"/>
                </a:lnTo>
                <a:lnTo>
                  <a:pt x="513907" y="209963"/>
                </a:lnTo>
                <a:lnTo>
                  <a:pt x="480274" y="172633"/>
                </a:lnTo>
                <a:lnTo>
                  <a:pt x="472793" y="114510"/>
                </a:lnTo>
                <a:lnTo>
                  <a:pt x="472785" y="110738"/>
                </a:lnTo>
                <a:lnTo>
                  <a:pt x="473566" y="97207"/>
                </a:lnTo>
                <a:lnTo>
                  <a:pt x="486462" y="57632"/>
                </a:lnTo>
                <a:lnTo>
                  <a:pt x="517723" y="30899"/>
                </a:lnTo>
                <a:lnTo>
                  <a:pt x="531054" y="29117"/>
                </a:lnTo>
                <a:lnTo>
                  <a:pt x="589322" y="29117"/>
                </a:lnTo>
                <a:lnTo>
                  <a:pt x="580977" y="19009"/>
                </a:lnTo>
                <a:lnTo>
                  <a:pt x="566578" y="8448"/>
                </a:lnTo>
                <a:lnTo>
                  <a:pt x="549988" y="2112"/>
                </a:lnTo>
                <a:lnTo>
                  <a:pt x="531206" y="0"/>
                </a:lnTo>
                <a:close/>
              </a:path>
              <a:path w="979170" h="248920">
                <a:moveTo>
                  <a:pt x="589322" y="29117"/>
                </a:moveTo>
                <a:lnTo>
                  <a:pt x="531054" y="29117"/>
                </a:lnTo>
                <a:lnTo>
                  <a:pt x="543029" y="30390"/>
                </a:lnTo>
                <a:lnTo>
                  <a:pt x="553408" y="34209"/>
                </a:lnTo>
                <a:lnTo>
                  <a:pt x="578955" y="74982"/>
                </a:lnTo>
                <a:lnTo>
                  <a:pt x="582026" y="114510"/>
                </a:lnTo>
                <a:lnTo>
                  <a:pt x="581544" y="129352"/>
                </a:lnTo>
                <a:lnTo>
                  <a:pt x="572474" y="175008"/>
                </a:lnTo>
                <a:lnTo>
                  <a:pt x="541410" y="209237"/>
                </a:lnTo>
                <a:lnTo>
                  <a:pt x="526520" y="211519"/>
                </a:lnTo>
                <a:lnTo>
                  <a:pt x="586920" y="211519"/>
                </a:lnTo>
                <a:lnTo>
                  <a:pt x="607015" y="164316"/>
                </a:lnTo>
                <a:lnTo>
                  <a:pt x="612382" y="105156"/>
                </a:lnTo>
                <a:lnTo>
                  <a:pt x="611182" y="84911"/>
                </a:lnTo>
                <a:lnTo>
                  <a:pt x="607582" y="66269"/>
                </a:lnTo>
                <a:lnTo>
                  <a:pt x="601583" y="49230"/>
                </a:lnTo>
                <a:lnTo>
                  <a:pt x="593183" y="33794"/>
                </a:lnTo>
                <a:lnTo>
                  <a:pt x="589322" y="29117"/>
                </a:lnTo>
                <a:close/>
              </a:path>
              <a:path w="979170" h="248920">
                <a:moveTo>
                  <a:pt x="718586" y="0"/>
                </a:moveTo>
                <a:lnTo>
                  <a:pt x="680681" y="9542"/>
                </a:lnTo>
                <a:lnTo>
                  <a:pt x="651620" y="38169"/>
                </a:lnTo>
                <a:lnTo>
                  <a:pt x="635974" y="73549"/>
                </a:lnTo>
                <a:lnTo>
                  <a:pt x="630759" y="114510"/>
                </a:lnTo>
                <a:lnTo>
                  <a:pt x="631761" y="139168"/>
                </a:lnTo>
                <a:lnTo>
                  <a:pt x="639772" y="181185"/>
                </a:lnTo>
                <a:lnTo>
                  <a:pt x="658914" y="216894"/>
                </a:lnTo>
                <a:lnTo>
                  <a:pt x="692472" y="237865"/>
                </a:lnTo>
                <a:lnTo>
                  <a:pt x="713900" y="240487"/>
                </a:lnTo>
                <a:lnTo>
                  <a:pt x="734023" y="238370"/>
                </a:lnTo>
                <a:lnTo>
                  <a:pt x="751464" y="232019"/>
                </a:lnTo>
                <a:lnTo>
                  <a:pt x="766221" y="221434"/>
                </a:lnTo>
                <a:lnTo>
                  <a:pt x="774300" y="211519"/>
                </a:lnTo>
                <a:lnTo>
                  <a:pt x="713900" y="211519"/>
                </a:lnTo>
                <a:lnTo>
                  <a:pt x="701286" y="209963"/>
                </a:lnTo>
                <a:lnTo>
                  <a:pt x="667653" y="172633"/>
                </a:lnTo>
                <a:lnTo>
                  <a:pt x="660173" y="114510"/>
                </a:lnTo>
                <a:lnTo>
                  <a:pt x="660164" y="110738"/>
                </a:lnTo>
                <a:lnTo>
                  <a:pt x="660945" y="97207"/>
                </a:lnTo>
                <a:lnTo>
                  <a:pt x="673841" y="57632"/>
                </a:lnTo>
                <a:lnTo>
                  <a:pt x="705103" y="30899"/>
                </a:lnTo>
                <a:lnTo>
                  <a:pt x="718435" y="29117"/>
                </a:lnTo>
                <a:lnTo>
                  <a:pt x="776701" y="29117"/>
                </a:lnTo>
                <a:lnTo>
                  <a:pt x="768356" y="19009"/>
                </a:lnTo>
                <a:lnTo>
                  <a:pt x="753958" y="8448"/>
                </a:lnTo>
                <a:lnTo>
                  <a:pt x="737368" y="2112"/>
                </a:lnTo>
                <a:lnTo>
                  <a:pt x="718586" y="0"/>
                </a:lnTo>
                <a:close/>
              </a:path>
              <a:path w="979170" h="248920">
                <a:moveTo>
                  <a:pt x="776701" y="29117"/>
                </a:moveTo>
                <a:lnTo>
                  <a:pt x="718435" y="29117"/>
                </a:lnTo>
                <a:lnTo>
                  <a:pt x="730410" y="30390"/>
                </a:lnTo>
                <a:lnTo>
                  <a:pt x="740788" y="34209"/>
                </a:lnTo>
                <a:lnTo>
                  <a:pt x="766334" y="74982"/>
                </a:lnTo>
                <a:lnTo>
                  <a:pt x="769406" y="114510"/>
                </a:lnTo>
                <a:lnTo>
                  <a:pt x="768923" y="129352"/>
                </a:lnTo>
                <a:lnTo>
                  <a:pt x="759853" y="175008"/>
                </a:lnTo>
                <a:lnTo>
                  <a:pt x="728789" y="209237"/>
                </a:lnTo>
                <a:lnTo>
                  <a:pt x="713900" y="211519"/>
                </a:lnTo>
                <a:lnTo>
                  <a:pt x="774300" y="211519"/>
                </a:lnTo>
                <a:lnTo>
                  <a:pt x="794394" y="164316"/>
                </a:lnTo>
                <a:lnTo>
                  <a:pt x="799760" y="105156"/>
                </a:lnTo>
                <a:lnTo>
                  <a:pt x="798561" y="84911"/>
                </a:lnTo>
                <a:lnTo>
                  <a:pt x="794961" y="66269"/>
                </a:lnTo>
                <a:lnTo>
                  <a:pt x="788962" y="49230"/>
                </a:lnTo>
                <a:lnTo>
                  <a:pt x="780563" y="33794"/>
                </a:lnTo>
                <a:lnTo>
                  <a:pt x="776701" y="29117"/>
                </a:lnTo>
                <a:close/>
              </a:path>
              <a:path w="979170" h="248920">
                <a:moveTo>
                  <a:pt x="903546" y="4375"/>
                </a:moveTo>
                <a:lnTo>
                  <a:pt x="865907" y="14841"/>
                </a:lnTo>
                <a:lnTo>
                  <a:pt x="839944" y="44054"/>
                </a:lnTo>
                <a:lnTo>
                  <a:pt x="834767" y="70154"/>
                </a:lnTo>
                <a:lnTo>
                  <a:pt x="836448" y="84308"/>
                </a:lnTo>
                <a:lnTo>
                  <a:pt x="841493" y="96745"/>
                </a:lnTo>
                <a:lnTo>
                  <a:pt x="849902" y="107466"/>
                </a:lnTo>
                <a:lnTo>
                  <a:pt x="861674" y="116471"/>
                </a:lnTo>
                <a:lnTo>
                  <a:pt x="846435" y="127239"/>
                </a:lnTo>
                <a:lnTo>
                  <a:pt x="835623" y="141931"/>
                </a:lnTo>
                <a:lnTo>
                  <a:pt x="829278" y="160431"/>
                </a:lnTo>
                <a:lnTo>
                  <a:pt x="827476" y="181496"/>
                </a:lnTo>
                <a:lnTo>
                  <a:pt x="827390" y="183118"/>
                </a:lnTo>
                <a:lnTo>
                  <a:pt x="828957" y="197102"/>
                </a:lnTo>
                <a:lnTo>
                  <a:pt x="850186" y="228869"/>
                </a:lnTo>
                <a:lnTo>
                  <a:pt x="886550" y="241882"/>
                </a:lnTo>
                <a:lnTo>
                  <a:pt x="901733" y="242750"/>
                </a:lnTo>
                <a:lnTo>
                  <a:pt x="917671" y="241750"/>
                </a:lnTo>
                <a:lnTo>
                  <a:pt x="956303" y="226757"/>
                </a:lnTo>
                <a:lnTo>
                  <a:pt x="966816" y="216347"/>
                </a:lnTo>
                <a:lnTo>
                  <a:pt x="901733" y="216347"/>
                </a:lnTo>
                <a:lnTo>
                  <a:pt x="894156" y="215932"/>
                </a:lnTo>
                <a:lnTo>
                  <a:pt x="857848" y="190331"/>
                </a:lnTo>
                <a:lnTo>
                  <a:pt x="856534" y="181496"/>
                </a:lnTo>
                <a:lnTo>
                  <a:pt x="856988" y="170747"/>
                </a:lnTo>
                <a:lnTo>
                  <a:pt x="880343" y="137291"/>
                </a:lnTo>
                <a:lnTo>
                  <a:pt x="900372" y="126881"/>
                </a:lnTo>
                <a:lnTo>
                  <a:pt x="960050" y="126881"/>
                </a:lnTo>
                <a:lnTo>
                  <a:pt x="956114" y="123411"/>
                </a:lnTo>
                <a:lnTo>
                  <a:pt x="947375" y="117414"/>
                </a:lnTo>
                <a:lnTo>
                  <a:pt x="936953" y="111644"/>
                </a:lnTo>
                <a:lnTo>
                  <a:pt x="944729" y="107372"/>
                </a:lnTo>
                <a:lnTo>
                  <a:pt x="951126" y="103157"/>
                </a:lnTo>
                <a:lnTo>
                  <a:pt x="954720" y="100177"/>
                </a:lnTo>
                <a:lnTo>
                  <a:pt x="899012" y="100177"/>
                </a:lnTo>
                <a:lnTo>
                  <a:pt x="883858" y="94962"/>
                </a:lnTo>
                <a:lnTo>
                  <a:pt x="873011" y="88220"/>
                </a:lnTo>
                <a:lnTo>
                  <a:pt x="866473" y="79951"/>
                </a:lnTo>
                <a:lnTo>
                  <a:pt x="864243" y="70154"/>
                </a:lnTo>
                <a:lnTo>
                  <a:pt x="864754" y="61856"/>
                </a:lnTo>
                <a:lnTo>
                  <a:pt x="893919" y="32068"/>
                </a:lnTo>
                <a:lnTo>
                  <a:pt x="903093" y="31380"/>
                </a:lnTo>
                <a:lnTo>
                  <a:pt x="958226" y="31380"/>
                </a:lnTo>
                <a:lnTo>
                  <a:pt x="951163" y="19726"/>
                </a:lnTo>
                <a:lnTo>
                  <a:pt x="931323" y="8061"/>
                </a:lnTo>
                <a:lnTo>
                  <a:pt x="903546" y="4375"/>
                </a:lnTo>
                <a:close/>
              </a:path>
              <a:path w="979170" h="248920">
                <a:moveTo>
                  <a:pt x="960050" y="126881"/>
                </a:moveTo>
                <a:lnTo>
                  <a:pt x="900372" y="126881"/>
                </a:lnTo>
                <a:lnTo>
                  <a:pt x="910339" y="130304"/>
                </a:lnTo>
                <a:lnTo>
                  <a:pt x="918928" y="133935"/>
                </a:lnTo>
                <a:lnTo>
                  <a:pt x="946420" y="164250"/>
                </a:lnTo>
                <a:lnTo>
                  <a:pt x="947384" y="173650"/>
                </a:lnTo>
                <a:lnTo>
                  <a:pt x="946855" y="183118"/>
                </a:lnTo>
                <a:lnTo>
                  <a:pt x="914034" y="215564"/>
                </a:lnTo>
                <a:lnTo>
                  <a:pt x="901733" y="216347"/>
                </a:lnTo>
                <a:lnTo>
                  <a:pt x="966816" y="216347"/>
                </a:lnTo>
                <a:lnTo>
                  <a:pt x="973422" y="205937"/>
                </a:lnTo>
                <a:lnTo>
                  <a:pt x="977702" y="193038"/>
                </a:lnTo>
                <a:lnTo>
                  <a:pt x="979129" y="178479"/>
                </a:lnTo>
                <a:lnTo>
                  <a:pt x="978468" y="165702"/>
                </a:lnTo>
                <a:lnTo>
                  <a:pt x="976484" y="154378"/>
                </a:lnTo>
                <a:lnTo>
                  <a:pt x="973177" y="144505"/>
                </a:lnTo>
                <a:lnTo>
                  <a:pt x="968547" y="136084"/>
                </a:lnTo>
                <a:lnTo>
                  <a:pt x="963172" y="129634"/>
                </a:lnTo>
                <a:lnTo>
                  <a:pt x="960050" y="126881"/>
                </a:lnTo>
                <a:close/>
              </a:path>
              <a:path w="979170" h="248920">
                <a:moveTo>
                  <a:pt x="958226" y="31380"/>
                </a:moveTo>
                <a:lnTo>
                  <a:pt x="903093" y="31380"/>
                </a:lnTo>
                <a:lnTo>
                  <a:pt x="911190" y="31804"/>
                </a:lnTo>
                <a:lnTo>
                  <a:pt x="918096" y="33077"/>
                </a:lnTo>
                <a:lnTo>
                  <a:pt x="937558" y="66986"/>
                </a:lnTo>
                <a:lnTo>
                  <a:pt x="936774" y="73718"/>
                </a:lnTo>
                <a:lnTo>
                  <a:pt x="899012" y="100177"/>
                </a:lnTo>
                <a:lnTo>
                  <a:pt x="954720" y="100177"/>
                </a:lnTo>
                <a:lnTo>
                  <a:pt x="967035" y="66986"/>
                </a:lnTo>
                <a:lnTo>
                  <a:pt x="963067" y="39367"/>
                </a:lnTo>
                <a:lnTo>
                  <a:pt x="95822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28801" y="7802601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0" y="0"/>
                </a:lnTo>
                <a:lnTo>
                  <a:pt x="700636" y="0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53140" y="77789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53140" y="78384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01434" y="7665571"/>
            <a:ext cx="1193165" cy="248920"/>
          </a:xfrm>
          <a:custGeom>
            <a:avLst/>
            <a:gdLst/>
            <a:ahLst/>
            <a:cxnLst/>
            <a:rect l="l" t="t" r="r" b="b"/>
            <a:pathLst>
              <a:path w="1193165" h="248920">
                <a:moveTo>
                  <a:pt x="87826" y="0"/>
                </a:moveTo>
                <a:lnTo>
                  <a:pt x="49921" y="9542"/>
                </a:lnTo>
                <a:lnTo>
                  <a:pt x="20861" y="38169"/>
                </a:lnTo>
                <a:lnTo>
                  <a:pt x="5215" y="73549"/>
                </a:lnTo>
                <a:lnTo>
                  <a:pt x="0" y="114510"/>
                </a:lnTo>
                <a:lnTo>
                  <a:pt x="1001" y="139168"/>
                </a:lnTo>
                <a:lnTo>
                  <a:pt x="9012" y="181186"/>
                </a:lnTo>
                <a:lnTo>
                  <a:pt x="28154" y="216895"/>
                </a:lnTo>
                <a:lnTo>
                  <a:pt x="61712" y="237865"/>
                </a:lnTo>
                <a:lnTo>
                  <a:pt x="83140" y="240487"/>
                </a:lnTo>
                <a:lnTo>
                  <a:pt x="103264" y="238370"/>
                </a:lnTo>
                <a:lnTo>
                  <a:pt x="120704" y="232019"/>
                </a:lnTo>
                <a:lnTo>
                  <a:pt x="135462" y="221434"/>
                </a:lnTo>
                <a:lnTo>
                  <a:pt x="143541" y="211519"/>
                </a:lnTo>
                <a:lnTo>
                  <a:pt x="83140" y="211519"/>
                </a:lnTo>
                <a:lnTo>
                  <a:pt x="70527" y="209964"/>
                </a:lnTo>
                <a:lnTo>
                  <a:pt x="36894" y="172633"/>
                </a:lnTo>
                <a:lnTo>
                  <a:pt x="29414" y="114510"/>
                </a:lnTo>
                <a:lnTo>
                  <a:pt x="29405" y="110738"/>
                </a:lnTo>
                <a:lnTo>
                  <a:pt x="30186" y="97207"/>
                </a:lnTo>
                <a:lnTo>
                  <a:pt x="43082" y="57632"/>
                </a:lnTo>
                <a:lnTo>
                  <a:pt x="74345" y="30900"/>
                </a:lnTo>
                <a:lnTo>
                  <a:pt x="87675" y="29118"/>
                </a:lnTo>
                <a:lnTo>
                  <a:pt x="145942" y="29118"/>
                </a:lnTo>
                <a:lnTo>
                  <a:pt x="137597" y="19010"/>
                </a:lnTo>
                <a:lnTo>
                  <a:pt x="123198" y="8448"/>
                </a:lnTo>
                <a:lnTo>
                  <a:pt x="106608" y="2112"/>
                </a:lnTo>
                <a:lnTo>
                  <a:pt x="87826" y="0"/>
                </a:lnTo>
                <a:close/>
              </a:path>
              <a:path w="1193165" h="248920">
                <a:moveTo>
                  <a:pt x="145942" y="29118"/>
                </a:moveTo>
                <a:lnTo>
                  <a:pt x="87675" y="29118"/>
                </a:lnTo>
                <a:lnTo>
                  <a:pt x="99650" y="30391"/>
                </a:lnTo>
                <a:lnTo>
                  <a:pt x="110028" y="34210"/>
                </a:lnTo>
                <a:lnTo>
                  <a:pt x="135575" y="74983"/>
                </a:lnTo>
                <a:lnTo>
                  <a:pt x="138646" y="114510"/>
                </a:lnTo>
                <a:lnTo>
                  <a:pt x="138164" y="129352"/>
                </a:lnTo>
                <a:lnTo>
                  <a:pt x="129094" y="175009"/>
                </a:lnTo>
                <a:lnTo>
                  <a:pt x="98030" y="209237"/>
                </a:lnTo>
                <a:lnTo>
                  <a:pt x="83140" y="211519"/>
                </a:lnTo>
                <a:lnTo>
                  <a:pt x="143541" y="211519"/>
                </a:lnTo>
                <a:lnTo>
                  <a:pt x="163635" y="164316"/>
                </a:lnTo>
                <a:lnTo>
                  <a:pt x="169001" y="105157"/>
                </a:lnTo>
                <a:lnTo>
                  <a:pt x="167801" y="84912"/>
                </a:lnTo>
                <a:lnTo>
                  <a:pt x="164202" y="66270"/>
                </a:lnTo>
                <a:lnTo>
                  <a:pt x="158203" y="49231"/>
                </a:lnTo>
                <a:lnTo>
                  <a:pt x="149804" y="33795"/>
                </a:lnTo>
                <a:lnTo>
                  <a:pt x="145942" y="29118"/>
                </a:lnTo>
                <a:close/>
              </a:path>
              <a:path w="1193165" h="248920">
                <a:moveTo>
                  <a:pt x="223659" y="211218"/>
                </a:moveTo>
                <a:lnTo>
                  <a:pt x="213279" y="211218"/>
                </a:lnTo>
                <a:lnTo>
                  <a:pt x="208845" y="213053"/>
                </a:lnTo>
                <a:lnTo>
                  <a:pt x="201589" y="220395"/>
                </a:lnTo>
                <a:lnTo>
                  <a:pt x="199774" y="224796"/>
                </a:lnTo>
                <a:lnTo>
                  <a:pt x="199774" y="235157"/>
                </a:lnTo>
                <a:lnTo>
                  <a:pt x="201589" y="239581"/>
                </a:lnTo>
                <a:lnTo>
                  <a:pt x="208845" y="246823"/>
                </a:lnTo>
                <a:lnTo>
                  <a:pt x="213279" y="248634"/>
                </a:lnTo>
                <a:lnTo>
                  <a:pt x="223659" y="248634"/>
                </a:lnTo>
                <a:lnTo>
                  <a:pt x="228067" y="246823"/>
                </a:lnTo>
                <a:lnTo>
                  <a:pt x="235423" y="239581"/>
                </a:lnTo>
                <a:lnTo>
                  <a:pt x="237263" y="235157"/>
                </a:lnTo>
                <a:lnTo>
                  <a:pt x="237263" y="224796"/>
                </a:lnTo>
                <a:lnTo>
                  <a:pt x="235423" y="220395"/>
                </a:lnTo>
                <a:lnTo>
                  <a:pt x="228067" y="213053"/>
                </a:lnTo>
                <a:lnTo>
                  <a:pt x="223659" y="211218"/>
                </a:lnTo>
                <a:close/>
              </a:path>
              <a:path w="1193165" h="248920">
                <a:moveTo>
                  <a:pt x="356675" y="0"/>
                </a:moveTo>
                <a:lnTo>
                  <a:pt x="318771" y="9542"/>
                </a:lnTo>
                <a:lnTo>
                  <a:pt x="289709" y="38169"/>
                </a:lnTo>
                <a:lnTo>
                  <a:pt x="274064" y="73549"/>
                </a:lnTo>
                <a:lnTo>
                  <a:pt x="268848" y="114510"/>
                </a:lnTo>
                <a:lnTo>
                  <a:pt x="269850" y="139168"/>
                </a:lnTo>
                <a:lnTo>
                  <a:pt x="277862" y="181186"/>
                </a:lnTo>
                <a:lnTo>
                  <a:pt x="297003" y="216895"/>
                </a:lnTo>
                <a:lnTo>
                  <a:pt x="330561" y="237865"/>
                </a:lnTo>
                <a:lnTo>
                  <a:pt x="351989" y="240487"/>
                </a:lnTo>
                <a:lnTo>
                  <a:pt x="372113" y="238370"/>
                </a:lnTo>
                <a:lnTo>
                  <a:pt x="389553" y="232019"/>
                </a:lnTo>
                <a:lnTo>
                  <a:pt x="404311" y="221434"/>
                </a:lnTo>
                <a:lnTo>
                  <a:pt x="412390" y="211519"/>
                </a:lnTo>
                <a:lnTo>
                  <a:pt x="351989" y="211519"/>
                </a:lnTo>
                <a:lnTo>
                  <a:pt x="339376" y="209964"/>
                </a:lnTo>
                <a:lnTo>
                  <a:pt x="305743" y="172633"/>
                </a:lnTo>
                <a:lnTo>
                  <a:pt x="298262" y="114510"/>
                </a:lnTo>
                <a:lnTo>
                  <a:pt x="298254" y="110738"/>
                </a:lnTo>
                <a:lnTo>
                  <a:pt x="299035" y="97207"/>
                </a:lnTo>
                <a:lnTo>
                  <a:pt x="311931" y="57632"/>
                </a:lnTo>
                <a:lnTo>
                  <a:pt x="343194" y="30900"/>
                </a:lnTo>
                <a:lnTo>
                  <a:pt x="356524" y="29118"/>
                </a:lnTo>
                <a:lnTo>
                  <a:pt x="414791" y="29118"/>
                </a:lnTo>
                <a:lnTo>
                  <a:pt x="406446" y="19010"/>
                </a:lnTo>
                <a:lnTo>
                  <a:pt x="392048" y="8448"/>
                </a:lnTo>
                <a:lnTo>
                  <a:pt x="375457" y="2112"/>
                </a:lnTo>
                <a:lnTo>
                  <a:pt x="356675" y="0"/>
                </a:lnTo>
                <a:close/>
              </a:path>
              <a:path w="1193165" h="248920">
                <a:moveTo>
                  <a:pt x="414791" y="29118"/>
                </a:moveTo>
                <a:lnTo>
                  <a:pt x="356524" y="29118"/>
                </a:lnTo>
                <a:lnTo>
                  <a:pt x="368499" y="30391"/>
                </a:lnTo>
                <a:lnTo>
                  <a:pt x="378877" y="34210"/>
                </a:lnTo>
                <a:lnTo>
                  <a:pt x="404424" y="74983"/>
                </a:lnTo>
                <a:lnTo>
                  <a:pt x="407495" y="114510"/>
                </a:lnTo>
                <a:lnTo>
                  <a:pt x="407013" y="129352"/>
                </a:lnTo>
                <a:lnTo>
                  <a:pt x="397943" y="175009"/>
                </a:lnTo>
                <a:lnTo>
                  <a:pt x="366879" y="209237"/>
                </a:lnTo>
                <a:lnTo>
                  <a:pt x="351989" y="211519"/>
                </a:lnTo>
                <a:lnTo>
                  <a:pt x="412390" y="211519"/>
                </a:lnTo>
                <a:lnTo>
                  <a:pt x="432484" y="164316"/>
                </a:lnTo>
                <a:lnTo>
                  <a:pt x="437850" y="105157"/>
                </a:lnTo>
                <a:lnTo>
                  <a:pt x="436650" y="84912"/>
                </a:lnTo>
                <a:lnTo>
                  <a:pt x="433051" y="66270"/>
                </a:lnTo>
                <a:lnTo>
                  <a:pt x="427052" y="49231"/>
                </a:lnTo>
                <a:lnTo>
                  <a:pt x="418652" y="33795"/>
                </a:lnTo>
                <a:lnTo>
                  <a:pt x="414791" y="29118"/>
                </a:lnTo>
                <a:close/>
              </a:path>
              <a:path w="1193165" h="248920">
                <a:moveTo>
                  <a:pt x="544055" y="0"/>
                </a:moveTo>
                <a:lnTo>
                  <a:pt x="506151" y="9542"/>
                </a:lnTo>
                <a:lnTo>
                  <a:pt x="477089" y="38169"/>
                </a:lnTo>
                <a:lnTo>
                  <a:pt x="461444" y="73549"/>
                </a:lnTo>
                <a:lnTo>
                  <a:pt x="456229" y="114510"/>
                </a:lnTo>
                <a:lnTo>
                  <a:pt x="457231" y="139168"/>
                </a:lnTo>
                <a:lnTo>
                  <a:pt x="465242" y="181186"/>
                </a:lnTo>
                <a:lnTo>
                  <a:pt x="484383" y="216895"/>
                </a:lnTo>
                <a:lnTo>
                  <a:pt x="517941" y="237865"/>
                </a:lnTo>
                <a:lnTo>
                  <a:pt x="539369" y="240487"/>
                </a:lnTo>
                <a:lnTo>
                  <a:pt x="559492" y="238370"/>
                </a:lnTo>
                <a:lnTo>
                  <a:pt x="576933" y="232019"/>
                </a:lnTo>
                <a:lnTo>
                  <a:pt x="591690" y="221434"/>
                </a:lnTo>
                <a:lnTo>
                  <a:pt x="599769" y="211519"/>
                </a:lnTo>
                <a:lnTo>
                  <a:pt x="539369" y="211519"/>
                </a:lnTo>
                <a:lnTo>
                  <a:pt x="526756" y="209964"/>
                </a:lnTo>
                <a:lnTo>
                  <a:pt x="493122" y="172633"/>
                </a:lnTo>
                <a:lnTo>
                  <a:pt x="485641" y="114510"/>
                </a:lnTo>
                <a:lnTo>
                  <a:pt x="485632" y="110738"/>
                </a:lnTo>
                <a:lnTo>
                  <a:pt x="486413" y="97207"/>
                </a:lnTo>
                <a:lnTo>
                  <a:pt x="499310" y="57632"/>
                </a:lnTo>
                <a:lnTo>
                  <a:pt x="530573" y="30900"/>
                </a:lnTo>
                <a:lnTo>
                  <a:pt x="543904" y="29118"/>
                </a:lnTo>
                <a:lnTo>
                  <a:pt x="602171" y="29118"/>
                </a:lnTo>
                <a:lnTo>
                  <a:pt x="593825" y="19010"/>
                </a:lnTo>
                <a:lnTo>
                  <a:pt x="579427" y="8449"/>
                </a:lnTo>
                <a:lnTo>
                  <a:pt x="562837" y="2112"/>
                </a:lnTo>
                <a:lnTo>
                  <a:pt x="544055" y="0"/>
                </a:lnTo>
                <a:close/>
              </a:path>
              <a:path w="1193165" h="248920">
                <a:moveTo>
                  <a:pt x="602171" y="29118"/>
                </a:moveTo>
                <a:lnTo>
                  <a:pt x="543904" y="29118"/>
                </a:lnTo>
                <a:lnTo>
                  <a:pt x="555879" y="30391"/>
                </a:lnTo>
                <a:lnTo>
                  <a:pt x="566257" y="34210"/>
                </a:lnTo>
                <a:lnTo>
                  <a:pt x="591803" y="74983"/>
                </a:lnTo>
                <a:lnTo>
                  <a:pt x="594875" y="114510"/>
                </a:lnTo>
                <a:lnTo>
                  <a:pt x="594392" y="129352"/>
                </a:lnTo>
                <a:lnTo>
                  <a:pt x="585322" y="175009"/>
                </a:lnTo>
                <a:lnTo>
                  <a:pt x="554258" y="209237"/>
                </a:lnTo>
                <a:lnTo>
                  <a:pt x="539369" y="211519"/>
                </a:lnTo>
                <a:lnTo>
                  <a:pt x="599769" y="211519"/>
                </a:lnTo>
                <a:lnTo>
                  <a:pt x="619863" y="164316"/>
                </a:lnTo>
                <a:lnTo>
                  <a:pt x="625229" y="105157"/>
                </a:lnTo>
                <a:lnTo>
                  <a:pt x="624029" y="84912"/>
                </a:lnTo>
                <a:lnTo>
                  <a:pt x="620430" y="66270"/>
                </a:lnTo>
                <a:lnTo>
                  <a:pt x="614431" y="49231"/>
                </a:lnTo>
                <a:lnTo>
                  <a:pt x="606032" y="33795"/>
                </a:lnTo>
                <a:lnTo>
                  <a:pt x="602171" y="29118"/>
                </a:lnTo>
                <a:close/>
              </a:path>
              <a:path w="1193165" h="248920">
                <a:moveTo>
                  <a:pt x="731434" y="1"/>
                </a:moveTo>
                <a:lnTo>
                  <a:pt x="693530" y="9543"/>
                </a:lnTo>
                <a:lnTo>
                  <a:pt x="664469" y="38171"/>
                </a:lnTo>
                <a:lnTo>
                  <a:pt x="648823" y="73549"/>
                </a:lnTo>
                <a:lnTo>
                  <a:pt x="643608" y="114510"/>
                </a:lnTo>
                <a:lnTo>
                  <a:pt x="644609" y="139168"/>
                </a:lnTo>
                <a:lnTo>
                  <a:pt x="652621" y="181186"/>
                </a:lnTo>
                <a:lnTo>
                  <a:pt x="671762" y="216895"/>
                </a:lnTo>
                <a:lnTo>
                  <a:pt x="705321" y="237865"/>
                </a:lnTo>
                <a:lnTo>
                  <a:pt x="726748" y="240487"/>
                </a:lnTo>
                <a:lnTo>
                  <a:pt x="746872" y="238370"/>
                </a:lnTo>
                <a:lnTo>
                  <a:pt x="764312" y="232019"/>
                </a:lnTo>
                <a:lnTo>
                  <a:pt x="779070" y="221434"/>
                </a:lnTo>
                <a:lnTo>
                  <a:pt x="787149" y="211519"/>
                </a:lnTo>
                <a:lnTo>
                  <a:pt x="726748" y="211519"/>
                </a:lnTo>
                <a:lnTo>
                  <a:pt x="714135" y="209964"/>
                </a:lnTo>
                <a:lnTo>
                  <a:pt x="680502" y="172633"/>
                </a:lnTo>
                <a:lnTo>
                  <a:pt x="673022" y="114510"/>
                </a:lnTo>
                <a:lnTo>
                  <a:pt x="673013" y="110738"/>
                </a:lnTo>
                <a:lnTo>
                  <a:pt x="673794" y="97207"/>
                </a:lnTo>
                <a:lnTo>
                  <a:pt x="686690" y="57632"/>
                </a:lnTo>
                <a:lnTo>
                  <a:pt x="717953" y="30900"/>
                </a:lnTo>
                <a:lnTo>
                  <a:pt x="731283" y="29118"/>
                </a:lnTo>
                <a:lnTo>
                  <a:pt x="789550" y="29118"/>
                </a:lnTo>
                <a:lnTo>
                  <a:pt x="781205" y="19010"/>
                </a:lnTo>
                <a:lnTo>
                  <a:pt x="766806" y="8449"/>
                </a:lnTo>
                <a:lnTo>
                  <a:pt x="750216" y="2113"/>
                </a:lnTo>
                <a:lnTo>
                  <a:pt x="731434" y="1"/>
                </a:lnTo>
                <a:close/>
              </a:path>
              <a:path w="1193165" h="248920">
                <a:moveTo>
                  <a:pt x="789550" y="29118"/>
                </a:moveTo>
                <a:lnTo>
                  <a:pt x="731283" y="29118"/>
                </a:lnTo>
                <a:lnTo>
                  <a:pt x="743258" y="30391"/>
                </a:lnTo>
                <a:lnTo>
                  <a:pt x="753636" y="34210"/>
                </a:lnTo>
                <a:lnTo>
                  <a:pt x="779183" y="74983"/>
                </a:lnTo>
                <a:lnTo>
                  <a:pt x="782254" y="114510"/>
                </a:lnTo>
                <a:lnTo>
                  <a:pt x="781772" y="129352"/>
                </a:lnTo>
                <a:lnTo>
                  <a:pt x="772702" y="175009"/>
                </a:lnTo>
                <a:lnTo>
                  <a:pt x="741638" y="209238"/>
                </a:lnTo>
                <a:lnTo>
                  <a:pt x="726748" y="211519"/>
                </a:lnTo>
                <a:lnTo>
                  <a:pt x="787149" y="211519"/>
                </a:lnTo>
                <a:lnTo>
                  <a:pt x="807244" y="164316"/>
                </a:lnTo>
                <a:lnTo>
                  <a:pt x="812610" y="105157"/>
                </a:lnTo>
                <a:lnTo>
                  <a:pt x="811410" y="84912"/>
                </a:lnTo>
                <a:lnTo>
                  <a:pt x="807811" y="66270"/>
                </a:lnTo>
                <a:lnTo>
                  <a:pt x="801811" y="49231"/>
                </a:lnTo>
                <a:lnTo>
                  <a:pt x="793412" y="33795"/>
                </a:lnTo>
                <a:lnTo>
                  <a:pt x="789550" y="29118"/>
                </a:lnTo>
                <a:close/>
              </a:path>
              <a:path w="1193165" h="248920">
                <a:moveTo>
                  <a:pt x="979558" y="31833"/>
                </a:moveTo>
                <a:lnTo>
                  <a:pt x="927834" y="31833"/>
                </a:lnTo>
                <a:lnTo>
                  <a:pt x="935038" y="34096"/>
                </a:lnTo>
                <a:lnTo>
                  <a:pt x="942395" y="38623"/>
                </a:lnTo>
                <a:lnTo>
                  <a:pt x="950761" y="43652"/>
                </a:lnTo>
                <a:lnTo>
                  <a:pt x="954942" y="49385"/>
                </a:lnTo>
                <a:lnTo>
                  <a:pt x="954864" y="56727"/>
                </a:lnTo>
                <a:lnTo>
                  <a:pt x="937417" y="94322"/>
                </a:lnTo>
                <a:lnTo>
                  <a:pt x="895657" y="125015"/>
                </a:lnTo>
                <a:lnTo>
                  <a:pt x="881968" y="135104"/>
                </a:lnTo>
                <a:lnTo>
                  <a:pt x="851357" y="173915"/>
                </a:lnTo>
                <a:lnTo>
                  <a:pt x="846557" y="214185"/>
                </a:lnTo>
                <a:lnTo>
                  <a:pt x="847162" y="220220"/>
                </a:lnTo>
                <a:lnTo>
                  <a:pt x="848372" y="223740"/>
                </a:lnTo>
                <a:lnTo>
                  <a:pt x="850488" y="230479"/>
                </a:lnTo>
                <a:lnTo>
                  <a:pt x="855023" y="233848"/>
                </a:lnTo>
                <a:lnTo>
                  <a:pt x="863085" y="233848"/>
                </a:lnTo>
                <a:lnTo>
                  <a:pt x="864698" y="234049"/>
                </a:lnTo>
                <a:lnTo>
                  <a:pt x="868931" y="234854"/>
                </a:lnTo>
                <a:lnTo>
                  <a:pt x="870543" y="235055"/>
                </a:lnTo>
                <a:lnTo>
                  <a:pt x="875582" y="235055"/>
                </a:lnTo>
                <a:lnTo>
                  <a:pt x="881401" y="234552"/>
                </a:lnTo>
                <a:lnTo>
                  <a:pt x="896820" y="232540"/>
                </a:lnTo>
                <a:lnTo>
                  <a:pt x="902639" y="232037"/>
                </a:lnTo>
                <a:lnTo>
                  <a:pt x="911810" y="232037"/>
                </a:lnTo>
                <a:lnTo>
                  <a:pt x="919570" y="231736"/>
                </a:lnTo>
                <a:lnTo>
                  <a:pt x="940128" y="230530"/>
                </a:lnTo>
                <a:lnTo>
                  <a:pt x="947837" y="230228"/>
                </a:lnTo>
                <a:lnTo>
                  <a:pt x="984335" y="230228"/>
                </a:lnTo>
                <a:lnTo>
                  <a:pt x="986989" y="227236"/>
                </a:lnTo>
                <a:lnTo>
                  <a:pt x="988349" y="223740"/>
                </a:lnTo>
                <a:lnTo>
                  <a:pt x="988349" y="213582"/>
                </a:lnTo>
                <a:lnTo>
                  <a:pt x="983814" y="208704"/>
                </a:lnTo>
                <a:lnTo>
                  <a:pt x="976688" y="205938"/>
                </a:lnTo>
                <a:lnTo>
                  <a:pt x="876035" y="205938"/>
                </a:lnTo>
                <a:lnTo>
                  <a:pt x="876951" y="194029"/>
                </a:lnTo>
                <a:lnTo>
                  <a:pt x="898189" y="158706"/>
                </a:lnTo>
                <a:lnTo>
                  <a:pt x="942396" y="128664"/>
                </a:lnTo>
                <a:lnTo>
                  <a:pt x="952977" y="120885"/>
                </a:lnTo>
                <a:lnTo>
                  <a:pt x="979072" y="89174"/>
                </a:lnTo>
                <a:lnTo>
                  <a:pt x="985931" y="54463"/>
                </a:lnTo>
                <a:lnTo>
                  <a:pt x="984589" y="43299"/>
                </a:lnTo>
                <a:lnTo>
                  <a:pt x="980565" y="33191"/>
                </a:lnTo>
                <a:lnTo>
                  <a:pt x="979558" y="31833"/>
                </a:lnTo>
                <a:close/>
              </a:path>
              <a:path w="1193165" h="248920">
                <a:moveTo>
                  <a:pt x="984335" y="230228"/>
                </a:moveTo>
                <a:lnTo>
                  <a:pt x="955396" y="230228"/>
                </a:lnTo>
                <a:lnTo>
                  <a:pt x="958898" y="231007"/>
                </a:lnTo>
                <a:lnTo>
                  <a:pt x="968067" y="234125"/>
                </a:lnTo>
                <a:lnTo>
                  <a:pt x="971621" y="234905"/>
                </a:lnTo>
                <a:lnTo>
                  <a:pt x="978171" y="234905"/>
                </a:lnTo>
                <a:lnTo>
                  <a:pt x="981547" y="233371"/>
                </a:lnTo>
                <a:lnTo>
                  <a:pt x="984335" y="230228"/>
                </a:lnTo>
                <a:close/>
              </a:path>
              <a:path w="1193165" h="248920">
                <a:moveTo>
                  <a:pt x="960636" y="201260"/>
                </a:moveTo>
                <a:lnTo>
                  <a:pt x="952977" y="201260"/>
                </a:lnTo>
                <a:lnTo>
                  <a:pt x="944956" y="201373"/>
                </a:lnTo>
                <a:lnTo>
                  <a:pt x="934649" y="201713"/>
                </a:lnTo>
                <a:lnTo>
                  <a:pt x="907174" y="203071"/>
                </a:lnTo>
                <a:lnTo>
                  <a:pt x="876035" y="205938"/>
                </a:lnTo>
                <a:lnTo>
                  <a:pt x="976688" y="205938"/>
                </a:lnTo>
                <a:lnTo>
                  <a:pt x="967892" y="202568"/>
                </a:lnTo>
                <a:lnTo>
                  <a:pt x="960636" y="201260"/>
                </a:lnTo>
                <a:close/>
              </a:path>
              <a:path w="1193165" h="248920">
                <a:moveTo>
                  <a:pt x="920779" y="2867"/>
                </a:moveTo>
                <a:lnTo>
                  <a:pt x="883140" y="13276"/>
                </a:lnTo>
                <a:lnTo>
                  <a:pt x="852453" y="37265"/>
                </a:lnTo>
                <a:lnTo>
                  <a:pt x="848624" y="40685"/>
                </a:lnTo>
                <a:lnTo>
                  <a:pt x="846710" y="44758"/>
                </a:lnTo>
                <a:lnTo>
                  <a:pt x="846710" y="57732"/>
                </a:lnTo>
                <a:lnTo>
                  <a:pt x="851899" y="61856"/>
                </a:lnTo>
                <a:lnTo>
                  <a:pt x="864899" y="61856"/>
                </a:lnTo>
                <a:lnTo>
                  <a:pt x="868376" y="60147"/>
                </a:lnTo>
                <a:lnTo>
                  <a:pt x="894325" y="39829"/>
                </a:lnTo>
                <a:lnTo>
                  <a:pt x="900684" y="36331"/>
                </a:lnTo>
                <a:lnTo>
                  <a:pt x="907212" y="33832"/>
                </a:lnTo>
                <a:lnTo>
                  <a:pt x="913910" y="32333"/>
                </a:lnTo>
                <a:lnTo>
                  <a:pt x="920779" y="31833"/>
                </a:lnTo>
                <a:lnTo>
                  <a:pt x="979558" y="31833"/>
                </a:lnTo>
                <a:lnTo>
                  <a:pt x="973857" y="24139"/>
                </a:lnTo>
                <a:lnTo>
                  <a:pt x="964465" y="16144"/>
                </a:lnTo>
                <a:lnTo>
                  <a:pt x="954536" y="10335"/>
                </a:lnTo>
                <a:lnTo>
                  <a:pt x="943945" y="6186"/>
                </a:lnTo>
                <a:lnTo>
                  <a:pt x="932692" y="3697"/>
                </a:lnTo>
                <a:lnTo>
                  <a:pt x="920779" y="2867"/>
                </a:lnTo>
                <a:close/>
              </a:path>
              <a:path w="1193165" h="248920">
                <a:moveTo>
                  <a:pt x="1034542" y="7091"/>
                </a:moveTo>
                <a:lnTo>
                  <a:pt x="1030310" y="7091"/>
                </a:lnTo>
                <a:lnTo>
                  <a:pt x="1026783" y="8449"/>
                </a:lnTo>
                <a:lnTo>
                  <a:pt x="1021138" y="13881"/>
                </a:lnTo>
                <a:lnTo>
                  <a:pt x="1019728" y="17350"/>
                </a:lnTo>
                <a:lnTo>
                  <a:pt x="1019728" y="30325"/>
                </a:lnTo>
                <a:lnTo>
                  <a:pt x="1024615" y="35153"/>
                </a:lnTo>
                <a:lnTo>
                  <a:pt x="1034390" y="36059"/>
                </a:lnTo>
                <a:lnTo>
                  <a:pt x="1144287" y="38472"/>
                </a:lnTo>
                <a:lnTo>
                  <a:pt x="1141415" y="41640"/>
                </a:lnTo>
                <a:lnTo>
                  <a:pt x="1117985" y="74002"/>
                </a:lnTo>
                <a:lnTo>
                  <a:pt x="1095159" y="117679"/>
                </a:lnTo>
                <a:lnTo>
                  <a:pt x="1061147" y="200808"/>
                </a:lnTo>
                <a:lnTo>
                  <a:pt x="1051472" y="230228"/>
                </a:lnTo>
                <a:lnTo>
                  <a:pt x="1051472" y="234151"/>
                </a:lnTo>
                <a:lnTo>
                  <a:pt x="1053009" y="237520"/>
                </a:lnTo>
                <a:lnTo>
                  <a:pt x="1059155" y="243152"/>
                </a:lnTo>
                <a:lnTo>
                  <a:pt x="1062709" y="244560"/>
                </a:lnTo>
                <a:lnTo>
                  <a:pt x="1071981" y="244560"/>
                </a:lnTo>
                <a:lnTo>
                  <a:pt x="1093496" y="204127"/>
                </a:lnTo>
                <a:lnTo>
                  <a:pt x="1097975" y="191369"/>
                </a:lnTo>
                <a:lnTo>
                  <a:pt x="1101584" y="181308"/>
                </a:lnTo>
                <a:lnTo>
                  <a:pt x="1133706" y="109079"/>
                </a:lnTo>
                <a:lnTo>
                  <a:pt x="1160206" y="65629"/>
                </a:lnTo>
                <a:lnTo>
                  <a:pt x="1183589" y="37566"/>
                </a:lnTo>
                <a:lnTo>
                  <a:pt x="1189636" y="29923"/>
                </a:lnTo>
                <a:lnTo>
                  <a:pt x="1192659" y="23737"/>
                </a:lnTo>
                <a:lnTo>
                  <a:pt x="1192659" y="12673"/>
                </a:lnTo>
                <a:lnTo>
                  <a:pt x="1187319" y="9504"/>
                </a:lnTo>
                <a:lnTo>
                  <a:pt x="1148974" y="9504"/>
                </a:lnTo>
                <a:lnTo>
                  <a:pt x="1138255" y="9429"/>
                </a:lnTo>
                <a:lnTo>
                  <a:pt x="1045260" y="7166"/>
                </a:lnTo>
                <a:lnTo>
                  <a:pt x="1034542" y="7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3902" y="7424331"/>
            <a:ext cx="825500" cy="314325"/>
          </a:xfrm>
          <a:custGeom>
            <a:avLst/>
            <a:gdLst/>
            <a:ahLst/>
            <a:cxnLst/>
            <a:rect l="l" t="t" r="r" b="b"/>
            <a:pathLst>
              <a:path w="825500" h="314325">
                <a:moveTo>
                  <a:pt x="31779" y="15340"/>
                </a:moveTo>
                <a:lnTo>
                  <a:pt x="21409" y="15340"/>
                </a:lnTo>
                <a:lnTo>
                  <a:pt x="17109" y="17166"/>
                </a:lnTo>
                <a:lnTo>
                  <a:pt x="10156" y="24472"/>
                </a:lnTo>
                <a:lnTo>
                  <a:pt x="8417" y="28916"/>
                </a:lnTo>
                <a:lnTo>
                  <a:pt x="8417" y="34151"/>
                </a:lnTo>
                <a:lnTo>
                  <a:pt x="8108" y="84581"/>
                </a:lnTo>
                <a:lnTo>
                  <a:pt x="7228" y="131494"/>
                </a:lnTo>
                <a:lnTo>
                  <a:pt x="5741" y="176741"/>
                </a:lnTo>
                <a:lnTo>
                  <a:pt x="3660" y="219706"/>
                </a:lnTo>
                <a:lnTo>
                  <a:pt x="0" y="280156"/>
                </a:lnTo>
                <a:lnTo>
                  <a:pt x="686" y="289585"/>
                </a:lnTo>
                <a:lnTo>
                  <a:pt x="37513" y="313944"/>
                </a:lnTo>
                <a:lnTo>
                  <a:pt x="51350" y="313498"/>
                </a:lnTo>
                <a:lnTo>
                  <a:pt x="104119" y="306821"/>
                </a:lnTo>
                <a:lnTo>
                  <a:pt x="142501" y="298648"/>
                </a:lnTo>
                <a:lnTo>
                  <a:pt x="180750" y="280156"/>
                </a:lnTo>
                <a:lnTo>
                  <a:pt x="180792" y="276504"/>
                </a:lnTo>
                <a:lnTo>
                  <a:pt x="36414" y="276504"/>
                </a:lnTo>
                <a:lnTo>
                  <a:pt x="36506" y="263948"/>
                </a:lnTo>
                <a:lnTo>
                  <a:pt x="36895" y="257020"/>
                </a:lnTo>
                <a:lnTo>
                  <a:pt x="39890" y="221898"/>
                </a:lnTo>
                <a:lnTo>
                  <a:pt x="42052" y="178453"/>
                </a:lnTo>
                <a:lnTo>
                  <a:pt x="43596" y="132681"/>
                </a:lnTo>
                <a:lnTo>
                  <a:pt x="44527" y="83964"/>
                </a:lnTo>
                <a:lnTo>
                  <a:pt x="44832" y="34151"/>
                </a:lnTo>
                <a:lnTo>
                  <a:pt x="44832" y="28916"/>
                </a:lnTo>
                <a:lnTo>
                  <a:pt x="43093" y="24472"/>
                </a:lnTo>
                <a:lnTo>
                  <a:pt x="36140" y="17166"/>
                </a:lnTo>
                <a:lnTo>
                  <a:pt x="31779" y="15340"/>
                </a:lnTo>
                <a:close/>
              </a:path>
              <a:path w="825500" h="314325">
                <a:moveTo>
                  <a:pt x="168287" y="253127"/>
                </a:moveTo>
                <a:lnTo>
                  <a:pt x="161212" y="253127"/>
                </a:lnTo>
                <a:lnTo>
                  <a:pt x="159260" y="253431"/>
                </a:lnTo>
                <a:lnTo>
                  <a:pt x="122258" y="264074"/>
                </a:lnTo>
                <a:lnTo>
                  <a:pt x="90487" y="271162"/>
                </a:lnTo>
                <a:lnTo>
                  <a:pt x="61872" y="275306"/>
                </a:lnTo>
                <a:lnTo>
                  <a:pt x="36414" y="276504"/>
                </a:lnTo>
                <a:lnTo>
                  <a:pt x="180792" y="276504"/>
                </a:lnTo>
                <a:lnTo>
                  <a:pt x="180792" y="267434"/>
                </a:lnTo>
                <a:lnTo>
                  <a:pt x="179268" y="263110"/>
                </a:lnTo>
                <a:lnTo>
                  <a:pt x="176217" y="259336"/>
                </a:lnTo>
                <a:lnTo>
                  <a:pt x="172679" y="255197"/>
                </a:lnTo>
                <a:lnTo>
                  <a:pt x="168287" y="253127"/>
                </a:lnTo>
                <a:close/>
              </a:path>
              <a:path w="825500" h="314325">
                <a:moveTo>
                  <a:pt x="459911" y="0"/>
                </a:moveTo>
                <a:lnTo>
                  <a:pt x="453050" y="3846"/>
                </a:lnTo>
                <a:lnTo>
                  <a:pt x="444724" y="15934"/>
                </a:lnTo>
                <a:lnTo>
                  <a:pt x="434934" y="36263"/>
                </a:lnTo>
                <a:lnTo>
                  <a:pt x="423680" y="64833"/>
                </a:lnTo>
                <a:lnTo>
                  <a:pt x="414886" y="86709"/>
                </a:lnTo>
                <a:lnTo>
                  <a:pt x="402957" y="112888"/>
                </a:lnTo>
                <a:lnTo>
                  <a:pt x="387895" y="143371"/>
                </a:lnTo>
                <a:lnTo>
                  <a:pt x="351515" y="212931"/>
                </a:lnTo>
                <a:lnTo>
                  <a:pt x="336487" y="243379"/>
                </a:lnTo>
                <a:lnTo>
                  <a:pt x="324615" y="269501"/>
                </a:lnTo>
                <a:lnTo>
                  <a:pt x="315901" y="291297"/>
                </a:lnTo>
                <a:lnTo>
                  <a:pt x="315047" y="293489"/>
                </a:lnTo>
                <a:lnTo>
                  <a:pt x="314619" y="295559"/>
                </a:lnTo>
                <a:lnTo>
                  <a:pt x="314619" y="302012"/>
                </a:lnTo>
                <a:lnTo>
                  <a:pt x="316327" y="305786"/>
                </a:lnTo>
                <a:lnTo>
                  <a:pt x="323159" y="311873"/>
                </a:lnTo>
                <a:lnTo>
                  <a:pt x="327124" y="313396"/>
                </a:lnTo>
                <a:lnTo>
                  <a:pt x="338225" y="313396"/>
                </a:lnTo>
                <a:lnTo>
                  <a:pt x="343166" y="309805"/>
                </a:lnTo>
                <a:lnTo>
                  <a:pt x="346459" y="302620"/>
                </a:lnTo>
                <a:lnTo>
                  <a:pt x="379580" y="229384"/>
                </a:lnTo>
                <a:lnTo>
                  <a:pt x="419472" y="153776"/>
                </a:lnTo>
                <a:lnTo>
                  <a:pt x="430165" y="132327"/>
                </a:lnTo>
                <a:lnTo>
                  <a:pt x="439554" y="112181"/>
                </a:lnTo>
                <a:lnTo>
                  <a:pt x="447640" y="93336"/>
                </a:lnTo>
                <a:lnTo>
                  <a:pt x="454422" y="75792"/>
                </a:lnTo>
                <a:lnTo>
                  <a:pt x="474917" y="26116"/>
                </a:lnTo>
                <a:lnTo>
                  <a:pt x="476260" y="22219"/>
                </a:lnTo>
                <a:lnTo>
                  <a:pt x="476930" y="18872"/>
                </a:lnTo>
                <a:lnTo>
                  <a:pt x="476930" y="11687"/>
                </a:lnTo>
                <a:lnTo>
                  <a:pt x="475222" y="7943"/>
                </a:lnTo>
                <a:lnTo>
                  <a:pt x="468391" y="1734"/>
                </a:lnTo>
                <a:lnTo>
                  <a:pt x="464426" y="121"/>
                </a:lnTo>
                <a:lnTo>
                  <a:pt x="459911" y="0"/>
                </a:lnTo>
                <a:close/>
              </a:path>
              <a:path w="825500" h="314325">
                <a:moveTo>
                  <a:pt x="642833" y="15828"/>
                </a:moveTo>
                <a:lnTo>
                  <a:pt x="636428" y="18750"/>
                </a:lnTo>
                <a:lnTo>
                  <a:pt x="631794" y="25203"/>
                </a:lnTo>
                <a:lnTo>
                  <a:pt x="627890" y="30438"/>
                </a:lnTo>
                <a:lnTo>
                  <a:pt x="625937" y="36526"/>
                </a:lnTo>
                <a:lnTo>
                  <a:pt x="626046" y="48682"/>
                </a:lnTo>
                <a:lnTo>
                  <a:pt x="626395" y="55336"/>
                </a:lnTo>
                <a:lnTo>
                  <a:pt x="626915" y="62470"/>
                </a:lnTo>
                <a:lnTo>
                  <a:pt x="628436" y="79616"/>
                </a:lnTo>
                <a:lnTo>
                  <a:pt x="628980" y="87069"/>
                </a:lnTo>
                <a:lnTo>
                  <a:pt x="629228" y="91897"/>
                </a:lnTo>
                <a:lnTo>
                  <a:pt x="629294" y="103506"/>
                </a:lnTo>
                <a:lnTo>
                  <a:pt x="629185" y="107969"/>
                </a:lnTo>
                <a:lnTo>
                  <a:pt x="628499" y="119395"/>
                </a:lnTo>
                <a:lnTo>
                  <a:pt x="627356" y="132898"/>
                </a:lnTo>
                <a:lnTo>
                  <a:pt x="624154" y="164071"/>
                </a:lnTo>
                <a:lnTo>
                  <a:pt x="623010" y="177608"/>
                </a:lnTo>
                <a:lnTo>
                  <a:pt x="622324" y="189091"/>
                </a:lnTo>
                <a:lnTo>
                  <a:pt x="622247" y="192265"/>
                </a:lnTo>
                <a:lnTo>
                  <a:pt x="622181" y="206618"/>
                </a:lnTo>
                <a:lnTo>
                  <a:pt x="622438" y="216486"/>
                </a:lnTo>
                <a:lnTo>
                  <a:pt x="622867" y="228123"/>
                </a:lnTo>
                <a:lnTo>
                  <a:pt x="624068" y="254936"/>
                </a:lnTo>
                <a:lnTo>
                  <a:pt x="624522" y="267555"/>
                </a:lnTo>
                <a:lnTo>
                  <a:pt x="624732" y="275591"/>
                </a:lnTo>
                <a:lnTo>
                  <a:pt x="624839" y="289897"/>
                </a:lnTo>
                <a:lnTo>
                  <a:pt x="626578" y="294372"/>
                </a:lnTo>
                <a:lnTo>
                  <a:pt x="633531" y="301555"/>
                </a:lnTo>
                <a:lnTo>
                  <a:pt x="637893" y="303350"/>
                </a:lnTo>
                <a:lnTo>
                  <a:pt x="648384" y="303350"/>
                </a:lnTo>
                <a:lnTo>
                  <a:pt x="652745" y="301555"/>
                </a:lnTo>
                <a:lnTo>
                  <a:pt x="659698" y="294372"/>
                </a:lnTo>
                <a:lnTo>
                  <a:pt x="661437" y="289897"/>
                </a:lnTo>
                <a:lnTo>
                  <a:pt x="661437" y="284540"/>
                </a:lnTo>
                <a:lnTo>
                  <a:pt x="660523" y="248561"/>
                </a:lnTo>
                <a:lnTo>
                  <a:pt x="659058" y="212766"/>
                </a:lnTo>
                <a:lnTo>
                  <a:pt x="751930" y="212766"/>
                </a:lnTo>
                <a:lnTo>
                  <a:pt x="735548" y="203269"/>
                </a:lnTo>
                <a:lnTo>
                  <a:pt x="750107" y="198281"/>
                </a:lnTo>
                <a:lnTo>
                  <a:pt x="763407" y="192265"/>
                </a:lnTo>
                <a:lnTo>
                  <a:pt x="775450" y="185222"/>
                </a:lnTo>
                <a:lnTo>
                  <a:pt x="786235" y="177152"/>
                </a:lnTo>
                <a:lnTo>
                  <a:pt x="790786" y="172586"/>
                </a:lnTo>
                <a:lnTo>
                  <a:pt x="674246" y="172586"/>
                </a:lnTo>
                <a:lnTo>
                  <a:pt x="671532" y="172525"/>
                </a:lnTo>
                <a:lnTo>
                  <a:pt x="664335" y="172281"/>
                </a:lnTo>
                <a:lnTo>
                  <a:pt x="661681" y="172222"/>
                </a:lnTo>
                <a:lnTo>
                  <a:pt x="659973" y="172222"/>
                </a:lnTo>
                <a:lnTo>
                  <a:pt x="663816" y="135878"/>
                </a:lnTo>
                <a:lnTo>
                  <a:pt x="664857" y="125456"/>
                </a:lnTo>
                <a:lnTo>
                  <a:pt x="665619" y="115548"/>
                </a:lnTo>
                <a:lnTo>
                  <a:pt x="666011" y="107969"/>
                </a:lnTo>
                <a:lnTo>
                  <a:pt x="666118" y="103506"/>
                </a:lnTo>
                <a:lnTo>
                  <a:pt x="666084" y="91897"/>
                </a:lnTo>
                <a:lnTo>
                  <a:pt x="665768" y="86445"/>
                </a:lnTo>
                <a:lnTo>
                  <a:pt x="664914" y="77435"/>
                </a:lnTo>
                <a:lnTo>
                  <a:pt x="663084" y="55336"/>
                </a:lnTo>
                <a:lnTo>
                  <a:pt x="772307" y="55336"/>
                </a:lnTo>
                <a:lnTo>
                  <a:pt x="769801" y="52860"/>
                </a:lnTo>
                <a:lnTo>
                  <a:pt x="737378" y="32142"/>
                </a:lnTo>
                <a:lnTo>
                  <a:pt x="695107" y="19907"/>
                </a:lnTo>
                <a:lnTo>
                  <a:pt x="642833" y="15828"/>
                </a:lnTo>
                <a:close/>
              </a:path>
              <a:path w="825500" h="314325">
                <a:moveTo>
                  <a:pt x="751930" y="212766"/>
                </a:moveTo>
                <a:lnTo>
                  <a:pt x="659058" y="212766"/>
                </a:lnTo>
                <a:lnTo>
                  <a:pt x="695267" y="225527"/>
                </a:lnTo>
                <a:lnTo>
                  <a:pt x="729783" y="243174"/>
                </a:lnTo>
                <a:lnTo>
                  <a:pt x="762606" y="265706"/>
                </a:lnTo>
                <a:lnTo>
                  <a:pt x="793737" y="293123"/>
                </a:lnTo>
                <a:lnTo>
                  <a:pt x="797764" y="297019"/>
                </a:lnTo>
                <a:lnTo>
                  <a:pt x="802093" y="298968"/>
                </a:lnTo>
                <a:lnTo>
                  <a:pt x="811731" y="298968"/>
                </a:lnTo>
                <a:lnTo>
                  <a:pt x="816093" y="297080"/>
                </a:lnTo>
                <a:lnTo>
                  <a:pt x="823534" y="289532"/>
                </a:lnTo>
                <a:lnTo>
                  <a:pt x="825394" y="285088"/>
                </a:lnTo>
                <a:lnTo>
                  <a:pt x="825394" y="275591"/>
                </a:lnTo>
                <a:lnTo>
                  <a:pt x="785274" y="234590"/>
                </a:lnTo>
                <a:lnTo>
                  <a:pt x="762207" y="218724"/>
                </a:lnTo>
                <a:lnTo>
                  <a:pt x="751930" y="212766"/>
                </a:lnTo>
                <a:close/>
              </a:path>
              <a:path w="825500" h="314325">
                <a:moveTo>
                  <a:pt x="772307" y="55336"/>
                </a:moveTo>
                <a:lnTo>
                  <a:pt x="663084" y="55336"/>
                </a:lnTo>
                <a:lnTo>
                  <a:pt x="690166" y="57528"/>
                </a:lnTo>
                <a:lnTo>
                  <a:pt x="704553" y="60142"/>
                </a:lnTo>
                <a:lnTo>
                  <a:pt x="745794" y="80722"/>
                </a:lnTo>
                <a:lnTo>
                  <a:pt x="772900" y="115548"/>
                </a:lnTo>
                <a:lnTo>
                  <a:pt x="774707" y="128024"/>
                </a:lnTo>
                <a:lnTo>
                  <a:pt x="774637" y="132898"/>
                </a:lnTo>
                <a:lnTo>
                  <a:pt x="745977" y="160168"/>
                </a:lnTo>
                <a:lnTo>
                  <a:pt x="697944" y="171810"/>
                </a:lnTo>
                <a:lnTo>
                  <a:pt x="676076" y="172586"/>
                </a:lnTo>
                <a:lnTo>
                  <a:pt x="790786" y="172586"/>
                </a:lnTo>
                <a:lnTo>
                  <a:pt x="797283" y="166069"/>
                </a:lnTo>
                <a:lnTo>
                  <a:pt x="805174" y="154186"/>
                </a:lnTo>
                <a:lnTo>
                  <a:pt x="809909" y="141505"/>
                </a:lnTo>
                <a:lnTo>
                  <a:pt x="811488" y="128024"/>
                </a:lnTo>
                <a:lnTo>
                  <a:pt x="806856" y="100801"/>
                </a:lnTo>
                <a:lnTo>
                  <a:pt x="792960" y="75746"/>
                </a:lnTo>
                <a:lnTo>
                  <a:pt x="772307" y="5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9218" y="8017901"/>
            <a:ext cx="1971675" cy="314325"/>
          </a:xfrm>
          <a:custGeom>
            <a:avLst/>
            <a:gdLst/>
            <a:ahLst/>
            <a:cxnLst/>
            <a:rect l="l" t="t" r="r" b="b"/>
            <a:pathLst>
              <a:path w="1971675" h="314325">
                <a:moveTo>
                  <a:pt x="20652" y="15828"/>
                </a:moveTo>
                <a:lnTo>
                  <a:pt x="14248" y="18750"/>
                </a:lnTo>
                <a:lnTo>
                  <a:pt x="9613" y="25203"/>
                </a:lnTo>
                <a:lnTo>
                  <a:pt x="5709" y="30438"/>
                </a:lnTo>
                <a:lnTo>
                  <a:pt x="3757" y="36526"/>
                </a:lnTo>
                <a:lnTo>
                  <a:pt x="3865" y="48682"/>
                </a:lnTo>
                <a:lnTo>
                  <a:pt x="4214" y="55336"/>
                </a:lnTo>
                <a:lnTo>
                  <a:pt x="4734" y="62471"/>
                </a:lnTo>
                <a:lnTo>
                  <a:pt x="6255" y="79616"/>
                </a:lnTo>
                <a:lnTo>
                  <a:pt x="6798" y="87069"/>
                </a:lnTo>
                <a:lnTo>
                  <a:pt x="7047" y="91897"/>
                </a:lnTo>
                <a:lnTo>
                  <a:pt x="7113" y="103506"/>
                </a:lnTo>
                <a:lnTo>
                  <a:pt x="7004" y="107969"/>
                </a:lnTo>
                <a:lnTo>
                  <a:pt x="6318" y="119395"/>
                </a:lnTo>
                <a:lnTo>
                  <a:pt x="5175" y="132898"/>
                </a:lnTo>
                <a:lnTo>
                  <a:pt x="1973" y="164071"/>
                </a:lnTo>
                <a:lnTo>
                  <a:pt x="829" y="177608"/>
                </a:lnTo>
                <a:lnTo>
                  <a:pt x="143" y="189091"/>
                </a:lnTo>
                <a:lnTo>
                  <a:pt x="66" y="192265"/>
                </a:lnTo>
                <a:lnTo>
                  <a:pt x="0" y="206618"/>
                </a:lnTo>
                <a:lnTo>
                  <a:pt x="257" y="216486"/>
                </a:lnTo>
                <a:lnTo>
                  <a:pt x="686" y="228123"/>
                </a:lnTo>
                <a:lnTo>
                  <a:pt x="1887" y="254936"/>
                </a:lnTo>
                <a:lnTo>
                  <a:pt x="2341" y="267555"/>
                </a:lnTo>
                <a:lnTo>
                  <a:pt x="2550" y="275591"/>
                </a:lnTo>
                <a:lnTo>
                  <a:pt x="2658" y="289897"/>
                </a:lnTo>
                <a:lnTo>
                  <a:pt x="4397" y="294372"/>
                </a:lnTo>
                <a:lnTo>
                  <a:pt x="11351" y="301555"/>
                </a:lnTo>
                <a:lnTo>
                  <a:pt x="15711" y="303350"/>
                </a:lnTo>
                <a:lnTo>
                  <a:pt x="26203" y="303350"/>
                </a:lnTo>
                <a:lnTo>
                  <a:pt x="30564" y="301555"/>
                </a:lnTo>
                <a:lnTo>
                  <a:pt x="37517" y="294372"/>
                </a:lnTo>
                <a:lnTo>
                  <a:pt x="39256" y="289897"/>
                </a:lnTo>
                <a:lnTo>
                  <a:pt x="39256" y="284539"/>
                </a:lnTo>
                <a:lnTo>
                  <a:pt x="38341" y="248561"/>
                </a:lnTo>
                <a:lnTo>
                  <a:pt x="36877" y="212765"/>
                </a:lnTo>
                <a:lnTo>
                  <a:pt x="129748" y="212765"/>
                </a:lnTo>
                <a:lnTo>
                  <a:pt x="113367" y="203268"/>
                </a:lnTo>
                <a:lnTo>
                  <a:pt x="127925" y="198280"/>
                </a:lnTo>
                <a:lnTo>
                  <a:pt x="141226" y="192265"/>
                </a:lnTo>
                <a:lnTo>
                  <a:pt x="153269" y="185222"/>
                </a:lnTo>
                <a:lnTo>
                  <a:pt x="164054" y="177152"/>
                </a:lnTo>
                <a:lnTo>
                  <a:pt x="168605" y="172586"/>
                </a:lnTo>
                <a:lnTo>
                  <a:pt x="52065" y="172586"/>
                </a:lnTo>
                <a:lnTo>
                  <a:pt x="49351" y="172525"/>
                </a:lnTo>
                <a:lnTo>
                  <a:pt x="42154" y="172283"/>
                </a:lnTo>
                <a:lnTo>
                  <a:pt x="39500" y="172222"/>
                </a:lnTo>
                <a:lnTo>
                  <a:pt x="37793" y="172222"/>
                </a:lnTo>
                <a:lnTo>
                  <a:pt x="41636" y="135877"/>
                </a:lnTo>
                <a:lnTo>
                  <a:pt x="42676" y="125456"/>
                </a:lnTo>
                <a:lnTo>
                  <a:pt x="43439" y="115548"/>
                </a:lnTo>
                <a:lnTo>
                  <a:pt x="43830" y="107969"/>
                </a:lnTo>
                <a:lnTo>
                  <a:pt x="43937" y="103506"/>
                </a:lnTo>
                <a:lnTo>
                  <a:pt x="43902" y="91897"/>
                </a:lnTo>
                <a:lnTo>
                  <a:pt x="43587" y="86445"/>
                </a:lnTo>
                <a:lnTo>
                  <a:pt x="42733" y="77435"/>
                </a:lnTo>
                <a:lnTo>
                  <a:pt x="40903" y="55336"/>
                </a:lnTo>
                <a:lnTo>
                  <a:pt x="150126" y="55336"/>
                </a:lnTo>
                <a:lnTo>
                  <a:pt x="147620" y="52859"/>
                </a:lnTo>
                <a:lnTo>
                  <a:pt x="115197" y="32142"/>
                </a:lnTo>
                <a:lnTo>
                  <a:pt x="72926" y="19905"/>
                </a:lnTo>
                <a:lnTo>
                  <a:pt x="20652" y="15828"/>
                </a:lnTo>
                <a:close/>
              </a:path>
              <a:path w="1971675" h="314325">
                <a:moveTo>
                  <a:pt x="129748" y="212765"/>
                </a:moveTo>
                <a:lnTo>
                  <a:pt x="36877" y="212765"/>
                </a:lnTo>
                <a:lnTo>
                  <a:pt x="73086" y="225527"/>
                </a:lnTo>
                <a:lnTo>
                  <a:pt x="107602" y="243174"/>
                </a:lnTo>
                <a:lnTo>
                  <a:pt x="140425" y="265706"/>
                </a:lnTo>
                <a:lnTo>
                  <a:pt x="171557" y="293123"/>
                </a:lnTo>
                <a:lnTo>
                  <a:pt x="175583" y="297019"/>
                </a:lnTo>
                <a:lnTo>
                  <a:pt x="179913" y="298968"/>
                </a:lnTo>
                <a:lnTo>
                  <a:pt x="189550" y="298968"/>
                </a:lnTo>
                <a:lnTo>
                  <a:pt x="193911" y="297080"/>
                </a:lnTo>
                <a:lnTo>
                  <a:pt x="201354" y="289532"/>
                </a:lnTo>
                <a:lnTo>
                  <a:pt x="203214" y="285088"/>
                </a:lnTo>
                <a:lnTo>
                  <a:pt x="203214" y="275591"/>
                </a:lnTo>
                <a:lnTo>
                  <a:pt x="163094" y="234590"/>
                </a:lnTo>
                <a:lnTo>
                  <a:pt x="140026" y="218724"/>
                </a:lnTo>
                <a:lnTo>
                  <a:pt x="129748" y="212765"/>
                </a:lnTo>
                <a:close/>
              </a:path>
              <a:path w="1971675" h="314325">
                <a:moveTo>
                  <a:pt x="150126" y="55336"/>
                </a:moveTo>
                <a:lnTo>
                  <a:pt x="40903" y="55336"/>
                </a:lnTo>
                <a:lnTo>
                  <a:pt x="67984" y="57528"/>
                </a:lnTo>
                <a:lnTo>
                  <a:pt x="82373" y="60142"/>
                </a:lnTo>
                <a:lnTo>
                  <a:pt x="123613" y="80722"/>
                </a:lnTo>
                <a:lnTo>
                  <a:pt x="150719" y="115548"/>
                </a:lnTo>
                <a:lnTo>
                  <a:pt x="152526" y="128024"/>
                </a:lnTo>
                <a:lnTo>
                  <a:pt x="152456" y="132898"/>
                </a:lnTo>
                <a:lnTo>
                  <a:pt x="123796" y="160167"/>
                </a:lnTo>
                <a:lnTo>
                  <a:pt x="75762" y="171810"/>
                </a:lnTo>
                <a:lnTo>
                  <a:pt x="53895" y="172586"/>
                </a:lnTo>
                <a:lnTo>
                  <a:pt x="168605" y="172586"/>
                </a:lnTo>
                <a:lnTo>
                  <a:pt x="175102" y="166068"/>
                </a:lnTo>
                <a:lnTo>
                  <a:pt x="182993" y="154186"/>
                </a:lnTo>
                <a:lnTo>
                  <a:pt x="187728" y="141505"/>
                </a:lnTo>
                <a:lnTo>
                  <a:pt x="189306" y="128024"/>
                </a:lnTo>
                <a:lnTo>
                  <a:pt x="184675" y="100801"/>
                </a:lnTo>
                <a:lnTo>
                  <a:pt x="170779" y="75745"/>
                </a:lnTo>
                <a:lnTo>
                  <a:pt x="150126" y="55336"/>
                </a:lnTo>
                <a:close/>
              </a:path>
              <a:path w="1971675" h="314325">
                <a:moveTo>
                  <a:pt x="375734" y="63007"/>
                </a:moveTo>
                <a:lnTo>
                  <a:pt x="338561" y="63007"/>
                </a:lnTo>
                <a:lnTo>
                  <a:pt x="339075" y="75951"/>
                </a:lnTo>
                <a:lnTo>
                  <a:pt x="340070" y="92502"/>
                </a:lnTo>
                <a:lnTo>
                  <a:pt x="341546" y="112660"/>
                </a:lnTo>
                <a:lnTo>
                  <a:pt x="345343" y="158752"/>
                </a:lnTo>
                <a:lnTo>
                  <a:pt x="346658" y="178431"/>
                </a:lnTo>
                <a:lnTo>
                  <a:pt x="347447" y="195461"/>
                </a:lnTo>
                <a:lnTo>
                  <a:pt x="347710" y="209843"/>
                </a:lnTo>
                <a:lnTo>
                  <a:pt x="347784" y="214957"/>
                </a:lnTo>
                <a:lnTo>
                  <a:pt x="348007" y="221167"/>
                </a:lnTo>
                <a:lnTo>
                  <a:pt x="348379" y="228472"/>
                </a:lnTo>
                <a:lnTo>
                  <a:pt x="349420" y="245263"/>
                </a:lnTo>
                <a:lnTo>
                  <a:pt x="349792" y="252534"/>
                </a:lnTo>
                <a:lnTo>
                  <a:pt x="350015" y="258686"/>
                </a:lnTo>
                <a:lnTo>
                  <a:pt x="350090" y="265546"/>
                </a:lnTo>
                <a:lnTo>
                  <a:pt x="349784" y="268286"/>
                </a:lnTo>
                <a:lnTo>
                  <a:pt x="348564" y="275591"/>
                </a:lnTo>
                <a:lnTo>
                  <a:pt x="348260" y="278330"/>
                </a:lnTo>
                <a:lnTo>
                  <a:pt x="348260" y="285513"/>
                </a:lnTo>
                <a:lnTo>
                  <a:pt x="350212" y="289897"/>
                </a:lnTo>
                <a:lnTo>
                  <a:pt x="358018" y="296716"/>
                </a:lnTo>
                <a:lnTo>
                  <a:pt x="362410" y="298420"/>
                </a:lnTo>
                <a:lnTo>
                  <a:pt x="374488" y="298420"/>
                </a:lnTo>
                <a:lnTo>
                  <a:pt x="379795" y="294402"/>
                </a:lnTo>
                <a:lnTo>
                  <a:pt x="383210" y="286367"/>
                </a:lnTo>
                <a:lnTo>
                  <a:pt x="385893" y="280400"/>
                </a:lnTo>
                <a:lnTo>
                  <a:pt x="387236" y="273278"/>
                </a:lnTo>
                <a:lnTo>
                  <a:pt x="387109" y="258686"/>
                </a:lnTo>
                <a:lnTo>
                  <a:pt x="386809" y="254101"/>
                </a:lnTo>
                <a:lnTo>
                  <a:pt x="385101" y="236813"/>
                </a:lnTo>
                <a:lnTo>
                  <a:pt x="384674" y="230358"/>
                </a:lnTo>
                <a:lnTo>
                  <a:pt x="383668" y="190987"/>
                </a:lnTo>
                <a:lnTo>
                  <a:pt x="380648" y="144096"/>
                </a:lnTo>
                <a:lnTo>
                  <a:pt x="378693" y="117751"/>
                </a:lnTo>
                <a:lnTo>
                  <a:pt x="377218" y="95333"/>
                </a:lnTo>
                <a:lnTo>
                  <a:pt x="376223" y="76841"/>
                </a:lnTo>
                <a:lnTo>
                  <a:pt x="375734" y="63007"/>
                </a:lnTo>
                <a:close/>
              </a:path>
              <a:path w="1971675" h="314325">
                <a:moveTo>
                  <a:pt x="483969" y="62276"/>
                </a:moveTo>
                <a:lnTo>
                  <a:pt x="388700" y="62276"/>
                </a:lnTo>
                <a:lnTo>
                  <a:pt x="396660" y="62322"/>
                </a:lnTo>
                <a:lnTo>
                  <a:pt x="406266" y="62642"/>
                </a:lnTo>
                <a:lnTo>
                  <a:pt x="417520" y="63236"/>
                </a:lnTo>
                <a:lnTo>
                  <a:pt x="443596" y="65062"/>
                </a:lnTo>
                <a:lnTo>
                  <a:pt x="454941" y="65747"/>
                </a:lnTo>
                <a:lnTo>
                  <a:pt x="464456" y="66158"/>
                </a:lnTo>
                <a:lnTo>
                  <a:pt x="472142" y="66295"/>
                </a:lnTo>
                <a:lnTo>
                  <a:pt x="477388" y="66295"/>
                </a:lnTo>
                <a:lnTo>
                  <a:pt x="481780" y="64499"/>
                </a:lnTo>
                <a:lnTo>
                  <a:pt x="483969" y="62276"/>
                </a:lnTo>
                <a:close/>
              </a:path>
              <a:path w="1971675" h="314325">
                <a:moveTo>
                  <a:pt x="257254" y="19905"/>
                </a:moveTo>
                <a:lnTo>
                  <a:pt x="252556" y="21854"/>
                </a:lnTo>
                <a:lnTo>
                  <a:pt x="248896" y="26116"/>
                </a:lnTo>
                <a:lnTo>
                  <a:pt x="245725" y="29890"/>
                </a:lnTo>
                <a:lnTo>
                  <a:pt x="244139" y="34273"/>
                </a:lnTo>
                <a:lnTo>
                  <a:pt x="244139" y="48762"/>
                </a:lnTo>
                <a:lnTo>
                  <a:pt x="286134" y="61728"/>
                </a:lnTo>
                <a:lnTo>
                  <a:pt x="321908" y="63190"/>
                </a:lnTo>
                <a:lnTo>
                  <a:pt x="338561" y="63007"/>
                </a:lnTo>
                <a:lnTo>
                  <a:pt x="375734" y="63007"/>
                </a:lnTo>
                <a:lnTo>
                  <a:pt x="375708" y="62276"/>
                </a:lnTo>
                <a:lnTo>
                  <a:pt x="483969" y="62276"/>
                </a:lnTo>
                <a:lnTo>
                  <a:pt x="488856" y="57315"/>
                </a:lnTo>
                <a:lnTo>
                  <a:pt x="490624" y="52901"/>
                </a:lnTo>
                <a:lnTo>
                  <a:pt x="490624" y="42308"/>
                </a:lnTo>
                <a:lnTo>
                  <a:pt x="488856" y="37834"/>
                </a:lnTo>
                <a:lnTo>
                  <a:pt x="481780" y="30651"/>
                </a:lnTo>
                <a:lnTo>
                  <a:pt x="477388" y="28855"/>
                </a:lnTo>
                <a:lnTo>
                  <a:pt x="472142" y="28855"/>
                </a:lnTo>
                <a:lnTo>
                  <a:pt x="464245" y="28730"/>
                </a:lnTo>
                <a:lnTo>
                  <a:pt x="454644" y="28353"/>
                </a:lnTo>
                <a:lnTo>
                  <a:pt x="443338" y="27725"/>
                </a:lnTo>
                <a:lnTo>
                  <a:pt x="417320" y="25967"/>
                </a:lnTo>
                <a:lnTo>
                  <a:pt x="413416" y="25750"/>
                </a:lnTo>
                <a:lnTo>
                  <a:pt x="321908" y="25750"/>
                </a:lnTo>
                <a:lnTo>
                  <a:pt x="315801" y="25613"/>
                </a:lnTo>
                <a:lnTo>
                  <a:pt x="308825" y="25202"/>
                </a:lnTo>
                <a:lnTo>
                  <a:pt x="300980" y="24518"/>
                </a:lnTo>
                <a:lnTo>
                  <a:pt x="292265" y="23559"/>
                </a:lnTo>
                <a:lnTo>
                  <a:pt x="273508" y="21276"/>
                </a:lnTo>
                <a:lnTo>
                  <a:pt x="267218" y="20614"/>
                </a:lnTo>
                <a:lnTo>
                  <a:pt x="262987" y="20271"/>
                </a:lnTo>
                <a:lnTo>
                  <a:pt x="257254" y="19905"/>
                </a:lnTo>
                <a:close/>
              </a:path>
              <a:path w="1971675" h="314325">
                <a:moveTo>
                  <a:pt x="388517" y="24837"/>
                </a:moveTo>
                <a:lnTo>
                  <a:pt x="382318" y="24865"/>
                </a:lnTo>
                <a:lnTo>
                  <a:pt x="321908" y="25750"/>
                </a:lnTo>
                <a:lnTo>
                  <a:pt x="413416" y="25750"/>
                </a:lnTo>
                <a:lnTo>
                  <a:pt x="406015" y="25339"/>
                </a:lnTo>
                <a:lnTo>
                  <a:pt x="396414" y="24962"/>
                </a:lnTo>
                <a:lnTo>
                  <a:pt x="388517" y="24837"/>
                </a:lnTo>
                <a:close/>
              </a:path>
              <a:path w="1971675" h="314325">
                <a:moveTo>
                  <a:pt x="628289" y="63007"/>
                </a:moveTo>
                <a:lnTo>
                  <a:pt x="591117" y="63007"/>
                </a:lnTo>
                <a:lnTo>
                  <a:pt x="591631" y="75951"/>
                </a:lnTo>
                <a:lnTo>
                  <a:pt x="592626" y="92502"/>
                </a:lnTo>
                <a:lnTo>
                  <a:pt x="594101" y="112660"/>
                </a:lnTo>
                <a:lnTo>
                  <a:pt x="597898" y="158752"/>
                </a:lnTo>
                <a:lnTo>
                  <a:pt x="599213" y="178431"/>
                </a:lnTo>
                <a:lnTo>
                  <a:pt x="600003" y="195461"/>
                </a:lnTo>
                <a:lnTo>
                  <a:pt x="600266" y="209843"/>
                </a:lnTo>
                <a:lnTo>
                  <a:pt x="600340" y="214957"/>
                </a:lnTo>
                <a:lnTo>
                  <a:pt x="600563" y="221167"/>
                </a:lnTo>
                <a:lnTo>
                  <a:pt x="600935" y="228472"/>
                </a:lnTo>
                <a:lnTo>
                  <a:pt x="601975" y="245263"/>
                </a:lnTo>
                <a:lnTo>
                  <a:pt x="602347" y="252534"/>
                </a:lnTo>
                <a:lnTo>
                  <a:pt x="602570" y="258686"/>
                </a:lnTo>
                <a:lnTo>
                  <a:pt x="602644" y="265546"/>
                </a:lnTo>
                <a:lnTo>
                  <a:pt x="602340" y="268286"/>
                </a:lnTo>
                <a:lnTo>
                  <a:pt x="601120" y="275591"/>
                </a:lnTo>
                <a:lnTo>
                  <a:pt x="600814" y="278330"/>
                </a:lnTo>
                <a:lnTo>
                  <a:pt x="600814" y="285515"/>
                </a:lnTo>
                <a:lnTo>
                  <a:pt x="602766" y="289897"/>
                </a:lnTo>
                <a:lnTo>
                  <a:pt x="610573" y="296716"/>
                </a:lnTo>
                <a:lnTo>
                  <a:pt x="614965" y="298420"/>
                </a:lnTo>
                <a:lnTo>
                  <a:pt x="627042" y="298420"/>
                </a:lnTo>
                <a:lnTo>
                  <a:pt x="632350" y="294402"/>
                </a:lnTo>
                <a:lnTo>
                  <a:pt x="635765" y="286367"/>
                </a:lnTo>
                <a:lnTo>
                  <a:pt x="638449" y="280400"/>
                </a:lnTo>
                <a:lnTo>
                  <a:pt x="639791" y="273278"/>
                </a:lnTo>
                <a:lnTo>
                  <a:pt x="639664" y="258686"/>
                </a:lnTo>
                <a:lnTo>
                  <a:pt x="639364" y="254101"/>
                </a:lnTo>
                <a:lnTo>
                  <a:pt x="637656" y="236813"/>
                </a:lnTo>
                <a:lnTo>
                  <a:pt x="637229" y="230360"/>
                </a:lnTo>
                <a:lnTo>
                  <a:pt x="636223" y="190987"/>
                </a:lnTo>
                <a:lnTo>
                  <a:pt x="633203" y="144096"/>
                </a:lnTo>
                <a:lnTo>
                  <a:pt x="631248" y="117751"/>
                </a:lnTo>
                <a:lnTo>
                  <a:pt x="629772" y="95333"/>
                </a:lnTo>
                <a:lnTo>
                  <a:pt x="628777" y="76841"/>
                </a:lnTo>
                <a:lnTo>
                  <a:pt x="628289" y="63007"/>
                </a:lnTo>
                <a:close/>
              </a:path>
              <a:path w="1971675" h="314325">
                <a:moveTo>
                  <a:pt x="736524" y="62276"/>
                </a:moveTo>
                <a:lnTo>
                  <a:pt x="641255" y="62276"/>
                </a:lnTo>
                <a:lnTo>
                  <a:pt x="649215" y="62322"/>
                </a:lnTo>
                <a:lnTo>
                  <a:pt x="658822" y="62642"/>
                </a:lnTo>
                <a:lnTo>
                  <a:pt x="670076" y="63236"/>
                </a:lnTo>
                <a:lnTo>
                  <a:pt x="696152" y="65062"/>
                </a:lnTo>
                <a:lnTo>
                  <a:pt x="707497" y="65747"/>
                </a:lnTo>
                <a:lnTo>
                  <a:pt x="717012" y="66158"/>
                </a:lnTo>
                <a:lnTo>
                  <a:pt x="724696" y="66295"/>
                </a:lnTo>
                <a:lnTo>
                  <a:pt x="729943" y="66295"/>
                </a:lnTo>
                <a:lnTo>
                  <a:pt x="734334" y="64499"/>
                </a:lnTo>
                <a:lnTo>
                  <a:pt x="736524" y="62276"/>
                </a:lnTo>
                <a:close/>
              </a:path>
              <a:path w="1971675" h="314325">
                <a:moveTo>
                  <a:pt x="509809" y="19905"/>
                </a:moveTo>
                <a:lnTo>
                  <a:pt x="505112" y="21854"/>
                </a:lnTo>
                <a:lnTo>
                  <a:pt x="501452" y="26116"/>
                </a:lnTo>
                <a:lnTo>
                  <a:pt x="498281" y="29890"/>
                </a:lnTo>
                <a:lnTo>
                  <a:pt x="496695" y="34273"/>
                </a:lnTo>
                <a:lnTo>
                  <a:pt x="496695" y="48762"/>
                </a:lnTo>
                <a:lnTo>
                  <a:pt x="538690" y="61728"/>
                </a:lnTo>
                <a:lnTo>
                  <a:pt x="574464" y="63190"/>
                </a:lnTo>
                <a:lnTo>
                  <a:pt x="591117" y="63007"/>
                </a:lnTo>
                <a:lnTo>
                  <a:pt x="628289" y="63007"/>
                </a:lnTo>
                <a:lnTo>
                  <a:pt x="628263" y="62276"/>
                </a:lnTo>
                <a:lnTo>
                  <a:pt x="736524" y="62276"/>
                </a:lnTo>
                <a:lnTo>
                  <a:pt x="741411" y="57315"/>
                </a:lnTo>
                <a:lnTo>
                  <a:pt x="743179" y="52901"/>
                </a:lnTo>
                <a:lnTo>
                  <a:pt x="743179" y="42308"/>
                </a:lnTo>
                <a:lnTo>
                  <a:pt x="741411" y="37834"/>
                </a:lnTo>
                <a:lnTo>
                  <a:pt x="734334" y="30651"/>
                </a:lnTo>
                <a:lnTo>
                  <a:pt x="729943" y="28855"/>
                </a:lnTo>
                <a:lnTo>
                  <a:pt x="724696" y="28855"/>
                </a:lnTo>
                <a:lnTo>
                  <a:pt x="716800" y="28730"/>
                </a:lnTo>
                <a:lnTo>
                  <a:pt x="707199" y="28353"/>
                </a:lnTo>
                <a:lnTo>
                  <a:pt x="695894" y="27725"/>
                </a:lnTo>
                <a:lnTo>
                  <a:pt x="669876" y="25967"/>
                </a:lnTo>
                <a:lnTo>
                  <a:pt x="665971" y="25750"/>
                </a:lnTo>
                <a:lnTo>
                  <a:pt x="574464" y="25750"/>
                </a:lnTo>
                <a:lnTo>
                  <a:pt x="568357" y="25613"/>
                </a:lnTo>
                <a:lnTo>
                  <a:pt x="561380" y="25202"/>
                </a:lnTo>
                <a:lnTo>
                  <a:pt x="553535" y="24518"/>
                </a:lnTo>
                <a:lnTo>
                  <a:pt x="544820" y="23559"/>
                </a:lnTo>
                <a:lnTo>
                  <a:pt x="526063" y="21276"/>
                </a:lnTo>
                <a:lnTo>
                  <a:pt x="519773" y="20614"/>
                </a:lnTo>
                <a:lnTo>
                  <a:pt x="515541" y="20271"/>
                </a:lnTo>
                <a:lnTo>
                  <a:pt x="509809" y="19905"/>
                </a:lnTo>
                <a:close/>
              </a:path>
              <a:path w="1971675" h="314325">
                <a:moveTo>
                  <a:pt x="641072" y="24837"/>
                </a:moveTo>
                <a:lnTo>
                  <a:pt x="634873" y="24865"/>
                </a:lnTo>
                <a:lnTo>
                  <a:pt x="574464" y="25750"/>
                </a:lnTo>
                <a:lnTo>
                  <a:pt x="665971" y="25750"/>
                </a:lnTo>
                <a:lnTo>
                  <a:pt x="658570" y="25339"/>
                </a:lnTo>
                <a:lnTo>
                  <a:pt x="648969" y="24962"/>
                </a:lnTo>
                <a:lnTo>
                  <a:pt x="641072" y="24837"/>
                </a:lnTo>
                <a:close/>
              </a:path>
              <a:path w="1971675" h="314325">
                <a:moveTo>
                  <a:pt x="943455" y="195963"/>
                </a:moveTo>
                <a:lnTo>
                  <a:pt x="910518" y="195963"/>
                </a:lnTo>
                <a:lnTo>
                  <a:pt x="910883" y="238151"/>
                </a:lnTo>
                <a:lnTo>
                  <a:pt x="910883" y="243630"/>
                </a:lnTo>
                <a:lnTo>
                  <a:pt x="912256" y="247740"/>
                </a:lnTo>
                <a:lnTo>
                  <a:pt x="917745" y="253218"/>
                </a:lnTo>
                <a:lnTo>
                  <a:pt x="921802" y="254589"/>
                </a:lnTo>
                <a:lnTo>
                  <a:pt x="938026" y="254589"/>
                </a:lnTo>
                <a:lnTo>
                  <a:pt x="943455" y="249110"/>
                </a:lnTo>
                <a:lnTo>
                  <a:pt x="943455" y="195963"/>
                </a:lnTo>
                <a:close/>
              </a:path>
              <a:path w="1971675" h="314325">
                <a:moveTo>
                  <a:pt x="932171" y="105926"/>
                </a:moveTo>
                <a:lnTo>
                  <a:pt x="923510" y="105926"/>
                </a:lnTo>
                <a:lnTo>
                  <a:pt x="920215" y="107021"/>
                </a:lnTo>
                <a:lnTo>
                  <a:pt x="910335" y="131008"/>
                </a:lnTo>
                <a:lnTo>
                  <a:pt x="910335" y="142087"/>
                </a:lnTo>
                <a:lnTo>
                  <a:pt x="910518" y="163455"/>
                </a:lnTo>
                <a:lnTo>
                  <a:pt x="891624" y="164414"/>
                </a:lnTo>
                <a:lnTo>
                  <a:pt x="884613" y="164654"/>
                </a:lnTo>
                <a:lnTo>
                  <a:pt x="879226" y="164734"/>
                </a:lnTo>
                <a:lnTo>
                  <a:pt x="869346" y="164734"/>
                </a:lnTo>
                <a:lnTo>
                  <a:pt x="863246" y="165037"/>
                </a:lnTo>
                <a:lnTo>
                  <a:pt x="860928" y="165647"/>
                </a:lnTo>
                <a:lnTo>
                  <a:pt x="854219" y="167595"/>
                </a:lnTo>
                <a:lnTo>
                  <a:pt x="850863" y="172525"/>
                </a:lnTo>
                <a:lnTo>
                  <a:pt x="850863" y="180440"/>
                </a:lnTo>
                <a:lnTo>
                  <a:pt x="852636" y="187791"/>
                </a:lnTo>
                <a:lnTo>
                  <a:pt x="857954" y="193041"/>
                </a:lnTo>
                <a:lnTo>
                  <a:pt x="866817" y="196192"/>
                </a:lnTo>
                <a:lnTo>
                  <a:pt x="879226" y="197242"/>
                </a:lnTo>
                <a:lnTo>
                  <a:pt x="884613" y="197162"/>
                </a:lnTo>
                <a:lnTo>
                  <a:pt x="891624" y="196922"/>
                </a:lnTo>
                <a:lnTo>
                  <a:pt x="910518" y="195963"/>
                </a:lnTo>
                <a:lnTo>
                  <a:pt x="943455" y="195963"/>
                </a:lnTo>
                <a:lnTo>
                  <a:pt x="943455" y="195233"/>
                </a:lnTo>
                <a:lnTo>
                  <a:pt x="961755" y="195233"/>
                </a:lnTo>
                <a:lnTo>
                  <a:pt x="980053" y="194867"/>
                </a:lnTo>
                <a:lnTo>
                  <a:pt x="1001200" y="194867"/>
                </a:lnTo>
                <a:lnTo>
                  <a:pt x="1001676" y="194655"/>
                </a:lnTo>
                <a:lnTo>
                  <a:pt x="1007654" y="187958"/>
                </a:lnTo>
                <a:lnTo>
                  <a:pt x="1009147" y="184031"/>
                </a:lnTo>
                <a:lnTo>
                  <a:pt x="1009147" y="179527"/>
                </a:lnTo>
                <a:lnTo>
                  <a:pt x="1007272" y="172016"/>
                </a:lnTo>
                <a:lnTo>
                  <a:pt x="1001645" y="166651"/>
                </a:lnTo>
                <a:lnTo>
                  <a:pt x="992267" y="163432"/>
                </a:lnTo>
                <a:lnTo>
                  <a:pt x="990311" y="163272"/>
                </a:lnTo>
                <a:lnTo>
                  <a:pt x="956813" y="163272"/>
                </a:lnTo>
                <a:lnTo>
                  <a:pt x="943089" y="162725"/>
                </a:lnTo>
                <a:lnTo>
                  <a:pt x="942908" y="142087"/>
                </a:lnTo>
                <a:lnTo>
                  <a:pt x="942907" y="139592"/>
                </a:lnTo>
                <a:lnTo>
                  <a:pt x="943120" y="136182"/>
                </a:lnTo>
                <a:lnTo>
                  <a:pt x="943973" y="127172"/>
                </a:lnTo>
                <a:lnTo>
                  <a:pt x="944187" y="123884"/>
                </a:lnTo>
                <a:lnTo>
                  <a:pt x="944187" y="117187"/>
                </a:lnTo>
                <a:lnTo>
                  <a:pt x="942571" y="113384"/>
                </a:lnTo>
                <a:lnTo>
                  <a:pt x="936104" y="107417"/>
                </a:lnTo>
                <a:lnTo>
                  <a:pt x="932171" y="105926"/>
                </a:lnTo>
                <a:close/>
              </a:path>
              <a:path w="1971675" h="314325">
                <a:moveTo>
                  <a:pt x="1001200" y="194867"/>
                </a:moveTo>
                <a:lnTo>
                  <a:pt x="981639" y="194867"/>
                </a:lnTo>
                <a:lnTo>
                  <a:pt x="983896" y="195111"/>
                </a:lnTo>
                <a:lnTo>
                  <a:pt x="989750" y="196085"/>
                </a:lnTo>
                <a:lnTo>
                  <a:pt x="991948" y="196329"/>
                </a:lnTo>
                <a:lnTo>
                  <a:pt x="997924" y="196329"/>
                </a:lnTo>
                <a:lnTo>
                  <a:pt x="1001200" y="194867"/>
                </a:lnTo>
                <a:close/>
              </a:path>
              <a:path w="1971675" h="314325">
                <a:moveTo>
                  <a:pt x="961755" y="195233"/>
                </a:moveTo>
                <a:lnTo>
                  <a:pt x="943455" y="195233"/>
                </a:lnTo>
                <a:lnTo>
                  <a:pt x="948213" y="195477"/>
                </a:lnTo>
                <a:lnTo>
                  <a:pt x="954312" y="195477"/>
                </a:lnTo>
                <a:lnTo>
                  <a:pt x="961755" y="195233"/>
                </a:lnTo>
                <a:close/>
              </a:path>
              <a:path w="1971675" h="314325">
                <a:moveTo>
                  <a:pt x="979138" y="162359"/>
                </a:moveTo>
                <a:lnTo>
                  <a:pt x="976697" y="162359"/>
                </a:lnTo>
                <a:lnTo>
                  <a:pt x="972978" y="162511"/>
                </a:lnTo>
                <a:lnTo>
                  <a:pt x="962974" y="163120"/>
                </a:lnTo>
                <a:lnTo>
                  <a:pt x="959254" y="163272"/>
                </a:lnTo>
                <a:lnTo>
                  <a:pt x="990311" y="163272"/>
                </a:lnTo>
                <a:lnTo>
                  <a:pt x="979138" y="162359"/>
                </a:lnTo>
                <a:close/>
              </a:path>
              <a:path w="1971675" h="314325">
                <a:moveTo>
                  <a:pt x="1177484" y="15340"/>
                </a:moveTo>
                <a:lnTo>
                  <a:pt x="1167115" y="15340"/>
                </a:lnTo>
                <a:lnTo>
                  <a:pt x="1162813" y="17166"/>
                </a:lnTo>
                <a:lnTo>
                  <a:pt x="1155861" y="24472"/>
                </a:lnTo>
                <a:lnTo>
                  <a:pt x="1154123" y="28916"/>
                </a:lnTo>
                <a:lnTo>
                  <a:pt x="1154123" y="34151"/>
                </a:lnTo>
                <a:lnTo>
                  <a:pt x="1153814" y="84581"/>
                </a:lnTo>
                <a:lnTo>
                  <a:pt x="1152933" y="131494"/>
                </a:lnTo>
                <a:lnTo>
                  <a:pt x="1151446" y="176741"/>
                </a:lnTo>
                <a:lnTo>
                  <a:pt x="1149364" y="219706"/>
                </a:lnTo>
                <a:lnTo>
                  <a:pt x="1145705" y="280156"/>
                </a:lnTo>
                <a:lnTo>
                  <a:pt x="1146391" y="289585"/>
                </a:lnTo>
                <a:lnTo>
                  <a:pt x="1183217" y="313944"/>
                </a:lnTo>
                <a:lnTo>
                  <a:pt x="1197056" y="313498"/>
                </a:lnTo>
                <a:lnTo>
                  <a:pt x="1249825" y="306821"/>
                </a:lnTo>
                <a:lnTo>
                  <a:pt x="1288207" y="298648"/>
                </a:lnTo>
                <a:lnTo>
                  <a:pt x="1326457" y="280156"/>
                </a:lnTo>
                <a:lnTo>
                  <a:pt x="1326497" y="276504"/>
                </a:lnTo>
                <a:lnTo>
                  <a:pt x="1182119" y="276504"/>
                </a:lnTo>
                <a:lnTo>
                  <a:pt x="1182210" y="263948"/>
                </a:lnTo>
                <a:lnTo>
                  <a:pt x="1182599" y="257020"/>
                </a:lnTo>
                <a:lnTo>
                  <a:pt x="1185596" y="221898"/>
                </a:lnTo>
                <a:lnTo>
                  <a:pt x="1187758" y="178454"/>
                </a:lnTo>
                <a:lnTo>
                  <a:pt x="1189301" y="132682"/>
                </a:lnTo>
                <a:lnTo>
                  <a:pt x="1190231" y="83964"/>
                </a:lnTo>
                <a:lnTo>
                  <a:pt x="1190536" y="34151"/>
                </a:lnTo>
                <a:lnTo>
                  <a:pt x="1190536" y="28916"/>
                </a:lnTo>
                <a:lnTo>
                  <a:pt x="1188799" y="24472"/>
                </a:lnTo>
                <a:lnTo>
                  <a:pt x="1181844" y="17166"/>
                </a:lnTo>
                <a:lnTo>
                  <a:pt x="1177484" y="15340"/>
                </a:lnTo>
                <a:close/>
              </a:path>
              <a:path w="1971675" h="314325">
                <a:moveTo>
                  <a:pt x="1313993" y="253127"/>
                </a:moveTo>
                <a:lnTo>
                  <a:pt x="1306916" y="253127"/>
                </a:lnTo>
                <a:lnTo>
                  <a:pt x="1304966" y="253432"/>
                </a:lnTo>
                <a:lnTo>
                  <a:pt x="1267963" y="264074"/>
                </a:lnTo>
                <a:lnTo>
                  <a:pt x="1236192" y="271162"/>
                </a:lnTo>
                <a:lnTo>
                  <a:pt x="1207577" y="275306"/>
                </a:lnTo>
                <a:lnTo>
                  <a:pt x="1182119" y="276504"/>
                </a:lnTo>
                <a:lnTo>
                  <a:pt x="1326497" y="276504"/>
                </a:lnTo>
                <a:lnTo>
                  <a:pt x="1326497" y="267434"/>
                </a:lnTo>
                <a:lnTo>
                  <a:pt x="1324972" y="263112"/>
                </a:lnTo>
                <a:lnTo>
                  <a:pt x="1321923" y="259337"/>
                </a:lnTo>
                <a:lnTo>
                  <a:pt x="1318385" y="255197"/>
                </a:lnTo>
                <a:lnTo>
                  <a:pt x="1313993" y="253127"/>
                </a:lnTo>
                <a:close/>
              </a:path>
              <a:path w="1971675" h="314325">
                <a:moveTo>
                  <a:pt x="1605617" y="0"/>
                </a:moveTo>
                <a:lnTo>
                  <a:pt x="1598755" y="3846"/>
                </a:lnTo>
                <a:lnTo>
                  <a:pt x="1590429" y="15934"/>
                </a:lnTo>
                <a:lnTo>
                  <a:pt x="1580639" y="36263"/>
                </a:lnTo>
                <a:lnTo>
                  <a:pt x="1569385" y="64834"/>
                </a:lnTo>
                <a:lnTo>
                  <a:pt x="1560590" y="86710"/>
                </a:lnTo>
                <a:lnTo>
                  <a:pt x="1548662" y="112889"/>
                </a:lnTo>
                <a:lnTo>
                  <a:pt x="1533600" y="143371"/>
                </a:lnTo>
                <a:lnTo>
                  <a:pt x="1497220" y="212931"/>
                </a:lnTo>
                <a:lnTo>
                  <a:pt x="1482191" y="243379"/>
                </a:lnTo>
                <a:lnTo>
                  <a:pt x="1470320" y="269501"/>
                </a:lnTo>
                <a:lnTo>
                  <a:pt x="1461605" y="291297"/>
                </a:lnTo>
                <a:lnTo>
                  <a:pt x="1460752" y="293489"/>
                </a:lnTo>
                <a:lnTo>
                  <a:pt x="1460325" y="295559"/>
                </a:lnTo>
                <a:lnTo>
                  <a:pt x="1460325" y="302012"/>
                </a:lnTo>
                <a:lnTo>
                  <a:pt x="1462033" y="305786"/>
                </a:lnTo>
                <a:lnTo>
                  <a:pt x="1468863" y="311875"/>
                </a:lnTo>
                <a:lnTo>
                  <a:pt x="1472829" y="313396"/>
                </a:lnTo>
                <a:lnTo>
                  <a:pt x="1483930" y="313396"/>
                </a:lnTo>
                <a:lnTo>
                  <a:pt x="1488871" y="309805"/>
                </a:lnTo>
                <a:lnTo>
                  <a:pt x="1492164" y="302620"/>
                </a:lnTo>
                <a:lnTo>
                  <a:pt x="1525285" y="229386"/>
                </a:lnTo>
                <a:lnTo>
                  <a:pt x="1565177" y="153775"/>
                </a:lnTo>
                <a:lnTo>
                  <a:pt x="1575871" y="132327"/>
                </a:lnTo>
                <a:lnTo>
                  <a:pt x="1585260" y="112181"/>
                </a:lnTo>
                <a:lnTo>
                  <a:pt x="1593346" y="93336"/>
                </a:lnTo>
                <a:lnTo>
                  <a:pt x="1600128" y="75792"/>
                </a:lnTo>
                <a:lnTo>
                  <a:pt x="1620622" y="26116"/>
                </a:lnTo>
                <a:lnTo>
                  <a:pt x="1621964" y="22219"/>
                </a:lnTo>
                <a:lnTo>
                  <a:pt x="1622635" y="18872"/>
                </a:lnTo>
                <a:lnTo>
                  <a:pt x="1622635" y="11687"/>
                </a:lnTo>
                <a:lnTo>
                  <a:pt x="1620927" y="7943"/>
                </a:lnTo>
                <a:lnTo>
                  <a:pt x="1614095" y="1734"/>
                </a:lnTo>
                <a:lnTo>
                  <a:pt x="1610130" y="121"/>
                </a:lnTo>
                <a:lnTo>
                  <a:pt x="1605617" y="0"/>
                </a:lnTo>
                <a:close/>
              </a:path>
              <a:path w="1971675" h="314325">
                <a:moveTo>
                  <a:pt x="1788539" y="15828"/>
                </a:moveTo>
                <a:lnTo>
                  <a:pt x="1782134" y="18750"/>
                </a:lnTo>
                <a:lnTo>
                  <a:pt x="1777498" y="25203"/>
                </a:lnTo>
                <a:lnTo>
                  <a:pt x="1773594" y="30438"/>
                </a:lnTo>
                <a:lnTo>
                  <a:pt x="1771642" y="36526"/>
                </a:lnTo>
                <a:lnTo>
                  <a:pt x="1771751" y="48682"/>
                </a:lnTo>
                <a:lnTo>
                  <a:pt x="1772100" y="55337"/>
                </a:lnTo>
                <a:lnTo>
                  <a:pt x="1772620" y="62471"/>
                </a:lnTo>
                <a:lnTo>
                  <a:pt x="1774142" y="79616"/>
                </a:lnTo>
                <a:lnTo>
                  <a:pt x="1774685" y="87069"/>
                </a:lnTo>
                <a:lnTo>
                  <a:pt x="1774934" y="91898"/>
                </a:lnTo>
                <a:lnTo>
                  <a:pt x="1775000" y="103506"/>
                </a:lnTo>
                <a:lnTo>
                  <a:pt x="1774891" y="107969"/>
                </a:lnTo>
                <a:lnTo>
                  <a:pt x="1774205" y="119395"/>
                </a:lnTo>
                <a:lnTo>
                  <a:pt x="1773061" y="132898"/>
                </a:lnTo>
                <a:lnTo>
                  <a:pt x="1769859" y="164072"/>
                </a:lnTo>
                <a:lnTo>
                  <a:pt x="1768715" y="177609"/>
                </a:lnTo>
                <a:lnTo>
                  <a:pt x="1768029" y="189092"/>
                </a:lnTo>
                <a:lnTo>
                  <a:pt x="1767952" y="192265"/>
                </a:lnTo>
                <a:lnTo>
                  <a:pt x="1767886" y="206619"/>
                </a:lnTo>
                <a:lnTo>
                  <a:pt x="1768144" y="216487"/>
                </a:lnTo>
                <a:lnTo>
                  <a:pt x="1768572" y="228124"/>
                </a:lnTo>
                <a:lnTo>
                  <a:pt x="1769773" y="254937"/>
                </a:lnTo>
                <a:lnTo>
                  <a:pt x="1770227" y="267555"/>
                </a:lnTo>
                <a:lnTo>
                  <a:pt x="1770437" y="275591"/>
                </a:lnTo>
                <a:lnTo>
                  <a:pt x="1770545" y="289897"/>
                </a:lnTo>
                <a:lnTo>
                  <a:pt x="1772284" y="294372"/>
                </a:lnTo>
                <a:lnTo>
                  <a:pt x="1779237" y="301556"/>
                </a:lnTo>
                <a:lnTo>
                  <a:pt x="1783598" y="303352"/>
                </a:lnTo>
                <a:lnTo>
                  <a:pt x="1794090" y="303352"/>
                </a:lnTo>
                <a:lnTo>
                  <a:pt x="1798450" y="301556"/>
                </a:lnTo>
                <a:lnTo>
                  <a:pt x="1805404" y="294372"/>
                </a:lnTo>
                <a:lnTo>
                  <a:pt x="1807143" y="289897"/>
                </a:lnTo>
                <a:lnTo>
                  <a:pt x="1807143" y="284540"/>
                </a:lnTo>
                <a:lnTo>
                  <a:pt x="1806227" y="248561"/>
                </a:lnTo>
                <a:lnTo>
                  <a:pt x="1804763" y="212765"/>
                </a:lnTo>
                <a:lnTo>
                  <a:pt x="1897632" y="212765"/>
                </a:lnTo>
                <a:lnTo>
                  <a:pt x="1881252" y="203269"/>
                </a:lnTo>
                <a:lnTo>
                  <a:pt x="1895811" y="198281"/>
                </a:lnTo>
                <a:lnTo>
                  <a:pt x="1909112" y="192265"/>
                </a:lnTo>
                <a:lnTo>
                  <a:pt x="1921155" y="185223"/>
                </a:lnTo>
                <a:lnTo>
                  <a:pt x="1931939" y="177153"/>
                </a:lnTo>
                <a:lnTo>
                  <a:pt x="1936492" y="172586"/>
                </a:lnTo>
                <a:lnTo>
                  <a:pt x="1819952" y="172586"/>
                </a:lnTo>
                <a:lnTo>
                  <a:pt x="1817237" y="172525"/>
                </a:lnTo>
                <a:lnTo>
                  <a:pt x="1810040" y="172283"/>
                </a:lnTo>
                <a:lnTo>
                  <a:pt x="1807387" y="172222"/>
                </a:lnTo>
                <a:lnTo>
                  <a:pt x="1805678" y="172222"/>
                </a:lnTo>
                <a:lnTo>
                  <a:pt x="1809522" y="135878"/>
                </a:lnTo>
                <a:lnTo>
                  <a:pt x="1810562" y="125456"/>
                </a:lnTo>
                <a:lnTo>
                  <a:pt x="1811325" y="115548"/>
                </a:lnTo>
                <a:lnTo>
                  <a:pt x="1811716" y="107969"/>
                </a:lnTo>
                <a:lnTo>
                  <a:pt x="1811824" y="103506"/>
                </a:lnTo>
                <a:lnTo>
                  <a:pt x="1811789" y="91898"/>
                </a:lnTo>
                <a:lnTo>
                  <a:pt x="1811472" y="86446"/>
                </a:lnTo>
                <a:lnTo>
                  <a:pt x="1810619" y="77435"/>
                </a:lnTo>
                <a:lnTo>
                  <a:pt x="1808790" y="55337"/>
                </a:lnTo>
                <a:lnTo>
                  <a:pt x="1918012" y="55337"/>
                </a:lnTo>
                <a:lnTo>
                  <a:pt x="1915506" y="52860"/>
                </a:lnTo>
                <a:lnTo>
                  <a:pt x="1883082" y="32143"/>
                </a:lnTo>
                <a:lnTo>
                  <a:pt x="1840813" y="19907"/>
                </a:lnTo>
                <a:lnTo>
                  <a:pt x="1788539" y="15828"/>
                </a:lnTo>
                <a:close/>
              </a:path>
              <a:path w="1971675" h="314325">
                <a:moveTo>
                  <a:pt x="1897632" y="212765"/>
                </a:moveTo>
                <a:lnTo>
                  <a:pt x="1804763" y="212765"/>
                </a:lnTo>
                <a:lnTo>
                  <a:pt x="1840972" y="225527"/>
                </a:lnTo>
                <a:lnTo>
                  <a:pt x="1875488" y="243174"/>
                </a:lnTo>
                <a:lnTo>
                  <a:pt x="1908312" y="265706"/>
                </a:lnTo>
                <a:lnTo>
                  <a:pt x="1939443" y="293124"/>
                </a:lnTo>
                <a:lnTo>
                  <a:pt x="1943468" y="297019"/>
                </a:lnTo>
                <a:lnTo>
                  <a:pt x="1947799" y="298968"/>
                </a:lnTo>
                <a:lnTo>
                  <a:pt x="1957437" y="298968"/>
                </a:lnTo>
                <a:lnTo>
                  <a:pt x="1961797" y="297080"/>
                </a:lnTo>
                <a:lnTo>
                  <a:pt x="1969239" y="289532"/>
                </a:lnTo>
                <a:lnTo>
                  <a:pt x="1971100" y="285088"/>
                </a:lnTo>
                <a:lnTo>
                  <a:pt x="1971100" y="275591"/>
                </a:lnTo>
                <a:lnTo>
                  <a:pt x="1930980" y="234590"/>
                </a:lnTo>
                <a:lnTo>
                  <a:pt x="1907912" y="218724"/>
                </a:lnTo>
                <a:lnTo>
                  <a:pt x="1897632" y="212765"/>
                </a:lnTo>
                <a:close/>
              </a:path>
              <a:path w="1971675" h="314325">
                <a:moveTo>
                  <a:pt x="1918012" y="55337"/>
                </a:moveTo>
                <a:lnTo>
                  <a:pt x="1808790" y="55337"/>
                </a:lnTo>
                <a:lnTo>
                  <a:pt x="1835871" y="57528"/>
                </a:lnTo>
                <a:lnTo>
                  <a:pt x="1850259" y="60142"/>
                </a:lnTo>
                <a:lnTo>
                  <a:pt x="1891500" y="80723"/>
                </a:lnTo>
                <a:lnTo>
                  <a:pt x="1918605" y="115548"/>
                </a:lnTo>
                <a:lnTo>
                  <a:pt x="1920412" y="128024"/>
                </a:lnTo>
                <a:lnTo>
                  <a:pt x="1920341" y="132898"/>
                </a:lnTo>
                <a:lnTo>
                  <a:pt x="1891683" y="160168"/>
                </a:lnTo>
                <a:lnTo>
                  <a:pt x="1843649" y="171810"/>
                </a:lnTo>
                <a:lnTo>
                  <a:pt x="1821782" y="172586"/>
                </a:lnTo>
                <a:lnTo>
                  <a:pt x="1936492" y="172586"/>
                </a:lnTo>
                <a:lnTo>
                  <a:pt x="1942988" y="166069"/>
                </a:lnTo>
                <a:lnTo>
                  <a:pt x="1950880" y="154187"/>
                </a:lnTo>
                <a:lnTo>
                  <a:pt x="1955615" y="141505"/>
                </a:lnTo>
                <a:lnTo>
                  <a:pt x="1957193" y="128024"/>
                </a:lnTo>
                <a:lnTo>
                  <a:pt x="1952561" y="100801"/>
                </a:lnTo>
                <a:lnTo>
                  <a:pt x="1938665" y="75746"/>
                </a:lnTo>
                <a:lnTo>
                  <a:pt x="1918012" y="5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38608" y="7803315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38608" y="7862854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77371" y="7802601"/>
            <a:ext cx="2232660" cy="16510"/>
          </a:xfrm>
          <a:custGeom>
            <a:avLst/>
            <a:gdLst/>
            <a:ahLst/>
            <a:cxnLst/>
            <a:rect l="l" t="t" r="r" b="b"/>
            <a:pathLst>
              <a:path w="2232659" h="16509">
                <a:moveTo>
                  <a:pt x="0" y="0"/>
                </a:moveTo>
                <a:lnTo>
                  <a:pt x="0" y="0"/>
                </a:lnTo>
                <a:lnTo>
                  <a:pt x="2232261" y="16262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3957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rdt3.0:</a:t>
            </a:r>
            <a:r>
              <a:rPr sz="5000" u="none" spc="-35" dirty="0"/>
              <a:t> </a:t>
            </a:r>
            <a:r>
              <a:rPr sz="5000" u="none" spc="-5" dirty="0"/>
              <a:t>stop-and-wait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367780" cy="0"/>
          </a:xfrm>
          <a:custGeom>
            <a:avLst/>
            <a:gdLst/>
            <a:ahLst/>
            <a:cxnLst/>
            <a:rect l="l" t="t" r="r" b="b"/>
            <a:pathLst>
              <a:path w="6367780">
                <a:moveTo>
                  <a:pt x="0" y="0"/>
                </a:moveTo>
                <a:lnTo>
                  <a:pt x="6367673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3200" y="2804455"/>
            <a:ext cx="4947932" cy="481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5571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Pipelined</a:t>
            </a:r>
            <a:r>
              <a:rPr sz="5000" u="none" spc="-55" dirty="0"/>
              <a:t> </a:t>
            </a:r>
            <a:r>
              <a:rPr sz="5000" u="none" spc="-5" dirty="0"/>
              <a:t>protocols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0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1851660"/>
            <a:ext cx="10511790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  <a:tabLst>
                <a:tab pos="3630929" algn="l"/>
                <a:tab pos="6786880" algn="l"/>
                <a:tab pos="9043035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pipelinin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g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:</a:t>
            </a:r>
            <a:r>
              <a:rPr sz="3400" spc="-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der	</a:t>
            </a:r>
            <a:r>
              <a:rPr sz="3400" spc="-5" dirty="0">
                <a:latin typeface="Comic Sans MS"/>
                <a:cs typeface="Comic Sans MS"/>
              </a:rPr>
              <a:t>all</a:t>
            </a:r>
            <a:r>
              <a:rPr sz="3400" dirty="0">
                <a:latin typeface="Comic Sans MS"/>
                <a:cs typeface="Comic Sans MS"/>
              </a:rPr>
              <a:t>ows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m</a:t>
            </a:r>
            <a:r>
              <a:rPr sz="3400" spc="-5" dirty="0">
                <a:latin typeface="Comic Sans MS"/>
                <a:cs typeface="Comic Sans MS"/>
              </a:rPr>
              <a:t>ul</a:t>
            </a:r>
            <a:r>
              <a:rPr sz="3400" dirty="0">
                <a:latin typeface="Comic Sans MS"/>
                <a:cs typeface="Comic Sans MS"/>
              </a:rPr>
              <a:t>tip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e,	“i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-f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ig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t”,	yet-to-  </a:t>
            </a:r>
            <a:r>
              <a:rPr sz="3400" spc="-5" dirty="0">
                <a:latin typeface="Comic Sans MS"/>
                <a:cs typeface="Comic Sans MS"/>
              </a:rPr>
              <a:t>be-acknowledged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pkts</a:t>
            </a:r>
            <a:endParaRPr sz="3400">
              <a:latin typeface="Comic Sans MS"/>
              <a:cs typeface="Comic Sans MS"/>
            </a:endParaRPr>
          </a:p>
          <a:p>
            <a:pPr marL="1143000" indent="-230504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1143000" algn="l"/>
              </a:tabLst>
            </a:pPr>
            <a:r>
              <a:rPr sz="2800" spc="-5" dirty="0">
                <a:latin typeface="Comic Sans MS"/>
                <a:cs typeface="Comic Sans MS"/>
              </a:rPr>
              <a:t>range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sequence numbers must </a:t>
            </a:r>
            <a:r>
              <a:rPr sz="2800" dirty="0">
                <a:latin typeface="Comic Sans MS"/>
                <a:cs typeface="Comic Sans MS"/>
              </a:rPr>
              <a:t>be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increased</a:t>
            </a:r>
            <a:endParaRPr sz="2800">
              <a:latin typeface="Comic Sans MS"/>
              <a:cs typeface="Comic Sans MS"/>
            </a:endParaRPr>
          </a:p>
          <a:p>
            <a:pPr marL="1143000" indent="-230504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1143000" algn="l"/>
              </a:tabLst>
            </a:pPr>
            <a:r>
              <a:rPr sz="2800" spc="-5" dirty="0">
                <a:latin typeface="Comic Sans MS"/>
                <a:cs typeface="Comic Sans MS"/>
              </a:rPr>
              <a:t>buffering at sender and/or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233" y="7985759"/>
            <a:ext cx="1104519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0480" indent="-339090">
              <a:lnSpc>
                <a:spcPct val="115199"/>
              </a:lnSpc>
              <a:spcBef>
                <a:spcPts val="100"/>
              </a:spcBef>
              <a:tabLst>
                <a:tab pos="4168140" algn="l"/>
              </a:tabLst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 </a:t>
            </a:r>
            <a:r>
              <a:rPr sz="3400" spc="-5" dirty="0">
                <a:latin typeface="Comic Sans MS"/>
                <a:cs typeface="Comic Sans MS"/>
              </a:rPr>
              <a:t>two</a:t>
            </a:r>
            <a:r>
              <a:rPr sz="3400" spc="-17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generic</a:t>
            </a:r>
            <a:r>
              <a:rPr sz="3400" spc="-5" dirty="0">
                <a:latin typeface="Comic Sans MS"/>
                <a:cs typeface="Comic Sans MS"/>
              </a:rPr>
              <a:t> forms	</a:t>
            </a:r>
            <a:r>
              <a:rPr sz="3400" dirty="0">
                <a:latin typeface="Comic Sans MS"/>
                <a:cs typeface="Comic Sans MS"/>
              </a:rPr>
              <a:t>of </a:t>
            </a:r>
            <a:r>
              <a:rPr sz="3400" spc="-5" dirty="0">
                <a:latin typeface="Comic Sans MS"/>
                <a:cs typeface="Comic Sans MS"/>
              </a:rPr>
              <a:t>pipelined protocols: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go-Back-N,  selective repeat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9000" y="4521200"/>
            <a:ext cx="8686800" cy="336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9137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Pipelining: increased</a:t>
            </a:r>
            <a:r>
              <a:rPr sz="5000" u="none" dirty="0"/>
              <a:t> </a:t>
            </a:r>
            <a:r>
              <a:rPr sz="5000" u="none" spc="-5" dirty="0"/>
              <a:t>utilization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9110980" cy="0"/>
          </a:xfrm>
          <a:custGeom>
            <a:avLst/>
            <a:gdLst/>
            <a:ahLst/>
            <a:cxnLst/>
            <a:rect l="l" t="t" r="r" b="b"/>
            <a:pathLst>
              <a:path w="9110980">
                <a:moveTo>
                  <a:pt x="0" y="0"/>
                </a:moveTo>
                <a:lnTo>
                  <a:pt x="9110761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1040" y="2527300"/>
            <a:ext cx="2962275" cy="1325880"/>
          </a:xfrm>
          <a:custGeom>
            <a:avLst/>
            <a:gdLst/>
            <a:ahLst/>
            <a:cxnLst/>
            <a:rect l="l" t="t" r="r" b="b"/>
            <a:pathLst>
              <a:path w="2962275" h="1325879">
                <a:moveTo>
                  <a:pt x="0" y="0"/>
                </a:moveTo>
                <a:lnTo>
                  <a:pt x="2962204" y="13253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2212621"/>
            <a:ext cx="29209" cy="4623435"/>
          </a:xfrm>
          <a:custGeom>
            <a:avLst/>
            <a:gdLst/>
            <a:ahLst/>
            <a:cxnLst/>
            <a:rect l="l" t="t" r="r" b="b"/>
            <a:pathLst>
              <a:path w="29210" h="4623434">
                <a:moveTo>
                  <a:pt x="0" y="0"/>
                </a:moveTo>
                <a:lnTo>
                  <a:pt x="29006" y="4616733"/>
                </a:lnTo>
                <a:lnTo>
                  <a:pt x="29046" y="46230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7502" y="6829183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08" y="0"/>
                </a:moveTo>
                <a:lnTo>
                  <a:pt x="0" y="342"/>
                </a:lnTo>
                <a:lnTo>
                  <a:pt x="27646" y="54780"/>
                </a:lnTo>
                <a:lnTo>
                  <a:pt x="5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7440" y="2230685"/>
            <a:ext cx="31750" cy="4718050"/>
          </a:xfrm>
          <a:custGeom>
            <a:avLst/>
            <a:gdLst/>
            <a:ahLst/>
            <a:cxnLst/>
            <a:rect l="l" t="t" r="r" b="b"/>
            <a:pathLst>
              <a:path w="31750" h="4718050">
                <a:moveTo>
                  <a:pt x="0" y="0"/>
                </a:moveTo>
                <a:lnTo>
                  <a:pt x="31246" y="4711559"/>
                </a:lnTo>
                <a:lnTo>
                  <a:pt x="31288" y="471790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1381" y="6942063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608" y="0"/>
                </a:moveTo>
                <a:lnTo>
                  <a:pt x="0" y="361"/>
                </a:lnTo>
                <a:lnTo>
                  <a:pt x="27666" y="54790"/>
                </a:lnTo>
                <a:lnTo>
                  <a:pt x="54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2737" y="1747520"/>
            <a:ext cx="1483360" cy="508000"/>
          </a:xfrm>
          <a:custGeom>
            <a:avLst/>
            <a:gdLst/>
            <a:ahLst/>
            <a:cxnLst/>
            <a:rect l="l" t="t" r="r" b="b"/>
            <a:pathLst>
              <a:path w="1483360" h="508000">
                <a:moveTo>
                  <a:pt x="0" y="0"/>
                </a:moveTo>
                <a:lnTo>
                  <a:pt x="1483359" y="0"/>
                </a:lnTo>
                <a:lnTo>
                  <a:pt x="1483359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8177" y="1747520"/>
            <a:ext cx="1576070" cy="508000"/>
          </a:xfrm>
          <a:custGeom>
            <a:avLst/>
            <a:gdLst/>
            <a:ahLst/>
            <a:cxnLst/>
            <a:rect l="l" t="t" r="r" b="b"/>
            <a:pathLst>
              <a:path w="1576070" h="508000">
                <a:moveTo>
                  <a:pt x="0" y="0"/>
                </a:moveTo>
                <a:lnTo>
                  <a:pt x="1575929" y="0"/>
                </a:lnTo>
                <a:lnTo>
                  <a:pt x="1575929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843" y="2521938"/>
            <a:ext cx="2915285" cy="5080"/>
          </a:xfrm>
          <a:custGeom>
            <a:avLst/>
            <a:gdLst/>
            <a:ahLst/>
            <a:cxnLst/>
            <a:rect l="l" t="t" r="r" b="b"/>
            <a:pathLst>
              <a:path w="2915284" h="5080">
                <a:moveTo>
                  <a:pt x="0" y="0"/>
                </a:moveTo>
                <a:lnTo>
                  <a:pt x="2914794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5876" y="5554134"/>
            <a:ext cx="2915285" cy="2540"/>
          </a:xfrm>
          <a:custGeom>
            <a:avLst/>
            <a:gdLst/>
            <a:ahLst/>
            <a:cxnLst/>
            <a:rect l="l" t="t" r="r" b="b"/>
            <a:pathLst>
              <a:path w="2915284" h="2539">
                <a:moveTo>
                  <a:pt x="0" y="0"/>
                </a:moveTo>
                <a:lnTo>
                  <a:pt x="2914792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4266" y="2517421"/>
            <a:ext cx="2969260" cy="1664335"/>
          </a:xfrm>
          <a:custGeom>
            <a:avLst/>
            <a:gdLst/>
            <a:ahLst/>
            <a:cxnLst/>
            <a:rect l="l" t="t" r="r" b="b"/>
            <a:pathLst>
              <a:path w="2969259" h="1664335">
                <a:moveTo>
                  <a:pt x="0" y="0"/>
                </a:moveTo>
                <a:lnTo>
                  <a:pt x="0" y="346838"/>
                </a:lnTo>
                <a:lnTo>
                  <a:pt x="2968978" y="1663983"/>
                </a:lnTo>
                <a:lnTo>
                  <a:pt x="2961816" y="1315740"/>
                </a:lnTo>
                <a:lnTo>
                  <a:pt x="0" y="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4266" y="2517421"/>
            <a:ext cx="2969260" cy="1664335"/>
          </a:xfrm>
          <a:custGeom>
            <a:avLst/>
            <a:gdLst/>
            <a:ahLst/>
            <a:cxnLst/>
            <a:rect l="l" t="t" r="r" b="b"/>
            <a:pathLst>
              <a:path w="2969259" h="1664335">
                <a:moveTo>
                  <a:pt x="0" y="0"/>
                </a:moveTo>
                <a:lnTo>
                  <a:pt x="2961816" y="1315739"/>
                </a:lnTo>
                <a:lnTo>
                  <a:pt x="2968978" y="1663981"/>
                </a:lnTo>
                <a:lnTo>
                  <a:pt x="0" y="34683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2355" y="2517421"/>
            <a:ext cx="176530" cy="5080"/>
          </a:xfrm>
          <a:custGeom>
            <a:avLst/>
            <a:gdLst/>
            <a:ahLst/>
            <a:cxnLst/>
            <a:rect l="l" t="t" r="r" b="b"/>
            <a:pathLst>
              <a:path w="176529" h="5080">
                <a:moveTo>
                  <a:pt x="176106" y="0"/>
                </a:moveTo>
                <a:lnTo>
                  <a:pt x="0" y="451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2355" y="2865120"/>
            <a:ext cx="176530" cy="2540"/>
          </a:xfrm>
          <a:custGeom>
            <a:avLst/>
            <a:gdLst/>
            <a:ahLst/>
            <a:cxnLst/>
            <a:rect l="l" t="t" r="r" b="b"/>
            <a:pathLst>
              <a:path w="176529" h="2539">
                <a:moveTo>
                  <a:pt x="176106" y="0"/>
                </a:moveTo>
                <a:lnTo>
                  <a:pt x="0" y="2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18815" y="3937794"/>
            <a:ext cx="563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59769" y="4359769"/>
            <a:ext cx="13335" cy="1119505"/>
          </a:xfrm>
          <a:custGeom>
            <a:avLst/>
            <a:gdLst/>
            <a:ahLst/>
            <a:cxnLst/>
            <a:rect l="l" t="t" r="r" b="b"/>
            <a:pathLst>
              <a:path w="13335" h="1119504">
                <a:moveTo>
                  <a:pt x="0" y="0"/>
                </a:moveTo>
                <a:lnTo>
                  <a:pt x="12913" y="1112664"/>
                </a:lnTo>
                <a:lnTo>
                  <a:pt x="12986" y="11190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5378" y="5472117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06" y="0"/>
                </a:moveTo>
                <a:lnTo>
                  <a:pt x="0" y="633"/>
                </a:lnTo>
                <a:lnTo>
                  <a:pt x="27937" y="54922"/>
                </a:lnTo>
                <a:lnTo>
                  <a:pt x="54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66541" y="2944988"/>
            <a:ext cx="2540" cy="1056005"/>
          </a:xfrm>
          <a:custGeom>
            <a:avLst/>
            <a:gdLst/>
            <a:ahLst/>
            <a:cxnLst/>
            <a:rect l="l" t="t" r="r" b="b"/>
            <a:pathLst>
              <a:path w="2539" h="1056004">
                <a:moveTo>
                  <a:pt x="0" y="1055793"/>
                </a:moveTo>
                <a:lnTo>
                  <a:pt x="2146" y="6349"/>
                </a:lnTo>
                <a:lnTo>
                  <a:pt x="21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1383" y="2896729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4">
                <a:moveTo>
                  <a:pt x="27416" y="0"/>
                </a:moveTo>
                <a:lnTo>
                  <a:pt x="0" y="54554"/>
                </a:lnTo>
                <a:lnTo>
                  <a:pt x="54610" y="54665"/>
                </a:lnTo>
                <a:lnTo>
                  <a:pt x="27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2992" y="1615670"/>
            <a:ext cx="7828915" cy="14008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84625">
              <a:lnSpc>
                <a:spcPct val="100000"/>
              </a:lnSpc>
              <a:spcBef>
                <a:spcPts val="1300"/>
              </a:spcBef>
              <a:tabLst>
                <a:tab pos="6821805" algn="l"/>
              </a:tabLst>
            </a:pPr>
            <a:r>
              <a:rPr sz="2200" dirty="0">
                <a:latin typeface="Arial"/>
                <a:cs typeface="Arial"/>
              </a:rPr>
              <a:t>sender	receiver</a:t>
            </a:r>
            <a:endParaRPr sz="2200">
              <a:latin typeface="Arial"/>
              <a:cs typeface="Arial"/>
            </a:endParaRPr>
          </a:p>
          <a:p>
            <a:pPr marL="491490" marR="3917950" indent="-479425">
              <a:lnSpc>
                <a:spcPct val="119200"/>
              </a:lnSpc>
              <a:spcBef>
                <a:spcPts val="690"/>
              </a:spcBef>
            </a:pPr>
            <a:r>
              <a:rPr sz="2200" spc="-5" dirty="0">
                <a:latin typeface="Arial"/>
                <a:cs typeface="Arial"/>
              </a:rPr>
              <a:t>first </a:t>
            </a:r>
            <a:r>
              <a:rPr sz="2200" dirty="0">
                <a:latin typeface="Arial"/>
                <a:cs typeface="Arial"/>
              </a:rPr>
              <a:t>packet bit </a:t>
            </a:r>
            <a:r>
              <a:rPr sz="2200" spc="-5" dirty="0">
                <a:latin typeface="Arial"/>
                <a:cs typeface="Arial"/>
              </a:rPr>
              <a:t>transmitted, </a:t>
            </a:r>
            <a:r>
              <a:rPr sz="2200" dirty="0">
                <a:latin typeface="Arial"/>
                <a:cs typeface="Arial"/>
              </a:rPr>
              <a:t>t = 0  last bit </a:t>
            </a:r>
            <a:r>
              <a:rPr sz="2200" spc="-5" dirty="0">
                <a:latin typeface="Arial"/>
                <a:cs typeface="Arial"/>
              </a:rPr>
              <a:t>transmitted, </a:t>
            </a:r>
            <a:r>
              <a:rPr sz="2200" dirty="0">
                <a:latin typeface="Arial"/>
                <a:cs typeface="Arial"/>
              </a:rPr>
              <a:t>t = L /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42200" y="3833707"/>
            <a:ext cx="178435" cy="2540"/>
          </a:xfrm>
          <a:custGeom>
            <a:avLst/>
            <a:gdLst/>
            <a:ahLst/>
            <a:cxnLst/>
            <a:rect l="l" t="t" r="r" b="b"/>
            <a:pathLst>
              <a:path w="178434" h="2539">
                <a:moveTo>
                  <a:pt x="178364" y="0"/>
                </a:moveTo>
                <a:lnTo>
                  <a:pt x="0" y="2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3243" y="4191000"/>
            <a:ext cx="169545" cy="2540"/>
          </a:xfrm>
          <a:custGeom>
            <a:avLst/>
            <a:gdLst/>
            <a:ahLst/>
            <a:cxnLst/>
            <a:rect l="l" t="t" r="r" b="b"/>
            <a:pathLst>
              <a:path w="169545" h="2539">
                <a:moveTo>
                  <a:pt x="0" y="0"/>
                </a:moveTo>
                <a:lnTo>
                  <a:pt x="169333" y="22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100" y="5529722"/>
            <a:ext cx="177165" cy="14604"/>
          </a:xfrm>
          <a:custGeom>
            <a:avLst/>
            <a:gdLst/>
            <a:ahLst/>
            <a:cxnLst/>
            <a:rect l="l" t="t" r="r" b="b"/>
            <a:pathLst>
              <a:path w="177164" h="14604">
                <a:moveTo>
                  <a:pt x="176833" y="12699"/>
                </a:moveTo>
                <a:lnTo>
                  <a:pt x="121" y="14386"/>
                </a:lnTo>
                <a:lnTo>
                  <a:pt x="0" y="1687"/>
                </a:lnTo>
                <a:lnTo>
                  <a:pt x="176712" y="0"/>
                </a:lnTo>
                <a:lnTo>
                  <a:pt x="17683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73737" y="5087004"/>
            <a:ext cx="599630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ACK arrives, send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next</a:t>
            </a:r>
            <a:endParaRPr sz="2200">
              <a:latin typeface="Arial"/>
              <a:cs typeface="Arial"/>
            </a:endParaRPr>
          </a:p>
          <a:p>
            <a:pPr marL="64135">
              <a:lnSpc>
                <a:spcPts val="2620"/>
              </a:lnSpc>
              <a:tabLst>
                <a:tab pos="3055620" algn="l"/>
                <a:tab pos="5982970" algn="l"/>
              </a:tabLst>
            </a:pPr>
            <a:r>
              <a:rPr sz="2200" spc="-5" dirty="0">
                <a:latin typeface="Arial"/>
                <a:cs typeface="Arial"/>
              </a:rPr>
              <a:t>packet, </a:t>
            </a:r>
            <a:r>
              <a:rPr sz="2200" dirty="0">
                <a:latin typeface="Arial"/>
                <a:cs typeface="Arial"/>
              </a:rPr>
              <a:t>t = </a:t>
            </a:r>
            <a:r>
              <a:rPr sz="2200" spc="-15" dirty="0">
                <a:latin typeface="Arial"/>
                <a:cs typeface="Arial"/>
              </a:rPr>
              <a:t>RTT </a:t>
            </a:r>
            <a:r>
              <a:rPr sz="2200" dirty="0">
                <a:latin typeface="Arial"/>
                <a:cs typeface="Arial"/>
              </a:rPr>
              <a:t>+ L /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	 	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27575" y="5547040"/>
            <a:ext cx="1886771" cy="832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17633" y="5530269"/>
            <a:ext cx="979805" cy="444500"/>
          </a:xfrm>
          <a:custGeom>
            <a:avLst/>
            <a:gdLst/>
            <a:ahLst/>
            <a:cxnLst/>
            <a:rect l="l" t="t" r="r" b="b"/>
            <a:pathLst>
              <a:path w="979804" h="444500">
                <a:moveTo>
                  <a:pt x="5156" y="0"/>
                </a:moveTo>
                <a:lnTo>
                  <a:pt x="979265" y="432785"/>
                </a:lnTo>
                <a:lnTo>
                  <a:pt x="974109" y="444392"/>
                </a:lnTo>
                <a:lnTo>
                  <a:pt x="0" y="11606"/>
                </a:lnTo>
                <a:lnTo>
                  <a:pt x="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9603" y="5962265"/>
            <a:ext cx="727075" cy="349885"/>
          </a:xfrm>
          <a:custGeom>
            <a:avLst/>
            <a:gdLst/>
            <a:ahLst/>
            <a:cxnLst/>
            <a:rect l="l" t="t" r="r" b="b"/>
            <a:pathLst>
              <a:path w="727075" h="349885">
                <a:moveTo>
                  <a:pt x="5393" y="0"/>
                </a:moveTo>
                <a:lnTo>
                  <a:pt x="726614" y="338298"/>
                </a:lnTo>
                <a:lnTo>
                  <a:pt x="721221" y="349796"/>
                </a:lnTo>
                <a:lnTo>
                  <a:pt x="0" y="11497"/>
                </a:lnTo>
                <a:lnTo>
                  <a:pt x="5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7721" y="5877809"/>
            <a:ext cx="426720" cy="191770"/>
          </a:xfrm>
          <a:custGeom>
            <a:avLst/>
            <a:gdLst/>
            <a:ahLst/>
            <a:cxnLst/>
            <a:rect l="l" t="t" r="r" b="b"/>
            <a:pathLst>
              <a:path w="426720" h="191770">
                <a:moveTo>
                  <a:pt x="4980" y="0"/>
                </a:moveTo>
                <a:lnTo>
                  <a:pt x="426512" y="179695"/>
                </a:lnTo>
                <a:lnTo>
                  <a:pt x="421532" y="191377"/>
                </a:lnTo>
                <a:lnTo>
                  <a:pt x="0" y="11682"/>
                </a:lnTo>
                <a:lnTo>
                  <a:pt x="4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7017" y="6055913"/>
            <a:ext cx="726440" cy="351155"/>
          </a:xfrm>
          <a:custGeom>
            <a:avLst/>
            <a:gdLst/>
            <a:ahLst/>
            <a:cxnLst/>
            <a:rect l="l" t="t" r="r" b="b"/>
            <a:pathLst>
              <a:path w="726439" h="351154">
                <a:moveTo>
                  <a:pt x="5405" y="0"/>
                </a:moveTo>
                <a:lnTo>
                  <a:pt x="726367" y="339142"/>
                </a:lnTo>
                <a:lnTo>
                  <a:pt x="720961" y="350634"/>
                </a:lnTo>
                <a:lnTo>
                  <a:pt x="0" y="11492"/>
                </a:lnTo>
                <a:lnTo>
                  <a:pt x="5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11040" y="2876409"/>
            <a:ext cx="2969260" cy="1663700"/>
          </a:xfrm>
          <a:custGeom>
            <a:avLst/>
            <a:gdLst/>
            <a:ahLst/>
            <a:cxnLst/>
            <a:rect l="l" t="t" r="r" b="b"/>
            <a:pathLst>
              <a:path w="2969259" h="1663700">
                <a:moveTo>
                  <a:pt x="0" y="0"/>
                </a:moveTo>
                <a:lnTo>
                  <a:pt x="0" y="346779"/>
                </a:lnTo>
                <a:lnTo>
                  <a:pt x="2968978" y="1663700"/>
                </a:lnTo>
                <a:lnTo>
                  <a:pt x="2961816" y="1315515"/>
                </a:lnTo>
                <a:lnTo>
                  <a:pt x="0" y="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11040" y="3238500"/>
            <a:ext cx="2969260" cy="1663700"/>
          </a:xfrm>
          <a:custGeom>
            <a:avLst/>
            <a:gdLst/>
            <a:ahLst/>
            <a:cxnLst/>
            <a:rect l="l" t="t" r="r" b="b"/>
            <a:pathLst>
              <a:path w="2969259" h="1663700">
                <a:moveTo>
                  <a:pt x="0" y="0"/>
                </a:moveTo>
                <a:lnTo>
                  <a:pt x="0" y="346779"/>
                </a:lnTo>
                <a:lnTo>
                  <a:pt x="2968978" y="1663700"/>
                </a:lnTo>
                <a:lnTo>
                  <a:pt x="2961816" y="1315516"/>
                </a:lnTo>
                <a:lnTo>
                  <a:pt x="0" y="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11040" y="3238500"/>
            <a:ext cx="2969260" cy="1663700"/>
          </a:xfrm>
          <a:custGeom>
            <a:avLst/>
            <a:gdLst/>
            <a:ahLst/>
            <a:cxnLst/>
            <a:rect l="l" t="t" r="r" b="b"/>
            <a:pathLst>
              <a:path w="2969259" h="1663700">
                <a:moveTo>
                  <a:pt x="0" y="0"/>
                </a:moveTo>
                <a:lnTo>
                  <a:pt x="2961816" y="1315516"/>
                </a:lnTo>
                <a:lnTo>
                  <a:pt x="2968978" y="1663700"/>
                </a:lnTo>
                <a:lnTo>
                  <a:pt x="0" y="34677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5876" y="4201724"/>
            <a:ext cx="2937510" cy="1325880"/>
          </a:xfrm>
          <a:custGeom>
            <a:avLst/>
            <a:gdLst/>
            <a:ahLst/>
            <a:cxnLst/>
            <a:rect l="l" t="t" r="r" b="b"/>
            <a:pathLst>
              <a:path w="2937509" h="1325879">
                <a:moveTo>
                  <a:pt x="0" y="1325315"/>
                </a:moveTo>
                <a:lnTo>
                  <a:pt x="29373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5876" y="4558453"/>
            <a:ext cx="2937510" cy="1325880"/>
          </a:xfrm>
          <a:custGeom>
            <a:avLst/>
            <a:gdLst/>
            <a:ahLst/>
            <a:cxnLst/>
            <a:rect l="l" t="t" r="r" b="b"/>
            <a:pathLst>
              <a:path w="2937509" h="1325879">
                <a:moveTo>
                  <a:pt x="0" y="1325315"/>
                </a:moveTo>
                <a:lnTo>
                  <a:pt x="29373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2294" y="5868388"/>
            <a:ext cx="177165" cy="14604"/>
          </a:xfrm>
          <a:custGeom>
            <a:avLst/>
            <a:gdLst/>
            <a:ahLst/>
            <a:cxnLst/>
            <a:rect l="l" t="t" r="r" b="b"/>
            <a:pathLst>
              <a:path w="177164" h="14604">
                <a:moveTo>
                  <a:pt x="176833" y="12699"/>
                </a:moveTo>
                <a:lnTo>
                  <a:pt x="120" y="14382"/>
                </a:lnTo>
                <a:lnTo>
                  <a:pt x="0" y="1682"/>
                </a:lnTo>
                <a:lnTo>
                  <a:pt x="176712" y="0"/>
                </a:lnTo>
                <a:lnTo>
                  <a:pt x="17683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11770" y="5885676"/>
            <a:ext cx="1886771" cy="83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1834" y="5868931"/>
            <a:ext cx="979805" cy="443865"/>
          </a:xfrm>
          <a:custGeom>
            <a:avLst/>
            <a:gdLst/>
            <a:ahLst/>
            <a:cxnLst/>
            <a:rect l="l" t="t" r="r" b="b"/>
            <a:pathLst>
              <a:path w="979804" h="443864">
                <a:moveTo>
                  <a:pt x="5145" y="0"/>
                </a:moveTo>
                <a:lnTo>
                  <a:pt x="979254" y="431656"/>
                </a:lnTo>
                <a:lnTo>
                  <a:pt x="974108" y="443267"/>
                </a:lnTo>
                <a:lnTo>
                  <a:pt x="0" y="11611"/>
                </a:lnTo>
                <a:lnTo>
                  <a:pt x="5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3805" y="6299800"/>
            <a:ext cx="727075" cy="349250"/>
          </a:xfrm>
          <a:custGeom>
            <a:avLst/>
            <a:gdLst/>
            <a:ahLst/>
            <a:cxnLst/>
            <a:rect l="l" t="t" r="r" b="b"/>
            <a:pathLst>
              <a:path w="727075" h="349250">
                <a:moveTo>
                  <a:pt x="5381" y="0"/>
                </a:moveTo>
                <a:lnTo>
                  <a:pt x="726602" y="337415"/>
                </a:lnTo>
                <a:lnTo>
                  <a:pt x="721221" y="348918"/>
                </a:lnTo>
                <a:lnTo>
                  <a:pt x="0" y="11503"/>
                </a:lnTo>
                <a:lnTo>
                  <a:pt x="5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1923" y="6215564"/>
            <a:ext cx="426720" cy="191135"/>
          </a:xfrm>
          <a:custGeom>
            <a:avLst/>
            <a:gdLst/>
            <a:ahLst/>
            <a:cxnLst/>
            <a:rect l="l" t="t" r="r" b="b"/>
            <a:pathLst>
              <a:path w="426720" h="191135">
                <a:moveTo>
                  <a:pt x="4969" y="0"/>
                </a:moveTo>
                <a:lnTo>
                  <a:pt x="426501" y="179225"/>
                </a:lnTo>
                <a:lnTo>
                  <a:pt x="421532" y="190912"/>
                </a:lnTo>
                <a:lnTo>
                  <a:pt x="0" y="11687"/>
                </a:lnTo>
                <a:lnTo>
                  <a:pt x="4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1218" y="6393202"/>
            <a:ext cx="726440" cy="349885"/>
          </a:xfrm>
          <a:custGeom>
            <a:avLst/>
            <a:gdLst/>
            <a:ahLst/>
            <a:cxnLst/>
            <a:rect l="l" t="t" r="r" b="b"/>
            <a:pathLst>
              <a:path w="726439" h="349884">
                <a:moveTo>
                  <a:pt x="5394" y="0"/>
                </a:moveTo>
                <a:lnTo>
                  <a:pt x="726355" y="338257"/>
                </a:lnTo>
                <a:lnTo>
                  <a:pt x="720961" y="349754"/>
                </a:lnTo>
                <a:lnTo>
                  <a:pt x="0" y="11497"/>
                </a:lnTo>
                <a:lnTo>
                  <a:pt x="5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28100" y="6229350"/>
            <a:ext cx="177165" cy="14604"/>
          </a:xfrm>
          <a:custGeom>
            <a:avLst/>
            <a:gdLst/>
            <a:ahLst/>
            <a:cxnLst/>
            <a:rect l="l" t="t" r="r" b="b"/>
            <a:pathLst>
              <a:path w="177164" h="14604">
                <a:moveTo>
                  <a:pt x="176833" y="12699"/>
                </a:moveTo>
                <a:lnTo>
                  <a:pt x="120" y="14382"/>
                </a:lnTo>
                <a:lnTo>
                  <a:pt x="0" y="1682"/>
                </a:lnTo>
                <a:lnTo>
                  <a:pt x="176712" y="0"/>
                </a:lnTo>
                <a:lnTo>
                  <a:pt x="17683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7575" y="6242405"/>
            <a:ext cx="1886771" cy="830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7639" y="6229894"/>
            <a:ext cx="979805" cy="443865"/>
          </a:xfrm>
          <a:custGeom>
            <a:avLst/>
            <a:gdLst/>
            <a:ahLst/>
            <a:cxnLst/>
            <a:rect l="l" t="t" r="r" b="b"/>
            <a:pathLst>
              <a:path w="979804" h="443865">
                <a:moveTo>
                  <a:pt x="5145" y="0"/>
                </a:moveTo>
                <a:lnTo>
                  <a:pt x="979254" y="431656"/>
                </a:lnTo>
                <a:lnTo>
                  <a:pt x="974108" y="443267"/>
                </a:lnTo>
                <a:lnTo>
                  <a:pt x="0" y="11611"/>
                </a:lnTo>
                <a:lnTo>
                  <a:pt x="5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99609" y="6656530"/>
            <a:ext cx="727075" cy="349250"/>
          </a:xfrm>
          <a:custGeom>
            <a:avLst/>
            <a:gdLst/>
            <a:ahLst/>
            <a:cxnLst/>
            <a:rect l="l" t="t" r="r" b="b"/>
            <a:pathLst>
              <a:path w="727075" h="349250">
                <a:moveTo>
                  <a:pt x="5381" y="0"/>
                </a:moveTo>
                <a:lnTo>
                  <a:pt x="726602" y="337415"/>
                </a:lnTo>
                <a:lnTo>
                  <a:pt x="721221" y="348918"/>
                </a:lnTo>
                <a:lnTo>
                  <a:pt x="0" y="11503"/>
                </a:lnTo>
                <a:lnTo>
                  <a:pt x="5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7727" y="6572294"/>
            <a:ext cx="426720" cy="191135"/>
          </a:xfrm>
          <a:custGeom>
            <a:avLst/>
            <a:gdLst/>
            <a:ahLst/>
            <a:cxnLst/>
            <a:rect l="l" t="t" r="r" b="b"/>
            <a:pathLst>
              <a:path w="426720" h="191134">
                <a:moveTo>
                  <a:pt x="4969" y="0"/>
                </a:moveTo>
                <a:lnTo>
                  <a:pt x="426501" y="179225"/>
                </a:lnTo>
                <a:lnTo>
                  <a:pt x="421532" y="190912"/>
                </a:lnTo>
                <a:lnTo>
                  <a:pt x="0" y="11687"/>
                </a:lnTo>
                <a:lnTo>
                  <a:pt x="4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47023" y="6749931"/>
            <a:ext cx="726440" cy="349885"/>
          </a:xfrm>
          <a:custGeom>
            <a:avLst/>
            <a:gdLst/>
            <a:ahLst/>
            <a:cxnLst/>
            <a:rect l="l" t="t" r="r" b="b"/>
            <a:pathLst>
              <a:path w="726439" h="349884">
                <a:moveTo>
                  <a:pt x="5394" y="0"/>
                </a:moveTo>
                <a:lnTo>
                  <a:pt x="726355" y="338257"/>
                </a:lnTo>
                <a:lnTo>
                  <a:pt x="720961" y="349754"/>
                </a:lnTo>
                <a:lnTo>
                  <a:pt x="0" y="11497"/>
                </a:lnTo>
                <a:lnTo>
                  <a:pt x="5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42649" y="4917440"/>
            <a:ext cx="2937510" cy="1325880"/>
          </a:xfrm>
          <a:custGeom>
            <a:avLst/>
            <a:gdLst/>
            <a:ahLst/>
            <a:cxnLst/>
            <a:rect l="l" t="t" r="r" b="b"/>
            <a:pathLst>
              <a:path w="2937509" h="1325879">
                <a:moveTo>
                  <a:pt x="0" y="1325315"/>
                </a:moveTo>
                <a:lnTo>
                  <a:pt x="29373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73245" y="4526844"/>
            <a:ext cx="160655" cy="2540"/>
          </a:xfrm>
          <a:custGeom>
            <a:avLst/>
            <a:gdLst/>
            <a:ahLst/>
            <a:cxnLst/>
            <a:rect l="l" t="t" r="r" b="b"/>
            <a:pathLst>
              <a:path w="160654" h="2539">
                <a:moveTo>
                  <a:pt x="0" y="2257"/>
                </a:moveTo>
                <a:lnTo>
                  <a:pt x="16030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89049" y="4885831"/>
            <a:ext cx="160655" cy="2540"/>
          </a:xfrm>
          <a:custGeom>
            <a:avLst/>
            <a:gdLst/>
            <a:ahLst/>
            <a:cxnLst/>
            <a:rect l="l" t="t" r="r" b="b"/>
            <a:pathLst>
              <a:path w="160654" h="2539">
                <a:moveTo>
                  <a:pt x="0" y="2257"/>
                </a:moveTo>
                <a:lnTo>
                  <a:pt x="16030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620000" y="3586479"/>
            <a:ext cx="4849495" cy="14224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latin typeface="Arial"/>
                <a:cs typeface="Arial"/>
              </a:rPr>
              <a:t>first </a:t>
            </a:r>
            <a:r>
              <a:rPr sz="2200" dirty="0">
                <a:latin typeface="Arial"/>
                <a:cs typeface="Arial"/>
              </a:rPr>
              <a:t>packet bit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arrives</a:t>
            </a:r>
            <a:endParaRPr sz="2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sz="2200" dirty="0">
                <a:latin typeface="Arial"/>
                <a:cs typeface="Arial"/>
              </a:rPr>
              <a:t>last packet bit arrives, send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ACK</a:t>
            </a:r>
            <a:endParaRPr sz="2200">
              <a:latin typeface="Arial"/>
              <a:cs typeface="Arial"/>
            </a:endParaRPr>
          </a:p>
          <a:p>
            <a:pPr marL="38100" marR="30480">
              <a:lnSpc>
                <a:spcPts val="2600"/>
              </a:lnSpc>
              <a:spcBef>
                <a:spcPts val="280"/>
              </a:spcBef>
            </a:pPr>
            <a:r>
              <a:rPr sz="2200" dirty="0">
                <a:latin typeface="Arial"/>
                <a:cs typeface="Arial"/>
              </a:rPr>
              <a:t>last bit of </a:t>
            </a:r>
            <a:r>
              <a:rPr sz="2200" spc="5" dirty="0">
                <a:latin typeface="Arial"/>
                <a:cs typeface="Arial"/>
              </a:rPr>
              <a:t>2</a:t>
            </a:r>
            <a:r>
              <a:rPr sz="2175" spc="7" baseline="24904" dirty="0">
                <a:latin typeface="Arial"/>
                <a:cs typeface="Arial"/>
              </a:rPr>
              <a:t>nd </a:t>
            </a:r>
            <a:r>
              <a:rPr sz="2200" dirty="0">
                <a:latin typeface="Arial"/>
                <a:cs typeface="Arial"/>
              </a:rPr>
              <a:t>packet arrives, send</a:t>
            </a:r>
            <a:r>
              <a:rPr sz="2200" spc="-4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ACK  last bit of 3</a:t>
            </a:r>
            <a:r>
              <a:rPr sz="2175" baseline="24904" dirty="0">
                <a:latin typeface="Arial"/>
                <a:cs typeface="Arial"/>
              </a:rPr>
              <a:t>rd </a:t>
            </a:r>
            <a:r>
              <a:rPr sz="2200" dirty="0">
                <a:latin typeface="Arial"/>
                <a:cs typeface="Arial"/>
              </a:rPr>
              <a:t>packet arrives, send</a:t>
            </a:r>
            <a:r>
              <a:rPr sz="2200" spc="-4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63718" y="7719147"/>
            <a:ext cx="226060" cy="281940"/>
          </a:xfrm>
          <a:custGeom>
            <a:avLst/>
            <a:gdLst/>
            <a:ahLst/>
            <a:cxnLst/>
            <a:rect l="l" t="t" r="r" b="b"/>
            <a:pathLst>
              <a:path w="226060" h="281940">
                <a:moveTo>
                  <a:pt x="20859" y="913"/>
                </a:moveTo>
                <a:lnTo>
                  <a:pt x="12931" y="913"/>
                </a:lnTo>
                <a:lnTo>
                  <a:pt x="7440" y="5356"/>
                </a:lnTo>
                <a:lnTo>
                  <a:pt x="641" y="45476"/>
                </a:lnTo>
                <a:lnTo>
                  <a:pt x="0" y="78714"/>
                </a:lnTo>
                <a:lnTo>
                  <a:pt x="171" y="110526"/>
                </a:lnTo>
                <a:lnTo>
                  <a:pt x="1543" y="156823"/>
                </a:lnTo>
                <a:lnTo>
                  <a:pt x="6724" y="195484"/>
                </a:lnTo>
                <a:lnTo>
                  <a:pt x="20997" y="234385"/>
                </a:lnTo>
                <a:lnTo>
                  <a:pt x="47096" y="263412"/>
                </a:lnTo>
                <a:lnTo>
                  <a:pt x="89548" y="279758"/>
                </a:lnTo>
                <a:lnTo>
                  <a:pt x="116196" y="281801"/>
                </a:lnTo>
                <a:lnTo>
                  <a:pt x="149688" y="275926"/>
                </a:lnTo>
                <a:lnTo>
                  <a:pt x="177091" y="258303"/>
                </a:lnTo>
                <a:lnTo>
                  <a:pt x="183363" y="249657"/>
                </a:lnTo>
                <a:lnTo>
                  <a:pt x="115281" y="249657"/>
                </a:lnTo>
                <a:lnTo>
                  <a:pt x="81337" y="242740"/>
                </a:lnTo>
                <a:lnTo>
                  <a:pt x="57091" y="221989"/>
                </a:lnTo>
                <a:lnTo>
                  <a:pt x="42544" y="187403"/>
                </a:lnTo>
                <a:lnTo>
                  <a:pt x="37694" y="138982"/>
                </a:lnTo>
                <a:lnTo>
                  <a:pt x="37694" y="31777"/>
                </a:lnTo>
                <a:lnTo>
                  <a:pt x="36642" y="18274"/>
                </a:lnTo>
                <a:lnTo>
                  <a:pt x="33485" y="8629"/>
                </a:lnTo>
                <a:lnTo>
                  <a:pt x="28224" y="2842"/>
                </a:lnTo>
                <a:lnTo>
                  <a:pt x="20859" y="913"/>
                </a:lnTo>
                <a:close/>
              </a:path>
              <a:path w="226060" h="281940">
                <a:moveTo>
                  <a:pt x="207324" y="0"/>
                </a:moveTo>
                <a:lnTo>
                  <a:pt x="200615" y="0"/>
                </a:lnTo>
                <a:lnTo>
                  <a:pt x="195552" y="3652"/>
                </a:lnTo>
                <a:lnTo>
                  <a:pt x="189453" y="16680"/>
                </a:lnTo>
                <a:lnTo>
                  <a:pt x="188111" y="23315"/>
                </a:lnTo>
                <a:lnTo>
                  <a:pt x="188294" y="63372"/>
                </a:lnTo>
                <a:lnTo>
                  <a:pt x="185373" y="130435"/>
                </a:lnTo>
                <a:lnTo>
                  <a:pt x="176612" y="182595"/>
                </a:lnTo>
                <a:lnTo>
                  <a:pt x="162009" y="219852"/>
                </a:lnTo>
                <a:lnTo>
                  <a:pt x="141566" y="242206"/>
                </a:lnTo>
                <a:lnTo>
                  <a:pt x="115281" y="249657"/>
                </a:lnTo>
                <a:lnTo>
                  <a:pt x="183363" y="249657"/>
                </a:lnTo>
                <a:lnTo>
                  <a:pt x="198404" y="228929"/>
                </a:lnTo>
                <a:lnTo>
                  <a:pt x="213627" y="187807"/>
                </a:lnTo>
                <a:lnTo>
                  <a:pt x="222761" y="134935"/>
                </a:lnTo>
                <a:lnTo>
                  <a:pt x="225806" y="70313"/>
                </a:lnTo>
                <a:lnTo>
                  <a:pt x="225623" y="25020"/>
                </a:lnTo>
                <a:lnTo>
                  <a:pt x="224479" y="14073"/>
                </a:lnTo>
                <a:lnTo>
                  <a:pt x="221048" y="6255"/>
                </a:lnTo>
                <a:lnTo>
                  <a:pt x="215330" y="1563"/>
                </a:lnTo>
                <a:lnTo>
                  <a:pt x="207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59283" y="7980827"/>
            <a:ext cx="963553" cy="251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61930" y="78805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61930" y="79400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43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56762" y="77305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6045" y="0"/>
                </a:moveTo>
                <a:lnTo>
                  <a:pt x="14700" y="0"/>
                </a:lnTo>
                <a:lnTo>
                  <a:pt x="9911" y="1948"/>
                </a:lnTo>
                <a:lnTo>
                  <a:pt x="1982" y="9739"/>
                </a:lnTo>
                <a:lnTo>
                  <a:pt x="0" y="14550"/>
                </a:lnTo>
                <a:lnTo>
                  <a:pt x="0" y="25872"/>
                </a:lnTo>
                <a:lnTo>
                  <a:pt x="1982" y="30651"/>
                </a:lnTo>
                <a:lnTo>
                  <a:pt x="9911" y="38564"/>
                </a:lnTo>
                <a:lnTo>
                  <a:pt x="14700" y="40544"/>
                </a:lnTo>
                <a:lnTo>
                  <a:pt x="25923" y="40544"/>
                </a:lnTo>
                <a:lnTo>
                  <a:pt x="30711" y="38564"/>
                </a:lnTo>
                <a:lnTo>
                  <a:pt x="38641" y="30651"/>
                </a:lnTo>
                <a:lnTo>
                  <a:pt x="40623" y="25872"/>
                </a:lnTo>
                <a:lnTo>
                  <a:pt x="40574" y="14550"/>
                </a:lnTo>
                <a:lnTo>
                  <a:pt x="38671" y="9893"/>
                </a:lnTo>
                <a:lnTo>
                  <a:pt x="30863" y="1978"/>
                </a:lnTo>
                <a:lnTo>
                  <a:pt x="26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37213" y="7531370"/>
            <a:ext cx="169001" cy="2404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40163" y="7530616"/>
            <a:ext cx="342900" cy="239395"/>
          </a:xfrm>
          <a:custGeom>
            <a:avLst/>
            <a:gdLst/>
            <a:ahLst/>
            <a:cxnLst/>
            <a:rect l="l" t="t" r="r" b="b"/>
            <a:pathLst>
              <a:path w="342900" h="239395">
                <a:moveTo>
                  <a:pt x="133001" y="32588"/>
                </a:moveTo>
                <a:lnTo>
                  <a:pt x="81276" y="32588"/>
                </a:lnTo>
                <a:lnTo>
                  <a:pt x="88480" y="34850"/>
                </a:lnTo>
                <a:lnTo>
                  <a:pt x="95839" y="39376"/>
                </a:lnTo>
                <a:lnTo>
                  <a:pt x="104202" y="44405"/>
                </a:lnTo>
                <a:lnTo>
                  <a:pt x="108384" y="50138"/>
                </a:lnTo>
                <a:lnTo>
                  <a:pt x="108306" y="57481"/>
                </a:lnTo>
                <a:lnTo>
                  <a:pt x="90859" y="95076"/>
                </a:lnTo>
                <a:lnTo>
                  <a:pt x="49099" y="125768"/>
                </a:lnTo>
                <a:lnTo>
                  <a:pt x="35410" y="135857"/>
                </a:lnTo>
                <a:lnTo>
                  <a:pt x="4799" y="174668"/>
                </a:lnTo>
                <a:lnTo>
                  <a:pt x="0" y="214938"/>
                </a:lnTo>
                <a:lnTo>
                  <a:pt x="604" y="220973"/>
                </a:lnTo>
                <a:lnTo>
                  <a:pt x="1814" y="224494"/>
                </a:lnTo>
                <a:lnTo>
                  <a:pt x="3929" y="231232"/>
                </a:lnTo>
                <a:lnTo>
                  <a:pt x="8465" y="234602"/>
                </a:lnTo>
                <a:lnTo>
                  <a:pt x="16526" y="234602"/>
                </a:lnTo>
                <a:lnTo>
                  <a:pt x="18139" y="234803"/>
                </a:lnTo>
                <a:lnTo>
                  <a:pt x="22372" y="235607"/>
                </a:lnTo>
                <a:lnTo>
                  <a:pt x="23985" y="235809"/>
                </a:lnTo>
                <a:lnTo>
                  <a:pt x="29024" y="235809"/>
                </a:lnTo>
                <a:lnTo>
                  <a:pt x="34843" y="235305"/>
                </a:lnTo>
                <a:lnTo>
                  <a:pt x="50262" y="233293"/>
                </a:lnTo>
                <a:lnTo>
                  <a:pt x="56081" y="232792"/>
                </a:lnTo>
                <a:lnTo>
                  <a:pt x="65252" y="232792"/>
                </a:lnTo>
                <a:lnTo>
                  <a:pt x="73012" y="232490"/>
                </a:lnTo>
                <a:lnTo>
                  <a:pt x="93571" y="231282"/>
                </a:lnTo>
                <a:lnTo>
                  <a:pt x="101279" y="230981"/>
                </a:lnTo>
                <a:lnTo>
                  <a:pt x="137777" y="230981"/>
                </a:lnTo>
                <a:lnTo>
                  <a:pt x="140431" y="227989"/>
                </a:lnTo>
                <a:lnTo>
                  <a:pt x="141791" y="224494"/>
                </a:lnTo>
                <a:lnTo>
                  <a:pt x="141791" y="214335"/>
                </a:lnTo>
                <a:lnTo>
                  <a:pt x="137256" y="209457"/>
                </a:lnTo>
                <a:lnTo>
                  <a:pt x="130130" y="206691"/>
                </a:lnTo>
                <a:lnTo>
                  <a:pt x="29477" y="206691"/>
                </a:lnTo>
                <a:lnTo>
                  <a:pt x="30393" y="194781"/>
                </a:lnTo>
                <a:lnTo>
                  <a:pt x="51631" y="159459"/>
                </a:lnTo>
                <a:lnTo>
                  <a:pt x="95838" y="129417"/>
                </a:lnTo>
                <a:lnTo>
                  <a:pt x="106419" y="121638"/>
                </a:lnTo>
                <a:lnTo>
                  <a:pt x="132514" y="89927"/>
                </a:lnTo>
                <a:lnTo>
                  <a:pt x="139373" y="55217"/>
                </a:lnTo>
                <a:lnTo>
                  <a:pt x="138032" y="44053"/>
                </a:lnTo>
                <a:lnTo>
                  <a:pt x="134007" y="33945"/>
                </a:lnTo>
                <a:lnTo>
                  <a:pt x="133001" y="32588"/>
                </a:lnTo>
                <a:close/>
              </a:path>
              <a:path w="342900" h="239395">
                <a:moveTo>
                  <a:pt x="137777" y="230981"/>
                </a:moveTo>
                <a:lnTo>
                  <a:pt x="108839" y="230981"/>
                </a:lnTo>
                <a:lnTo>
                  <a:pt x="112340" y="231761"/>
                </a:lnTo>
                <a:lnTo>
                  <a:pt x="121511" y="234878"/>
                </a:lnTo>
                <a:lnTo>
                  <a:pt x="125063" y="235658"/>
                </a:lnTo>
                <a:lnTo>
                  <a:pt x="131613" y="235658"/>
                </a:lnTo>
                <a:lnTo>
                  <a:pt x="134989" y="234124"/>
                </a:lnTo>
                <a:lnTo>
                  <a:pt x="137777" y="230981"/>
                </a:lnTo>
                <a:close/>
              </a:path>
              <a:path w="342900" h="239395">
                <a:moveTo>
                  <a:pt x="114079" y="202013"/>
                </a:moveTo>
                <a:lnTo>
                  <a:pt x="106419" y="202013"/>
                </a:lnTo>
                <a:lnTo>
                  <a:pt x="98398" y="202127"/>
                </a:lnTo>
                <a:lnTo>
                  <a:pt x="88091" y="202466"/>
                </a:lnTo>
                <a:lnTo>
                  <a:pt x="60617" y="203824"/>
                </a:lnTo>
                <a:lnTo>
                  <a:pt x="29477" y="206691"/>
                </a:lnTo>
                <a:lnTo>
                  <a:pt x="130130" y="206691"/>
                </a:lnTo>
                <a:lnTo>
                  <a:pt x="121334" y="203321"/>
                </a:lnTo>
                <a:lnTo>
                  <a:pt x="114079" y="202013"/>
                </a:lnTo>
                <a:close/>
              </a:path>
              <a:path w="342900" h="239395">
                <a:moveTo>
                  <a:pt x="74221" y="3620"/>
                </a:moveTo>
                <a:lnTo>
                  <a:pt x="36582" y="14030"/>
                </a:lnTo>
                <a:lnTo>
                  <a:pt x="5895" y="38018"/>
                </a:lnTo>
                <a:lnTo>
                  <a:pt x="2066" y="41438"/>
                </a:lnTo>
                <a:lnTo>
                  <a:pt x="151" y="45511"/>
                </a:lnTo>
                <a:lnTo>
                  <a:pt x="151" y="58487"/>
                </a:lnTo>
                <a:lnTo>
                  <a:pt x="5341" y="62610"/>
                </a:lnTo>
                <a:lnTo>
                  <a:pt x="18341" y="62610"/>
                </a:lnTo>
                <a:lnTo>
                  <a:pt x="21818" y="60900"/>
                </a:lnTo>
                <a:lnTo>
                  <a:pt x="47767" y="40584"/>
                </a:lnTo>
                <a:lnTo>
                  <a:pt x="54126" y="37085"/>
                </a:lnTo>
                <a:lnTo>
                  <a:pt x="60654" y="34586"/>
                </a:lnTo>
                <a:lnTo>
                  <a:pt x="67353" y="33087"/>
                </a:lnTo>
                <a:lnTo>
                  <a:pt x="74221" y="32588"/>
                </a:lnTo>
                <a:lnTo>
                  <a:pt x="133001" y="32588"/>
                </a:lnTo>
                <a:lnTo>
                  <a:pt x="127299" y="24893"/>
                </a:lnTo>
                <a:lnTo>
                  <a:pt x="117908" y="16897"/>
                </a:lnTo>
                <a:lnTo>
                  <a:pt x="107978" y="11088"/>
                </a:lnTo>
                <a:lnTo>
                  <a:pt x="97387" y="6939"/>
                </a:lnTo>
                <a:lnTo>
                  <a:pt x="86134" y="4450"/>
                </a:lnTo>
                <a:lnTo>
                  <a:pt x="74221" y="3620"/>
                </a:lnTo>
                <a:close/>
              </a:path>
              <a:path w="342900" h="239395">
                <a:moveTo>
                  <a:pt x="302616" y="0"/>
                </a:moveTo>
                <a:lnTo>
                  <a:pt x="291228" y="0"/>
                </a:lnTo>
                <a:lnTo>
                  <a:pt x="283784" y="876"/>
                </a:lnTo>
                <a:lnTo>
                  <a:pt x="277020" y="3507"/>
                </a:lnTo>
                <a:lnTo>
                  <a:pt x="270935" y="7892"/>
                </a:lnTo>
                <a:lnTo>
                  <a:pt x="265531" y="14030"/>
                </a:lnTo>
                <a:lnTo>
                  <a:pt x="191159" y="122354"/>
                </a:lnTo>
                <a:lnTo>
                  <a:pt x="178158" y="137744"/>
                </a:lnTo>
                <a:lnTo>
                  <a:pt x="172615" y="144684"/>
                </a:lnTo>
                <a:lnTo>
                  <a:pt x="169844" y="150416"/>
                </a:lnTo>
                <a:lnTo>
                  <a:pt x="169844" y="160574"/>
                </a:lnTo>
                <a:lnTo>
                  <a:pt x="212322" y="167012"/>
                </a:lnTo>
                <a:lnTo>
                  <a:pt x="278984" y="168672"/>
                </a:lnTo>
                <a:lnTo>
                  <a:pt x="279035" y="206388"/>
                </a:lnTo>
                <a:lnTo>
                  <a:pt x="278632" y="213027"/>
                </a:lnTo>
                <a:lnTo>
                  <a:pt x="278531" y="217402"/>
                </a:lnTo>
                <a:lnTo>
                  <a:pt x="279532" y="226973"/>
                </a:lnTo>
                <a:lnTo>
                  <a:pt x="282537" y="233810"/>
                </a:lnTo>
                <a:lnTo>
                  <a:pt x="287545" y="237912"/>
                </a:lnTo>
                <a:lnTo>
                  <a:pt x="294556" y="239279"/>
                </a:lnTo>
                <a:lnTo>
                  <a:pt x="303725" y="239279"/>
                </a:lnTo>
                <a:lnTo>
                  <a:pt x="308311" y="234602"/>
                </a:lnTo>
                <a:lnTo>
                  <a:pt x="308311" y="169426"/>
                </a:lnTo>
                <a:lnTo>
                  <a:pt x="327979" y="169426"/>
                </a:lnTo>
                <a:lnTo>
                  <a:pt x="330835" y="168672"/>
                </a:lnTo>
                <a:lnTo>
                  <a:pt x="338493" y="166761"/>
                </a:lnTo>
                <a:lnTo>
                  <a:pt x="342323" y="162184"/>
                </a:lnTo>
                <a:lnTo>
                  <a:pt x="342323" y="154942"/>
                </a:lnTo>
                <a:lnTo>
                  <a:pt x="340584" y="148408"/>
                </a:lnTo>
                <a:lnTo>
                  <a:pt x="335369" y="143741"/>
                </a:lnTo>
                <a:lnTo>
                  <a:pt x="326677" y="140940"/>
                </a:lnTo>
                <a:lnTo>
                  <a:pt x="316462" y="140157"/>
                </a:lnTo>
                <a:lnTo>
                  <a:pt x="308311" y="140157"/>
                </a:lnTo>
                <a:lnTo>
                  <a:pt x="308311" y="139553"/>
                </a:lnTo>
                <a:lnTo>
                  <a:pt x="278984" y="139553"/>
                </a:lnTo>
                <a:lnTo>
                  <a:pt x="215949" y="138045"/>
                </a:lnTo>
                <a:lnTo>
                  <a:pt x="228392" y="120035"/>
                </a:lnTo>
                <a:lnTo>
                  <a:pt x="243046" y="97989"/>
                </a:lnTo>
                <a:lnTo>
                  <a:pt x="259910" y="71908"/>
                </a:lnTo>
                <a:lnTo>
                  <a:pt x="278984" y="41790"/>
                </a:lnTo>
                <a:lnTo>
                  <a:pt x="308311" y="41790"/>
                </a:lnTo>
                <a:lnTo>
                  <a:pt x="308311" y="4927"/>
                </a:lnTo>
                <a:lnTo>
                  <a:pt x="302616" y="0"/>
                </a:lnTo>
                <a:close/>
              </a:path>
              <a:path w="342900" h="239395">
                <a:moveTo>
                  <a:pt x="327979" y="169426"/>
                </a:moveTo>
                <a:lnTo>
                  <a:pt x="308311" y="169426"/>
                </a:lnTo>
                <a:lnTo>
                  <a:pt x="319900" y="169829"/>
                </a:lnTo>
                <a:lnTo>
                  <a:pt x="327407" y="169578"/>
                </a:lnTo>
                <a:lnTo>
                  <a:pt x="327979" y="169426"/>
                </a:lnTo>
                <a:close/>
              </a:path>
              <a:path w="342900" h="239395">
                <a:moveTo>
                  <a:pt x="314509" y="140007"/>
                </a:moveTo>
                <a:lnTo>
                  <a:pt x="312089" y="140007"/>
                </a:lnTo>
                <a:lnTo>
                  <a:pt x="310023" y="140056"/>
                </a:lnTo>
                <a:lnTo>
                  <a:pt x="308311" y="140157"/>
                </a:lnTo>
                <a:lnTo>
                  <a:pt x="316462" y="140157"/>
                </a:lnTo>
                <a:lnTo>
                  <a:pt x="314509" y="140007"/>
                </a:lnTo>
                <a:close/>
              </a:path>
              <a:path w="342900" h="239395">
                <a:moveTo>
                  <a:pt x="308311" y="41790"/>
                </a:moveTo>
                <a:lnTo>
                  <a:pt x="278984" y="41790"/>
                </a:lnTo>
                <a:lnTo>
                  <a:pt x="278984" y="139553"/>
                </a:lnTo>
                <a:lnTo>
                  <a:pt x="308311" y="139553"/>
                </a:lnTo>
                <a:lnTo>
                  <a:pt x="308311" y="41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97507" y="8076153"/>
            <a:ext cx="979169" cy="248920"/>
          </a:xfrm>
          <a:custGeom>
            <a:avLst/>
            <a:gdLst/>
            <a:ahLst/>
            <a:cxnLst/>
            <a:rect l="l" t="t" r="r" b="b"/>
            <a:pathLst>
              <a:path w="979170" h="248920">
                <a:moveTo>
                  <a:pt x="19298" y="181797"/>
                </a:moveTo>
                <a:lnTo>
                  <a:pt x="11236" y="181797"/>
                </a:lnTo>
                <a:lnTo>
                  <a:pt x="7684" y="183131"/>
                </a:lnTo>
                <a:lnTo>
                  <a:pt x="1537" y="188461"/>
                </a:lnTo>
                <a:lnTo>
                  <a:pt x="0" y="191805"/>
                </a:lnTo>
                <a:lnTo>
                  <a:pt x="46" y="197809"/>
                </a:lnTo>
                <a:lnTo>
                  <a:pt x="28418" y="232037"/>
                </a:lnTo>
                <a:lnTo>
                  <a:pt x="69385" y="241542"/>
                </a:lnTo>
                <a:lnTo>
                  <a:pt x="83924" y="240245"/>
                </a:lnTo>
                <a:lnTo>
                  <a:pt x="97312" y="236356"/>
                </a:lnTo>
                <a:lnTo>
                  <a:pt x="109546" y="229873"/>
                </a:lnTo>
                <a:lnTo>
                  <a:pt x="120629" y="220798"/>
                </a:lnTo>
                <a:lnTo>
                  <a:pt x="127543" y="212575"/>
                </a:lnTo>
                <a:lnTo>
                  <a:pt x="60817" y="212575"/>
                </a:lnTo>
                <a:lnTo>
                  <a:pt x="53461" y="211343"/>
                </a:lnTo>
                <a:lnTo>
                  <a:pt x="41168" y="206415"/>
                </a:lnTo>
                <a:lnTo>
                  <a:pt x="36278" y="202718"/>
                </a:lnTo>
                <a:lnTo>
                  <a:pt x="32651" y="197789"/>
                </a:lnTo>
                <a:lnTo>
                  <a:pt x="25698" y="187380"/>
                </a:lnTo>
                <a:lnTo>
                  <a:pt x="22774" y="183658"/>
                </a:lnTo>
                <a:lnTo>
                  <a:pt x="19298" y="181797"/>
                </a:lnTo>
                <a:close/>
              </a:path>
              <a:path w="979170" h="248920">
                <a:moveTo>
                  <a:pt x="128563" y="33342"/>
                </a:moveTo>
                <a:lnTo>
                  <a:pt x="67721" y="33342"/>
                </a:lnTo>
                <a:lnTo>
                  <a:pt x="77141" y="33870"/>
                </a:lnTo>
                <a:lnTo>
                  <a:pt x="85445" y="35454"/>
                </a:lnTo>
                <a:lnTo>
                  <a:pt x="92635" y="38094"/>
                </a:lnTo>
                <a:lnTo>
                  <a:pt x="98710" y="41790"/>
                </a:lnTo>
                <a:lnTo>
                  <a:pt x="105764" y="47222"/>
                </a:lnTo>
                <a:lnTo>
                  <a:pt x="109190" y="54363"/>
                </a:lnTo>
                <a:lnTo>
                  <a:pt x="109003" y="62611"/>
                </a:lnTo>
                <a:lnTo>
                  <a:pt x="108888" y="69349"/>
                </a:lnTo>
                <a:lnTo>
                  <a:pt x="51697" y="97914"/>
                </a:lnTo>
                <a:lnTo>
                  <a:pt x="42931" y="101032"/>
                </a:lnTo>
                <a:lnTo>
                  <a:pt x="38547" y="105558"/>
                </a:lnTo>
                <a:lnTo>
                  <a:pt x="38547" y="119438"/>
                </a:lnTo>
                <a:lnTo>
                  <a:pt x="44140" y="123964"/>
                </a:lnTo>
                <a:lnTo>
                  <a:pt x="55326" y="125070"/>
                </a:lnTo>
                <a:lnTo>
                  <a:pt x="66966" y="126928"/>
                </a:lnTo>
                <a:lnTo>
                  <a:pt x="101969" y="146768"/>
                </a:lnTo>
                <a:lnTo>
                  <a:pt x="111408" y="175762"/>
                </a:lnTo>
                <a:lnTo>
                  <a:pt x="110586" y="183306"/>
                </a:lnTo>
                <a:lnTo>
                  <a:pt x="77368" y="211934"/>
                </a:lnTo>
                <a:lnTo>
                  <a:pt x="69385" y="212575"/>
                </a:lnTo>
                <a:lnTo>
                  <a:pt x="127543" y="212575"/>
                </a:lnTo>
                <a:lnTo>
                  <a:pt x="129822" y="209864"/>
                </a:lnTo>
                <a:lnTo>
                  <a:pt x="136388" y="197809"/>
                </a:lnTo>
                <a:lnTo>
                  <a:pt x="140328" y="184632"/>
                </a:lnTo>
                <a:lnTo>
                  <a:pt x="141641" y="170332"/>
                </a:lnTo>
                <a:lnTo>
                  <a:pt x="141018" y="159776"/>
                </a:lnTo>
                <a:lnTo>
                  <a:pt x="119155" y="120714"/>
                </a:lnTo>
                <a:lnTo>
                  <a:pt x="101582" y="111493"/>
                </a:lnTo>
                <a:lnTo>
                  <a:pt x="103799" y="110788"/>
                </a:lnTo>
                <a:lnTo>
                  <a:pt x="134403" y="78829"/>
                </a:lnTo>
                <a:lnTo>
                  <a:pt x="136198" y="62611"/>
                </a:lnTo>
                <a:lnTo>
                  <a:pt x="134923" y="49174"/>
                </a:lnTo>
                <a:lnTo>
                  <a:pt x="131097" y="37378"/>
                </a:lnTo>
                <a:lnTo>
                  <a:pt x="128563" y="33342"/>
                </a:lnTo>
                <a:close/>
              </a:path>
              <a:path w="979170" h="248920">
                <a:moveTo>
                  <a:pt x="64244" y="4375"/>
                </a:moveTo>
                <a:lnTo>
                  <a:pt x="21021" y="19745"/>
                </a:lnTo>
                <a:lnTo>
                  <a:pt x="8012" y="37114"/>
                </a:lnTo>
                <a:lnTo>
                  <a:pt x="8012" y="41036"/>
                </a:lnTo>
                <a:lnTo>
                  <a:pt x="9447" y="44531"/>
                </a:lnTo>
                <a:lnTo>
                  <a:pt x="15191" y="50666"/>
                </a:lnTo>
                <a:lnTo>
                  <a:pt x="18643" y="52200"/>
                </a:lnTo>
                <a:lnTo>
                  <a:pt x="24690" y="52200"/>
                </a:lnTo>
                <a:lnTo>
                  <a:pt x="27362" y="51145"/>
                </a:lnTo>
                <a:lnTo>
                  <a:pt x="47767" y="38320"/>
                </a:lnTo>
                <a:lnTo>
                  <a:pt x="54218" y="35001"/>
                </a:lnTo>
                <a:lnTo>
                  <a:pt x="60868" y="33342"/>
                </a:lnTo>
                <a:lnTo>
                  <a:pt x="128563" y="33342"/>
                </a:lnTo>
                <a:lnTo>
                  <a:pt x="124720" y="27222"/>
                </a:lnTo>
                <a:lnTo>
                  <a:pt x="115792" y="18707"/>
                </a:lnTo>
                <a:lnTo>
                  <a:pt x="105427" y="12437"/>
                </a:lnTo>
                <a:lnTo>
                  <a:pt x="93381" y="7958"/>
                </a:lnTo>
                <a:lnTo>
                  <a:pt x="79654" y="5270"/>
                </a:lnTo>
                <a:lnTo>
                  <a:pt x="64244" y="4375"/>
                </a:lnTo>
                <a:close/>
              </a:path>
              <a:path w="979170" h="248920">
                <a:moveTo>
                  <a:pt x="262357" y="0"/>
                </a:moveTo>
                <a:lnTo>
                  <a:pt x="224452" y="9542"/>
                </a:lnTo>
                <a:lnTo>
                  <a:pt x="195390" y="38169"/>
                </a:lnTo>
                <a:lnTo>
                  <a:pt x="179745" y="73548"/>
                </a:lnTo>
                <a:lnTo>
                  <a:pt x="174531" y="114509"/>
                </a:lnTo>
                <a:lnTo>
                  <a:pt x="175532" y="139167"/>
                </a:lnTo>
                <a:lnTo>
                  <a:pt x="183544" y="181184"/>
                </a:lnTo>
                <a:lnTo>
                  <a:pt x="202685" y="216894"/>
                </a:lnTo>
                <a:lnTo>
                  <a:pt x="236243" y="237865"/>
                </a:lnTo>
                <a:lnTo>
                  <a:pt x="257671" y="240487"/>
                </a:lnTo>
                <a:lnTo>
                  <a:pt x="277794" y="238370"/>
                </a:lnTo>
                <a:lnTo>
                  <a:pt x="295235" y="232019"/>
                </a:lnTo>
                <a:lnTo>
                  <a:pt x="309992" y="221434"/>
                </a:lnTo>
                <a:lnTo>
                  <a:pt x="318071" y="211519"/>
                </a:lnTo>
                <a:lnTo>
                  <a:pt x="257671" y="211519"/>
                </a:lnTo>
                <a:lnTo>
                  <a:pt x="245058" y="209963"/>
                </a:lnTo>
                <a:lnTo>
                  <a:pt x="211424" y="172633"/>
                </a:lnTo>
                <a:lnTo>
                  <a:pt x="203943" y="114509"/>
                </a:lnTo>
                <a:lnTo>
                  <a:pt x="203934" y="110738"/>
                </a:lnTo>
                <a:lnTo>
                  <a:pt x="204716" y="97207"/>
                </a:lnTo>
                <a:lnTo>
                  <a:pt x="217613" y="57632"/>
                </a:lnTo>
                <a:lnTo>
                  <a:pt x="248874" y="30899"/>
                </a:lnTo>
                <a:lnTo>
                  <a:pt x="262205" y="29117"/>
                </a:lnTo>
                <a:lnTo>
                  <a:pt x="320472" y="29117"/>
                </a:lnTo>
                <a:lnTo>
                  <a:pt x="312127" y="19009"/>
                </a:lnTo>
                <a:lnTo>
                  <a:pt x="297729" y="8448"/>
                </a:lnTo>
                <a:lnTo>
                  <a:pt x="281139" y="2112"/>
                </a:lnTo>
                <a:lnTo>
                  <a:pt x="262357" y="0"/>
                </a:lnTo>
                <a:close/>
              </a:path>
              <a:path w="979170" h="248920">
                <a:moveTo>
                  <a:pt x="320472" y="29117"/>
                </a:moveTo>
                <a:lnTo>
                  <a:pt x="262205" y="29117"/>
                </a:lnTo>
                <a:lnTo>
                  <a:pt x="274180" y="30390"/>
                </a:lnTo>
                <a:lnTo>
                  <a:pt x="284559" y="34209"/>
                </a:lnTo>
                <a:lnTo>
                  <a:pt x="310106" y="74982"/>
                </a:lnTo>
                <a:lnTo>
                  <a:pt x="313177" y="114509"/>
                </a:lnTo>
                <a:lnTo>
                  <a:pt x="312695" y="129352"/>
                </a:lnTo>
                <a:lnTo>
                  <a:pt x="303625" y="175008"/>
                </a:lnTo>
                <a:lnTo>
                  <a:pt x="272561" y="209237"/>
                </a:lnTo>
                <a:lnTo>
                  <a:pt x="257671" y="211519"/>
                </a:lnTo>
                <a:lnTo>
                  <a:pt x="318071" y="211519"/>
                </a:lnTo>
                <a:lnTo>
                  <a:pt x="338166" y="164316"/>
                </a:lnTo>
                <a:lnTo>
                  <a:pt x="343532" y="105156"/>
                </a:lnTo>
                <a:lnTo>
                  <a:pt x="342332" y="84911"/>
                </a:lnTo>
                <a:lnTo>
                  <a:pt x="338733" y="66269"/>
                </a:lnTo>
                <a:lnTo>
                  <a:pt x="332733" y="49230"/>
                </a:lnTo>
                <a:lnTo>
                  <a:pt x="324333" y="33794"/>
                </a:lnTo>
                <a:lnTo>
                  <a:pt x="320472" y="29117"/>
                </a:lnTo>
                <a:close/>
              </a:path>
              <a:path w="979170" h="248920">
                <a:moveTo>
                  <a:pt x="398190" y="211217"/>
                </a:moveTo>
                <a:lnTo>
                  <a:pt x="387809" y="211217"/>
                </a:lnTo>
                <a:lnTo>
                  <a:pt x="383376" y="213053"/>
                </a:lnTo>
                <a:lnTo>
                  <a:pt x="376120" y="220395"/>
                </a:lnTo>
                <a:lnTo>
                  <a:pt x="374305" y="224796"/>
                </a:lnTo>
                <a:lnTo>
                  <a:pt x="374305" y="235155"/>
                </a:lnTo>
                <a:lnTo>
                  <a:pt x="376120" y="239581"/>
                </a:lnTo>
                <a:lnTo>
                  <a:pt x="383376" y="246823"/>
                </a:lnTo>
                <a:lnTo>
                  <a:pt x="387809" y="248632"/>
                </a:lnTo>
                <a:lnTo>
                  <a:pt x="398190" y="248632"/>
                </a:lnTo>
                <a:lnTo>
                  <a:pt x="402598" y="246823"/>
                </a:lnTo>
                <a:lnTo>
                  <a:pt x="409955" y="239581"/>
                </a:lnTo>
                <a:lnTo>
                  <a:pt x="411794" y="235155"/>
                </a:lnTo>
                <a:lnTo>
                  <a:pt x="411794" y="224796"/>
                </a:lnTo>
                <a:lnTo>
                  <a:pt x="409955" y="220395"/>
                </a:lnTo>
                <a:lnTo>
                  <a:pt x="402598" y="213053"/>
                </a:lnTo>
                <a:lnTo>
                  <a:pt x="398190" y="211217"/>
                </a:lnTo>
                <a:close/>
              </a:path>
              <a:path w="979170" h="248920">
                <a:moveTo>
                  <a:pt x="531206" y="0"/>
                </a:moveTo>
                <a:lnTo>
                  <a:pt x="493302" y="9542"/>
                </a:lnTo>
                <a:lnTo>
                  <a:pt x="464240" y="38169"/>
                </a:lnTo>
                <a:lnTo>
                  <a:pt x="448595" y="73549"/>
                </a:lnTo>
                <a:lnTo>
                  <a:pt x="443379" y="114510"/>
                </a:lnTo>
                <a:lnTo>
                  <a:pt x="444381" y="139168"/>
                </a:lnTo>
                <a:lnTo>
                  <a:pt x="452393" y="181184"/>
                </a:lnTo>
                <a:lnTo>
                  <a:pt x="471534" y="216894"/>
                </a:lnTo>
                <a:lnTo>
                  <a:pt x="505092" y="237865"/>
                </a:lnTo>
                <a:lnTo>
                  <a:pt x="526520" y="240487"/>
                </a:lnTo>
                <a:lnTo>
                  <a:pt x="546644" y="238370"/>
                </a:lnTo>
                <a:lnTo>
                  <a:pt x="564084" y="232019"/>
                </a:lnTo>
                <a:lnTo>
                  <a:pt x="578841" y="221434"/>
                </a:lnTo>
                <a:lnTo>
                  <a:pt x="586920" y="211519"/>
                </a:lnTo>
                <a:lnTo>
                  <a:pt x="526520" y="211519"/>
                </a:lnTo>
                <a:lnTo>
                  <a:pt x="513907" y="209963"/>
                </a:lnTo>
                <a:lnTo>
                  <a:pt x="480274" y="172633"/>
                </a:lnTo>
                <a:lnTo>
                  <a:pt x="472793" y="114510"/>
                </a:lnTo>
                <a:lnTo>
                  <a:pt x="472785" y="110738"/>
                </a:lnTo>
                <a:lnTo>
                  <a:pt x="473566" y="97207"/>
                </a:lnTo>
                <a:lnTo>
                  <a:pt x="486462" y="57632"/>
                </a:lnTo>
                <a:lnTo>
                  <a:pt x="517723" y="30899"/>
                </a:lnTo>
                <a:lnTo>
                  <a:pt x="531054" y="29117"/>
                </a:lnTo>
                <a:lnTo>
                  <a:pt x="589322" y="29117"/>
                </a:lnTo>
                <a:lnTo>
                  <a:pt x="580977" y="19009"/>
                </a:lnTo>
                <a:lnTo>
                  <a:pt x="566578" y="8448"/>
                </a:lnTo>
                <a:lnTo>
                  <a:pt x="549988" y="2112"/>
                </a:lnTo>
                <a:lnTo>
                  <a:pt x="531206" y="0"/>
                </a:lnTo>
                <a:close/>
              </a:path>
              <a:path w="979170" h="248920">
                <a:moveTo>
                  <a:pt x="589322" y="29117"/>
                </a:moveTo>
                <a:lnTo>
                  <a:pt x="531054" y="29117"/>
                </a:lnTo>
                <a:lnTo>
                  <a:pt x="543029" y="30390"/>
                </a:lnTo>
                <a:lnTo>
                  <a:pt x="553408" y="34209"/>
                </a:lnTo>
                <a:lnTo>
                  <a:pt x="578955" y="74982"/>
                </a:lnTo>
                <a:lnTo>
                  <a:pt x="582026" y="114510"/>
                </a:lnTo>
                <a:lnTo>
                  <a:pt x="581544" y="129352"/>
                </a:lnTo>
                <a:lnTo>
                  <a:pt x="572474" y="175008"/>
                </a:lnTo>
                <a:lnTo>
                  <a:pt x="541410" y="209237"/>
                </a:lnTo>
                <a:lnTo>
                  <a:pt x="526520" y="211519"/>
                </a:lnTo>
                <a:lnTo>
                  <a:pt x="586920" y="211519"/>
                </a:lnTo>
                <a:lnTo>
                  <a:pt x="607015" y="164316"/>
                </a:lnTo>
                <a:lnTo>
                  <a:pt x="612382" y="105156"/>
                </a:lnTo>
                <a:lnTo>
                  <a:pt x="611182" y="84911"/>
                </a:lnTo>
                <a:lnTo>
                  <a:pt x="607582" y="66269"/>
                </a:lnTo>
                <a:lnTo>
                  <a:pt x="601583" y="49230"/>
                </a:lnTo>
                <a:lnTo>
                  <a:pt x="593183" y="33794"/>
                </a:lnTo>
                <a:lnTo>
                  <a:pt x="589322" y="29117"/>
                </a:lnTo>
                <a:close/>
              </a:path>
              <a:path w="979170" h="248920">
                <a:moveTo>
                  <a:pt x="718586" y="0"/>
                </a:moveTo>
                <a:lnTo>
                  <a:pt x="680681" y="9542"/>
                </a:lnTo>
                <a:lnTo>
                  <a:pt x="651620" y="38169"/>
                </a:lnTo>
                <a:lnTo>
                  <a:pt x="635974" y="73549"/>
                </a:lnTo>
                <a:lnTo>
                  <a:pt x="630759" y="114510"/>
                </a:lnTo>
                <a:lnTo>
                  <a:pt x="631761" y="139168"/>
                </a:lnTo>
                <a:lnTo>
                  <a:pt x="639772" y="181185"/>
                </a:lnTo>
                <a:lnTo>
                  <a:pt x="658914" y="216894"/>
                </a:lnTo>
                <a:lnTo>
                  <a:pt x="692472" y="237865"/>
                </a:lnTo>
                <a:lnTo>
                  <a:pt x="713900" y="240487"/>
                </a:lnTo>
                <a:lnTo>
                  <a:pt x="734023" y="238370"/>
                </a:lnTo>
                <a:lnTo>
                  <a:pt x="751464" y="232019"/>
                </a:lnTo>
                <a:lnTo>
                  <a:pt x="766221" y="221434"/>
                </a:lnTo>
                <a:lnTo>
                  <a:pt x="774300" y="211519"/>
                </a:lnTo>
                <a:lnTo>
                  <a:pt x="713900" y="211519"/>
                </a:lnTo>
                <a:lnTo>
                  <a:pt x="701286" y="209963"/>
                </a:lnTo>
                <a:lnTo>
                  <a:pt x="667653" y="172633"/>
                </a:lnTo>
                <a:lnTo>
                  <a:pt x="660173" y="114510"/>
                </a:lnTo>
                <a:lnTo>
                  <a:pt x="660164" y="110738"/>
                </a:lnTo>
                <a:lnTo>
                  <a:pt x="660945" y="97207"/>
                </a:lnTo>
                <a:lnTo>
                  <a:pt x="673841" y="57632"/>
                </a:lnTo>
                <a:lnTo>
                  <a:pt x="705103" y="30899"/>
                </a:lnTo>
                <a:lnTo>
                  <a:pt x="718435" y="29117"/>
                </a:lnTo>
                <a:lnTo>
                  <a:pt x="776701" y="29117"/>
                </a:lnTo>
                <a:lnTo>
                  <a:pt x="768356" y="19009"/>
                </a:lnTo>
                <a:lnTo>
                  <a:pt x="753958" y="8448"/>
                </a:lnTo>
                <a:lnTo>
                  <a:pt x="737368" y="2112"/>
                </a:lnTo>
                <a:lnTo>
                  <a:pt x="718586" y="0"/>
                </a:lnTo>
                <a:close/>
              </a:path>
              <a:path w="979170" h="248920">
                <a:moveTo>
                  <a:pt x="776701" y="29117"/>
                </a:moveTo>
                <a:lnTo>
                  <a:pt x="718435" y="29117"/>
                </a:lnTo>
                <a:lnTo>
                  <a:pt x="730410" y="30390"/>
                </a:lnTo>
                <a:lnTo>
                  <a:pt x="740788" y="34209"/>
                </a:lnTo>
                <a:lnTo>
                  <a:pt x="766334" y="74982"/>
                </a:lnTo>
                <a:lnTo>
                  <a:pt x="769406" y="114510"/>
                </a:lnTo>
                <a:lnTo>
                  <a:pt x="768923" y="129352"/>
                </a:lnTo>
                <a:lnTo>
                  <a:pt x="759853" y="175008"/>
                </a:lnTo>
                <a:lnTo>
                  <a:pt x="728789" y="209237"/>
                </a:lnTo>
                <a:lnTo>
                  <a:pt x="713900" y="211519"/>
                </a:lnTo>
                <a:lnTo>
                  <a:pt x="774300" y="211519"/>
                </a:lnTo>
                <a:lnTo>
                  <a:pt x="794394" y="164316"/>
                </a:lnTo>
                <a:lnTo>
                  <a:pt x="799760" y="105156"/>
                </a:lnTo>
                <a:lnTo>
                  <a:pt x="798561" y="84911"/>
                </a:lnTo>
                <a:lnTo>
                  <a:pt x="794961" y="66269"/>
                </a:lnTo>
                <a:lnTo>
                  <a:pt x="788962" y="49230"/>
                </a:lnTo>
                <a:lnTo>
                  <a:pt x="780563" y="33794"/>
                </a:lnTo>
                <a:lnTo>
                  <a:pt x="776701" y="29117"/>
                </a:lnTo>
                <a:close/>
              </a:path>
              <a:path w="979170" h="248920">
                <a:moveTo>
                  <a:pt x="903546" y="4375"/>
                </a:moveTo>
                <a:lnTo>
                  <a:pt x="865907" y="14841"/>
                </a:lnTo>
                <a:lnTo>
                  <a:pt x="839944" y="44054"/>
                </a:lnTo>
                <a:lnTo>
                  <a:pt x="834767" y="70154"/>
                </a:lnTo>
                <a:lnTo>
                  <a:pt x="836448" y="84308"/>
                </a:lnTo>
                <a:lnTo>
                  <a:pt x="841493" y="96745"/>
                </a:lnTo>
                <a:lnTo>
                  <a:pt x="849902" y="107466"/>
                </a:lnTo>
                <a:lnTo>
                  <a:pt x="861674" y="116471"/>
                </a:lnTo>
                <a:lnTo>
                  <a:pt x="846435" y="127239"/>
                </a:lnTo>
                <a:lnTo>
                  <a:pt x="835623" y="141931"/>
                </a:lnTo>
                <a:lnTo>
                  <a:pt x="829278" y="160431"/>
                </a:lnTo>
                <a:lnTo>
                  <a:pt x="827476" y="181496"/>
                </a:lnTo>
                <a:lnTo>
                  <a:pt x="827390" y="183118"/>
                </a:lnTo>
                <a:lnTo>
                  <a:pt x="828957" y="197102"/>
                </a:lnTo>
                <a:lnTo>
                  <a:pt x="850186" y="228869"/>
                </a:lnTo>
                <a:lnTo>
                  <a:pt x="886550" y="241882"/>
                </a:lnTo>
                <a:lnTo>
                  <a:pt x="901733" y="242750"/>
                </a:lnTo>
                <a:lnTo>
                  <a:pt x="917671" y="241750"/>
                </a:lnTo>
                <a:lnTo>
                  <a:pt x="956303" y="226757"/>
                </a:lnTo>
                <a:lnTo>
                  <a:pt x="966816" y="216347"/>
                </a:lnTo>
                <a:lnTo>
                  <a:pt x="901733" y="216347"/>
                </a:lnTo>
                <a:lnTo>
                  <a:pt x="894156" y="215932"/>
                </a:lnTo>
                <a:lnTo>
                  <a:pt x="857848" y="190331"/>
                </a:lnTo>
                <a:lnTo>
                  <a:pt x="856534" y="181496"/>
                </a:lnTo>
                <a:lnTo>
                  <a:pt x="856988" y="170747"/>
                </a:lnTo>
                <a:lnTo>
                  <a:pt x="880343" y="137291"/>
                </a:lnTo>
                <a:lnTo>
                  <a:pt x="900372" y="126881"/>
                </a:lnTo>
                <a:lnTo>
                  <a:pt x="960050" y="126881"/>
                </a:lnTo>
                <a:lnTo>
                  <a:pt x="956114" y="123411"/>
                </a:lnTo>
                <a:lnTo>
                  <a:pt x="947375" y="117414"/>
                </a:lnTo>
                <a:lnTo>
                  <a:pt x="936953" y="111644"/>
                </a:lnTo>
                <a:lnTo>
                  <a:pt x="944729" y="107372"/>
                </a:lnTo>
                <a:lnTo>
                  <a:pt x="951126" y="103157"/>
                </a:lnTo>
                <a:lnTo>
                  <a:pt x="954720" y="100177"/>
                </a:lnTo>
                <a:lnTo>
                  <a:pt x="899012" y="100177"/>
                </a:lnTo>
                <a:lnTo>
                  <a:pt x="883858" y="94962"/>
                </a:lnTo>
                <a:lnTo>
                  <a:pt x="873011" y="88220"/>
                </a:lnTo>
                <a:lnTo>
                  <a:pt x="866473" y="79951"/>
                </a:lnTo>
                <a:lnTo>
                  <a:pt x="864243" y="70154"/>
                </a:lnTo>
                <a:lnTo>
                  <a:pt x="864754" y="61856"/>
                </a:lnTo>
                <a:lnTo>
                  <a:pt x="893919" y="32068"/>
                </a:lnTo>
                <a:lnTo>
                  <a:pt x="903093" y="31380"/>
                </a:lnTo>
                <a:lnTo>
                  <a:pt x="958226" y="31380"/>
                </a:lnTo>
                <a:lnTo>
                  <a:pt x="951163" y="19726"/>
                </a:lnTo>
                <a:lnTo>
                  <a:pt x="931323" y="8061"/>
                </a:lnTo>
                <a:lnTo>
                  <a:pt x="903546" y="4375"/>
                </a:lnTo>
                <a:close/>
              </a:path>
              <a:path w="979170" h="248920">
                <a:moveTo>
                  <a:pt x="960050" y="126881"/>
                </a:moveTo>
                <a:lnTo>
                  <a:pt x="900372" y="126881"/>
                </a:lnTo>
                <a:lnTo>
                  <a:pt x="910339" y="130304"/>
                </a:lnTo>
                <a:lnTo>
                  <a:pt x="918928" y="133935"/>
                </a:lnTo>
                <a:lnTo>
                  <a:pt x="946420" y="164250"/>
                </a:lnTo>
                <a:lnTo>
                  <a:pt x="947384" y="173650"/>
                </a:lnTo>
                <a:lnTo>
                  <a:pt x="946855" y="183118"/>
                </a:lnTo>
                <a:lnTo>
                  <a:pt x="914034" y="215564"/>
                </a:lnTo>
                <a:lnTo>
                  <a:pt x="901733" y="216347"/>
                </a:lnTo>
                <a:lnTo>
                  <a:pt x="966816" y="216347"/>
                </a:lnTo>
                <a:lnTo>
                  <a:pt x="973422" y="205937"/>
                </a:lnTo>
                <a:lnTo>
                  <a:pt x="977702" y="193038"/>
                </a:lnTo>
                <a:lnTo>
                  <a:pt x="979129" y="178479"/>
                </a:lnTo>
                <a:lnTo>
                  <a:pt x="978468" y="165702"/>
                </a:lnTo>
                <a:lnTo>
                  <a:pt x="976484" y="154378"/>
                </a:lnTo>
                <a:lnTo>
                  <a:pt x="973177" y="144505"/>
                </a:lnTo>
                <a:lnTo>
                  <a:pt x="968547" y="136084"/>
                </a:lnTo>
                <a:lnTo>
                  <a:pt x="963172" y="129634"/>
                </a:lnTo>
                <a:lnTo>
                  <a:pt x="960050" y="126881"/>
                </a:lnTo>
                <a:close/>
              </a:path>
              <a:path w="979170" h="248920">
                <a:moveTo>
                  <a:pt x="958226" y="31380"/>
                </a:moveTo>
                <a:lnTo>
                  <a:pt x="903093" y="31380"/>
                </a:lnTo>
                <a:lnTo>
                  <a:pt x="911190" y="31804"/>
                </a:lnTo>
                <a:lnTo>
                  <a:pt x="918096" y="33077"/>
                </a:lnTo>
                <a:lnTo>
                  <a:pt x="937558" y="66986"/>
                </a:lnTo>
                <a:lnTo>
                  <a:pt x="936774" y="73718"/>
                </a:lnTo>
                <a:lnTo>
                  <a:pt x="899012" y="100177"/>
                </a:lnTo>
                <a:lnTo>
                  <a:pt x="954720" y="100177"/>
                </a:lnTo>
                <a:lnTo>
                  <a:pt x="967035" y="66986"/>
                </a:lnTo>
                <a:lnTo>
                  <a:pt x="963067" y="39367"/>
                </a:lnTo>
                <a:lnTo>
                  <a:pt x="958226" y="31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73201" y="7904201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>
                <a:moveTo>
                  <a:pt x="0" y="0"/>
                </a:moveTo>
                <a:lnTo>
                  <a:pt x="0" y="0"/>
                </a:lnTo>
                <a:lnTo>
                  <a:pt x="700636" y="0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97540" y="788052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97540" y="794006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45834" y="7767171"/>
            <a:ext cx="812800" cy="248920"/>
          </a:xfrm>
          <a:custGeom>
            <a:avLst/>
            <a:gdLst/>
            <a:ahLst/>
            <a:cxnLst/>
            <a:rect l="l" t="t" r="r" b="b"/>
            <a:pathLst>
              <a:path w="812800" h="248920">
                <a:moveTo>
                  <a:pt x="87826" y="0"/>
                </a:moveTo>
                <a:lnTo>
                  <a:pt x="49921" y="9542"/>
                </a:lnTo>
                <a:lnTo>
                  <a:pt x="20861" y="38169"/>
                </a:lnTo>
                <a:lnTo>
                  <a:pt x="5215" y="73549"/>
                </a:lnTo>
                <a:lnTo>
                  <a:pt x="0" y="114510"/>
                </a:lnTo>
                <a:lnTo>
                  <a:pt x="1001" y="139168"/>
                </a:lnTo>
                <a:lnTo>
                  <a:pt x="9012" y="181186"/>
                </a:lnTo>
                <a:lnTo>
                  <a:pt x="28154" y="216895"/>
                </a:lnTo>
                <a:lnTo>
                  <a:pt x="61712" y="237865"/>
                </a:lnTo>
                <a:lnTo>
                  <a:pt x="83140" y="240487"/>
                </a:lnTo>
                <a:lnTo>
                  <a:pt x="103264" y="238370"/>
                </a:lnTo>
                <a:lnTo>
                  <a:pt x="120704" y="232019"/>
                </a:lnTo>
                <a:lnTo>
                  <a:pt x="135462" y="221434"/>
                </a:lnTo>
                <a:lnTo>
                  <a:pt x="143541" y="211519"/>
                </a:lnTo>
                <a:lnTo>
                  <a:pt x="83140" y="211519"/>
                </a:lnTo>
                <a:lnTo>
                  <a:pt x="70527" y="209964"/>
                </a:lnTo>
                <a:lnTo>
                  <a:pt x="36894" y="172633"/>
                </a:lnTo>
                <a:lnTo>
                  <a:pt x="29414" y="114510"/>
                </a:lnTo>
                <a:lnTo>
                  <a:pt x="29405" y="110738"/>
                </a:lnTo>
                <a:lnTo>
                  <a:pt x="30186" y="97207"/>
                </a:lnTo>
                <a:lnTo>
                  <a:pt x="43082" y="57632"/>
                </a:lnTo>
                <a:lnTo>
                  <a:pt x="74345" y="30900"/>
                </a:lnTo>
                <a:lnTo>
                  <a:pt x="87675" y="29118"/>
                </a:lnTo>
                <a:lnTo>
                  <a:pt x="145942" y="29118"/>
                </a:lnTo>
                <a:lnTo>
                  <a:pt x="137597" y="19010"/>
                </a:lnTo>
                <a:lnTo>
                  <a:pt x="123198" y="8448"/>
                </a:lnTo>
                <a:lnTo>
                  <a:pt x="106608" y="2112"/>
                </a:lnTo>
                <a:lnTo>
                  <a:pt x="87826" y="0"/>
                </a:lnTo>
                <a:close/>
              </a:path>
              <a:path w="812800" h="248920">
                <a:moveTo>
                  <a:pt x="145942" y="29118"/>
                </a:moveTo>
                <a:lnTo>
                  <a:pt x="87675" y="29118"/>
                </a:lnTo>
                <a:lnTo>
                  <a:pt x="99650" y="30391"/>
                </a:lnTo>
                <a:lnTo>
                  <a:pt x="110028" y="34210"/>
                </a:lnTo>
                <a:lnTo>
                  <a:pt x="135575" y="74983"/>
                </a:lnTo>
                <a:lnTo>
                  <a:pt x="138646" y="114510"/>
                </a:lnTo>
                <a:lnTo>
                  <a:pt x="138164" y="129352"/>
                </a:lnTo>
                <a:lnTo>
                  <a:pt x="129094" y="175009"/>
                </a:lnTo>
                <a:lnTo>
                  <a:pt x="98030" y="209237"/>
                </a:lnTo>
                <a:lnTo>
                  <a:pt x="83140" y="211519"/>
                </a:lnTo>
                <a:lnTo>
                  <a:pt x="143541" y="211519"/>
                </a:lnTo>
                <a:lnTo>
                  <a:pt x="163635" y="164316"/>
                </a:lnTo>
                <a:lnTo>
                  <a:pt x="169001" y="105157"/>
                </a:lnTo>
                <a:lnTo>
                  <a:pt x="167801" y="84912"/>
                </a:lnTo>
                <a:lnTo>
                  <a:pt x="164202" y="66270"/>
                </a:lnTo>
                <a:lnTo>
                  <a:pt x="158203" y="49231"/>
                </a:lnTo>
                <a:lnTo>
                  <a:pt x="149804" y="33795"/>
                </a:lnTo>
                <a:lnTo>
                  <a:pt x="145942" y="29118"/>
                </a:lnTo>
                <a:close/>
              </a:path>
              <a:path w="812800" h="248920">
                <a:moveTo>
                  <a:pt x="223659" y="211218"/>
                </a:moveTo>
                <a:lnTo>
                  <a:pt x="213279" y="211218"/>
                </a:lnTo>
                <a:lnTo>
                  <a:pt x="208845" y="213053"/>
                </a:lnTo>
                <a:lnTo>
                  <a:pt x="201589" y="220395"/>
                </a:lnTo>
                <a:lnTo>
                  <a:pt x="199774" y="224796"/>
                </a:lnTo>
                <a:lnTo>
                  <a:pt x="199774" y="235157"/>
                </a:lnTo>
                <a:lnTo>
                  <a:pt x="201589" y="239581"/>
                </a:lnTo>
                <a:lnTo>
                  <a:pt x="208845" y="246823"/>
                </a:lnTo>
                <a:lnTo>
                  <a:pt x="213279" y="248634"/>
                </a:lnTo>
                <a:lnTo>
                  <a:pt x="223659" y="248634"/>
                </a:lnTo>
                <a:lnTo>
                  <a:pt x="228067" y="246823"/>
                </a:lnTo>
                <a:lnTo>
                  <a:pt x="235423" y="239581"/>
                </a:lnTo>
                <a:lnTo>
                  <a:pt x="237263" y="235157"/>
                </a:lnTo>
                <a:lnTo>
                  <a:pt x="237263" y="224796"/>
                </a:lnTo>
                <a:lnTo>
                  <a:pt x="235423" y="220395"/>
                </a:lnTo>
                <a:lnTo>
                  <a:pt x="228067" y="213053"/>
                </a:lnTo>
                <a:lnTo>
                  <a:pt x="223659" y="211218"/>
                </a:lnTo>
                <a:close/>
              </a:path>
              <a:path w="812800" h="248920">
                <a:moveTo>
                  <a:pt x="356675" y="0"/>
                </a:moveTo>
                <a:lnTo>
                  <a:pt x="318771" y="9542"/>
                </a:lnTo>
                <a:lnTo>
                  <a:pt x="289709" y="38169"/>
                </a:lnTo>
                <a:lnTo>
                  <a:pt x="274064" y="73549"/>
                </a:lnTo>
                <a:lnTo>
                  <a:pt x="268848" y="114510"/>
                </a:lnTo>
                <a:lnTo>
                  <a:pt x="269850" y="139168"/>
                </a:lnTo>
                <a:lnTo>
                  <a:pt x="277862" y="181186"/>
                </a:lnTo>
                <a:lnTo>
                  <a:pt x="297003" y="216895"/>
                </a:lnTo>
                <a:lnTo>
                  <a:pt x="330561" y="237865"/>
                </a:lnTo>
                <a:lnTo>
                  <a:pt x="351989" y="240487"/>
                </a:lnTo>
                <a:lnTo>
                  <a:pt x="372113" y="238370"/>
                </a:lnTo>
                <a:lnTo>
                  <a:pt x="389553" y="232019"/>
                </a:lnTo>
                <a:lnTo>
                  <a:pt x="404311" y="221434"/>
                </a:lnTo>
                <a:lnTo>
                  <a:pt x="412390" y="211519"/>
                </a:lnTo>
                <a:lnTo>
                  <a:pt x="351989" y="211519"/>
                </a:lnTo>
                <a:lnTo>
                  <a:pt x="339376" y="209964"/>
                </a:lnTo>
                <a:lnTo>
                  <a:pt x="305743" y="172633"/>
                </a:lnTo>
                <a:lnTo>
                  <a:pt x="298262" y="114510"/>
                </a:lnTo>
                <a:lnTo>
                  <a:pt x="298254" y="110738"/>
                </a:lnTo>
                <a:lnTo>
                  <a:pt x="299035" y="97207"/>
                </a:lnTo>
                <a:lnTo>
                  <a:pt x="311931" y="57632"/>
                </a:lnTo>
                <a:lnTo>
                  <a:pt x="343194" y="30900"/>
                </a:lnTo>
                <a:lnTo>
                  <a:pt x="356524" y="29118"/>
                </a:lnTo>
                <a:lnTo>
                  <a:pt x="414791" y="29118"/>
                </a:lnTo>
                <a:lnTo>
                  <a:pt x="406446" y="19010"/>
                </a:lnTo>
                <a:lnTo>
                  <a:pt x="392048" y="8448"/>
                </a:lnTo>
                <a:lnTo>
                  <a:pt x="375457" y="2112"/>
                </a:lnTo>
                <a:lnTo>
                  <a:pt x="356675" y="0"/>
                </a:lnTo>
                <a:close/>
              </a:path>
              <a:path w="812800" h="248920">
                <a:moveTo>
                  <a:pt x="414791" y="29118"/>
                </a:moveTo>
                <a:lnTo>
                  <a:pt x="356524" y="29118"/>
                </a:lnTo>
                <a:lnTo>
                  <a:pt x="368499" y="30391"/>
                </a:lnTo>
                <a:lnTo>
                  <a:pt x="378877" y="34210"/>
                </a:lnTo>
                <a:lnTo>
                  <a:pt x="404424" y="74983"/>
                </a:lnTo>
                <a:lnTo>
                  <a:pt x="407495" y="114510"/>
                </a:lnTo>
                <a:lnTo>
                  <a:pt x="407013" y="129352"/>
                </a:lnTo>
                <a:lnTo>
                  <a:pt x="397943" y="175009"/>
                </a:lnTo>
                <a:lnTo>
                  <a:pt x="366879" y="209237"/>
                </a:lnTo>
                <a:lnTo>
                  <a:pt x="351989" y="211519"/>
                </a:lnTo>
                <a:lnTo>
                  <a:pt x="412390" y="211519"/>
                </a:lnTo>
                <a:lnTo>
                  <a:pt x="432484" y="164316"/>
                </a:lnTo>
                <a:lnTo>
                  <a:pt x="437850" y="105157"/>
                </a:lnTo>
                <a:lnTo>
                  <a:pt x="436650" y="84912"/>
                </a:lnTo>
                <a:lnTo>
                  <a:pt x="433051" y="66270"/>
                </a:lnTo>
                <a:lnTo>
                  <a:pt x="427052" y="49231"/>
                </a:lnTo>
                <a:lnTo>
                  <a:pt x="418652" y="33795"/>
                </a:lnTo>
                <a:lnTo>
                  <a:pt x="414791" y="29118"/>
                </a:lnTo>
                <a:close/>
              </a:path>
              <a:path w="812800" h="248920">
                <a:moveTo>
                  <a:pt x="544055" y="0"/>
                </a:moveTo>
                <a:lnTo>
                  <a:pt x="506151" y="9542"/>
                </a:lnTo>
                <a:lnTo>
                  <a:pt x="477089" y="38169"/>
                </a:lnTo>
                <a:lnTo>
                  <a:pt x="461444" y="73549"/>
                </a:lnTo>
                <a:lnTo>
                  <a:pt x="456229" y="114510"/>
                </a:lnTo>
                <a:lnTo>
                  <a:pt x="457231" y="139168"/>
                </a:lnTo>
                <a:lnTo>
                  <a:pt x="465242" y="181186"/>
                </a:lnTo>
                <a:lnTo>
                  <a:pt x="484383" y="216895"/>
                </a:lnTo>
                <a:lnTo>
                  <a:pt x="517941" y="237865"/>
                </a:lnTo>
                <a:lnTo>
                  <a:pt x="539369" y="240487"/>
                </a:lnTo>
                <a:lnTo>
                  <a:pt x="559492" y="238370"/>
                </a:lnTo>
                <a:lnTo>
                  <a:pt x="576933" y="232019"/>
                </a:lnTo>
                <a:lnTo>
                  <a:pt x="591690" y="221434"/>
                </a:lnTo>
                <a:lnTo>
                  <a:pt x="599769" y="211519"/>
                </a:lnTo>
                <a:lnTo>
                  <a:pt x="539369" y="211519"/>
                </a:lnTo>
                <a:lnTo>
                  <a:pt x="526756" y="209964"/>
                </a:lnTo>
                <a:lnTo>
                  <a:pt x="493122" y="172633"/>
                </a:lnTo>
                <a:lnTo>
                  <a:pt x="485641" y="114510"/>
                </a:lnTo>
                <a:lnTo>
                  <a:pt x="485632" y="110738"/>
                </a:lnTo>
                <a:lnTo>
                  <a:pt x="486413" y="97207"/>
                </a:lnTo>
                <a:lnTo>
                  <a:pt x="499310" y="57632"/>
                </a:lnTo>
                <a:lnTo>
                  <a:pt x="530573" y="30900"/>
                </a:lnTo>
                <a:lnTo>
                  <a:pt x="543904" y="29118"/>
                </a:lnTo>
                <a:lnTo>
                  <a:pt x="602171" y="29118"/>
                </a:lnTo>
                <a:lnTo>
                  <a:pt x="593825" y="19010"/>
                </a:lnTo>
                <a:lnTo>
                  <a:pt x="579427" y="8449"/>
                </a:lnTo>
                <a:lnTo>
                  <a:pt x="562837" y="2112"/>
                </a:lnTo>
                <a:lnTo>
                  <a:pt x="544055" y="0"/>
                </a:lnTo>
                <a:close/>
              </a:path>
              <a:path w="812800" h="248920">
                <a:moveTo>
                  <a:pt x="602171" y="29118"/>
                </a:moveTo>
                <a:lnTo>
                  <a:pt x="543904" y="29118"/>
                </a:lnTo>
                <a:lnTo>
                  <a:pt x="555879" y="30391"/>
                </a:lnTo>
                <a:lnTo>
                  <a:pt x="566257" y="34210"/>
                </a:lnTo>
                <a:lnTo>
                  <a:pt x="591803" y="74983"/>
                </a:lnTo>
                <a:lnTo>
                  <a:pt x="594875" y="114510"/>
                </a:lnTo>
                <a:lnTo>
                  <a:pt x="594392" y="129352"/>
                </a:lnTo>
                <a:lnTo>
                  <a:pt x="585322" y="175009"/>
                </a:lnTo>
                <a:lnTo>
                  <a:pt x="554258" y="209237"/>
                </a:lnTo>
                <a:lnTo>
                  <a:pt x="539369" y="211519"/>
                </a:lnTo>
                <a:lnTo>
                  <a:pt x="599769" y="211519"/>
                </a:lnTo>
                <a:lnTo>
                  <a:pt x="619863" y="164316"/>
                </a:lnTo>
                <a:lnTo>
                  <a:pt x="625229" y="105157"/>
                </a:lnTo>
                <a:lnTo>
                  <a:pt x="624029" y="84912"/>
                </a:lnTo>
                <a:lnTo>
                  <a:pt x="620430" y="66270"/>
                </a:lnTo>
                <a:lnTo>
                  <a:pt x="614431" y="49231"/>
                </a:lnTo>
                <a:lnTo>
                  <a:pt x="606032" y="33795"/>
                </a:lnTo>
                <a:lnTo>
                  <a:pt x="602171" y="29118"/>
                </a:lnTo>
                <a:close/>
              </a:path>
              <a:path w="812800" h="248920">
                <a:moveTo>
                  <a:pt x="731434" y="1"/>
                </a:moveTo>
                <a:lnTo>
                  <a:pt x="693530" y="9543"/>
                </a:lnTo>
                <a:lnTo>
                  <a:pt x="664469" y="38171"/>
                </a:lnTo>
                <a:lnTo>
                  <a:pt x="648823" y="73549"/>
                </a:lnTo>
                <a:lnTo>
                  <a:pt x="643608" y="114510"/>
                </a:lnTo>
                <a:lnTo>
                  <a:pt x="644609" y="139168"/>
                </a:lnTo>
                <a:lnTo>
                  <a:pt x="652621" y="181186"/>
                </a:lnTo>
                <a:lnTo>
                  <a:pt x="671762" y="216895"/>
                </a:lnTo>
                <a:lnTo>
                  <a:pt x="705321" y="237865"/>
                </a:lnTo>
                <a:lnTo>
                  <a:pt x="726748" y="240487"/>
                </a:lnTo>
                <a:lnTo>
                  <a:pt x="746872" y="238370"/>
                </a:lnTo>
                <a:lnTo>
                  <a:pt x="764312" y="232019"/>
                </a:lnTo>
                <a:lnTo>
                  <a:pt x="779070" y="221434"/>
                </a:lnTo>
                <a:lnTo>
                  <a:pt x="787149" y="211519"/>
                </a:lnTo>
                <a:lnTo>
                  <a:pt x="726748" y="211519"/>
                </a:lnTo>
                <a:lnTo>
                  <a:pt x="714135" y="209964"/>
                </a:lnTo>
                <a:lnTo>
                  <a:pt x="680502" y="172633"/>
                </a:lnTo>
                <a:lnTo>
                  <a:pt x="673022" y="114510"/>
                </a:lnTo>
                <a:lnTo>
                  <a:pt x="673013" y="110738"/>
                </a:lnTo>
                <a:lnTo>
                  <a:pt x="673794" y="97207"/>
                </a:lnTo>
                <a:lnTo>
                  <a:pt x="686690" y="57632"/>
                </a:lnTo>
                <a:lnTo>
                  <a:pt x="717953" y="30900"/>
                </a:lnTo>
                <a:lnTo>
                  <a:pt x="731283" y="29118"/>
                </a:lnTo>
                <a:lnTo>
                  <a:pt x="789550" y="29118"/>
                </a:lnTo>
                <a:lnTo>
                  <a:pt x="781205" y="19010"/>
                </a:lnTo>
                <a:lnTo>
                  <a:pt x="766806" y="8449"/>
                </a:lnTo>
                <a:lnTo>
                  <a:pt x="750216" y="2113"/>
                </a:lnTo>
                <a:lnTo>
                  <a:pt x="731434" y="1"/>
                </a:lnTo>
                <a:close/>
              </a:path>
              <a:path w="812800" h="248920">
                <a:moveTo>
                  <a:pt x="789550" y="29118"/>
                </a:moveTo>
                <a:lnTo>
                  <a:pt x="731283" y="29118"/>
                </a:lnTo>
                <a:lnTo>
                  <a:pt x="743258" y="30391"/>
                </a:lnTo>
                <a:lnTo>
                  <a:pt x="753636" y="34210"/>
                </a:lnTo>
                <a:lnTo>
                  <a:pt x="779183" y="74983"/>
                </a:lnTo>
                <a:lnTo>
                  <a:pt x="782254" y="114510"/>
                </a:lnTo>
                <a:lnTo>
                  <a:pt x="781772" y="129352"/>
                </a:lnTo>
                <a:lnTo>
                  <a:pt x="772702" y="175009"/>
                </a:lnTo>
                <a:lnTo>
                  <a:pt x="741638" y="209238"/>
                </a:lnTo>
                <a:lnTo>
                  <a:pt x="726748" y="211519"/>
                </a:lnTo>
                <a:lnTo>
                  <a:pt x="787149" y="211519"/>
                </a:lnTo>
                <a:lnTo>
                  <a:pt x="807244" y="164316"/>
                </a:lnTo>
                <a:lnTo>
                  <a:pt x="812610" y="105157"/>
                </a:lnTo>
                <a:lnTo>
                  <a:pt x="811410" y="84912"/>
                </a:lnTo>
                <a:lnTo>
                  <a:pt x="807811" y="66270"/>
                </a:lnTo>
                <a:lnTo>
                  <a:pt x="801811" y="49231"/>
                </a:lnTo>
                <a:lnTo>
                  <a:pt x="793412" y="33795"/>
                </a:lnTo>
                <a:lnTo>
                  <a:pt x="789550" y="29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686073" y="7771546"/>
            <a:ext cx="151739" cy="238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0276" y="7531774"/>
            <a:ext cx="492125" cy="299720"/>
          </a:xfrm>
          <a:custGeom>
            <a:avLst/>
            <a:gdLst/>
            <a:ahLst/>
            <a:cxnLst/>
            <a:rect l="l" t="t" r="r" b="b"/>
            <a:pathLst>
              <a:path w="492125" h="299720">
                <a:moveTo>
                  <a:pt x="23360" y="227195"/>
                </a:moveTo>
                <a:lnTo>
                  <a:pt x="13600" y="227195"/>
                </a:lnTo>
                <a:lnTo>
                  <a:pt x="9301" y="228808"/>
                </a:lnTo>
                <a:lnTo>
                  <a:pt x="1859" y="235261"/>
                </a:lnTo>
                <a:lnTo>
                  <a:pt x="0" y="239308"/>
                </a:lnTo>
                <a:lnTo>
                  <a:pt x="56" y="246576"/>
                </a:lnTo>
                <a:lnTo>
                  <a:pt x="23055" y="280671"/>
                </a:lnTo>
                <a:lnTo>
                  <a:pt x="57777" y="296640"/>
                </a:lnTo>
                <a:lnTo>
                  <a:pt x="83990" y="299516"/>
                </a:lnTo>
                <a:lnTo>
                  <a:pt x="101591" y="297947"/>
                </a:lnTo>
                <a:lnTo>
                  <a:pt x="117797" y="293238"/>
                </a:lnTo>
                <a:lnTo>
                  <a:pt x="132608" y="285391"/>
                </a:lnTo>
                <a:lnTo>
                  <a:pt x="146023" y="274405"/>
                </a:lnTo>
                <a:lnTo>
                  <a:pt x="154391" y="264452"/>
                </a:lnTo>
                <a:lnTo>
                  <a:pt x="83990" y="264452"/>
                </a:lnTo>
                <a:lnTo>
                  <a:pt x="76488" y="264172"/>
                </a:lnTo>
                <a:lnTo>
                  <a:pt x="39524" y="246553"/>
                </a:lnTo>
                <a:lnTo>
                  <a:pt x="31107" y="233951"/>
                </a:lnTo>
                <a:lnTo>
                  <a:pt x="27569" y="229447"/>
                </a:lnTo>
                <a:lnTo>
                  <a:pt x="23360" y="227195"/>
                </a:lnTo>
                <a:close/>
              </a:path>
              <a:path w="492125" h="299720">
                <a:moveTo>
                  <a:pt x="155627" y="47485"/>
                </a:moveTo>
                <a:lnTo>
                  <a:pt x="81977" y="47485"/>
                </a:lnTo>
                <a:lnTo>
                  <a:pt x="93380" y="48124"/>
                </a:lnTo>
                <a:lnTo>
                  <a:pt x="103433" y="50041"/>
                </a:lnTo>
                <a:lnTo>
                  <a:pt x="131872" y="82915"/>
                </a:lnTo>
                <a:lnTo>
                  <a:pt x="131810" y="91072"/>
                </a:lnTo>
                <a:lnTo>
                  <a:pt x="62581" y="125651"/>
                </a:lnTo>
                <a:lnTo>
                  <a:pt x="51967" y="129425"/>
                </a:lnTo>
                <a:lnTo>
                  <a:pt x="46661" y="134904"/>
                </a:lnTo>
                <a:lnTo>
                  <a:pt x="46661" y="142087"/>
                </a:lnTo>
                <a:lnTo>
                  <a:pt x="81062" y="160774"/>
                </a:lnTo>
                <a:lnTo>
                  <a:pt x="93688" y="164415"/>
                </a:lnTo>
                <a:lnTo>
                  <a:pt x="129783" y="195097"/>
                </a:lnTo>
                <a:lnTo>
                  <a:pt x="134861" y="219889"/>
                </a:lnTo>
                <a:lnTo>
                  <a:pt x="133866" y="229021"/>
                </a:lnTo>
                <a:lnTo>
                  <a:pt x="102700" y="261347"/>
                </a:lnTo>
                <a:lnTo>
                  <a:pt x="83990" y="264452"/>
                </a:lnTo>
                <a:lnTo>
                  <a:pt x="154391" y="264452"/>
                </a:lnTo>
                <a:lnTo>
                  <a:pt x="157151" y="261170"/>
                </a:lnTo>
                <a:lnTo>
                  <a:pt x="165100" y="246576"/>
                </a:lnTo>
                <a:lnTo>
                  <a:pt x="169869" y="230624"/>
                </a:lnTo>
                <a:lnTo>
                  <a:pt x="171458" y="213314"/>
                </a:lnTo>
                <a:lnTo>
                  <a:pt x="170704" y="200535"/>
                </a:lnTo>
                <a:lnTo>
                  <a:pt x="152577" y="160494"/>
                </a:lnTo>
                <a:lnTo>
                  <a:pt x="122966" y="142087"/>
                </a:lnTo>
                <a:lnTo>
                  <a:pt x="125651" y="141235"/>
                </a:lnTo>
                <a:lnTo>
                  <a:pt x="162698" y="102548"/>
                </a:lnTo>
                <a:lnTo>
                  <a:pt x="164871" y="82915"/>
                </a:lnTo>
                <a:lnTo>
                  <a:pt x="163327" y="66650"/>
                </a:lnTo>
                <a:lnTo>
                  <a:pt x="158695" y="52370"/>
                </a:lnTo>
                <a:lnTo>
                  <a:pt x="155627" y="47485"/>
                </a:lnTo>
                <a:close/>
              </a:path>
              <a:path w="492125" h="299720">
                <a:moveTo>
                  <a:pt x="77769" y="12419"/>
                </a:moveTo>
                <a:lnTo>
                  <a:pt x="37694" y="24290"/>
                </a:lnTo>
                <a:lnTo>
                  <a:pt x="9696" y="52050"/>
                </a:lnTo>
                <a:lnTo>
                  <a:pt x="9696" y="56799"/>
                </a:lnTo>
                <a:lnTo>
                  <a:pt x="11435" y="61029"/>
                </a:lnTo>
                <a:lnTo>
                  <a:pt x="18389" y="68456"/>
                </a:lnTo>
                <a:lnTo>
                  <a:pt x="22567" y="70313"/>
                </a:lnTo>
                <a:lnTo>
                  <a:pt x="29886" y="70313"/>
                </a:lnTo>
                <a:lnTo>
                  <a:pt x="33120" y="69035"/>
                </a:lnTo>
                <a:lnTo>
                  <a:pt x="57823" y="53511"/>
                </a:lnTo>
                <a:lnTo>
                  <a:pt x="65631" y="49493"/>
                </a:lnTo>
                <a:lnTo>
                  <a:pt x="73682" y="47485"/>
                </a:lnTo>
                <a:lnTo>
                  <a:pt x="155627" y="47485"/>
                </a:lnTo>
                <a:lnTo>
                  <a:pt x="150975" y="40077"/>
                </a:lnTo>
                <a:lnTo>
                  <a:pt x="140168" y="29770"/>
                </a:lnTo>
                <a:lnTo>
                  <a:pt x="127622" y="22179"/>
                </a:lnTo>
                <a:lnTo>
                  <a:pt x="113040" y="16757"/>
                </a:lnTo>
                <a:lnTo>
                  <a:pt x="96422" y="13503"/>
                </a:lnTo>
                <a:lnTo>
                  <a:pt x="77769" y="12419"/>
                </a:lnTo>
                <a:close/>
              </a:path>
              <a:path w="492125" h="299720">
                <a:moveTo>
                  <a:pt x="451336" y="98986"/>
                </a:moveTo>
                <a:lnTo>
                  <a:pt x="406217" y="98986"/>
                </a:lnTo>
                <a:lnTo>
                  <a:pt x="417962" y="112147"/>
                </a:lnTo>
                <a:lnTo>
                  <a:pt x="427946" y="123688"/>
                </a:lnTo>
                <a:lnTo>
                  <a:pt x="436169" y="133607"/>
                </a:lnTo>
                <a:lnTo>
                  <a:pt x="442630" y="141905"/>
                </a:lnTo>
                <a:lnTo>
                  <a:pt x="446412" y="146288"/>
                </a:lnTo>
                <a:lnTo>
                  <a:pt x="450621" y="148480"/>
                </a:lnTo>
                <a:lnTo>
                  <a:pt x="459648" y="148480"/>
                </a:lnTo>
                <a:lnTo>
                  <a:pt x="463552" y="146867"/>
                </a:lnTo>
                <a:lnTo>
                  <a:pt x="470383" y="140415"/>
                </a:lnTo>
                <a:lnTo>
                  <a:pt x="472092" y="136610"/>
                </a:lnTo>
                <a:lnTo>
                  <a:pt x="472092" y="132226"/>
                </a:lnTo>
                <a:lnTo>
                  <a:pt x="471074" y="127534"/>
                </a:lnTo>
                <a:lnTo>
                  <a:pt x="468020" y="121314"/>
                </a:lnTo>
                <a:lnTo>
                  <a:pt x="462931" y="113563"/>
                </a:lnTo>
                <a:lnTo>
                  <a:pt x="455806" y="104283"/>
                </a:lnTo>
                <a:lnTo>
                  <a:pt x="451336" y="98986"/>
                </a:lnTo>
                <a:close/>
              </a:path>
              <a:path w="492125" h="299720">
                <a:moveTo>
                  <a:pt x="340158" y="33604"/>
                </a:moveTo>
                <a:lnTo>
                  <a:pt x="335766" y="33604"/>
                </a:lnTo>
                <a:lnTo>
                  <a:pt x="331984" y="35370"/>
                </a:lnTo>
                <a:lnTo>
                  <a:pt x="325640" y="42431"/>
                </a:lnTo>
                <a:lnTo>
                  <a:pt x="324054" y="46450"/>
                </a:lnTo>
                <a:lnTo>
                  <a:pt x="324054" y="57407"/>
                </a:lnTo>
                <a:lnTo>
                  <a:pt x="359920" y="74742"/>
                </a:lnTo>
                <a:lnTo>
                  <a:pt x="378401" y="81088"/>
                </a:lnTo>
                <a:lnTo>
                  <a:pt x="367902" y="91213"/>
                </a:lnTo>
                <a:lnTo>
                  <a:pt x="358730" y="99854"/>
                </a:lnTo>
                <a:lnTo>
                  <a:pt x="350885" y="107011"/>
                </a:lnTo>
                <a:lnTo>
                  <a:pt x="344366" y="112684"/>
                </a:lnTo>
                <a:lnTo>
                  <a:pt x="340462" y="116580"/>
                </a:lnTo>
                <a:lnTo>
                  <a:pt x="338510" y="120599"/>
                </a:lnTo>
                <a:lnTo>
                  <a:pt x="338510" y="129120"/>
                </a:lnTo>
                <a:lnTo>
                  <a:pt x="340188" y="133017"/>
                </a:lnTo>
                <a:lnTo>
                  <a:pt x="346897" y="139835"/>
                </a:lnTo>
                <a:lnTo>
                  <a:pt x="350771" y="141540"/>
                </a:lnTo>
                <a:lnTo>
                  <a:pt x="355163" y="141540"/>
                </a:lnTo>
                <a:lnTo>
                  <a:pt x="363363" y="138880"/>
                </a:lnTo>
                <a:lnTo>
                  <a:pt x="374605" y="130901"/>
                </a:lnTo>
                <a:lnTo>
                  <a:pt x="388890" y="117603"/>
                </a:lnTo>
                <a:lnTo>
                  <a:pt x="406217" y="98986"/>
                </a:lnTo>
                <a:lnTo>
                  <a:pt x="451336" y="98986"/>
                </a:lnTo>
                <a:lnTo>
                  <a:pt x="449699" y="97046"/>
                </a:lnTo>
                <a:lnTo>
                  <a:pt x="443820" y="90495"/>
                </a:lnTo>
                <a:lnTo>
                  <a:pt x="438170" y="84628"/>
                </a:lnTo>
                <a:lnTo>
                  <a:pt x="432749" y="79446"/>
                </a:lnTo>
                <a:lnTo>
                  <a:pt x="447720" y="77596"/>
                </a:lnTo>
                <a:lnTo>
                  <a:pt x="487097" y="70923"/>
                </a:lnTo>
                <a:lnTo>
                  <a:pt x="491671" y="65686"/>
                </a:lnTo>
                <a:lnTo>
                  <a:pt x="491671" y="52537"/>
                </a:lnTo>
                <a:lnTo>
                  <a:pt x="491208" y="51319"/>
                </a:lnTo>
                <a:lnTo>
                  <a:pt x="389747" y="51319"/>
                </a:lnTo>
                <a:lnTo>
                  <a:pt x="369699" y="43569"/>
                </a:lnTo>
                <a:lnTo>
                  <a:pt x="354751" y="38033"/>
                </a:lnTo>
                <a:lnTo>
                  <a:pt x="344904" y="34711"/>
                </a:lnTo>
                <a:lnTo>
                  <a:pt x="340158" y="33604"/>
                </a:lnTo>
                <a:close/>
              </a:path>
              <a:path w="492125" h="299720">
                <a:moveTo>
                  <a:pt x="409327" y="0"/>
                </a:moveTo>
                <a:lnTo>
                  <a:pt x="399934" y="0"/>
                </a:lnTo>
                <a:lnTo>
                  <a:pt x="396060" y="1522"/>
                </a:lnTo>
                <a:lnTo>
                  <a:pt x="389839" y="7609"/>
                </a:lnTo>
                <a:lnTo>
                  <a:pt x="388283" y="11506"/>
                </a:lnTo>
                <a:lnTo>
                  <a:pt x="388374" y="22076"/>
                </a:lnTo>
                <a:lnTo>
                  <a:pt x="388649" y="29861"/>
                </a:lnTo>
                <a:lnTo>
                  <a:pt x="389747" y="51319"/>
                </a:lnTo>
                <a:lnTo>
                  <a:pt x="491208" y="51319"/>
                </a:lnTo>
                <a:lnTo>
                  <a:pt x="490178" y="48611"/>
                </a:lnTo>
                <a:lnTo>
                  <a:pt x="488795" y="47119"/>
                </a:lnTo>
                <a:lnTo>
                  <a:pt x="422136" y="47119"/>
                </a:lnTo>
                <a:lnTo>
                  <a:pt x="421655" y="37383"/>
                </a:lnTo>
                <a:lnTo>
                  <a:pt x="421313" y="28993"/>
                </a:lnTo>
                <a:lnTo>
                  <a:pt x="421111" y="22076"/>
                </a:lnTo>
                <a:lnTo>
                  <a:pt x="421039" y="11506"/>
                </a:lnTo>
                <a:lnTo>
                  <a:pt x="419482" y="7609"/>
                </a:lnTo>
                <a:lnTo>
                  <a:pt x="413261" y="1522"/>
                </a:lnTo>
                <a:lnTo>
                  <a:pt x="409327" y="0"/>
                </a:lnTo>
                <a:close/>
              </a:path>
              <a:path w="492125" h="299720">
                <a:moveTo>
                  <a:pt x="480448" y="40544"/>
                </a:moveTo>
                <a:lnTo>
                  <a:pt x="475935" y="40544"/>
                </a:lnTo>
                <a:lnTo>
                  <a:pt x="468867" y="40955"/>
                </a:lnTo>
                <a:lnTo>
                  <a:pt x="457544" y="42188"/>
                </a:lnTo>
                <a:lnTo>
                  <a:pt x="441968" y="44243"/>
                </a:lnTo>
                <a:lnTo>
                  <a:pt x="422136" y="47119"/>
                </a:lnTo>
                <a:lnTo>
                  <a:pt x="488795" y="47119"/>
                </a:lnTo>
                <a:lnTo>
                  <a:pt x="484200" y="42157"/>
                </a:lnTo>
                <a:lnTo>
                  <a:pt x="480448" y="40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31944" y="7525931"/>
            <a:ext cx="817244" cy="314325"/>
          </a:xfrm>
          <a:custGeom>
            <a:avLst/>
            <a:gdLst/>
            <a:ahLst/>
            <a:cxnLst/>
            <a:rect l="l" t="t" r="r" b="b"/>
            <a:pathLst>
              <a:path w="817245" h="314325">
                <a:moveTo>
                  <a:pt x="31777" y="15340"/>
                </a:moveTo>
                <a:lnTo>
                  <a:pt x="21408" y="15340"/>
                </a:lnTo>
                <a:lnTo>
                  <a:pt x="17109" y="17166"/>
                </a:lnTo>
                <a:lnTo>
                  <a:pt x="10154" y="24472"/>
                </a:lnTo>
                <a:lnTo>
                  <a:pt x="8416" y="28916"/>
                </a:lnTo>
                <a:lnTo>
                  <a:pt x="8416" y="34151"/>
                </a:lnTo>
                <a:lnTo>
                  <a:pt x="8107" y="84581"/>
                </a:lnTo>
                <a:lnTo>
                  <a:pt x="7227" y="131494"/>
                </a:lnTo>
                <a:lnTo>
                  <a:pt x="5740" y="176741"/>
                </a:lnTo>
                <a:lnTo>
                  <a:pt x="3658" y="219706"/>
                </a:lnTo>
                <a:lnTo>
                  <a:pt x="0" y="280156"/>
                </a:lnTo>
                <a:lnTo>
                  <a:pt x="686" y="289585"/>
                </a:lnTo>
                <a:lnTo>
                  <a:pt x="37511" y="313944"/>
                </a:lnTo>
                <a:lnTo>
                  <a:pt x="51350" y="313498"/>
                </a:lnTo>
                <a:lnTo>
                  <a:pt x="104119" y="306821"/>
                </a:lnTo>
                <a:lnTo>
                  <a:pt x="142501" y="298648"/>
                </a:lnTo>
                <a:lnTo>
                  <a:pt x="180749" y="280156"/>
                </a:lnTo>
                <a:lnTo>
                  <a:pt x="180790" y="276504"/>
                </a:lnTo>
                <a:lnTo>
                  <a:pt x="36414" y="276504"/>
                </a:lnTo>
                <a:lnTo>
                  <a:pt x="36505" y="263948"/>
                </a:lnTo>
                <a:lnTo>
                  <a:pt x="36894" y="257020"/>
                </a:lnTo>
                <a:lnTo>
                  <a:pt x="39890" y="221898"/>
                </a:lnTo>
                <a:lnTo>
                  <a:pt x="42051" y="178453"/>
                </a:lnTo>
                <a:lnTo>
                  <a:pt x="43595" y="132681"/>
                </a:lnTo>
                <a:lnTo>
                  <a:pt x="44525" y="83964"/>
                </a:lnTo>
                <a:lnTo>
                  <a:pt x="44830" y="34151"/>
                </a:lnTo>
                <a:lnTo>
                  <a:pt x="44830" y="28916"/>
                </a:lnTo>
                <a:lnTo>
                  <a:pt x="43092" y="24472"/>
                </a:lnTo>
                <a:lnTo>
                  <a:pt x="36139" y="17166"/>
                </a:lnTo>
                <a:lnTo>
                  <a:pt x="31777" y="15340"/>
                </a:lnTo>
                <a:close/>
              </a:path>
              <a:path w="817245" h="314325">
                <a:moveTo>
                  <a:pt x="168287" y="253127"/>
                </a:moveTo>
                <a:lnTo>
                  <a:pt x="161211" y="253127"/>
                </a:lnTo>
                <a:lnTo>
                  <a:pt x="159260" y="253431"/>
                </a:lnTo>
                <a:lnTo>
                  <a:pt x="122258" y="264074"/>
                </a:lnTo>
                <a:lnTo>
                  <a:pt x="90487" y="271162"/>
                </a:lnTo>
                <a:lnTo>
                  <a:pt x="61872" y="275306"/>
                </a:lnTo>
                <a:lnTo>
                  <a:pt x="36414" y="276504"/>
                </a:lnTo>
                <a:lnTo>
                  <a:pt x="180790" y="276504"/>
                </a:lnTo>
                <a:lnTo>
                  <a:pt x="180790" y="267434"/>
                </a:lnTo>
                <a:lnTo>
                  <a:pt x="179266" y="263110"/>
                </a:lnTo>
                <a:lnTo>
                  <a:pt x="176216" y="259336"/>
                </a:lnTo>
                <a:lnTo>
                  <a:pt x="172679" y="255197"/>
                </a:lnTo>
                <a:lnTo>
                  <a:pt x="168287" y="253127"/>
                </a:lnTo>
                <a:close/>
              </a:path>
              <a:path w="817245" h="314325">
                <a:moveTo>
                  <a:pt x="451764" y="0"/>
                </a:moveTo>
                <a:lnTo>
                  <a:pt x="444902" y="3846"/>
                </a:lnTo>
                <a:lnTo>
                  <a:pt x="436576" y="15934"/>
                </a:lnTo>
                <a:lnTo>
                  <a:pt x="426787" y="36263"/>
                </a:lnTo>
                <a:lnTo>
                  <a:pt x="415533" y="64833"/>
                </a:lnTo>
                <a:lnTo>
                  <a:pt x="406738" y="86709"/>
                </a:lnTo>
                <a:lnTo>
                  <a:pt x="394810" y="112888"/>
                </a:lnTo>
                <a:lnTo>
                  <a:pt x="379748" y="143371"/>
                </a:lnTo>
                <a:lnTo>
                  <a:pt x="343367" y="212931"/>
                </a:lnTo>
                <a:lnTo>
                  <a:pt x="328339" y="243379"/>
                </a:lnTo>
                <a:lnTo>
                  <a:pt x="316467" y="269501"/>
                </a:lnTo>
                <a:lnTo>
                  <a:pt x="307752" y="291297"/>
                </a:lnTo>
                <a:lnTo>
                  <a:pt x="306899" y="293489"/>
                </a:lnTo>
                <a:lnTo>
                  <a:pt x="306472" y="295559"/>
                </a:lnTo>
                <a:lnTo>
                  <a:pt x="306472" y="302012"/>
                </a:lnTo>
                <a:lnTo>
                  <a:pt x="308179" y="305786"/>
                </a:lnTo>
                <a:lnTo>
                  <a:pt x="315012" y="311873"/>
                </a:lnTo>
                <a:lnTo>
                  <a:pt x="318977" y="313396"/>
                </a:lnTo>
                <a:lnTo>
                  <a:pt x="330078" y="313396"/>
                </a:lnTo>
                <a:lnTo>
                  <a:pt x="335018" y="309805"/>
                </a:lnTo>
                <a:lnTo>
                  <a:pt x="338312" y="302620"/>
                </a:lnTo>
                <a:lnTo>
                  <a:pt x="371433" y="229384"/>
                </a:lnTo>
                <a:lnTo>
                  <a:pt x="411323" y="153776"/>
                </a:lnTo>
                <a:lnTo>
                  <a:pt x="422017" y="132327"/>
                </a:lnTo>
                <a:lnTo>
                  <a:pt x="431407" y="112181"/>
                </a:lnTo>
                <a:lnTo>
                  <a:pt x="439492" y="93336"/>
                </a:lnTo>
                <a:lnTo>
                  <a:pt x="446274" y="75792"/>
                </a:lnTo>
                <a:lnTo>
                  <a:pt x="466770" y="26116"/>
                </a:lnTo>
                <a:lnTo>
                  <a:pt x="468111" y="22219"/>
                </a:lnTo>
                <a:lnTo>
                  <a:pt x="468782" y="18872"/>
                </a:lnTo>
                <a:lnTo>
                  <a:pt x="468782" y="11687"/>
                </a:lnTo>
                <a:lnTo>
                  <a:pt x="467074" y="7943"/>
                </a:lnTo>
                <a:lnTo>
                  <a:pt x="460242" y="1734"/>
                </a:lnTo>
                <a:lnTo>
                  <a:pt x="456279" y="121"/>
                </a:lnTo>
                <a:lnTo>
                  <a:pt x="451764" y="0"/>
                </a:lnTo>
                <a:close/>
              </a:path>
              <a:path w="817245" h="314325">
                <a:moveTo>
                  <a:pt x="634686" y="15828"/>
                </a:moveTo>
                <a:lnTo>
                  <a:pt x="628281" y="18750"/>
                </a:lnTo>
                <a:lnTo>
                  <a:pt x="623646" y="25203"/>
                </a:lnTo>
                <a:lnTo>
                  <a:pt x="619742" y="30438"/>
                </a:lnTo>
                <a:lnTo>
                  <a:pt x="617790" y="36526"/>
                </a:lnTo>
                <a:lnTo>
                  <a:pt x="617898" y="48682"/>
                </a:lnTo>
                <a:lnTo>
                  <a:pt x="618247" y="55336"/>
                </a:lnTo>
                <a:lnTo>
                  <a:pt x="618768" y="62470"/>
                </a:lnTo>
                <a:lnTo>
                  <a:pt x="620289" y="79616"/>
                </a:lnTo>
                <a:lnTo>
                  <a:pt x="620832" y="87069"/>
                </a:lnTo>
                <a:lnTo>
                  <a:pt x="621081" y="91897"/>
                </a:lnTo>
                <a:lnTo>
                  <a:pt x="621147" y="103506"/>
                </a:lnTo>
                <a:lnTo>
                  <a:pt x="621038" y="107969"/>
                </a:lnTo>
                <a:lnTo>
                  <a:pt x="620352" y="119395"/>
                </a:lnTo>
                <a:lnTo>
                  <a:pt x="619208" y="132898"/>
                </a:lnTo>
                <a:lnTo>
                  <a:pt x="616006" y="164071"/>
                </a:lnTo>
                <a:lnTo>
                  <a:pt x="614862" y="177608"/>
                </a:lnTo>
                <a:lnTo>
                  <a:pt x="614176" y="189091"/>
                </a:lnTo>
                <a:lnTo>
                  <a:pt x="614099" y="192265"/>
                </a:lnTo>
                <a:lnTo>
                  <a:pt x="614033" y="206618"/>
                </a:lnTo>
                <a:lnTo>
                  <a:pt x="614290" y="216486"/>
                </a:lnTo>
                <a:lnTo>
                  <a:pt x="614719" y="228123"/>
                </a:lnTo>
                <a:lnTo>
                  <a:pt x="615920" y="254936"/>
                </a:lnTo>
                <a:lnTo>
                  <a:pt x="616349" y="266573"/>
                </a:lnTo>
                <a:lnTo>
                  <a:pt x="616583" y="275591"/>
                </a:lnTo>
                <a:lnTo>
                  <a:pt x="616691" y="289897"/>
                </a:lnTo>
                <a:lnTo>
                  <a:pt x="618430" y="294372"/>
                </a:lnTo>
                <a:lnTo>
                  <a:pt x="625384" y="301555"/>
                </a:lnTo>
                <a:lnTo>
                  <a:pt x="629746" y="303350"/>
                </a:lnTo>
                <a:lnTo>
                  <a:pt x="640236" y="303350"/>
                </a:lnTo>
                <a:lnTo>
                  <a:pt x="644598" y="301555"/>
                </a:lnTo>
                <a:lnTo>
                  <a:pt x="651551" y="294372"/>
                </a:lnTo>
                <a:lnTo>
                  <a:pt x="653290" y="289897"/>
                </a:lnTo>
                <a:lnTo>
                  <a:pt x="653290" y="284540"/>
                </a:lnTo>
                <a:lnTo>
                  <a:pt x="652374" y="248561"/>
                </a:lnTo>
                <a:lnTo>
                  <a:pt x="650911" y="212766"/>
                </a:lnTo>
                <a:lnTo>
                  <a:pt x="743782" y="212766"/>
                </a:lnTo>
                <a:lnTo>
                  <a:pt x="727400" y="203269"/>
                </a:lnTo>
                <a:lnTo>
                  <a:pt x="741959" y="198281"/>
                </a:lnTo>
                <a:lnTo>
                  <a:pt x="755260" y="192265"/>
                </a:lnTo>
                <a:lnTo>
                  <a:pt x="767302" y="185222"/>
                </a:lnTo>
                <a:lnTo>
                  <a:pt x="778087" y="177152"/>
                </a:lnTo>
                <a:lnTo>
                  <a:pt x="782638" y="172586"/>
                </a:lnTo>
                <a:lnTo>
                  <a:pt x="666099" y="172586"/>
                </a:lnTo>
                <a:lnTo>
                  <a:pt x="663384" y="172525"/>
                </a:lnTo>
                <a:lnTo>
                  <a:pt x="656187" y="172281"/>
                </a:lnTo>
                <a:lnTo>
                  <a:pt x="653534" y="172222"/>
                </a:lnTo>
                <a:lnTo>
                  <a:pt x="651826" y="172222"/>
                </a:lnTo>
                <a:lnTo>
                  <a:pt x="655669" y="135878"/>
                </a:lnTo>
                <a:lnTo>
                  <a:pt x="656710" y="125456"/>
                </a:lnTo>
                <a:lnTo>
                  <a:pt x="657472" y="115548"/>
                </a:lnTo>
                <a:lnTo>
                  <a:pt x="657864" y="107969"/>
                </a:lnTo>
                <a:lnTo>
                  <a:pt x="657971" y="103506"/>
                </a:lnTo>
                <a:lnTo>
                  <a:pt x="657937" y="91897"/>
                </a:lnTo>
                <a:lnTo>
                  <a:pt x="657621" y="86445"/>
                </a:lnTo>
                <a:lnTo>
                  <a:pt x="656766" y="77435"/>
                </a:lnTo>
                <a:lnTo>
                  <a:pt x="654937" y="55336"/>
                </a:lnTo>
                <a:lnTo>
                  <a:pt x="764159" y="55336"/>
                </a:lnTo>
                <a:lnTo>
                  <a:pt x="761653" y="52860"/>
                </a:lnTo>
                <a:lnTo>
                  <a:pt x="729230" y="32142"/>
                </a:lnTo>
                <a:lnTo>
                  <a:pt x="686959" y="19907"/>
                </a:lnTo>
                <a:lnTo>
                  <a:pt x="634686" y="15828"/>
                </a:lnTo>
                <a:close/>
              </a:path>
              <a:path w="817245" h="314325">
                <a:moveTo>
                  <a:pt x="743782" y="212766"/>
                </a:moveTo>
                <a:lnTo>
                  <a:pt x="650911" y="212766"/>
                </a:lnTo>
                <a:lnTo>
                  <a:pt x="687120" y="225527"/>
                </a:lnTo>
                <a:lnTo>
                  <a:pt x="721636" y="243174"/>
                </a:lnTo>
                <a:lnTo>
                  <a:pt x="754459" y="265706"/>
                </a:lnTo>
                <a:lnTo>
                  <a:pt x="785590" y="293123"/>
                </a:lnTo>
                <a:lnTo>
                  <a:pt x="789616" y="297019"/>
                </a:lnTo>
                <a:lnTo>
                  <a:pt x="793946" y="298968"/>
                </a:lnTo>
                <a:lnTo>
                  <a:pt x="803584" y="298968"/>
                </a:lnTo>
                <a:lnTo>
                  <a:pt x="807944" y="297080"/>
                </a:lnTo>
                <a:lnTo>
                  <a:pt x="815386" y="289532"/>
                </a:lnTo>
                <a:lnTo>
                  <a:pt x="817247" y="285088"/>
                </a:lnTo>
                <a:lnTo>
                  <a:pt x="817247" y="275591"/>
                </a:lnTo>
                <a:lnTo>
                  <a:pt x="777127" y="234590"/>
                </a:lnTo>
                <a:lnTo>
                  <a:pt x="754059" y="218724"/>
                </a:lnTo>
                <a:lnTo>
                  <a:pt x="743782" y="212766"/>
                </a:lnTo>
                <a:close/>
              </a:path>
              <a:path w="817245" h="314325">
                <a:moveTo>
                  <a:pt x="764159" y="55336"/>
                </a:moveTo>
                <a:lnTo>
                  <a:pt x="654937" y="55336"/>
                </a:lnTo>
                <a:lnTo>
                  <a:pt x="682019" y="57528"/>
                </a:lnTo>
                <a:lnTo>
                  <a:pt x="696406" y="60142"/>
                </a:lnTo>
                <a:lnTo>
                  <a:pt x="737647" y="80722"/>
                </a:lnTo>
                <a:lnTo>
                  <a:pt x="764753" y="115548"/>
                </a:lnTo>
                <a:lnTo>
                  <a:pt x="766560" y="128024"/>
                </a:lnTo>
                <a:lnTo>
                  <a:pt x="766490" y="132898"/>
                </a:lnTo>
                <a:lnTo>
                  <a:pt x="737830" y="160168"/>
                </a:lnTo>
                <a:lnTo>
                  <a:pt x="689795" y="171810"/>
                </a:lnTo>
                <a:lnTo>
                  <a:pt x="667928" y="172586"/>
                </a:lnTo>
                <a:lnTo>
                  <a:pt x="782638" y="172586"/>
                </a:lnTo>
                <a:lnTo>
                  <a:pt x="789135" y="166069"/>
                </a:lnTo>
                <a:lnTo>
                  <a:pt x="797027" y="154186"/>
                </a:lnTo>
                <a:lnTo>
                  <a:pt x="801762" y="141505"/>
                </a:lnTo>
                <a:lnTo>
                  <a:pt x="803341" y="128024"/>
                </a:lnTo>
                <a:lnTo>
                  <a:pt x="798709" y="100801"/>
                </a:lnTo>
                <a:lnTo>
                  <a:pt x="784813" y="75746"/>
                </a:lnTo>
                <a:lnTo>
                  <a:pt x="764159" y="55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73618" y="8119501"/>
            <a:ext cx="1971675" cy="314325"/>
          </a:xfrm>
          <a:custGeom>
            <a:avLst/>
            <a:gdLst/>
            <a:ahLst/>
            <a:cxnLst/>
            <a:rect l="l" t="t" r="r" b="b"/>
            <a:pathLst>
              <a:path w="1971675" h="314325">
                <a:moveTo>
                  <a:pt x="20652" y="15828"/>
                </a:moveTo>
                <a:lnTo>
                  <a:pt x="14248" y="18750"/>
                </a:lnTo>
                <a:lnTo>
                  <a:pt x="9613" y="25203"/>
                </a:lnTo>
                <a:lnTo>
                  <a:pt x="5709" y="30438"/>
                </a:lnTo>
                <a:lnTo>
                  <a:pt x="3757" y="36526"/>
                </a:lnTo>
                <a:lnTo>
                  <a:pt x="3865" y="48682"/>
                </a:lnTo>
                <a:lnTo>
                  <a:pt x="4214" y="55336"/>
                </a:lnTo>
                <a:lnTo>
                  <a:pt x="4734" y="62471"/>
                </a:lnTo>
                <a:lnTo>
                  <a:pt x="6255" y="79616"/>
                </a:lnTo>
                <a:lnTo>
                  <a:pt x="6798" y="87069"/>
                </a:lnTo>
                <a:lnTo>
                  <a:pt x="7047" y="91897"/>
                </a:lnTo>
                <a:lnTo>
                  <a:pt x="7113" y="103506"/>
                </a:lnTo>
                <a:lnTo>
                  <a:pt x="7004" y="107969"/>
                </a:lnTo>
                <a:lnTo>
                  <a:pt x="6318" y="119395"/>
                </a:lnTo>
                <a:lnTo>
                  <a:pt x="5175" y="132898"/>
                </a:lnTo>
                <a:lnTo>
                  <a:pt x="1973" y="164071"/>
                </a:lnTo>
                <a:lnTo>
                  <a:pt x="829" y="177608"/>
                </a:lnTo>
                <a:lnTo>
                  <a:pt x="143" y="189091"/>
                </a:lnTo>
                <a:lnTo>
                  <a:pt x="66" y="192265"/>
                </a:lnTo>
                <a:lnTo>
                  <a:pt x="0" y="206618"/>
                </a:lnTo>
                <a:lnTo>
                  <a:pt x="257" y="216486"/>
                </a:lnTo>
                <a:lnTo>
                  <a:pt x="686" y="228123"/>
                </a:lnTo>
                <a:lnTo>
                  <a:pt x="1887" y="254936"/>
                </a:lnTo>
                <a:lnTo>
                  <a:pt x="2341" y="267555"/>
                </a:lnTo>
                <a:lnTo>
                  <a:pt x="2550" y="275591"/>
                </a:lnTo>
                <a:lnTo>
                  <a:pt x="2658" y="289897"/>
                </a:lnTo>
                <a:lnTo>
                  <a:pt x="4397" y="294372"/>
                </a:lnTo>
                <a:lnTo>
                  <a:pt x="11351" y="301555"/>
                </a:lnTo>
                <a:lnTo>
                  <a:pt x="15711" y="303350"/>
                </a:lnTo>
                <a:lnTo>
                  <a:pt x="26203" y="303350"/>
                </a:lnTo>
                <a:lnTo>
                  <a:pt x="30564" y="301555"/>
                </a:lnTo>
                <a:lnTo>
                  <a:pt x="37517" y="294372"/>
                </a:lnTo>
                <a:lnTo>
                  <a:pt x="39256" y="289897"/>
                </a:lnTo>
                <a:lnTo>
                  <a:pt x="39256" y="284539"/>
                </a:lnTo>
                <a:lnTo>
                  <a:pt x="38341" y="248561"/>
                </a:lnTo>
                <a:lnTo>
                  <a:pt x="36877" y="212765"/>
                </a:lnTo>
                <a:lnTo>
                  <a:pt x="129748" y="212765"/>
                </a:lnTo>
                <a:lnTo>
                  <a:pt x="113367" y="203268"/>
                </a:lnTo>
                <a:lnTo>
                  <a:pt x="127925" y="198280"/>
                </a:lnTo>
                <a:lnTo>
                  <a:pt x="141226" y="192265"/>
                </a:lnTo>
                <a:lnTo>
                  <a:pt x="153269" y="185222"/>
                </a:lnTo>
                <a:lnTo>
                  <a:pt x="164054" y="177152"/>
                </a:lnTo>
                <a:lnTo>
                  <a:pt x="168605" y="172586"/>
                </a:lnTo>
                <a:lnTo>
                  <a:pt x="52065" y="172586"/>
                </a:lnTo>
                <a:lnTo>
                  <a:pt x="49351" y="172525"/>
                </a:lnTo>
                <a:lnTo>
                  <a:pt x="42154" y="172283"/>
                </a:lnTo>
                <a:lnTo>
                  <a:pt x="39500" y="172222"/>
                </a:lnTo>
                <a:lnTo>
                  <a:pt x="37793" y="172222"/>
                </a:lnTo>
                <a:lnTo>
                  <a:pt x="41636" y="135877"/>
                </a:lnTo>
                <a:lnTo>
                  <a:pt x="42676" y="125456"/>
                </a:lnTo>
                <a:lnTo>
                  <a:pt x="43439" y="115548"/>
                </a:lnTo>
                <a:lnTo>
                  <a:pt x="43830" y="107969"/>
                </a:lnTo>
                <a:lnTo>
                  <a:pt x="43937" y="103506"/>
                </a:lnTo>
                <a:lnTo>
                  <a:pt x="43902" y="91897"/>
                </a:lnTo>
                <a:lnTo>
                  <a:pt x="43587" y="86445"/>
                </a:lnTo>
                <a:lnTo>
                  <a:pt x="42733" y="77435"/>
                </a:lnTo>
                <a:lnTo>
                  <a:pt x="40903" y="55336"/>
                </a:lnTo>
                <a:lnTo>
                  <a:pt x="150126" y="55336"/>
                </a:lnTo>
                <a:lnTo>
                  <a:pt x="147620" y="52859"/>
                </a:lnTo>
                <a:lnTo>
                  <a:pt x="115197" y="32142"/>
                </a:lnTo>
                <a:lnTo>
                  <a:pt x="72926" y="19905"/>
                </a:lnTo>
                <a:lnTo>
                  <a:pt x="20652" y="15828"/>
                </a:lnTo>
                <a:close/>
              </a:path>
              <a:path w="1971675" h="314325">
                <a:moveTo>
                  <a:pt x="129748" y="212765"/>
                </a:moveTo>
                <a:lnTo>
                  <a:pt x="36877" y="212765"/>
                </a:lnTo>
                <a:lnTo>
                  <a:pt x="73086" y="225527"/>
                </a:lnTo>
                <a:lnTo>
                  <a:pt x="107602" y="243174"/>
                </a:lnTo>
                <a:lnTo>
                  <a:pt x="140425" y="265706"/>
                </a:lnTo>
                <a:lnTo>
                  <a:pt x="171557" y="293123"/>
                </a:lnTo>
                <a:lnTo>
                  <a:pt x="175583" y="297019"/>
                </a:lnTo>
                <a:lnTo>
                  <a:pt x="179913" y="298968"/>
                </a:lnTo>
                <a:lnTo>
                  <a:pt x="189550" y="298968"/>
                </a:lnTo>
                <a:lnTo>
                  <a:pt x="193911" y="297080"/>
                </a:lnTo>
                <a:lnTo>
                  <a:pt x="201354" y="289532"/>
                </a:lnTo>
                <a:lnTo>
                  <a:pt x="203214" y="285088"/>
                </a:lnTo>
                <a:lnTo>
                  <a:pt x="203214" y="275591"/>
                </a:lnTo>
                <a:lnTo>
                  <a:pt x="163094" y="234590"/>
                </a:lnTo>
                <a:lnTo>
                  <a:pt x="140026" y="218724"/>
                </a:lnTo>
                <a:lnTo>
                  <a:pt x="129748" y="212765"/>
                </a:lnTo>
                <a:close/>
              </a:path>
              <a:path w="1971675" h="314325">
                <a:moveTo>
                  <a:pt x="150126" y="55336"/>
                </a:moveTo>
                <a:lnTo>
                  <a:pt x="40903" y="55336"/>
                </a:lnTo>
                <a:lnTo>
                  <a:pt x="67984" y="57528"/>
                </a:lnTo>
                <a:lnTo>
                  <a:pt x="82373" y="60142"/>
                </a:lnTo>
                <a:lnTo>
                  <a:pt x="123613" y="80722"/>
                </a:lnTo>
                <a:lnTo>
                  <a:pt x="150719" y="115548"/>
                </a:lnTo>
                <a:lnTo>
                  <a:pt x="152526" y="128024"/>
                </a:lnTo>
                <a:lnTo>
                  <a:pt x="152456" y="132898"/>
                </a:lnTo>
                <a:lnTo>
                  <a:pt x="123796" y="160167"/>
                </a:lnTo>
                <a:lnTo>
                  <a:pt x="75762" y="171810"/>
                </a:lnTo>
                <a:lnTo>
                  <a:pt x="53895" y="172586"/>
                </a:lnTo>
                <a:lnTo>
                  <a:pt x="168605" y="172586"/>
                </a:lnTo>
                <a:lnTo>
                  <a:pt x="175102" y="166068"/>
                </a:lnTo>
                <a:lnTo>
                  <a:pt x="182993" y="154186"/>
                </a:lnTo>
                <a:lnTo>
                  <a:pt x="187728" y="141505"/>
                </a:lnTo>
                <a:lnTo>
                  <a:pt x="189306" y="128024"/>
                </a:lnTo>
                <a:lnTo>
                  <a:pt x="184675" y="100801"/>
                </a:lnTo>
                <a:lnTo>
                  <a:pt x="170779" y="75745"/>
                </a:lnTo>
                <a:lnTo>
                  <a:pt x="150126" y="55336"/>
                </a:lnTo>
                <a:close/>
              </a:path>
              <a:path w="1971675" h="314325">
                <a:moveTo>
                  <a:pt x="375734" y="63007"/>
                </a:moveTo>
                <a:lnTo>
                  <a:pt x="338561" y="63007"/>
                </a:lnTo>
                <a:lnTo>
                  <a:pt x="339075" y="75951"/>
                </a:lnTo>
                <a:lnTo>
                  <a:pt x="340070" y="92502"/>
                </a:lnTo>
                <a:lnTo>
                  <a:pt x="341546" y="112660"/>
                </a:lnTo>
                <a:lnTo>
                  <a:pt x="345343" y="158752"/>
                </a:lnTo>
                <a:lnTo>
                  <a:pt x="346658" y="178431"/>
                </a:lnTo>
                <a:lnTo>
                  <a:pt x="347447" y="195461"/>
                </a:lnTo>
                <a:lnTo>
                  <a:pt x="347710" y="209843"/>
                </a:lnTo>
                <a:lnTo>
                  <a:pt x="347784" y="214957"/>
                </a:lnTo>
                <a:lnTo>
                  <a:pt x="348007" y="221167"/>
                </a:lnTo>
                <a:lnTo>
                  <a:pt x="348379" y="228472"/>
                </a:lnTo>
                <a:lnTo>
                  <a:pt x="349420" y="245263"/>
                </a:lnTo>
                <a:lnTo>
                  <a:pt x="349792" y="252534"/>
                </a:lnTo>
                <a:lnTo>
                  <a:pt x="350015" y="258686"/>
                </a:lnTo>
                <a:lnTo>
                  <a:pt x="350090" y="265546"/>
                </a:lnTo>
                <a:lnTo>
                  <a:pt x="349784" y="268286"/>
                </a:lnTo>
                <a:lnTo>
                  <a:pt x="348564" y="275591"/>
                </a:lnTo>
                <a:lnTo>
                  <a:pt x="348260" y="278330"/>
                </a:lnTo>
                <a:lnTo>
                  <a:pt x="348260" y="285513"/>
                </a:lnTo>
                <a:lnTo>
                  <a:pt x="350212" y="289897"/>
                </a:lnTo>
                <a:lnTo>
                  <a:pt x="358018" y="296716"/>
                </a:lnTo>
                <a:lnTo>
                  <a:pt x="362410" y="298420"/>
                </a:lnTo>
                <a:lnTo>
                  <a:pt x="374488" y="298420"/>
                </a:lnTo>
                <a:lnTo>
                  <a:pt x="379795" y="294402"/>
                </a:lnTo>
                <a:lnTo>
                  <a:pt x="383210" y="286367"/>
                </a:lnTo>
                <a:lnTo>
                  <a:pt x="385893" y="280400"/>
                </a:lnTo>
                <a:lnTo>
                  <a:pt x="387236" y="273278"/>
                </a:lnTo>
                <a:lnTo>
                  <a:pt x="387109" y="258686"/>
                </a:lnTo>
                <a:lnTo>
                  <a:pt x="386809" y="254101"/>
                </a:lnTo>
                <a:lnTo>
                  <a:pt x="385101" y="236813"/>
                </a:lnTo>
                <a:lnTo>
                  <a:pt x="384674" y="230358"/>
                </a:lnTo>
                <a:lnTo>
                  <a:pt x="383668" y="190987"/>
                </a:lnTo>
                <a:lnTo>
                  <a:pt x="380648" y="144096"/>
                </a:lnTo>
                <a:lnTo>
                  <a:pt x="378693" y="117751"/>
                </a:lnTo>
                <a:lnTo>
                  <a:pt x="377218" y="95333"/>
                </a:lnTo>
                <a:lnTo>
                  <a:pt x="376223" y="76841"/>
                </a:lnTo>
                <a:lnTo>
                  <a:pt x="375734" y="63007"/>
                </a:lnTo>
                <a:close/>
              </a:path>
              <a:path w="1971675" h="314325">
                <a:moveTo>
                  <a:pt x="483969" y="62276"/>
                </a:moveTo>
                <a:lnTo>
                  <a:pt x="388700" y="62276"/>
                </a:lnTo>
                <a:lnTo>
                  <a:pt x="396660" y="62322"/>
                </a:lnTo>
                <a:lnTo>
                  <a:pt x="406266" y="62642"/>
                </a:lnTo>
                <a:lnTo>
                  <a:pt x="417520" y="63236"/>
                </a:lnTo>
                <a:lnTo>
                  <a:pt x="443596" y="65062"/>
                </a:lnTo>
                <a:lnTo>
                  <a:pt x="454941" y="65747"/>
                </a:lnTo>
                <a:lnTo>
                  <a:pt x="464456" y="66158"/>
                </a:lnTo>
                <a:lnTo>
                  <a:pt x="472142" y="66295"/>
                </a:lnTo>
                <a:lnTo>
                  <a:pt x="477388" y="66295"/>
                </a:lnTo>
                <a:lnTo>
                  <a:pt x="481780" y="64499"/>
                </a:lnTo>
                <a:lnTo>
                  <a:pt x="483969" y="62276"/>
                </a:lnTo>
                <a:close/>
              </a:path>
              <a:path w="1971675" h="314325">
                <a:moveTo>
                  <a:pt x="257254" y="19905"/>
                </a:moveTo>
                <a:lnTo>
                  <a:pt x="252556" y="21854"/>
                </a:lnTo>
                <a:lnTo>
                  <a:pt x="248896" y="26116"/>
                </a:lnTo>
                <a:lnTo>
                  <a:pt x="245725" y="29890"/>
                </a:lnTo>
                <a:lnTo>
                  <a:pt x="244139" y="34273"/>
                </a:lnTo>
                <a:lnTo>
                  <a:pt x="244139" y="48762"/>
                </a:lnTo>
                <a:lnTo>
                  <a:pt x="286134" y="61728"/>
                </a:lnTo>
                <a:lnTo>
                  <a:pt x="321908" y="63190"/>
                </a:lnTo>
                <a:lnTo>
                  <a:pt x="338561" y="63007"/>
                </a:lnTo>
                <a:lnTo>
                  <a:pt x="375734" y="63007"/>
                </a:lnTo>
                <a:lnTo>
                  <a:pt x="375708" y="62276"/>
                </a:lnTo>
                <a:lnTo>
                  <a:pt x="483969" y="62276"/>
                </a:lnTo>
                <a:lnTo>
                  <a:pt x="488856" y="57315"/>
                </a:lnTo>
                <a:lnTo>
                  <a:pt x="490624" y="52901"/>
                </a:lnTo>
                <a:lnTo>
                  <a:pt x="490624" y="42308"/>
                </a:lnTo>
                <a:lnTo>
                  <a:pt x="488856" y="37834"/>
                </a:lnTo>
                <a:lnTo>
                  <a:pt x="481780" y="30651"/>
                </a:lnTo>
                <a:lnTo>
                  <a:pt x="477388" y="28855"/>
                </a:lnTo>
                <a:lnTo>
                  <a:pt x="472142" y="28855"/>
                </a:lnTo>
                <a:lnTo>
                  <a:pt x="464245" y="28730"/>
                </a:lnTo>
                <a:lnTo>
                  <a:pt x="454644" y="28353"/>
                </a:lnTo>
                <a:lnTo>
                  <a:pt x="443338" y="27725"/>
                </a:lnTo>
                <a:lnTo>
                  <a:pt x="417320" y="25967"/>
                </a:lnTo>
                <a:lnTo>
                  <a:pt x="413416" y="25750"/>
                </a:lnTo>
                <a:lnTo>
                  <a:pt x="321908" y="25750"/>
                </a:lnTo>
                <a:lnTo>
                  <a:pt x="315801" y="25613"/>
                </a:lnTo>
                <a:lnTo>
                  <a:pt x="308825" y="25202"/>
                </a:lnTo>
                <a:lnTo>
                  <a:pt x="300980" y="24518"/>
                </a:lnTo>
                <a:lnTo>
                  <a:pt x="292265" y="23559"/>
                </a:lnTo>
                <a:lnTo>
                  <a:pt x="273508" y="21276"/>
                </a:lnTo>
                <a:lnTo>
                  <a:pt x="267218" y="20614"/>
                </a:lnTo>
                <a:lnTo>
                  <a:pt x="262987" y="20271"/>
                </a:lnTo>
                <a:lnTo>
                  <a:pt x="257254" y="19905"/>
                </a:lnTo>
                <a:close/>
              </a:path>
              <a:path w="1971675" h="314325">
                <a:moveTo>
                  <a:pt x="388517" y="24837"/>
                </a:moveTo>
                <a:lnTo>
                  <a:pt x="382318" y="24865"/>
                </a:lnTo>
                <a:lnTo>
                  <a:pt x="321908" y="25750"/>
                </a:lnTo>
                <a:lnTo>
                  <a:pt x="413416" y="25750"/>
                </a:lnTo>
                <a:lnTo>
                  <a:pt x="406015" y="25339"/>
                </a:lnTo>
                <a:lnTo>
                  <a:pt x="396414" y="24962"/>
                </a:lnTo>
                <a:lnTo>
                  <a:pt x="388517" y="24837"/>
                </a:lnTo>
                <a:close/>
              </a:path>
              <a:path w="1971675" h="314325">
                <a:moveTo>
                  <a:pt x="628289" y="63007"/>
                </a:moveTo>
                <a:lnTo>
                  <a:pt x="591117" y="63007"/>
                </a:lnTo>
                <a:lnTo>
                  <a:pt x="591631" y="75951"/>
                </a:lnTo>
                <a:lnTo>
                  <a:pt x="592626" y="92502"/>
                </a:lnTo>
                <a:lnTo>
                  <a:pt x="594101" y="112660"/>
                </a:lnTo>
                <a:lnTo>
                  <a:pt x="597898" y="158752"/>
                </a:lnTo>
                <a:lnTo>
                  <a:pt x="599213" y="178431"/>
                </a:lnTo>
                <a:lnTo>
                  <a:pt x="600003" y="195461"/>
                </a:lnTo>
                <a:lnTo>
                  <a:pt x="600266" y="209843"/>
                </a:lnTo>
                <a:lnTo>
                  <a:pt x="600340" y="214957"/>
                </a:lnTo>
                <a:lnTo>
                  <a:pt x="600563" y="221167"/>
                </a:lnTo>
                <a:lnTo>
                  <a:pt x="600935" y="228472"/>
                </a:lnTo>
                <a:lnTo>
                  <a:pt x="601975" y="245263"/>
                </a:lnTo>
                <a:lnTo>
                  <a:pt x="602347" y="252534"/>
                </a:lnTo>
                <a:lnTo>
                  <a:pt x="602570" y="258686"/>
                </a:lnTo>
                <a:lnTo>
                  <a:pt x="602644" y="265546"/>
                </a:lnTo>
                <a:lnTo>
                  <a:pt x="602340" y="268286"/>
                </a:lnTo>
                <a:lnTo>
                  <a:pt x="601120" y="275591"/>
                </a:lnTo>
                <a:lnTo>
                  <a:pt x="600814" y="278330"/>
                </a:lnTo>
                <a:lnTo>
                  <a:pt x="600814" y="285515"/>
                </a:lnTo>
                <a:lnTo>
                  <a:pt x="602766" y="289897"/>
                </a:lnTo>
                <a:lnTo>
                  <a:pt x="610573" y="296716"/>
                </a:lnTo>
                <a:lnTo>
                  <a:pt x="614965" y="298420"/>
                </a:lnTo>
                <a:lnTo>
                  <a:pt x="627042" y="298420"/>
                </a:lnTo>
                <a:lnTo>
                  <a:pt x="632350" y="294402"/>
                </a:lnTo>
                <a:lnTo>
                  <a:pt x="635765" y="286367"/>
                </a:lnTo>
                <a:lnTo>
                  <a:pt x="638449" y="280400"/>
                </a:lnTo>
                <a:lnTo>
                  <a:pt x="639791" y="273278"/>
                </a:lnTo>
                <a:lnTo>
                  <a:pt x="639664" y="258686"/>
                </a:lnTo>
                <a:lnTo>
                  <a:pt x="639364" y="254101"/>
                </a:lnTo>
                <a:lnTo>
                  <a:pt x="637656" y="236813"/>
                </a:lnTo>
                <a:lnTo>
                  <a:pt x="637229" y="230360"/>
                </a:lnTo>
                <a:lnTo>
                  <a:pt x="636223" y="190987"/>
                </a:lnTo>
                <a:lnTo>
                  <a:pt x="633203" y="144096"/>
                </a:lnTo>
                <a:lnTo>
                  <a:pt x="631248" y="117751"/>
                </a:lnTo>
                <a:lnTo>
                  <a:pt x="629772" y="95333"/>
                </a:lnTo>
                <a:lnTo>
                  <a:pt x="628777" y="76841"/>
                </a:lnTo>
                <a:lnTo>
                  <a:pt x="628289" y="63007"/>
                </a:lnTo>
                <a:close/>
              </a:path>
              <a:path w="1971675" h="314325">
                <a:moveTo>
                  <a:pt x="736524" y="62276"/>
                </a:moveTo>
                <a:lnTo>
                  <a:pt x="641255" y="62276"/>
                </a:lnTo>
                <a:lnTo>
                  <a:pt x="649215" y="62322"/>
                </a:lnTo>
                <a:lnTo>
                  <a:pt x="658822" y="62642"/>
                </a:lnTo>
                <a:lnTo>
                  <a:pt x="670076" y="63236"/>
                </a:lnTo>
                <a:lnTo>
                  <a:pt x="696152" y="65062"/>
                </a:lnTo>
                <a:lnTo>
                  <a:pt x="707497" y="65747"/>
                </a:lnTo>
                <a:lnTo>
                  <a:pt x="717012" y="66158"/>
                </a:lnTo>
                <a:lnTo>
                  <a:pt x="724696" y="66295"/>
                </a:lnTo>
                <a:lnTo>
                  <a:pt x="729943" y="66295"/>
                </a:lnTo>
                <a:lnTo>
                  <a:pt x="734334" y="64499"/>
                </a:lnTo>
                <a:lnTo>
                  <a:pt x="736524" y="62276"/>
                </a:lnTo>
                <a:close/>
              </a:path>
              <a:path w="1971675" h="314325">
                <a:moveTo>
                  <a:pt x="509809" y="19905"/>
                </a:moveTo>
                <a:lnTo>
                  <a:pt x="505112" y="21854"/>
                </a:lnTo>
                <a:lnTo>
                  <a:pt x="501452" y="26116"/>
                </a:lnTo>
                <a:lnTo>
                  <a:pt x="498281" y="29890"/>
                </a:lnTo>
                <a:lnTo>
                  <a:pt x="496695" y="34273"/>
                </a:lnTo>
                <a:lnTo>
                  <a:pt x="496695" y="48762"/>
                </a:lnTo>
                <a:lnTo>
                  <a:pt x="538690" y="61728"/>
                </a:lnTo>
                <a:lnTo>
                  <a:pt x="574464" y="63190"/>
                </a:lnTo>
                <a:lnTo>
                  <a:pt x="591117" y="63007"/>
                </a:lnTo>
                <a:lnTo>
                  <a:pt x="628289" y="63007"/>
                </a:lnTo>
                <a:lnTo>
                  <a:pt x="628263" y="62276"/>
                </a:lnTo>
                <a:lnTo>
                  <a:pt x="736524" y="62276"/>
                </a:lnTo>
                <a:lnTo>
                  <a:pt x="741411" y="57315"/>
                </a:lnTo>
                <a:lnTo>
                  <a:pt x="743179" y="52901"/>
                </a:lnTo>
                <a:lnTo>
                  <a:pt x="743179" y="42308"/>
                </a:lnTo>
                <a:lnTo>
                  <a:pt x="741411" y="37834"/>
                </a:lnTo>
                <a:lnTo>
                  <a:pt x="734334" y="30651"/>
                </a:lnTo>
                <a:lnTo>
                  <a:pt x="729943" y="28855"/>
                </a:lnTo>
                <a:lnTo>
                  <a:pt x="724696" y="28855"/>
                </a:lnTo>
                <a:lnTo>
                  <a:pt x="716800" y="28730"/>
                </a:lnTo>
                <a:lnTo>
                  <a:pt x="707199" y="28353"/>
                </a:lnTo>
                <a:lnTo>
                  <a:pt x="695894" y="27725"/>
                </a:lnTo>
                <a:lnTo>
                  <a:pt x="669876" y="25967"/>
                </a:lnTo>
                <a:lnTo>
                  <a:pt x="665971" y="25750"/>
                </a:lnTo>
                <a:lnTo>
                  <a:pt x="574464" y="25750"/>
                </a:lnTo>
                <a:lnTo>
                  <a:pt x="568357" y="25613"/>
                </a:lnTo>
                <a:lnTo>
                  <a:pt x="561380" y="25202"/>
                </a:lnTo>
                <a:lnTo>
                  <a:pt x="553535" y="24518"/>
                </a:lnTo>
                <a:lnTo>
                  <a:pt x="544820" y="23559"/>
                </a:lnTo>
                <a:lnTo>
                  <a:pt x="526063" y="21276"/>
                </a:lnTo>
                <a:lnTo>
                  <a:pt x="519773" y="20614"/>
                </a:lnTo>
                <a:lnTo>
                  <a:pt x="515541" y="20271"/>
                </a:lnTo>
                <a:lnTo>
                  <a:pt x="509809" y="19905"/>
                </a:lnTo>
                <a:close/>
              </a:path>
              <a:path w="1971675" h="314325">
                <a:moveTo>
                  <a:pt x="641072" y="24837"/>
                </a:moveTo>
                <a:lnTo>
                  <a:pt x="634873" y="24865"/>
                </a:lnTo>
                <a:lnTo>
                  <a:pt x="574464" y="25750"/>
                </a:lnTo>
                <a:lnTo>
                  <a:pt x="665971" y="25750"/>
                </a:lnTo>
                <a:lnTo>
                  <a:pt x="658570" y="25339"/>
                </a:lnTo>
                <a:lnTo>
                  <a:pt x="648969" y="24962"/>
                </a:lnTo>
                <a:lnTo>
                  <a:pt x="641072" y="24837"/>
                </a:lnTo>
                <a:close/>
              </a:path>
              <a:path w="1971675" h="314325">
                <a:moveTo>
                  <a:pt x="943455" y="195963"/>
                </a:moveTo>
                <a:lnTo>
                  <a:pt x="910518" y="195963"/>
                </a:lnTo>
                <a:lnTo>
                  <a:pt x="910883" y="238151"/>
                </a:lnTo>
                <a:lnTo>
                  <a:pt x="910883" y="243630"/>
                </a:lnTo>
                <a:lnTo>
                  <a:pt x="912256" y="247740"/>
                </a:lnTo>
                <a:lnTo>
                  <a:pt x="917745" y="253218"/>
                </a:lnTo>
                <a:lnTo>
                  <a:pt x="921802" y="254589"/>
                </a:lnTo>
                <a:lnTo>
                  <a:pt x="938026" y="254589"/>
                </a:lnTo>
                <a:lnTo>
                  <a:pt x="943455" y="249110"/>
                </a:lnTo>
                <a:lnTo>
                  <a:pt x="943455" y="195963"/>
                </a:lnTo>
                <a:close/>
              </a:path>
              <a:path w="1971675" h="314325">
                <a:moveTo>
                  <a:pt x="932171" y="105926"/>
                </a:moveTo>
                <a:lnTo>
                  <a:pt x="923510" y="105926"/>
                </a:lnTo>
                <a:lnTo>
                  <a:pt x="920215" y="107021"/>
                </a:lnTo>
                <a:lnTo>
                  <a:pt x="910335" y="131008"/>
                </a:lnTo>
                <a:lnTo>
                  <a:pt x="910335" y="142087"/>
                </a:lnTo>
                <a:lnTo>
                  <a:pt x="910518" y="163455"/>
                </a:lnTo>
                <a:lnTo>
                  <a:pt x="891624" y="164414"/>
                </a:lnTo>
                <a:lnTo>
                  <a:pt x="884613" y="164654"/>
                </a:lnTo>
                <a:lnTo>
                  <a:pt x="879226" y="164734"/>
                </a:lnTo>
                <a:lnTo>
                  <a:pt x="869346" y="164734"/>
                </a:lnTo>
                <a:lnTo>
                  <a:pt x="863246" y="165037"/>
                </a:lnTo>
                <a:lnTo>
                  <a:pt x="860928" y="165647"/>
                </a:lnTo>
                <a:lnTo>
                  <a:pt x="854219" y="167595"/>
                </a:lnTo>
                <a:lnTo>
                  <a:pt x="850863" y="172525"/>
                </a:lnTo>
                <a:lnTo>
                  <a:pt x="850863" y="180440"/>
                </a:lnTo>
                <a:lnTo>
                  <a:pt x="852636" y="187791"/>
                </a:lnTo>
                <a:lnTo>
                  <a:pt x="857954" y="193041"/>
                </a:lnTo>
                <a:lnTo>
                  <a:pt x="866817" y="196192"/>
                </a:lnTo>
                <a:lnTo>
                  <a:pt x="879226" y="197242"/>
                </a:lnTo>
                <a:lnTo>
                  <a:pt x="884613" y="197162"/>
                </a:lnTo>
                <a:lnTo>
                  <a:pt x="891624" y="196922"/>
                </a:lnTo>
                <a:lnTo>
                  <a:pt x="910518" y="195963"/>
                </a:lnTo>
                <a:lnTo>
                  <a:pt x="943455" y="195963"/>
                </a:lnTo>
                <a:lnTo>
                  <a:pt x="943455" y="195233"/>
                </a:lnTo>
                <a:lnTo>
                  <a:pt x="961755" y="195233"/>
                </a:lnTo>
                <a:lnTo>
                  <a:pt x="980053" y="194867"/>
                </a:lnTo>
                <a:lnTo>
                  <a:pt x="1001200" y="194867"/>
                </a:lnTo>
                <a:lnTo>
                  <a:pt x="1001676" y="194655"/>
                </a:lnTo>
                <a:lnTo>
                  <a:pt x="1007654" y="187958"/>
                </a:lnTo>
                <a:lnTo>
                  <a:pt x="1009147" y="184031"/>
                </a:lnTo>
                <a:lnTo>
                  <a:pt x="1009147" y="179527"/>
                </a:lnTo>
                <a:lnTo>
                  <a:pt x="1007272" y="172016"/>
                </a:lnTo>
                <a:lnTo>
                  <a:pt x="1001645" y="166651"/>
                </a:lnTo>
                <a:lnTo>
                  <a:pt x="992267" y="163432"/>
                </a:lnTo>
                <a:lnTo>
                  <a:pt x="990311" y="163272"/>
                </a:lnTo>
                <a:lnTo>
                  <a:pt x="956813" y="163272"/>
                </a:lnTo>
                <a:lnTo>
                  <a:pt x="943089" y="162725"/>
                </a:lnTo>
                <a:lnTo>
                  <a:pt x="942908" y="142087"/>
                </a:lnTo>
                <a:lnTo>
                  <a:pt x="942907" y="139592"/>
                </a:lnTo>
                <a:lnTo>
                  <a:pt x="943120" y="136182"/>
                </a:lnTo>
                <a:lnTo>
                  <a:pt x="943973" y="127172"/>
                </a:lnTo>
                <a:lnTo>
                  <a:pt x="944187" y="123884"/>
                </a:lnTo>
                <a:lnTo>
                  <a:pt x="944187" y="117187"/>
                </a:lnTo>
                <a:lnTo>
                  <a:pt x="942571" y="113384"/>
                </a:lnTo>
                <a:lnTo>
                  <a:pt x="936104" y="107417"/>
                </a:lnTo>
                <a:lnTo>
                  <a:pt x="932171" y="105926"/>
                </a:lnTo>
                <a:close/>
              </a:path>
              <a:path w="1971675" h="314325">
                <a:moveTo>
                  <a:pt x="1001200" y="194867"/>
                </a:moveTo>
                <a:lnTo>
                  <a:pt x="981639" y="194867"/>
                </a:lnTo>
                <a:lnTo>
                  <a:pt x="983896" y="195111"/>
                </a:lnTo>
                <a:lnTo>
                  <a:pt x="989750" y="196085"/>
                </a:lnTo>
                <a:lnTo>
                  <a:pt x="991948" y="196329"/>
                </a:lnTo>
                <a:lnTo>
                  <a:pt x="997924" y="196329"/>
                </a:lnTo>
                <a:lnTo>
                  <a:pt x="1001200" y="194867"/>
                </a:lnTo>
                <a:close/>
              </a:path>
              <a:path w="1971675" h="314325">
                <a:moveTo>
                  <a:pt x="961755" y="195233"/>
                </a:moveTo>
                <a:lnTo>
                  <a:pt x="943455" y="195233"/>
                </a:lnTo>
                <a:lnTo>
                  <a:pt x="948213" y="195477"/>
                </a:lnTo>
                <a:lnTo>
                  <a:pt x="954312" y="195477"/>
                </a:lnTo>
                <a:lnTo>
                  <a:pt x="961755" y="195233"/>
                </a:lnTo>
                <a:close/>
              </a:path>
              <a:path w="1971675" h="314325">
                <a:moveTo>
                  <a:pt x="979138" y="162359"/>
                </a:moveTo>
                <a:lnTo>
                  <a:pt x="976697" y="162359"/>
                </a:lnTo>
                <a:lnTo>
                  <a:pt x="972978" y="162511"/>
                </a:lnTo>
                <a:lnTo>
                  <a:pt x="962974" y="163120"/>
                </a:lnTo>
                <a:lnTo>
                  <a:pt x="959254" y="163272"/>
                </a:lnTo>
                <a:lnTo>
                  <a:pt x="990311" y="163272"/>
                </a:lnTo>
                <a:lnTo>
                  <a:pt x="979138" y="162359"/>
                </a:lnTo>
                <a:close/>
              </a:path>
              <a:path w="1971675" h="314325">
                <a:moveTo>
                  <a:pt x="1177484" y="15340"/>
                </a:moveTo>
                <a:lnTo>
                  <a:pt x="1167115" y="15340"/>
                </a:lnTo>
                <a:lnTo>
                  <a:pt x="1162813" y="17166"/>
                </a:lnTo>
                <a:lnTo>
                  <a:pt x="1155861" y="24472"/>
                </a:lnTo>
                <a:lnTo>
                  <a:pt x="1154123" y="28916"/>
                </a:lnTo>
                <a:lnTo>
                  <a:pt x="1154123" y="34151"/>
                </a:lnTo>
                <a:lnTo>
                  <a:pt x="1153814" y="84581"/>
                </a:lnTo>
                <a:lnTo>
                  <a:pt x="1152933" y="131494"/>
                </a:lnTo>
                <a:lnTo>
                  <a:pt x="1151446" y="176741"/>
                </a:lnTo>
                <a:lnTo>
                  <a:pt x="1149364" y="219706"/>
                </a:lnTo>
                <a:lnTo>
                  <a:pt x="1145705" y="280156"/>
                </a:lnTo>
                <a:lnTo>
                  <a:pt x="1146391" y="289585"/>
                </a:lnTo>
                <a:lnTo>
                  <a:pt x="1183217" y="313944"/>
                </a:lnTo>
                <a:lnTo>
                  <a:pt x="1197056" y="313498"/>
                </a:lnTo>
                <a:lnTo>
                  <a:pt x="1249825" y="306821"/>
                </a:lnTo>
                <a:lnTo>
                  <a:pt x="1288207" y="298648"/>
                </a:lnTo>
                <a:lnTo>
                  <a:pt x="1326457" y="280156"/>
                </a:lnTo>
                <a:lnTo>
                  <a:pt x="1326497" y="276504"/>
                </a:lnTo>
                <a:lnTo>
                  <a:pt x="1182119" y="276504"/>
                </a:lnTo>
                <a:lnTo>
                  <a:pt x="1182210" y="263948"/>
                </a:lnTo>
                <a:lnTo>
                  <a:pt x="1182599" y="257020"/>
                </a:lnTo>
                <a:lnTo>
                  <a:pt x="1185596" y="221898"/>
                </a:lnTo>
                <a:lnTo>
                  <a:pt x="1187758" y="178454"/>
                </a:lnTo>
                <a:lnTo>
                  <a:pt x="1189301" y="132682"/>
                </a:lnTo>
                <a:lnTo>
                  <a:pt x="1190231" y="83964"/>
                </a:lnTo>
                <a:lnTo>
                  <a:pt x="1190536" y="34151"/>
                </a:lnTo>
                <a:lnTo>
                  <a:pt x="1190536" y="28916"/>
                </a:lnTo>
                <a:lnTo>
                  <a:pt x="1188799" y="24472"/>
                </a:lnTo>
                <a:lnTo>
                  <a:pt x="1181844" y="17166"/>
                </a:lnTo>
                <a:lnTo>
                  <a:pt x="1177484" y="15340"/>
                </a:lnTo>
                <a:close/>
              </a:path>
              <a:path w="1971675" h="314325">
                <a:moveTo>
                  <a:pt x="1313993" y="253127"/>
                </a:moveTo>
                <a:lnTo>
                  <a:pt x="1306916" y="253127"/>
                </a:lnTo>
                <a:lnTo>
                  <a:pt x="1304966" y="253432"/>
                </a:lnTo>
                <a:lnTo>
                  <a:pt x="1267963" y="264074"/>
                </a:lnTo>
                <a:lnTo>
                  <a:pt x="1236192" y="271162"/>
                </a:lnTo>
                <a:lnTo>
                  <a:pt x="1207577" y="275306"/>
                </a:lnTo>
                <a:lnTo>
                  <a:pt x="1182119" y="276504"/>
                </a:lnTo>
                <a:lnTo>
                  <a:pt x="1326497" y="276504"/>
                </a:lnTo>
                <a:lnTo>
                  <a:pt x="1326497" y="267434"/>
                </a:lnTo>
                <a:lnTo>
                  <a:pt x="1324972" y="263112"/>
                </a:lnTo>
                <a:lnTo>
                  <a:pt x="1321923" y="259337"/>
                </a:lnTo>
                <a:lnTo>
                  <a:pt x="1318385" y="255197"/>
                </a:lnTo>
                <a:lnTo>
                  <a:pt x="1313993" y="253127"/>
                </a:lnTo>
                <a:close/>
              </a:path>
              <a:path w="1971675" h="314325">
                <a:moveTo>
                  <a:pt x="1605617" y="0"/>
                </a:moveTo>
                <a:lnTo>
                  <a:pt x="1598755" y="3846"/>
                </a:lnTo>
                <a:lnTo>
                  <a:pt x="1590429" y="15934"/>
                </a:lnTo>
                <a:lnTo>
                  <a:pt x="1580639" y="36263"/>
                </a:lnTo>
                <a:lnTo>
                  <a:pt x="1569385" y="64834"/>
                </a:lnTo>
                <a:lnTo>
                  <a:pt x="1560590" y="86710"/>
                </a:lnTo>
                <a:lnTo>
                  <a:pt x="1548662" y="112889"/>
                </a:lnTo>
                <a:lnTo>
                  <a:pt x="1533600" y="143371"/>
                </a:lnTo>
                <a:lnTo>
                  <a:pt x="1497220" y="212931"/>
                </a:lnTo>
                <a:lnTo>
                  <a:pt x="1482191" y="243379"/>
                </a:lnTo>
                <a:lnTo>
                  <a:pt x="1470320" y="269501"/>
                </a:lnTo>
                <a:lnTo>
                  <a:pt x="1461605" y="291297"/>
                </a:lnTo>
                <a:lnTo>
                  <a:pt x="1460752" y="293489"/>
                </a:lnTo>
                <a:lnTo>
                  <a:pt x="1460325" y="295559"/>
                </a:lnTo>
                <a:lnTo>
                  <a:pt x="1460325" y="302012"/>
                </a:lnTo>
                <a:lnTo>
                  <a:pt x="1462033" y="305786"/>
                </a:lnTo>
                <a:lnTo>
                  <a:pt x="1468863" y="311875"/>
                </a:lnTo>
                <a:lnTo>
                  <a:pt x="1472829" y="313396"/>
                </a:lnTo>
                <a:lnTo>
                  <a:pt x="1483930" y="313396"/>
                </a:lnTo>
                <a:lnTo>
                  <a:pt x="1488871" y="309805"/>
                </a:lnTo>
                <a:lnTo>
                  <a:pt x="1492164" y="302620"/>
                </a:lnTo>
                <a:lnTo>
                  <a:pt x="1525285" y="229386"/>
                </a:lnTo>
                <a:lnTo>
                  <a:pt x="1565177" y="153775"/>
                </a:lnTo>
                <a:lnTo>
                  <a:pt x="1575871" y="132327"/>
                </a:lnTo>
                <a:lnTo>
                  <a:pt x="1585260" y="112181"/>
                </a:lnTo>
                <a:lnTo>
                  <a:pt x="1593346" y="93336"/>
                </a:lnTo>
                <a:lnTo>
                  <a:pt x="1600128" y="75792"/>
                </a:lnTo>
                <a:lnTo>
                  <a:pt x="1620622" y="26116"/>
                </a:lnTo>
                <a:lnTo>
                  <a:pt x="1621964" y="22219"/>
                </a:lnTo>
                <a:lnTo>
                  <a:pt x="1622635" y="18872"/>
                </a:lnTo>
                <a:lnTo>
                  <a:pt x="1622635" y="11687"/>
                </a:lnTo>
                <a:lnTo>
                  <a:pt x="1620927" y="7943"/>
                </a:lnTo>
                <a:lnTo>
                  <a:pt x="1614095" y="1734"/>
                </a:lnTo>
                <a:lnTo>
                  <a:pt x="1610130" y="121"/>
                </a:lnTo>
                <a:lnTo>
                  <a:pt x="1605617" y="0"/>
                </a:lnTo>
                <a:close/>
              </a:path>
              <a:path w="1971675" h="314325">
                <a:moveTo>
                  <a:pt x="1788539" y="15828"/>
                </a:moveTo>
                <a:lnTo>
                  <a:pt x="1782134" y="18750"/>
                </a:lnTo>
                <a:lnTo>
                  <a:pt x="1777498" y="25203"/>
                </a:lnTo>
                <a:lnTo>
                  <a:pt x="1773594" y="30438"/>
                </a:lnTo>
                <a:lnTo>
                  <a:pt x="1771642" y="36526"/>
                </a:lnTo>
                <a:lnTo>
                  <a:pt x="1771751" y="48682"/>
                </a:lnTo>
                <a:lnTo>
                  <a:pt x="1772100" y="55337"/>
                </a:lnTo>
                <a:lnTo>
                  <a:pt x="1772620" y="62471"/>
                </a:lnTo>
                <a:lnTo>
                  <a:pt x="1774142" y="79616"/>
                </a:lnTo>
                <a:lnTo>
                  <a:pt x="1774685" y="87069"/>
                </a:lnTo>
                <a:lnTo>
                  <a:pt x="1774934" y="91898"/>
                </a:lnTo>
                <a:lnTo>
                  <a:pt x="1775000" y="103506"/>
                </a:lnTo>
                <a:lnTo>
                  <a:pt x="1774891" y="107969"/>
                </a:lnTo>
                <a:lnTo>
                  <a:pt x="1774205" y="119395"/>
                </a:lnTo>
                <a:lnTo>
                  <a:pt x="1773061" y="132898"/>
                </a:lnTo>
                <a:lnTo>
                  <a:pt x="1769859" y="164072"/>
                </a:lnTo>
                <a:lnTo>
                  <a:pt x="1768715" y="177609"/>
                </a:lnTo>
                <a:lnTo>
                  <a:pt x="1768029" y="189092"/>
                </a:lnTo>
                <a:lnTo>
                  <a:pt x="1767952" y="192265"/>
                </a:lnTo>
                <a:lnTo>
                  <a:pt x="1767886" y="206619"/>
                </a:lnTo>
                <a:lnTo>
                  <a:pt x="1768144" y="216487"/>
                </a:lnTo>
                <a:lnTo>
                  <a:pt x="1768572" y="228124"/>
                </a:lnTo>
                <a:lnTo>
                  <a:pt x="1769773" y="254937"/>
                </a:lnTo>
                <a:lnTo>
                  <a:pt x="1770227" y="267555"/>
                </a:lnTo>
                <a:lnTo>
                  <a:pt x="1770437" y="275591"/>
                </a:lnTo>
                <a:lnTo>
                  <a:pt x="1770545" y="289897"/>
                </a:lnTo>
                <a:lnTo>
                  <a:pt x="1772284" y="294372"/>
                </a:lnTo>
                <a:lnTo>
                  <a:pt x="1779237" y="301556"/>
                </a:lnTo>
                <a:lnTo>
                  <a:pt x="1783598" y="303352"/>
                </a:lnTo>
                <a:lnTo>
                  <a:pt x="1794090" y="303352"/>
                </a:lnTo>
                <a:lnTo>
                  <a:pt x="1798450" y="301556"/>
                </a:lnTo>
                <a:lnTo>
                  <a:pt x="1805404" y="294372"/>
                </a:lnTo>
                <a:lnTo>
                  <a:pt x="1807143" y="289897"/>
                </a:lnTo>
                <a:lnTo>
                  <a:pt x="1807143" y="284540"/>
                </a:lnTo>
                <a:lnTo>
                  <a:pt x="1806227" y="248561"/>
                </a:lnTo>
                <a:lnTo>
                  <a:pt x="1804763" y="212765"/>
                </a:lnTo>
                <a:lnTo>
                  <a:pt x="1897632" y="212765"/>
                </a:lnTo>
                <a:lnTo>
                  <a:pt x="1881252" y="203269"/>
                </a:lnTo>
                <a:lnTo>
                  <a:pt x="1895811" y="198281"/>
                </a:lnTo>
                <a:lnTo>
                  <a:pt x="1909112" y="192265"/>
                </a:lnTo>
                <a:lnTo>
                  <a:pt x="1921155" y="185223"/>
                </a:lnTo>
                <a:lnTo>
                  <a:pt x="1931939" y="177153"/>
                </a:lnTo>
                <a:lnTo>
                  <a:pt x="1936492" y="172586"/>
                </a:lnTo>
                <a:lnTo>
                  <a:pt x="1819952" y="172586"/>
                </a:lnTo>
                <a:lnTo>
                  <a:pt x="1817237" y="172525"/>
                </a:lnTo>
                <a:lnTo>
                  <a:pt x="1810040" y="172283"/>
                </a:lnTo>
                <a:lnTo>
                  <a:pt x="1807387" y="172222"/>
                </a:lnTo>
                <a:lnTo>
                  <a:pt x="1805678" y="172222"/>
                </a:lnTo>
                <a:lnTo>
                  <a:pt x="1809522" y="135878"/>
                </a:lnTo>
                <a:lnTo>
                  <a:pt x="1810562" y="125456"/>
                </a:lnTo>
                <a:lnTo>
                  <a:pt x="1811325" y="115548"/>
                </a:lnTo>
                <a:lnTo>
                  <a:pt x="1811716" y="107969"/>
                </a:lnTo>
                <a:lnTo>
                  <a:pt x="1811824" y="103506"/>
                </a:lnTo>
                <a:lnTo>
                  <a:pt x="1811789" y="91898"/>
                </a:lnTo>
                <a:lnTo>
                  <a:pt x="1811472" y="86446"/>
                </a:lnTo>
                <a:lnTo>
                  <a:pt x="1810619" y="77435"/>
                </a:lnTo>
                <a:lnTo>
                  <a:pt x="1808790" y="55337"/>
                </a:lnTo>
                <a:lnTo>
                  <a:pt x="1918012" y="55337"/>
                </a:lnTo>
                <a:lnTo>
                  <a:pt x="1915506" y="52860"/>
                </a:lnTo>
                <a:lnTo>
                  <a:pt x="1883082" y="32143"/>
                </a:lnTo>
                <a:lnTo>
                  <a:pt x="1840813" y="19907"/>
                </a:lnTo>
                <a:lnTo>
                  <a:pt x="1788539" y="15828"/>
                </a:lnTo>
                <a:close/>
              </a:path>
              <a:path w="1971675" h="314325">
                <a:moveTo>
                  <a:pt x="1897632" y="212765"/>
                </a:moveTo>
                <a:lnTo>
                  <a:pt x="1804763" y="212765"/>
                </a:lnTo>
                <a:lnTo>
                  <a:pt x="1840972" y="225527"/>
                </a:lnTo>
                <a:lnTo>
                  <a:pt x="1875488" y="243174"/>
                </a:lnTo>
                <a:lnTo>
                  <a:pt x="1908312" y="265706"/>
                </a:lnTo>
                <a:lnTo>
                  <a:pt x="1939443" y="293124"/>
                </a:lnTo>
                <a:lnTo>
                  <a:pt x="1943468" y="297019"/>
                </a:lnTo>
                <a:lnTo>
                  <a:pt x="1947799" y="298968"/>
                </a:lnTo>
                <a:lnTo>
                  <a:pt x="1957437" y="298968"/>
                </a:lnTo>
                <a:lnTo>
                  <a:pt x="1961797" y="297080"/>
                </a:lnTo>
                <a:lnTo>
                  <a:pt x="1969239" y="289532"/>
                </a:lnTo>
                <a:lnTo>
                  <a:pt x="1971100" y="285088"/>
                </a:lnTo>
                <a:lnTo>
                  <a:pt x="1971100" y="275591"/>
                </a:lnTo>
                <a:lnTo>
                  <a:pt x="1930980" y="234590"/>
                </a:lnTo>
                <a:lnTo>
                  <a:pt x="1907912" y="218724"/>
                </a:lnTo>
                <a:lnTo>
                  <a:pt x="1897632" y="212765"/>
                </a:lnTo>
                <a:close/>
              </a:path>
              <a:path w="1971675" h="314325">
                <a:moveTo>
                  <a:pt x="1918012" y="55337"/>
                </a:moveTo>
                <a:lnTo>
                  <a:pt x="1808790" y="55337"/>
                </a:lnTo>
                <a:lnTo>
                  <a:pt x="1835871" y="57528"/>
                </a:lnTo>
                <a:lnTo>
                  <a:pt x="1850259" y="60142"/>
                </a:lnTo>
                <a:lnTo>
                  <a:pt x="1891500" y="80723"/>
                </a:lnTo>
                <a:lnTo>
                  <a:pt x="1918605" y="115548"/>
                </a:lnTo>
                <a:lnTo>
                  <a:pt x="1920412" y="128024"/>
                </a:lnTo>
                <a:lnTo>
                  <a:pt x="1920341" y="132898"/>
                </a:lnTo>
                <a:lnTo>
                  <a:pt x="1891683" y="160168"/>
                </a:lnTo>
                <a:lnTo>
                  <a:pt x="1843649" y="171810"/>
                </a:lnTo>
                <a:lnTo>
                  <a:pt x="1821782" y="172586"/>
                </a:lnTo>
                <a:lnTo>
                  <a:pt x="1936492" y="172586"/>
                </a:lnTo>
                <a:lnTo>
                  <a:pt x="1942988" y="166069"/>
                </a:lnTo>
                <a:lnTo>
                  <a:pt x="1950880" y="154187"/>
                </a:lnTo>
                <a:lnTo>
                  <a:pt x="1955615" y="141505"/>
                </a:lnTo>
                <a:lnTo>
                  <a:pt x="1957193" y="128024"/>
                </a:lnTo>
                <a:lnTo>
                  <a:pt x="1952561" y="100801"/>
                </a:lnTo>
                <a:lnTo>
                  <a:pt x="1938665" y="75746"/>
                </a:lnTo>
                <a:lnTo>
                  <a:pt x="1918012" y="5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83008" y="7904915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83008" y="7964454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>
                <a:moveTo>
                  <a:pt x="0" y="0"/>
                </a:moveTo>
                <a:lnTo>
                  <a:pt x="197444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21771" y="7904201"/>
            <a:ext cx="2232660" cy="16510"/>
          </a:xfrm>
          <a:custGeom>
            <a:avLst/>
            <a:gdLst/>
            <a:ahLst/>
            <a:cxnLst/>
            <a:rect l="l" t="t" r="r" b="b"/>
            <a:pathLst>
              <a:path w="2232660" h="16509">
                <a:moveTo>
                  <a:pt x="0" y="0"/>
                </a:moveTo>
                <a:lnTo>
                  <a:pt x="0" y="0"/>
                </a:lnTo>
                <a:lnTo>
                  <a:pt x="2232261" y="16262"/>
                </a:lnTo>
              </a:path>
            </a:pathLst>
          </a:custGeom>
          <a:ln w="32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144000" y="6319520"/>
            <a:ext cx="32734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Increase utilization  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by a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factor 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of</a:t>
            </a:r>
            <a:r>
              <a:rPr sz="2800" spc="-7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3!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094506" y="6856870"/>
            <a:ext cx="167005" cy="682625"/>
          </a:xfrm>
          <a:custGeom>
            <a:avLst/>
            <a:gdLst/>
            <a:ahLst/>
            <a:cxnLst/>
            <a:rect l="l" t="t" r="r" b="b"/>
            <a:pathLst>
              <a:path w="167004" h="682625">
                <a:moveTo>
                  <a:pt x="166898" y="0"/>
                </a:moveTo>
                <a:lnTo>
                  <a:pt x="1508" y="676215"/>
                </a:lnTo>
                <a:lnTo>
                  <a:pt x="0" y="682383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69491" y="7526600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0" y="0"/>
                </a:moveTo>
                <a:lnTo>
                  <a:pt x="13548" y="59533"/>
                </a:lnTo>
                <a:lnTo>
                  <a:pt x="53046" y="1297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227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Pipelined</a:t>
            </a:r>
            <a:r>
              <a:rPr sz="5600" u="none" spc="-50" dirty="0"/>
              <a:t> </a:t>
            </a:r>
            <a:r>
              <a:rPr sz="5600" u="none" spc="-5" dirty="0"/>
              <a:t>Protocols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201410" cy="0"/>
          </a:xfrm>
          <a:custGeom>
            <a:avLst/>
            <a:gdLst/>
            <a:ahLst/>
            <a:cxnLst/>
            <a:rect l="l" t="t" r="r" b="b"/>
            <a:pathLst>
              <a:path w="6201409">
                <a:moveTo>
                  <a:pt x="0" y="0"/>
                </a:moveTo>
                <a:lnTo>
                  <a:pt x="620112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227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Pipelined</a:t>
            </a:r>
            <a:r>
              <a:rPr sz="5600" u="none" spc="-50" dirty="0"/>
              <a:t> </a:t>
            </a:r>
            <a:r>
              <a:rPr sz="5600" u="none" spc="-5" dirty="0"/>
              <a:t>Protocols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201410" cy="0"/>
          </a:xfrm>
          <a:custGeom>
            <a:avLst/>
            <a:gdLst/>
            <a:ahLst/>
            <a:cxnLst/>
            <a:rect l="l" t="t" r="r" b="b"/>
            <a:pathLst>
              <a:path w="6201409">
                <a:moveTo>
                  <a:pt x="0" y="0"/>
                </a:moveTo>
                <a:lnTo>
                  <a:pt x="620112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1711960"/>
            <a:ext cx="5271135" cy="736345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4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Go-back-N: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big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picture:</a:t>
            </a:r>
            <a:endParaRPr sz="3400">
              <a:latin typeface="Comic Sans MS"/>
              <a:cs typeface="Comic Sans MS"/>
            </a:endParaRPr>
          </a:p>
          <a:p>
            <a:pPr marL="787400" marR="117475" indent="-314960" algn="just">
              <a:lnSpc>
                <a:spcPct val="102899"/>
              </a:lnSpc>
              <a:spcBef>
                <a:spcPts val="1200"/>
              </a:spcBef>
            </a:pPr>
            <a:r>
              <a:rPr sz="3825" spc="-37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25" dirty="0">
                <a:latin typeface="Comic Sans MS"/>
                <a:cs typeface="Comic Sans MS"/>
              </a:rPr>
              <a:t>sender </a:t>
            </a:r>
            <a:r>
              <a:rPr sz="3400" spc="-5" dirty="0">
                <a:latin typeface="Comic Sans MS"/>
                <a:cs typeface="Comic Sans MS"/>
              </a:rPr>
              <a:t>can have up </a:t>
            </a:r>
            <a:r>
              <a:rPr sz="3400" dirty="0">
                <a:latin typeface="Comic Sans MS"/>
                <a:cs typeface="Comic Sans MS"/>
              </a:rPr>
              <a:t>to  N </a:t>
            </a:r>
            <a:r>
              <a:rPr sz="3400" spc="-5" dirty="0">
                <a:latin typeface="Comic Sans MS"/>
                <a:cs typeface="Comic Sans MS"/>
              </a:rPr>
              <a:t>unacked packets </a:t>
            </a:r>
            <a:r>
              <a:rPr sz="3400" dirty="0">
                <a:latin typeface="Comic Sans MS"/>
                <a:cs typeface="Comic Sans MS"/>
              </a:rPr>
              <a:t>in  pipeline</a:t>
            </a:r>
            <a:endParaRPr sz="3400">
              <a:latin typeface="Comic Sans MS"/>
              <a:cs typeface="Comic Sans MS"/>
            </a:endParaRPr>
          </a:p>
          <a:p>
            <a:pPr marL="787400" marR="1343660" indent="-314960" algn="just">
              <a:lnSpc>
                <a:spcPct val="102899"/>
              </a:lnSpc>
              <a:spcBef>
                <a:spcPts val="1200"/>
              </a:spcBef>
            </a:pPr>
            <a:r>
              <a:rPr sz="3825" spc="-52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5" dirty="0">
                <a:latin typeface="Comic Sans MS"/>
                <a:cs typeface="Comic Sans MS"/>
              </a:rPr>
              <a:t>rcvr </a:t>
            </a:r>
            <a:r>
              <a:rPr sz="3400" spc="-5" dirty="0">
                <a:latin typeface="Comic Sans MS"/>
                <a:cs typeface="Comic Sans MS"/>
              </a:rPr>
              <a:t>only sends 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cumulative</a:t>
            </a:r>
            <a:r>
              <a:rPr sz="34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acks</a:t>
            </a:r>
            <a:endParaRPr sz="3400">
              <a:latin typeface="Comic Sans MS"/>
              <a:cs typeface="Comic Sans MS"/>
            </a:endParaRPr>
          </a:p>
          <a:p>
            <a:pPr marL="1155700" marR="661035" indent="-226060">
              <a:lnSpc>
                <a:spcPct val="107100"/>
              </a:lnSpc>
              <a:spcBef>
                <a:spcPts val="785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sz="2800" spc="-5" dirty="0">
                <a:latin typeface="Comic Sans MS"/>
                <a:cs typeface="Comic Sans MS"/>
              </a:rPr>
              <a:t>doesn’t ack packet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there’s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gap</a:t>
            </a:r>
            <a:endParaRPr sz="2800">
              <a:latin typeface="Comic Sans MS"/>
              <a:cs typeface="Comic Sans MS"/>
            </a:endParaRPr>
          </a:p>
          <a:p>
            <a:pPr marL="762000" marR="30480" indent="-289560" algn="just">
              <a:lnSpc>
                <a:spcPct val="102899"/>
              </a:lnSpc>
              <a:spcBef>
                <a:spcPts val="1120"/>
              </a:spcBef>
            </a:pPr>
            <a:r>
              <a:rPr sz="3825" spc="-8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5" dirty="0">
                <a:latin typeface="Comic Sans MS"/>
                <a:cs typeface="Comic Sans MS"/>
              </a:rPr>
              <a:t>sender </a:t>
            </a:r>
            <a:r>
              <a:rPr sz="3400" dirty="0">
                <a:latin typeface="Comic Sans MS"/>
                <a:cs typeface="Comic Sans MS"/>
              </a:rPr>
              <a:t>has </a:t>
            </a:r>
            <a:r>
              <a:rPr sz="3400" spc="-5" dirty="0">
                <a:latin typeface="Comic Sans MS"/>
                <a:cs typeface="Comic Sans MS"/>
              </a:rPr>
              <a:t>timer for  oldest unacked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packet</a:t>
            </a:r>
            <a:endParaRPr sz="3400">
              <a:latin typeface="Comic Sans MS"/>
              <a:cs typeface="Comic Sans MS"/>
            </a:endParaRPr>
          </a:p>
          <a:p>
            <a:pPr marL="1155700" marR="333375" indent="-226060">
              <a:lnSpc>
                <a:spcPct val="1042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sz="2800" spc="-5" dirty="0">
                <a:latin typeface="Comic Sans MS"/>
                <a:cs typeface="Comic Sans MS"/>
              </a:rPr>
              <a:t>if timer expires,  retransmit all unack’ed  packets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227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Pipelined</a:t>
            </a:r>
            <a:r>
              <a:rPr sz="5600" u="none" spc="-50" dirty="0"/>
              <a:t> </a:t>
            </a:r>
            <a:r>
              <a:rPr sz="5600" u="none" spc="-5" dirty="0"/>
              <a:t>Protocols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201410" cy="0"/>
          </a:xfrm>
          <a:custGeom>
            <a:avLst/>
            <a:gdLst/>
            <a:ahLst/>
            <a:cxnLst/>
            <a:rect l="l" t="t" r="r" b="b"/>
            <a:pathLst>
              <a:path w="6201409">
                <a:moveTo>
                  <a:pt x="0" y="0"/>
                </a:moveTo>
                <a:lnTo>
                  <a:pt x="620112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1711960"/>
            <a:ext cx="5271135" cy="736345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4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Go-back-N: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big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picture:</a:t>
            </a:r>
            <a:endParaRPr sz="3400">
              <a:latin typeface="Comic Sans MS"/>
              <a:cs typeface="Comic Sans MS"/>
            </a:endParaRPr>
          </a:p>
          <a:p>
            <a:pPr marL="787400" marR="117475" indent="-314960" algn="just">
              <a:lnSpc>
                <a:spcPct val="102899"/>
              </a:lnSpc>
              <a:spcBef>
                <a:spcPts val="1200"/>
              </a:spcBef>
            </a:pPr>
            <a:r>
              <a:rPr sz="3825" spc="-37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25" dirty="0">
                <a:latin typeface="Comic Sans MS"/>
                <a:cs typeface="Comic Sans MS"/>
              </a:rPr>
              <a:t>sender </a:t>
            </a:r>
            <a:r>
              <a:rPr sz="3400" spc="-5" dirty="0">
                <a:latin typeface="Comic Sans MS"/>
                <a:cs typeface="Comic Sans MS"/>
              </a:rPr>
              <a:t>can have up </a:t>
            </a:r>
            <a:r>
              <a:rPr sz="3400" dirty="0">
                <a:latin typeface="Comic Sans MS"/>
                <a:cs typeface="Comic Sans MS"/>
              </a:rPr>
              <a:t>to  N </a:t>
            </a:r>
            <a:r>
              <a:rPr sz="3400" spc="-5" dirty="0">
                <a:latin typeface="Comic Sans MS"/>
                <a:cs typeface="Comic Sans MS"/>
              </a:rPr>
              <a:t>unacked packets </a:t>
            </a:r>
            <a:r>
              <a:rPr sz="3400" dirty="0">
                <a:latin typeface="Comic Sans MS"/>
                <a:cs typeface="Comic Sans MS"/>
              </a:rPr>
              <a:t>in  pipeline</a:t>
            </a:r>
            <a:endParaRPr sz="3400">
              <a:latin typeface="Comic Sans MS"/>
              <a:cs typeface="Comic Sans MS"/>
            </a:endParaRPr>
          </a:p>
          <a:p>
            <a:pPr marL="787400" marR="1343660" indent="-314960" algn="just">
              <a:lnSpc>
                <a:spcPct val="102899"/>
              </a:lnSpc>
              <a:spcBef>
                <a:spcPts val="1200"/>
              </a:spcBef>
            </a:pPr>
            <a:r>
              <a:rPr sz="3825" spc="-52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5" dirty="0">
                <a:latin typeface="Comic Sans MS"/>
                <a:cs typeface="Comic Sans MS"/>
              </a:rPr>
              <a:t>rcvr </a:t>
            </a:r>
            <a:r>
              <a:rPr sz="3400" spc="-5" dirty="0">
                <a:latin typeface="Comic Sans MS"/>
                <a:cs typeface="Comic Sans MS"/>
              </a:rPr>
              <a:t>only sends 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cumulative</a:t>
            </a:r>
            <a:r>
              <a:rPr sz="34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acks</a:t>
            </a:r>
            <a:endParaRPr sz="3400">
              <a:latin typeface="Comic Sans MS"/>
              <a:cs typeface="Comic Sans MS"/>
            </a:endParaRPr>
          </a:p>
          <a:p>
            <a:pPr marL="1155700" marR="661035" indent="-226060">
              <a:lnSpc>
                <a:spcPct val="107100"/>
              </a:lnSpc>
              <a:spcBef>
                <a:spcPts val="785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sz="2800" spc="-5" dirty="0">
                <a:latin typeface="Comic Sans MS"/>
                <a:cs typeface="Comic Sans MS"/>
              </a:rPr>
              <a:t>doesn’t ack packet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if  </a:t>
            </a:r>
            <a:r>
              <a:rPr sz="2800" spc="-5" dirty="0">
                <a:latin typeface="Comic Sans MS"/>
                <a:cs typeface="Comic Sans MS"/>
              </a:rPr>
              <a:t>there’s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gap</a:t>
            </a:r>
            <a:endParaRPr sz="2800">
              <a:latin typeface="Comic Sans MS"/>
              <a:cs typeface="Comic Sans MS"/>
            </a:endParaRPr>
          </a:p>
          <a:p>
            <a:pPr marL="762000" marR="30480" indent="-289560" algn="just">
              <a:lnSpc>
                <a:spcPct val="102899"/>
              </a:lnSpc>
              <a:spcBef>
                <a:spcPts val="1120"/>
              </a:spcBef>
            </a:pPr>
            <a:r>
              <a:rPr sz="3825" spc="-8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5" dirty="0">
                <a:latin typeface="Comic Sans MS"/>
                <a:cs typeface="Comic Sans MS"/>
              </a:rPr>
              <a:t>sender </a:t>
            </a:r>
            <a:r>
              <a:rPr sz="3400" dirty="0">
                <a:latin typeface="Comic Sans MS"/>
                <a:cs typeface="Comic Sans MS"/>
              </a:rPr>
              <a:t>has </a:t>
            </a:r>
            <a:r>
              <a:rPr sz="3400" spc="-5" dirty="0">
                <a:latin typeface="Comic Sans MS"/>
                <a:cs typeface="Comic Sans MS"/>
              </a:rPr>
              <a:t>timer for  oldest unacked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packet</a:t>
            </a:r>
            <a:endParaRPr sz="3400">
              <a:latin typeface="Comic Sans MS"/>
              <a:cs typeface="Comic Sans MS"/>
            </a:endParaRPr>
          </a:p>
          <a:p>
            <a:pPr marL="1155700" marR="333375" indent="-226060">
              <a:lnSpc>
                <a:spcPct val="104200"/>
              </a:lnSpc>
              <a:spcBef>
                <a:spcPts val="980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sz="2800" spc="-5" dirty="0">
                <a:latin typeface="Comic Sans MS"/>
                <a:cs typeface="Comic Sans MS"/>
              </a:rPr>
              <a:t>if timer expires,  retransmit all unack’ed  packets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41440" y="1750060"/>
            <a:ext cx="5248275" cy="675385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1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Selective Repeat: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big</a:t>
            </a:r>
            <a:r>
              <a:rPr sz="3400" u="heavy" spc="-4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pic</a:t>
            </a:r>
            <a:endParaRPr sz="3400">
              <a:latin typeface="Comic Sans MS"/>
              <a:cs typeface="Comic Sans MS"/>
            </a:endParaRPr>
          </a:p>
          <a:p>
            <a:pPr marL="378460" marR="30480" indent="-340360">
              <a:lnSpc>
                <a:spcPct val="104200"/>
              </a:lnSpc>
              <a:spcBef>
                <a:spcPts val="844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877695" algn="l"/>
                <a:tab pos="3721100" algn="l"/>
                <a:tab pos="4865370" algn="l"/>
              </a:tabLst>
            </a:pP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der	c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n</a:t>
            </a:r>
            <a:r>
              <a:rPr sz="3400" spc="-5" dirty="0">
                <a:latin typeface="Comic Sans MS"/>
                <a:cs typeface="Comic Sans MS"/>
              </a:rPr>
              <a:t> hav</a:t>
            </a:r>
            <a:r>
              <a:rPr sz="3400" dirty="0">
                <a:latin typeface="Comic Sans MS"/>
                <a:cs typeface="Comic Sans MS"/>
              </a:rPr>
              <a:t>e	</a:t>
            </a:r>
            <a:r>
              <a:rPr sz="3400" spc="-5" dirty="0">
                <a:latin typeface="Comic Sans MS"/>
                <a:cs typeface="Comic Sans MS"/>
              </a:rPr>
              <a:t>u</a:t>
            </a:r>
            <a:r>
              <a:rPr sz="3400" dirty="0">
                <a:latin typeface="Comic Sans MS"/>
                <a:cs typeface="Comic Sans MS"/>
              </a:rPr>
              <a:t>p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N  </a:t>
            </a:r>
            <a:r>
              <a:rPr sz="3400" spc="-5" dirty="0">
                <a:latin typeface="Comic Sans MS"/>
                <a:cs typeface="Comic Sans MS"/>
              </a:rPr>
              <a:t>unack’ed packets </a:t>
            </a:r>
            <a:r>
              <a:rPr sz="3400" dirty="0">
                <a:latin typeface="Comic Sans MS"/>
                <a:cs typeface="Comic Sans MS"/>
              </a:rPr>
              <a:t>in  pipeline</a:t>
            </a:r>
            <a:endParaRPr sz="3400">
              <a:latin typeface="Comic Sans MS"/>
              <a:cs typeface="Comic Sans MS"/>
            </a:endParaRPr>
          </a:p>
          <a:p>
            <a:pPr marL="378460" marR="749935" indent="-340360">
              <a:lnSpc>
                <a:spcPct val="102899"/>
              </a:lnSpc>
              <a:spcBef>
                <a:spcPts val="100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183005" algn="l"/>
                <a:tab pos="1965960" algn="l"/>
              </a:tabLst>
            </a:pPr>
            <a:r>
              <a:rPr sz="3400" spc="-5" dirty="0">
                <a:latin typeface="Comic Sans MS"/>
                <a:cs typeface="Comic Sans MS"/>
              </a:rPr>
              <a:t>rcvr sends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individual  ack	</a:t>
            </a:r>
            <a:r>
              <a:rPr sz="3400" dirty="0">
                <a:latin typeface="Comic Sans MS"/>
                <a:cs typeface="Comic Sans MS"/>
              </a:rPr>
              <a:t>for	</a:t>
            </a:r>
            <a:r>
              <a:rPr sz="3400" spc="-5" dirty="0">
                <a:latin typeface="Comic Sans MS"/>
                <a:cs typeface="Comic Sans MS"/>
              </a:rPr>
              <a:t>each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packet</a:t>
            </a:r>
            <a:endParaRPr sz="3400">
              <a:latin typeface="Comic Sans MS"/>
              <a:cs typeface="Comic Sans MS"/>
            </a:endParaRPr>
          </a:p>
          <a:p>
            <a:pPr marL="378460" marR="241935" indent="-340360">
              <a:lnSpc>
                <a:spcPct val="1028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161415" algn="l"/>
              </a:tabLst>
            </a:pPr>
            <a:r>
              <a:rPr sz="3400" spc="-5" dirty="0">
                <a:latin typeface="Comic Sans MS"/>
                <a:cs typeface="Comic Sans MS"/>
              </a:rPr>
              <a:t>sender maintains timer  </a:t>
            </a:r>
            <a:r>
              <a:rPr sz="3400" dirty="0">
                <a:latin typeface="Comic Sans MS"/>
                <a:cs typeface="Comic Sans MS"/>
              </a:rPr>
              <a:t>for	</a:t>
            </a:r>
            <a:r>
              <a:rPr sz="3400" spc="-5" dirty="0">
                <a:latin typeface="Comic Sans MS"/>
                <a:cs typeface="Comic Sans MS"/>
              </a:rPr>
              <a:t>each unacked  packet</a:t>
            </a:r>
            <a:endParaRPr sz="3400">
              <a:latin typeface="Comic Sans MS"/>
              <a:cs typeface="Comic Sans MS"/>
            </a:endParaRPr>
          </a:p>
          <a:p>
            <a:pPr marL="784860" marR="402590" indent="-289560">
              <a:lnSpc>
                <a:spcPct val="104200"/>
              </a:lnSpc>
              <a:spcBef>
                <a:spcPts val="78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2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when timer </a:t>
            </a:r>
            <a:r>
              <a:rPr sz="2800" dirty="0">
                <a:latin typeface="Comic Sans MS"/>
                <a:cs typeface="Comic Sans MS"/>
              </a:rPr>
              <a:t>expires,  </a:t>
            </a:r>
            <a:r>
              <a:rPr sz="2800" spc="-5" dirty="0">
                <a:latin typeface="Comic Sans MS"/>
                <a:cs typeface="Comic Sans MS"/>
              </a:rPr>
              <a:t>retransmit only unack’ed  packet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6036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Go-Back-N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3578225" cy="0"/>
          </a:xfrm>
          <a:custGeom>
            <a:avLst/>
            <a:gdLst/>
            <a:ahLst/>
            <a:cxnLst/>
            <a:rect l="l" t="t" r="r" b="b"/>
            <a:pathLst>
              <a:path w="3578225">
                <a:moveTo>
                  <a:pt x="0" y="0"/>
                </a:moveTo>
                <a:lnTo>
                  <a:pt x="357822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300" y="1842951"/>
            <a:ext cx="11485880" cy="40576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85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Sender:</a:t>
            </a:r>
            <a:endParaRPr sz="3400">
              <a:latin typeface="Comic Sans MS"/>
              <a:cs typeface="Comic Sans MS"/>
            </a:endParaRPr>
          </a:p>
          <a:p>
            <a:pPr marL="481330">
              <a:lnSpc>
                <a:spcPct val="100000"/>
              </a:lnSpc>
              <a:spcBef>
                <a:spcPts val="1720"/>
              </a:spcBef>
            </a:pPr>
            <a:r>
              <a:rPr sz="3150" spc="-67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k-bit </a:t>
            </a:r>
            <a:r>
              <a:rPr sz="2800" dirty="0">
                <a:latin typeface="Comic Sans MS"/>
                <a:cs typeface="Comic Sans MS"/>
              </a:rPr>
              <a:t>seq # in </a:t>
            </a:r>
            <a:r>
              <a:rPr sz="2800" spc="-5" dirty="0">
                <a:latin typeface="Comic Sans MS"/>
                <a:cs typeface="Comic Sans MS"/>
              </a:rPr>
              <a:t>pkt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header</a:t>
            </a:r>
            <a:endParaRPr sz="2800">
              <a:latin typeface="Comic Sans MS"/>
              <a:cs typeface="Comic Sans MS"/>
            </a:endParaRPr>
          </a:p>
          <a:p>
            <a:pPr marL="800100" indent="-345440">
              <a:lnSpc>
                <a:spcPct val="100000"/>
              </a:lnSpc>
              <a:spcBef>
                <a:spcPts val="30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800100" algn="l"/>
              </a:tabLst>
            </a:pPr>
            <a:r>
              <a:rPr sz="2800" spc="-5" dirty="0">
                <a:latin typeface="Comic Sans MS"/>
                <a:cs typeface="Comic Sans MS"/>
              </a:rPr>
              <a:t>ACK(n): ACKs all pkts up </a:t>
            </a:r>
            <a:r>
              <a:rPr sz="2800" dirty="0">
                <a:latin typeface="Comic Sans MS"/>
                <a:cs typeface="Comic Sans MS"/>
              </a:rPr>
              <a:t>to, </a:t>
            </a:r>
            <a:r>
              <a:rPr sz="2800" spc="-5" dirty="0">
                <a:latin typeface="Comic Sans MS"/>
                <a:cs typeface="Comic Sans MS"/>
              </a:rPr>
              <a:t>including </a:t>
            </a:r>
            <a:r>
              <a:rPr sz="2800" dirty="0">
                <a:latin typeface="Comic Sans MS"/>
                <a:cs typeface="Comic Sans MS"/>
              </a:rPr>
              <a:t>seq # n - </a:t>
            </a:r>
            <a:r>
              <a:rPr sz="2800" spc="-5" dirty="0">
                <a:latin typeface="Comic Sans MS"/>
                <a:cs typeface="Comic Sans MS"/>
              </a:rPr>
              <a:t>“cumulative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ACK”</a:t>
            </a:r>
            <a:endParaRPr sz="2800">
              <a:latin typeface="Comic Sans MS"/>
              <a:cs typeface="Comic Sans MS"/>
            </a:endParaRPr>
          </a:p>
          <a:p>
            <a:pPr marL="911860">
              <a:lnSpc>
                <a:spcPct val="100000"/>
              </a:lnSpc>
              <a:spcBef>
                <a:spcPts val="134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345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may receive duplicate ACKs </a:t>
            </a:r>
            <a:r>
              <a:rPr sz="2800" dirty="0">
                <a:latin typeface="Comic Sans MS"/>
                <a:cs typeface="Comic Sans MS"/>
              </a:rPr>
              <a:t>(see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receiver)</a:t>
            </a:r>
            <a:endParaRPr sz="2800">
              <a:latin typeface="Comic Sans MS"/>
              <a:cs typeface="Comic Sans MS"/>
            </a:endParaRPr>
          </a:p>
          <a:p>
            <a:pPr marL="800100" indent="-34544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800100" algn="l"/>
              </a:tabLst>
            </a:pPr>
            <a:r>
              <a:rPr sz="2800" spc="-5" dirty="0">
                <a:latin typeface="Comic Sans MS"/>
                <a:cs typeface="Comic Sans MS"/>
              </a:rPr>
              <a:t>timer for </a:t>
            </a:r>
            <a:r>
              <a:rPr sz="2800" dirty="0">
                <a:latin typeface="Comic Sans MS"/>
                <a:cs typeface="Comic Sans MS"/>
              </a:rPr>
              <a:t>oldest </a:t>
            </a:r>
            <a:r>
              <a:rPr sz="2800" spc="-5" dirty="0">
                <a:latin typeface="Comic Sans MS"/>
                <a:cs typeface="Comic Sans MS"/>
              </a:rPr>
              <a:t>in-flight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pkt</a:t>
            </a:r>
            <a:endParaRPr sz="2800">
              <a:latin typeface="Comic Sans MS"/>
              <a:cs typeface="Comic Sans MS"/>
            </a:endParaRPr>
          </a:p>
          <a:p>
            <a:pPr marL="800100" indent="-34544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800100" algn="l"/>
              </a:tabLst>
            </a:pPr>
            <a:r>
              <a:rPr sz="2800" spc="-5" dirty="0">
                <a:latin typeface="Comic Sans MS"/>
                <a:cs typeface="Comic Sans MS"/>
              </a:rPr>
              <a:t>timeout(n): retransmit pkt </a:t>
            </a:r>
            <a:r>
              <a:rPr sz="2800" dirty="0">
                <a:latin typeface="Comic Sans MS"/>
                <a:cs typeface="Comic Sans MS"/>
              </a:rPr>
              <a:t>n </a:t>
            </a:r>
            <a:r>
              <a:rPr sz="2800" spc="-5" dirty="0">
                <a:latin typeface="Comic Sans MS"/>
                <a:cs typeface="Comic Sans MS"/>
              </a:rPr>
              <a:t>and all higher </a:t>
            </a:r>
            <a:r>
              <a:rPr sz="2800" dirty="0">
                <a:latin typeface="Comic Sans MS"/>
                <a:cs typeface="Comic Sans MS"/>
              </a:rPr>
              <a:t>seq # </a:t>
            </a:r>
            <a:r>
              <a:rPr sz="2800" spc="-5" dirty="0">
                <a:latin typeface="Comic Sans MS"/>
                <a:cs typeface="Comic Sans MS"/>
              </a:rPr>
              <a:t>pkts </a:t>
            </a:r>
            <a:r>
              <a:rPr sz="2800" dirty="0">
                <a:latin typeface="Comic Sans MS"/>
                <a:cs typeface="Comic Sans MS"/>
              </a:rPr>
              <a:t>in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window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6879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rdt2.0: FSM</a:t>
            </a:r>
            <a:r>
              <a:rPr sz="5000" u="none" spc="-10" dirty="0"/>
              <a:t> </a:t>
            </a:r>
            <a:r>
              <a:rPr sz="5000" u="none" spc="-5" dirty="0"/>
              <a:t>specification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662545" cy="0"/>
          </a:xfrm>
          <a:custGeom>
            <a:avLst/>
            <a:gdLst/>
            <a:ahLst/>
            <a:cxnLst/>
            <a:rect l="l" t="t" r="r" b="b"/>
            <a:pathLst>
              <a:path w="7662545">
                <a:moveTo>
                  <a:pt x="0" y="0"/>
                </a:moveTo>
                <a:lnTo>
                  <a:pt x="766216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164" y="31369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80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5700" y="32893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146300"/>
            <a:ext cx="4521835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sndpkt = </a:t>
            </a:r>
            <a:r>
              <a:rPr sz="2200" spc="-5" dirty="0">
                <a:latin typeface="Arial"/>
                <a:cs typeface="Arial"/>
              </a:rPr>
              <a:t>make_pkt(data,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checksum)  </a:t>
            </a: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8187" y="2183270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93200" y="6667500"/>
            <a:ext cx="2447925" cy="1833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  no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corrup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(rcvpk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25400" marR="22860">
              <a:lnSpc>
                <a:spcPts val="2600"/>
              </a:lnSpc>
              <a:spcBef>
                <a:spcPts val="1200"/>
              </a:spcBef>
            </a:pPr>
            <a:r>
              <a:rPr sz="2200" spc="-5" dirty="0">
                <a:latin typeface="Arial"/>
                <a:cs typeface="Arial"/>
              </a:rPr>
              <a:t>extract(rcvpkt,data)  deliver_data(data)  udt_send(ACK)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62533" y="7475425"/>
            <a:ext cx="2118360" cy="2540"/>
          </a:xfrm>
          <a:custGeom>
            <a:avLst/>
            <a:gdLst/>
            <a:ahLst/>
            <a:cxnLst/>
            <a:rect l="l" t="t" r="r" b="b"/>
            <a:pathLst>
              <a:path w="2118359" h="2540">
                <a:moveTo>
                  <a:pt x="0" y="0"/>
                </a:moveTo>
                <a:lnTo>
                  <a:pt x="2117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3997" y="2844114"/>
            <a:ext cx="2560320" cy="265430"/>
          </a:xfrm>
          <a:custGeom>
            <a:avLst/>
            <a:gdLst/>
            <a:ahLst/>
            <a:cxnLst/>
            <a:rect l="l" t="t" r="r" b="b"/>
            <a:pathLst>
              <a:path w="2560320" h="265430">
                <a:moveTo>
                  <a:pt x="0" y="256639"/>
                </a:moveTo>
                <a:lnTo>
                  <a:pt x="24360" y="208307"/>
                </a:lnTo>
                <a:lnTo>
                  <a:pt x="57936" y="178949"/>
                </a:lnTo>
                <a:lnTo>
                  <a:pt x="104229" y="151866"/>
                </a:lnTo>
                <a:lnTo>
                  <a:pt x="162254" y="127046"/>
                </a:lnTo>
                <a:lnTo>
                  <a:pt x="231024" y="104479"/>
                </a:lnTo>
                <a:lnTo>
                  <a:pt x="269130" y="94035"/>
                </a:lnTo>
                <a:lnTo>
                  <a:pt x="309552" y="84151"/>
                </a:lnTo>
                <a:lnTo>
                  <a:pt x="352168" y="74823"/>
                </a:lnTo>
                <a:lnTo>
                  <a:pt x="396853" y="66050"/>
                </a:lnTo>
                <a:lnTo>
                  <a:pt x="443485" y="57831"/>
                </a:lnTo>
                <a:lnTo>
                  <a:pt x="491940" y="50165"/>
                </a:lnTo>
                <a:lnTo>
                  <a:pt x="542095" y="43050"/>
                </a:lnTo>
                <a:lnTo>
                  <a:pt x="593826" y="36484"/>
                </a:lnTo>
                <a:lnTo>
                  <a:pt x="647011" y="30466"/>
                </a:lnTo>
                <a:lnTo>
                  <a:pt x="701526" y="24994"/>
                </a:lnTo>
                <a:lnTo>
                  <a:pt x="757247" y="20068"/>
                </a:lnTo>
                <a:lnTo>
                  <a:pt x="814052" y="15684"/>
                </a:lnTo>
                <a:lnTo>
                  <a:pt x="871817" y="11843"/>
                </a:lnTo>
                <a:lnTo>
                  <a:pt x="930419" y="8542"/>
                </a:lnTo>
                <a:lnTo>
                  <a:pt x="989735" y="5780"/>
                </a:lnTo>
                <a:lnTo>
                  <a:pt x="1049640" y="3555"/>
                </a:lnTo>
                <a:lnTo>
                  <a:pt x="1110013" y="1866"/>
                </a:lnTo>
                <a:lnTo>
                  <a:pt x="1170729" y="711"/>
                </a:lnTo>
                <a:lnTo>
                  <a:pt x="1231666" y="90"/>
                </a:lnTo>
                <a:lnTo>
                  <a:pt x="1292700" y="0"/>
                </a:lnTo>
                <a:lnTo>
                  <a:pt x="1353707" y="439"/>
                </a:lnTo>
                <a:lnTo>
                  <a:pt x="1414565" y="1407"/>
                </a:lnTo>
                <a:lnTo>
                  <a:pt x="1475150" y="2902"/>
                </a:lnTo>
                <a:lnTo>
                  <a:pt x="1535339" y="4922"/>
                </a:lnTo>
                <a:lnTo>
                  <a:pt x="1595009" y="7466"/>
                </a:lnTo>
                <a:lnTo>
                  <a:pt x="1654036" y="10533"/>
                </a:lnTo>
                <a:lnTo>
                  <a:pt x="1712297" y="14120"/>
                </a:lnTo>
                <a:lnTo>
                  <a:pt x="1769668" y="18227"/>
                </a:lnTo>
                <a:lnTo>
                  <a:pt x="1826027" y="22852"/>
                </a:lnTo>
                <a:lnTo>
                  <a:pt x="1881250" y="27993"/>
                </a:lnTo>
                <a:lnTo>
                  <a:pt x="1935214" y="33649"/>
                </a:lnTo>
                <a:lnTo>
                  <a:pt x="1987796" y="39818"/>
                </a:lnTo>
                <a:lnTo>
                  <a:pt x="2038872" y="46499"/>
                </a:lnTo>
                <a:lnTo>
                  <a:pt x="2088318" y="53690"/>
                </a:lnTo>
                <a:lnTo>
                  <a:pt x="2136013" y="61391"/>
                </a:lnTo>
                <a:lnTo>
                  <a:pt x="2181831" y="69598"/>
                </a:lnTo>
                <a:lnTo>
                  <a:pt x="2225651" y="78312"/>
                </a:lnTo>
                <a:lnTo>
                  <a:pt x="2267349" y="87530"/>
                </a:lnTo>
                <a:lnTo>
                  <a:pt x="2306801" y="97250"/>
                </a:lnTo>
                <a:lnTo>
                  <a:pt x="2343884" y="107472"/>
                </a:lnTo>
                <a:lnTo>
                  <a:pt x="2410450" y="129415"/>
                </a:lnTo>
                <a:lnTo>
                  <a:pt x="2466062" y="153344"/>
                </a:lnTo>
                <a:lnTo>
                  <a:pt x="2509733" y="179249"/>
                </a:lnTo>
                <a:lnTo>
                  <a:pt x="2540476" y="207117"/>
                </a:lnTo>
                <a:lnTo>
                  <a:pt x="2560194" y="252575"/>
                </a:lnTo>
                <a:lnTo>
                  <a:pt x="2560229" y="2652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3145" y="3066037"/>
            <a:ext cx="121920" cy="122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3561" y="4615112"/>
            <a:ext cx="2561590" cy="265430"/>
          </a:xfrm>
          <a:custGeom>
            <a:avLst/>
            <a:gdLst/>
            <a:ahLst/>
            <a:cxnLst/>
            <a:rect l="l" t="t" r="r" b="b"/>
            <a:pathLst>
              <a:path w="2561590" h="265429">
                <a:moveTo>
                  <a:pt x="0" y="0"/>
                </a:moveTo>
                <a:lnTo>
                  <a:pt x="16352" y="45079"/>
                </a:lnTo>
                <a:lnTo>
                  <a:pt x="44830" y="75317"/>
                </a:lnTo>
                <a:lnTo>
                  <a:pt x="86410" y="103274"/>
                </a:lnTo>
                <a:lnTo>
                  <a:pt x="140103" y="128961"/>
                </a:lnTo>
                <a:lnTo>
                  <a:pt x="204922" y="152391"/>
                </a:lnTo>
                <a:lnTo>
                  <a:pt x="279881" y="173575"/>
                </a:lnTo>
                <a:lnTo>
                  <a:pt x="320855" y="183328"/>
                </a:lnTo>
                <a:lnTo>
                  <a:pt x="363992" y="192525"/>
                </a:lnTo>
                <a:lnTo>
                  <a:pt x="409172" y="201167"/>
                </a:lnTo>
                <a:lnTo>
                  <a:pt x="456269" y="209254"/>
                </a:lnTo>
                <a:lnTo>
                  <a:pt x="505160" y="216790"/>
                </a:lnTo>
                <a:lnTo>
                  <a:pt x="555722" y="223774"/>
                </a:lnTo>
                <a:lnTo>
                  <a:pt x="607832" y="230209"/>
                </a:lnTo>
                <a:lnTo>
                  <a:pt x="661367" y="236096"/>
                </a:lnTo>
                <a:lnTo>
                  <a:pt x="716202" y="241437"/>
                </a:lnTo>
                <a:lnTo>
                  <a:pt x="772214" y="246233"/>
                </a:lnTo>
                <a:lnTo>
                  <a:pt x="829281" y="250485"/>
                </a:lnTo>
                <a:lnTo>
                  <a:pt x="887278" y="254196"/>
                </a:lnTo>
                <a:lnTo>
                  <a:pt x="946083" y="257367"/>
                </a:lnTo>
                <a:lnTo>
                  <a:pt x="1005571" y="259998"/>
                </a:lnTo>
                <a:lnTo>
                  <a:pt x="1065619" y="262092"/>
                </a:lnTo>
                <a:lnTo>
                  <a:pt x="1126105" y="263651"/>
                </a:lnTo>
                <a:lnTo>
                  <a:pt x="1186904" y="264675"/>
                </a:lnTo>
                <a:lnTo>
                  <a:pt x="1247894" y="265166"/>
                </a:lnTo>
                <a:lnTo>
                  <a:pt x="1308950" y="265126"/>
                </a:lnTo>
                <a:lnTo>
                  <a:pt x="1369950" y="264556"/>
                </a:lnTo>
                <a:lnTo>
                  <a:pt x="1430770" y="263458"/>
                </a:lnTo>
                <a:lnTo>
                  <a:pt x="1491286" y="261833"/>
                </a:lnTo>
                <a:lnTo>
                  <a:pt x="1551376" y="259683"/>
                </a:lnTo>
                <a:lnTo>
                  <a:pt x="1610915" y="257008"/>
                </a:lnTo>
                <a:lnTo>
                  <a:pt x="1669781" y="253812"/>
                </a:lnTo>
                <a:lnTo>
                  <a:pt x="1727850" y="250095"/>
                </a:lnTo>
                <a:lnTo>
                  <a:pt x="1784998" y="245858"/>
                </a:lnTo>
                <a:lnTo>
                  <a:pt x="1841103" y="241104"/>
                </a:lnTo>
                <a:lnTo>
                  <a:pt x="1896040" y="235833"/>
                </a:lnTo>
                <a:lnTo>
                  <a:pt x="1949687" y="230048"/>
                </a:lnTo>
                <a:lnTo>
                  <a:pt x="2001919" y="223749"/>
                </a:lnTo>
                <a:lnTo>
                  <a:pt x="2052615" y="216938"/>
                </a:lnTo>
                <a:lnTo>
                  <a:pt x="2101649" y="209618"/>
                </a:lnTo>
                <a:lnTo>
                  <a:pt x="2148900" y="201788"/>
                </a:lnTo>
                <a:lnTo>
                  <a:pt x="2194242" y="193451"/>
                </a:lnTo>
                <a:lnTo>
                  <a:pt x="2237554" y="184608"/>
                </a:lnTo>
                <a:lnTo>
                  <a:pt x="2278712" y="175262"/>
                </a:lnTo>
                <a:lnTo>
                  <a:pt x="2317591" y="165412"/>
                </a:lnTo>
                <a:lnTo>
                  <a:pt x="2388023" y="144210"/>
                </a:lnTo>
                <a:lnTo>
                  <a:pt x="2447863" y="121015"/>
                </a:lnTo>
                <a:lnTo>
                  <a:pt x="2496124" y="95840"/>
                </a:lnTo>
                <a:lnTo>
                  <a:pt x="2531818" y="68695"/>
                </a:lnTo>
                <a:lnTo>
                  <a:pt x="2559637" y="24312"/>
                </a:lnTo>
                <a:lnTo>
                  <a:pt x="2561558" y="854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0007" y="4537318"/>
            <a:ext cx="120454" cy="12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5600" y="4991100"/>
            <a:ext cx="4046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 </a:t>
            </a:r>
            <a:r>
              <a:rPr sz="2200" dirty="0">
                <a:latin typeface="Arial"/>
                <a:cs typeface="Arial"/>
              </a:rPr>
              <a:t>&amp;&amp;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isACK(rcvpkt)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8498" y="5427698"/>
            <a:ext cx="1409700" cy="2540"/>
          </a:xfrm>
          <a:custGeom>
            <a:avLst/>
            <a:gdLst/>
            <a:ahLst/>
            <a:cxnLst/>
            <a:rect l="l" t="t" r="r" b="b"/>
            <a:pathLst>
              <a:path w="1409700" h="2539">
                <a:moveTo>
                  <a:pt x="0" y="0"/>
                </a:moveTo>
                <a:lnTo>
                  <a:pt x="140970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8168" y="3453009"/>
            <a:ext cx="490855" cy="841375"/>
          </a:xfrm>
          <a:custGeom>
            <a:avLst/>
            <a:gdLst/>
            <a:ahLst/>
            <a:cxnLst/>
            <a:rect l="l" t="t" r="r" b="b"/>
            <a:pathLst>
              <a:path w="490854" h="841375">
                <a:moveTo>
                  <a:pt x="8018" y="27699"/>
                </a:moveTo>
                <a:lnTo>
                  <a:pt x="43255" y="16121"/>
                </a:lnTo>
                <a:lnTo>
                  <a:pt x="77199" y="7731"/>
                </a:lnTo>
                <a:lnTo>
                  <a:pt x="109845" y="2400"/>
                </a:lnTo>
                <a:lnTo>
                  <a:pt x="141188" y="0"/>
                </a:lnTo>
                <a:lnTo>
                  <a:pt x="171223" y="401"/>
                </a:lnTo>
                <a:lnTo>
                  <a:pt x="227348" y="9093"/>
                </a:lnTo>
                <a:lnTo>
                  <a:pt x="278177" y="27446"/>
                </a:lnTo>
                <a:lnTo>
                  <a:pt x="323669" y="54430"/>
                </a:lnTo>
                <a:lnTo>
                  <a:pt x="363784" y="89013"/>
                </a:lnTo>
                <a:lnTo>
                  <a:pt x="398480" y="130165"/>
                </a:lnTo>
                <a:lnTo>
                  <a:pt x="427715" y="176855"/>
                </a:lnTo>
                <a:lnTo>
                  <a:pt x="451448" y="228052"/>
                </a:lnTo>
                <a:lnTo>
                  <a:pt x="469637" y="282727"/>
                </a:lnTo>
                <a:lnTo>
                  <a:pt x="482242" y="339848"/>
                </a:lnTo>
                <a:lnTo>
                  <a:pt x="489220" y="398385"/>
                </a:lnTo>
                <a:lnTo>
                  <a:pt x="490587" y="427862"/>
                </a:lnTo>
                <a:lnTo>
                  <a:pt x="490531" y="457306"/>
                </a:lnTo>
                <a:lnTo>
                  <a:pt x="486134" y="515583"/>
                </a:lnTo>
                <a:lnTo>
                  <a:pt x="475985" y="572183"/>
                </a:lnTo>
                <a:lnTo>
                  <a:pt x="460045" y="626076"/>
                </a:lnTo>
                <a:lnTo>
                  <a:pt x="438273" y="676232"/>
                </a:lnTo>
                <a:lnTo>
                  <a:pt x="410625" y="721619"/>
                </a:lnTo>
                <a:lnTo>
                  <a:pt x="377062" y="761208"/>
                </a:lnTo>
                <a:lnTo>
                  <a:pt x="337542" y="793968"/>
                </a:lnTo>
                <a:lnTo>
                  <a:pt x="292023" y="818867"/>
                </a:lnTo>
                <a:lnTo>
                  <a:pt x="240464" y="834876"/>
                </a:lnTo>
                <a:lnTo>
                  <a:pt x="182824" y="840964"/>
                </a:lnTo>
                <a:lnTo>
                  <a:pt x="151710" y="839965"/>
                </a:lnTo>
                <a:lnTo>
                  <a:pt x="84870" y="829238"/>
                </a:lnTo>
                <a:lnTo>
                  <a:pt x="11845" y="806013"/>
                </a:lnTo>
                <a:lnTo>
                  <a:pt x="0" y="801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5020" y="4213655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823" y="0"/>
                </a:moveTo>
                <a:lnTo>
                  <a:pt x="0" y="11504"/>
                </a:lnTo>
                <a:lnTo>
                  <a:pt x="90698" y="113261"/>
                </a:lnTo>
                <a:lnTo>
                  <a:pt x="84946" y="45349"/>
                </a:lnTo>
                <a:lnTo>
                  <a:pt x="13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72027" y="3124200"/>
            <a:ext cx="2377440" cy="108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tabLst>
                <a:tab pos="361315" algn="l"/>
              </a:tabLst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isNAK(rc</a:t>
            </a:r>
            <a:r>
              <a:rPr sz="2200" spc="-5" dirty="0">
                <a:latin typeface="Arial"/>
                <a:cs typeface="Arial"/>
              </a:rPr>
              <a:t>vpkt)</a:t>
            </a:r>
            <a:endParaRPr sz="22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latin typeface="Arial"/>
                <a:cs typeface="Arial"/>
              </a:rPr>
              <a:t>udt_send(sndpkt)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8300" y="3695700"/>
            <a:ext cx="1936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udt_send(NAK)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02590" y="3682856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09738" y="0"/>
                </a:lnTo>
              </a:path>
            </a:pathLst>
          </a:custGeom>
          <a:ln w="2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6675" y="3162299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39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4" y="112708"/>
                </a:lnTo>
                <a:lnTo>
                  <a:pt x="277120" y="139146"/>
                </a:lnTo>
                <a:lnTo>
                  <a:pt x="240413" y="168367"/>
                </a:lnTo>
                <a:lnTo>
                  <a:pt x="205330" y="200370"/>
                </a:lnTo>
                <a:lnTo>
                  <a:pt x="172534" y="234606"/>
                </a:lnTo>
                <a:lnTo>
                  <a:pt x="142590" y="270426"/>
                </a:lnTo>
                <a:lnTo>
                  <a:pt x="115498" y="307688"/>
                </a:lnTo>
                <a:lnTo>
                  <a:pt x="91257" y="346246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1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7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8" y="1060526"/>
                </a:lnTo>
                <a:lnTo>
                  <a:pt x="142590" y="1097787"/>
                </a:lnTo>
                <a:lnTo>
                  <a:pt x="172534" y="1133608"/>
                </a:lnTo>
                <a:lnTo>
                  <a:pt x="205330" y="1167844"/>
                </a:lnTo>
                <a:lnTo>
                  <a:pt x="240413" y="1199847"/>
                </a:lnTo>
                <a:lnTo>
                  <a:pt x="277120" y="1229068"/>
                </a:lnTo>
                <a:lnTo>
                  <a:pt x="315304" y="1255505"/>
                </a:lnTo>
                <a:lnTo>
                  <a:pt x="354816" y="1279160"/>
                </a:lnTo>
                <a:lnTo>
                  <a:pt x="395510" y="1300032"/>
                </a:lnTo>
                <a:lnTo>
                  <a:pt x="437238" y="1318121"/>
                </a:lnTo>
                <a:lnTo>
                  <a:pt x="479851" y="1333427"/>
                </a:lnTo>
                <a:lnTo>
                  <a:pt x="523203" y="1345950"/>
                </a:lnTo>
                <a:lnTo>
                  <a:pt x="567145" y="1355690"/>
                </a:lnTo>
                <a:lnTo>
                  <a:pt x="611531" y="1362648"/>
                </a:lnTo>
                <a:lnTo>
                  <a:pt x="656211" y="1366822"/>
                </a:lnTo>
                <a:lnTo>
                  <a:pt x="701039" y="1368213"/>
                </a:lnTo>
                <a:lnTo>
                  <a:pt x="745868" y="1366822"/>
                </a:lnTo>
                <a:lnTo>
                  <a:pt x="790548" y="1362648"/>
                </a:lnTo>
                <a:lnTo>
                  <a:pt x="834934" y="1355690"/>
                </a:lnTo>
                <a:lnTo>
                  <a:pt x="878876" y="1345950"/>
                </a:lnTo>
                <a:lnTo>
                  <a:pt x="922228" y="1333427"/>
                </a:lnTo>
                <a:lnTo>
                  <a:pt x="964841" y="1318121"/>
                </a:lnTo>
                <a:lnTo>
                  <a:pt x="1006569" y="1300032"/>
                </a:lnTo>
                <a:lnTo>
                  <a:pt x="1047263" y="1279160"/>
                </a:lnTo>
                <a:lnTo>
                  <a:pt x="1086775" y="1255505"/>
                </a:lnTo>
                <a:lnTo>
                  <a:pt x="1124959" y="1229068"/>
                </a:lnTo>
                <a:lnTo>
                  <a:pt x="1161666" y="1199847"/>
                </a:lnTo>
                <a:lnTo>
                  <a:pt x="1196749" y="1167844"/>
                </a:lnTo>
                <a:lnTo>
                  <a:pt x="1229545" y="1133608"/>
                </a:lnTo>
                <a:lnTo>
                  <a:pt x="1259489" y="1097787"/>
                </a:lnTo>
                <a:lnTo>
                  <a:pt x="1286581" y="1060526"/>
                </a:lnTo>
                <a:lnTo>
                  <a:pt x="1310822" y="1021967"/>
                </a:lnTo>
                <a:lnTo>
                  <a:pt x="1332210" y="982256"/>
                </a:lnTo>
                <a:lnTo>
                  <a:pt x="1350747" y="941537"/>
                </a:lnTo>
                <a:lnTo>
                  <a:pt x="1366432" y="899952"/>
                </a:lnTo>
                <a:lnTo>
                  <a:pt x="1379265" y="857648"/>
                </a:lnTo>
                <a:lnTo>
                  <a:pt x="1389246" y="814767"/>
                </a:lnTo>
                <a:lnTo>
                  <a:pt x="1396376" y="771453"/>
                </a:lnTo>
                <a:lnTo>
                  <a:pt x="1400654" y="727852"/>
                </a:lnTo>
                <a:lnTo>
                  <a:pt x="1402080" y="684106"/>
                </a:lnTo>
                <a:lnTo>
                  <a:pt x="1400654" y="640361"/>
                </a:lnTo>
                <a:lnTo>
                  <a:pt x="1396376" y="596759"/>
                </a:lnTo>
                <a:lnTo>
                  <a:pt x="1389246" y="553446"/>
                </a:lnTo>
                <a:lnTo>
                  <a:pt x="1379265" y="510565"/>
                </a:lnTo>
                <a:lnTo>
                  <a:pt x="1366432" y="468261"/>
                </a:lnTo>
                <a:lnTo>
                  <a:pt x="1350747" y="426676"/>
                </a:lnTo>
                <a:lnTo>
                  <a:pt x="1332210" y="385957"/>
                </a:lnTo>
                <a:lnTo>
                  <a:pt x="1310822" y="346246"/>
                </a:lnTo>
                <a:lnTo>
                  <a:pt x="1286581" y="307688"/>
                </a:lnTo>
                <a:lnTo>
                  <a:pt x="1259489" y="270426"/>
                </a:lnTo>
                <a:lnTo>
                  <a:pt x="1229545" y="234606"/>
                </a:lnTo>
                <a:lnTo>
                  <a:pt x="1196749" y="200370"/>
                </a:lnTo>
                <a:lnTo>
                  <a:pt x="1161666" y="168367"/>
                </a:lnTo>
                <a:lnTo>
                  <a:pt x="1124959" y="139146"/>
                </a:lnTo>
                <a:lnTo>
                  <a:pt x="1086775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1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8" y="5565"/>
                </a:lnTo>
                <a:lnTo>
                  <a:pt x="745868" y="1391"/>
                </a:lnTo>
                <a:lnTo>
                  <a:pt x="701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6674" y="3162300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30600" y="3289300"/>
            <a:ext cx="977900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5080" indent="-254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ACK or  NAK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08533" y="4973885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7339" y="5240601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0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7998" y="4326152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10">
                <a:moveTo>
                  <a:pt x="67585" y="417836"/>
                </a:moveTo>
                <a:lnTo>
                  <a:pt x="34491" y="364720"/>
                </a:lnTo>
                <a:lnTo>
                  <a:pt x="12819" y="315347"/>
                </a:lnTo>
                <a:lnTo>
                  <a:pt x="1807" y="269689"/>
                </a:lnTo>
                <a:lnTo>
                  <a:pt x="61" y="248242"/>
                </a:lnTo>
                <a:lnTo>
                  <a:pt x="694" y="227713"/>
                </a:lnTo>
                <a:lnTo>
                  <a:pt x="8719" y="189391"/>
                </a:lnTo>
                <a:lnTo>
                  <a:pt x="25120" y="154693"/>
                </a:lnTo>
                <a:lnTo>
                  <a:pt x="49136" y="123588"/>
                </a:lnTo>
                <a:lnTo>
                  <a:pt x="80005" y="96045"/>
                </a:lnTo>
                <a:lnTo>
                  <a:pt x="116967" y="72035"/>
                </a:lnTo>
                <a:lnTo>
                  <a:pt x="159260" y="51528"/>
                </a:lnTo>
                <a:lnTo>
                  <a:pt x="206123" y="34494"/>
                </a:lnTo>
                <a:lnTo>
                  <a:pt x="256795" y="20902"/>
                </a:lnTo>
                <a:lnTo>
                  <a:pt x="310514" y="10722"/>
                </a:lnTo>
                <a:lnTo>
                  <a:pt x="366519" y="3924"/>
                </a:lnTo>
                <a:lnTo>
                  <a:pt x="424048" y="477"/>
                </a:lnTo>
                <a:lnTo>
                  <a:pt x="453147" y="2"/>
                </a:lnTo>
                <a:lnTo>
                  <a:pt x="482341" y="353"/>
                </a:lnTo>
                <a:lnTo>
                  <a:pt x="540637" y="3520"/>
                </a:lnTo>
                <a:lnTo>
                  <a:pt x="598173" y="9948"/>
                </a:lnTo>
                <a:lnTo>
                  <a:pt x="654189" y="19608"/>
                </a:lnTo>
                <a:lnTo>
                  <a:pt x="707923" y="32469"/>
                </a:lnTo>
                <a:lnTo>
                  <a:pt x="758614" y="48501"/>
                </a:lnTo>
                <a:lnTo>
                  <a:pt x="805501" y="67673"/>
                </a:lnTo>
                <a:lnTo>
                  <a:pt x="847822" y="89956"/>
                </a:lnTo>
                <a:lnTo>
                  <a:pt x="884817" y="115320"/>
                </a:lnTo>
                <a:lnTo>
                  <a:pt x="915724" y="143734"/>
                </a:lnTo>
                <a:lnTo>
                  <a:pt x="939781" y="175167"/>
                </a:lnTo>
                <a:lnTo>
                  <a:pt x="956227" y="209591"/>
                </a:lnTo>
                <a:lnTo>
                  <a:pt x="964302" y="246975"/>
                </a:lnTo>
                <a:lnTo>
                  <a:pt x="964962" y="266767"/>
                </a:lnTo>
                <a:lnTo>
                  <a:pt x="963243" y="287289"/>
                </a:lnTo>
                <a:lnTo>
                  <a:pt x="952290" y="330501"/>
                </a:lnTo>
                <a:lnTo>
                  <a:pt x="930681" y="376584"/>
                </a:lnTo>
                <a:lnTo>
                  <a:pt x="897655" y="425505"/>
                </a:lnTo>
                <a:lnTo>
                  <a:pt x="852451" y="477236"/>
                </a:lnTo>
                <a:lnTo>
                  <a:pt x="843555" y="48631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56380" y="4738956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41796" y="0"/>
                </a:moveTo>
                <a:lnTo>
                  <a:pt x="0" y="129743"/>
                </a:lnTo>
                <a:lnTo>
                  <a:pt x="128873" y="85336"/>
                </a:lnTo>
                <a:lnTo>
                  <a:pt x="64001" y="64437"/>
                </a:lnTo>
                <a:lnTo>
                  <a:pt x="41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20391" y="4737441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701040" y="0"/>
                </a:moveTo>
                <a:lnTo>
                  <a:pt x="656211" y="1391"/>
                </a:lnTo>
                <a:lnTo>
                  <a:pt x="611531" y="5565"/>
                </a:lnTo>
                <a:lnTo>
                  <a:pt x="567145" y="12523"/>
                </a:lnTo>
                <a:lnTo>
                  <a:pt x="523203" y="22263"/>
                </a:lnTo>
                <a:lnTo>
                  <a:pt x="479851" y="34786"/>
                </a:lnTo>
                <a:lnTo>
                  <a:pt x="437238" y="50092"/>
                </a:lnTo>
                <a:lnTo>
                  <a:pt x="395510" y="68181"/>
                </a:lnTo>
                <a:lnTo>
                  <a:pt x="354816" y="89053"/>
                </a:lnTo>
                <a:lnTo>
                  <a:pt x="315303" y="112708"/>
                </a:lnTo>
                <a:lnTo>
                  <a:pt x="277119" y="139145"/>
                </a:lnTo>
                <a:lnTo>
                  <a:pt x="240412" y="168366"/>
                </a:lnTo>
                <a:lnTo>
                  <a:pt x="205329" y="200369"/>
                </a:lnTo>
                <a:lnTo>
                  <a:pt x="172533" y="234605"/>
                </a:lnTo>
                <a:lnTo>
                  <a:pt x="142589" y="270426"/>
                </a:lnTo>
                <a:lnTo>
                  <a:pt x="115497" y="307687"/>
                </a:lnTo>
                <a:lnTo>
                  <a:pt x="91257" y="346245"/>
                </a:lnTo>
                <a:lnTo>
                  <a:pt x="69869" y="385957"/>
                </a:lnTo>
                <a:lnTo>
                  <a:pt x="51332" y="426676"/>
                </a:lnTo>
                <a:lnTo>
                  <a:pt x="35647" y="468260"/>
                </a:lnTo>
                <a:lnTo>
                  <a:pt x="22814" y="510565"/>
                </a:lnTo>
                <a:lnTo>
                  <a:pt x="12833" y="553446"/>
                </a:lnTo>
                <a:lnTo>
                  <a:pt x="5703" y="596759"/>
                </a:lnTo>
                <a:lnTo>
                  <a:pt x="1425" y="640361"/>
                </a:lnTo>
                <a:lnTo>
                  <a:pt x="0" y="684106"/>
                </a:lnTo>
                <a:lnTo>
                  <a:pt x="1425" y="727852"/>
                </a:lnTo>
                <a:lnTo>
                  <a:pt x="5703" y="771453"/>
                </a:lnTo>
                <a:lnTo>
                  <a:pt x="12833" y="814767"/>
                </a:lnTo>
                <a:lnTo>
                  <a:pt x="22814" y="857648"/>
                </a:lnTo>
                <a:lnTo>
                  <a:pt x="35647" y="899952"/>
                </a:lnTo>
                <a:lnTo>
                  <a:pt x="51332" y="941536"/>
                </a:lnTo>
                <a:lnTo>
                  <a:pt x="69869" y="982256"/>
                </a:lnTo>
                <a:lnTo>
                  <a:pt x="91257" y="1021967"/>
                </a:lnTo>
                <a:lnTo>
                  <a:pt x="115497" y="1060525"/>
                </a:lnTo>
                <a:lnTo>
                  <a:pt x="142589" y="1097787"/>
                </a:lnTo>
                <a:lnTo>
                  <a:pt x="172533" y="1133607"/>
                </a:lnTo>
                <a:lnTo>
                  <a:pt x="205329" y="1167843"/>
                </a:lnTo>
                <a:lnTo>
                  <a:pt x="240412" y="1199846"/>
                </a:lnTo>
                <a:lnTo>
                  <a:pt x="277119" y="1229067"/>
                </a:lnTo>
                <a:lnTo>
                  <a:pt x="315303" y="1255504"/>
                </a:lnTo>
                <a:lnTo>
                  <a:pt x="354816" y="1279159"/>
                </a:lnTo>
                <a:lnTo>
                  <a:pt x="395510" y="1300031"/>
                </a:lnTo>
                <a:lnTo>
                  <a:pt x="437238" y="1318120"/>
                </a:lnTo>
                <a:lnTo>
                  <a:pt x="479851" y="1333426"/>
                </a:lnTo>
                <a:lnTo>
                  <a:pt x="523203" y="1345949"/>
                </a:lnTo>
                <a:lnTo>
                  <a:pt x="567145" y="1355689"/>
                </a:lnTo>
                <a:lnTo>
                  <a:pt x="611531" y="1362647"/>
                </a:lnTo>
                <a:lnTo>
                  <a:pt x="656211" y="1366821"/>
                </a:lnTo>
                <a:lnTo>
                  <a:pt x="701040" y="1368212"/>
                </a:lnTo>
                <a:lnTo>
                  <a:pt x="745868" y="1366821"/>
                </a:lnTo>
                <a:lnTo>
                  <a:pt x="790549" y="1362647"/>
                </a:lnTo>
                <a:lnTo>
                  <a:pt x="834934" y="1355689"/>
                </a:lnTo>
                <a:lnTo>
                  <a:pt x="878876" y="1345949"/>
                </a:lnTo>
                <a:lnTo>
                  <a:pt x="922228" y="1333426"/>
                </a:lnTo>
                <a:lnTo>
                  <a:pt x="964842" y="1318120"/>
                </a:lnTo>
                <a:lnTo>
                  <a:pt x="1006569" y="1300031"/>
                </a:lnTo>
                <a:lnTo>
                  <a:pt x="1047263" y="1279159"/>
                </a:lnTo>
                <a:lnTo>
                  <a:pt x="1086776" y="1255504"/>
                </a:lnTo>
                <a:lnTo>
                  <a:pt x="1124959" y="1229067"/>
                </a:lnTo>
                <a:lnTo>
                  <a:pt x="1161666" y="1199846"/>
                </a:lnTo>
                <a:lnTo>
                  <a:pt x="1196749" y="1167843"/>
                </a:lnTo>
                <a:lnTo>
                  <a:pt x="1229545" y="1133607"/>
                </a:lnTo>
                <a:lnTo>
                  <a:pt x="1259489" y="1097787"/>
                </a:lnTo>
                <a:lnTo>
                  <a:pt x="1286581" y="1060525"/>
                </a:lnTo>
                <a:lnTo>
                  <a:pt x="1310821" y="1021967"/>
                </a:lnTo>
                <a:lnTo>
                  <a:pt x="1332210" y="982256"/>
                </a:lnTo>
                <a:lnTo>
                  <a:pt x="1350746" y="941536"/>
                </a:lnTo>
                <a:lnTo>
                  <a:pt x="1366431" y="899952"/>
                </a:lnTo>
                <a:lnTo>
                  <a:pt x="1379264" y="857648"/>
                </a:lnTo>
                <a:lnTo>
                  <a:pt x="1389246" y="814767"/>
                </a:lnTo>
                <a:lnTo>
                  <a:pt x="1396375" y="771453"/>
                </a:lnTo>
                <a:lnTo>
                  <a:pt x="1400653" y="727852"/>
                </a:lnTo>
                <a:lnTo>
                  <a:pt x="1402079" y="684106"/>
                </a:lnTo>
                <a:lnTo>
                  <a:pt x="1400653" y="640361"/>
                </a:lnTo>
                <a:lnTo>
                  <a:pt x="1396375" y="596759"/>
                </a:lnTo>
                <a:lnTo>
                  <a:pt x="1389246" y="553446"/>
                </a:lnTo>
                <a:lnTo>
                  <a:pt x="1379264" y="510565"/>
                </a:lnTo>
                <a:lnTo>
                  <a:pt x="1366431" y="468260"/>
                </a:lnTo>
                <a:lnTo>
                  <a:pt x="1350746" y="426676"/>
                </a:lnTo>
                <a:lnTo>
                  <a:pt x="1332210" y="385957"/>
                </a:lnTo>
                <a:lnTo>
                  <a:pt x="1310821" y="346245"/>
                </a:lnTo>
                <a:lnTo>
                  <a:pt x="1286581" y="307687"/>
                </a:lnTo>
                <a:lnTo>
                  <a:pt x="1259489" y="270426"/>
                </a:lnTo>
                <a:lnTo>
                  <a:pt x="1229545" y="234605"/>
                </a:lnTo>
                <a:lnTo>
                  <a:pt x="1196749" y="200369"/>
                </a:lnTo>
                <a:lnTo>
                  <a:pt x="1161666" y="168366"/>
                </a:lnTo>
                <a:lnTo>
                  <a:pt x="1124959" y="139145"/>
                </a:lnTo>
                <a:lnTo>
                  <a:pt x="1086776" y="112708"/>
                </a:lnTo>
                <a:lnTo>
                  <a:pt x="1047263" y="89053"/>
                </a:lnTo>
                <a:lnTo>
                  <a:pt x="1006569" y="68181"/>
                </a:lnTo>
                <a:lnTo>
                  <a:pt x="964842" y="50092"/>
                </a:lnTo>
                <a:lnTo>
                  <a:pt x="922228" y="34786"/>
                </a:lnTo>
                <a:lnTo>
                  <a:pt x="878876" y="22263"/>
                </a:lnTo>
                <a:lnTo>
                  <a:pt x="834934" y="12523"/>
                </a:lnTo>
                <a:lnTo>
                  <a:pt x="790549" y="5565"/>
                </a:lnTo>
                <a:lnTo>
                  <a:pt x="745868" y="1391"/>
                </a:lnTo>
                <a:lnTo>
                  <a:pt x="701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0391" y="4737441"/>
            <a:ext cx="1402080" cy="1368425"/>
          </a:xfrm>
          <a:custGeom>
            <a:avLst/>
            <a:gdLst/>
            <a:ahLst/>
            <a:cxnLst/>
            <a:rect l="l" t="t" r="r" b="b"/>
            <a:pathLst>
              <a:path w="1402079" h="1368425">
                <a:moveTo>
                  <a:pt x="1196749" y="200370"/>
                </a:moveTo>
                <a:lnTo>
                  <a:pt x="1229545" y="234605"/>
                </a:lnTo>
                <a:lnTo>
                  <a:pt x="1259489" y="270426"/>
                </a:lnTo>
                <a:lnTo>
                  <a:pt x="1286581" y="307687"/>
                </a:lnTo>
                <a:lnTo>
                  <a:pt x="1310821" y="346246"/>
                </a:lnTo>
                <a:lnTo>
                  <a:pt x="1332210" y="385957"/>
                </a:lnTo>
                <a:lnTo>
                  <a:pt x="1350747" y="426676"/>
                </a:lnTo>
                <a:lnTo>
                  <a:pt x="1366432" y="468260"/>
                </a:lnTo>
                <a:lnTo>
                  <a:pt x="1379265" y="510565"/>
                </a:lnTo>
                <a:lnTo>
                  <a:pt x="1389246" y="553446"/>
                </a:lnTo>
                <a:lnTo>
                  <a:pt x="1396376" y="596759"/>
                </a:lnTo>
                <a:lnTo>
                  <a:pt x="1400653" y="640361"/>
                </a:lnTo>
                <a:lnTo>
                  <a:pt x="1402079" y="684106"/>
                </a:lnTo>
                <a:lnTo>
                  <a:pt x="1400653" y="727852"/>
                </a:lnTo>
                <a:lnTo>
                  <a:pt x="1396376" y="771453"/>
                </a:lnTo>
                <a:lnTo>
                  <a:pt x="1389246" y="814766"/>
                </a:lnTo>
                <a:lnTo>
                  <a:pt x="1379265" y="857647"/>
                </a:lnTo>
                <a:lnTo>
                  <a:pt x="1366432" y="899952"/>
                </a:lnTo>
                <a:lnTo>
                  <a:pt x="1350747" y="941536"/>
                </a:lnTo>
                <a:lnTo>
                  <a:pt x="1332210" y="982256"/>
                </a:lnTo>
                <a:lnTo>
                  <a:pt x="1310821" y="1021967"/>
                </a:lnTo>
                <a:lnTo>
                  <a:pt x="1286581" y="1060525"/>
                </a:lnTo>
                <a:lnTo>
                  <a:pt x="1259489" y="1097786"/>
                </a:lnTo>
                <a:lnTo>
                  <a:pt x="1229545" y="1133607"/>
                </a:lnTo>
                <a:lnTo>
                  <a:pt x="1196749" y="1167843"/>
                </a:lnTo>
                <a:lnTo>
                  <a:pt x="1161666" y="1199846"/>
                </a:lnTo>
                <a:lnTo>
                  <a:pt x="1124959" y="1229067"/>
                </a:lnTo>
                <a:lnTo>
                  <a:pt x="1086776" y="1255505"/>
                </a:lnTo>
                <a:lnTo>
                  <a:pt x="1047263" y="1279159"/>
                </a:lnTo>
                <a:lnTo>
                  <a:pt x="1006569" y="1300031"/>
                </a:lnTo>
                <a:lnTo>
                  <a:pt x="964841" y="1318120"/>
                </a:lnTo>
                <a:lnTo>
                  <a:pt x="922228" y="1333426"/>
                </a:lnTo>
                <a:lnTo>
                  <a:pt x="878876" y="1345950"/>
                </a:lnTo>
                <a:lnTo>
                  <a:pt x="834934" y="1355690"/>
                </a:lnTo>
                <a:lnTo>
                  <a:pt x="790548" y="1362647"/>
                </a:lnTo>
                <a:lnTo>
                  <a:pt x="745868" y="1366821"/>
                </a:lnTo>
                <a:lnTo>
                  <a:pt x="701039" y="1368213"/>
                </a:lnTo>
                <a:lnTo>
                  <a:pt x="656211" y="1366821"/>
                </a:lnTo>
                <a:lnTo>
                  <a:pt x="611530" y="1362647"/>
                </a:lnTo>
                <a:lnTo>
                  <a:pt x="567145" y="1355690"/>
                </a:lnTo>
                <a:lnTo>
                  <a:pt x="523203" y="1345950"/>
                </a:lnTo>
                <a:lnTo>
                  <a:pt x="479851" y="1333426"/>
                </a:lnTo>
                <a:lnTo>
                  <a:pt x="437238" y="1318120"/>
                </a:lnTo>
                <a:lnTo>
                  <a:pt x="395510" y="1300031"/>
                </a:lnTo>
                <a:lnTo>
                  <a:pt x="354816" y="1279159"/>
                </a:lnTo>
                <a:lnTo>
                  <a:pt x="315303" y="1255505"/>
                </a:lnTo>
                <a:lnTo>
                  <a:pt x="277120" y="1229067"/>
                </a:lnTo>
                <a:lnTo>
                  <a:pt x="240412" y="1199846"/>
                </a:lnTo>
                <a:lnTo>
                  <a:pt x="205329" y="1167843"/>
                </a:lnTo>
                <a:lnTo>
                  <a:pt x="172534" y="1133607"/>
                </a:lnTo>
                <a:lnTo>
                  <a:pt x="142590" y="1097786"/>
                </a:lnTo>
                <a:lnTo>
                  <a:pt x="115498" y="1060525"/>
                </a:lnTo>
                <a:lnTo>
                  <a:pt x="91257" y="1021967"/>
                </a:lnTo>
                <a:lnTo>
                  <a:pt x="69869" y="982256"/>
                </a:lnTo>
                <a:lnTo>
                  <a:pt x="51332" y="941536"/>
                </a:lnTo>
                <a:lnTo>
                  <a:pt x="35647" y="899952"/>
                </a:lnTo>
                <a:lnTo>
                  <a:pt x="22814" y="857647"/>
                </a:lnTo>
                <a:lnTo>
                  <a:pt x="12833" y="814766"/>
                </a:lnTo>
                <a:lnTo>
                  <a:pt x="5703" y="771453"/>
                </a:lnTo>
                <a:lnTo>
                  <a:pt x="1425" y="727852"/>
                </a:lnTo>
                <a:lnTo>
                  <a:pt x="0" y="684106"/>
                </a:lnTo>
                <a:lnTo>
                  <a:pt x="1425" y="640361"/>
                </a:lnTo>
                <a:lnTo>
                  <a:pt x="5703" y="596759"/>
                </a:lnTo>
                <a:lnTo>
                  <a:pt x="12833" y="553446"/>
                </a:lnTo>
                <a:lnTo>
                  <a:pt x="22814" y="510565"/>
                </a:lnTo>
                <a:lnTo>
                  <a:pt x="35647" y="468260"/>
                </a:lnTo>
                <a:lnTo>
                  <a:pt x="51332" y="426676"/>
                </a:lnTo>
                <a:lnTo>
                  <a:pt x="69869" y="385957"/>
                </a:lnTo>
                <a:lnTo>
                  <a:pt x="91257" y="346246"/>
                </a:lnTo>
                <a:lnTo>
                  <a:pt x="115498" y="307687"/>
                </a:lnTo>
                <a:lnTo>
                  <a:pt x="142590" y="270426"/>
                </a:lnTo>
                <a:lnTo>
                  <a:pt x="172534" y="234605"/>
                </a:lnTo>
                <a:lnTo>
                  <a:pt x="205329" y="200370"/>
                </a:lnTo>
                <a:lnTo>
                  <a:pt x="240412" y="168366"/>
                </a:lnTo>
                <a:lnTo>
                  <a:pt x="277120" y="139145"/>
                </a:lnTo>
                <a:lnTo>
                  <a:pt x="315303" y="112708"/>
                </a:lnTo>
                <a:lnTo>
                  <a:pt x="354816" y="89053"/>
                </a:lnTo>
                <a:lnTo>
                  <a:pt x="395510" y="68181"/>
                </a:lnTo>
                <a:lnTo>
                  <a:pt x="437238" y="50092"/>
                </a:lnTo>
                <a:lnTo>
                  <a:pt x="479851" y="34786"/>
                </a:lnTo>
                <a:lnTo>
                  <a:pt x="523203" y="22263"/>
                </a:lnTo>
                <a:lnTo>
                  <a:pt x="567145" y="12523"/>
                </a:lnTo>
                <a:lnTo>
                  <a:pt x="611530" y="5565"/>
                </a:lnTo>
                <a:lnTo>
                  <a:pt x="656211" y="1391"/>
                </a:lnTo>
                <a:lnTo>
                  <a:pt x="701039" y="0"/>
                </a:lnTo>
                <a:lnTo>
                  <a:pt x="745868" y="1391"/>
                </a:lnTo>
                <a:lnTo>
                  <a:pt x="790548" y="5565"/>
                </a:lnTo>
                <a:lnTo>
                  <a:pt x="834934" y="12523"/>
                </a:lnTo>
                <a:lnTo>
                  <a:pt x="878876" y="22263"/>
                </a:lnTo>
                <a:lnTo>
                  <a:pt x="922228" y="34786"/>
                </a:lnTo>
                <a:lnTo>
                  <a:pt x="964841" y="50092"/>
                </a:lnTo>
                <a:lnTo>
                  <a:pt x="1006569" y="68181"/>
                </a:lnTo>
                <a:lnTo>
                  <a:pt x="1047263" y="89053"/>
                </a:lnTo>
                <a:lnTo>
                  <a:pt x="1086776" y="112708"/>
                </a:lnTo>
                <a:lnTo>
                  <a:pt x="1124959" y="139145"/>
                </a:lnTo>
                <a:lnTo>
                  <a:pt x="1161666" y="168366"/>
                </a:lnTo>
                <a:lnTo>
                  <a:pt x="1196749" y="2003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804400" y="4902200"/>
            <a:ext cx="108140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3500" algn="just">
              <a:lnSpc>
                <a:spcPts val="2600"/>
              </a:lnSpc>
              <a:spcBef>
                <a:spcPts val="219"/>
              </a:spcBef>
            </a:pPr>
            <a:r>
              <a:rPr sz="2200" spc="-25" dirty="0">
                <a:latin typeface="Arial"/>
                <a:cs typeface="Arial"/>
              </a:rPr>
              <a:t>Wait </a:t>
            </a:r>
            <a:r>
              <a:rPr sz="2200" spc="-5" dirty="0">
                <a:latin typeface="Arial"/>
                <a:cs typeface="Arial"/>
              </a:rPr>
              <a:t>for  </a:t>
            </a:r>
            <a:r>
              <a:rPr sz="2200" dirty="0">
                <a:latin typeface="Arial"/>
                <a:cs typeface="Arial"/>
              </a:rPr>
              <a:t>call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 </a:t>
            </a:r>
            <a:r>
              <a:rPr sz="2200" dirty="0">
                <a:latin typeface="Arial"/>
                <a:cs typeface="Arial"/>
              </a:rPr>
              <a:t>below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10803" y="6054517"/>
            <a:ext cx="965200" cy="486409"/>
          </a:xfrm>
          <a:custGeom>
            <a:avLst/>
            <a:gdLst/>
            <a:ahLst/>
            <a:cxnLst/>
            <a:rect l="l" t="t" r="r" b="b"/>
            <a:pathLst>
              <a:path w="965200" h="486409">
                <a:moveTo>
                  <a:pt x="67523" y="68475"/>
                </a:moveTo>
                <a:lnTo>
                  <a:pt x="34430" y="121592"/>
                </a:lnTo>
                <a:lnTo>
                  <a:pt x="12758" y="170965"/>
                </a:lnTo>
                <a:lnTo>
                  <a:pt x="1746" y="216623"/>
                </a:lnTo>
                <a:lnTo>
                  <a:pt x="0" y="238070"/>
                </a:lnTo>
                <a:lnTo>
                  <a:pt x="633" y="258599"/>
                </a:lnTo>
                <a:lnTo>
                  <a:pt x="8657" y="296920"/>
                </a:lnTo>
                <a:lnTo>
                  <a:pt x="25058" y="331619"/>
                </a:lnTo>
                <a:lnTo>
                  <a:pt x="49074" y="362724"/>
                </a:lnTo>
                <a:lnTo>
                  <a:pt x="79943" y="390267"/>
                </a:lnTo>
                <a:lnTo>
                  <a:pt x="116905" y="414276"/>
                </a:lnTo>
                <a:lnTo>
                  <a:pt x="159199" y="434784"/>
                </a:lnTo>
                <a:lnTo>
                  <a:pt x="206062" y="451818"/>
                </a:lnTo>
                <a:lnTo>
                  <a:pt x="256733" y="465410"/>
                </a:lnTo>
                <a:lnTo>
                  <a:pt x="310452" y="475590"/>
                </a:lnTo>
                <a:lnTo>
                  <a:pt x="366457" y="482388"/>
                </a:lnTo>
                <a:lnTo>
                  <a:pt x="423987" y="485834"/>
                </a:lnTo>
                <a:lnTo>
                  <a:pt x="453085" y="486310"/>
                </a:lnTo>
                <a:lnTo>
                  <a:pt x="482280" y="485959"/>
                </a:lnTo>
                <a:lnTo>
                  <a:pt x="540575" y="482792"/>
                </a:lnTo>
                <a:lnTo>
                  <a:pt x="598111" y="476363"/>
                </a:lnTo>
                <a:lnTo>
                  <a:pt x="654127" y="466704"/>
                </a:lnTo>
                <a:lnTo>
                  <a:pt x="707861" y="453843"/>
                </a:lnTo>
                <a:lnTo>
                  <a:pt x="758552" y="437811"/>
                </a:lnTo>
                <a:lnTo>
                  <a:pt x="805439" y="418639"/>
                </a:lnTo>
                <a:lnTo>
                  <a:pt x="847761" y="396356"/>
                </a:lnTo>
                <a:lnTo>
                  <a:pt x="884755" y="370992"/>
                </a:lnTo>
                <a:lnTo>
                  <a:pt x="915662" y="342578"/>
                </a:lnTo>
                <a:lnTo>
                  <a:pt x="939719" y="311144"/>
                </a:lnTo>
                <a:lnTo>
                  <a:pt x="956166" y="276720"/>
                </a:lnTo>
                <a:lnTo>
                  <a:pt x="964240" y="239337"/>
                </a:lnTo>
                <a:lnTo>
                  <a:pt x="964900" y="219544"/>
                </a:lnTo>
                <a:lnTo>
                  <a:pt x="963182" y="199023"/>
                </a:lnTo>
                <a:lnTo>
                  <a:pt x="952228" y="155810"/>
                </a:lnTo>
                <a:lnTo>
                  <a:pt x="930620" y="109728"/>
                </a:lnTo>
                <a:lnTo>
                  <a:pt x="897594" y="60807"/>
                </a:lnTo>
                <a:lnTo>
                  <a:pt x="852389" y="9076"/>
                </a:lnTo>
                <a:lnTo>
                  <a:pt x="8434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99185" y="5998281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0" y="0"/>
                </a:moveTo>
                <a:lnTo>
                  <a:pt x="41798" y="129744"/>
                </a:lnTo>
                <a:lnTo>
                  <a:pt x="64001" y="65307"/>
                </a:lnTo>
                <a:lnTo>
                  <a:pt x="128874" y="444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71000" y="2032000"/>
            <a:ext cx="226123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receiver</a:t>
            </a:r>
            <a:endParaRPr sz="3400">
              <a:latin typeface="Comic Sans MS"/>
              <a:cs typeface="Comic Sans MS"/>
            </a:endParaRPr>
          </a:p>
          <a:p>
            <a:pPr marL="167640" marR="5080" indent="-155575">
              <a:lnSpc>
                <a:spcPts val="2600"/>
              </a:lnSpc>
              <a:spcBef>
                <a:spcPts val="2440"/>
              </a:spcBef>
            </a:pPr>
            <a:r>
              <a:rPr sz="2200" spc="-5" dirty="0">
                <a:latin typeface="Arial"/>
                <a:cs typeface="Arial"/>
              </a:rPr>
              <a:t>rdt_rcv(rcvpkt)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&amp;&amp;  </a:t>
            </a:r>
            <a:r>
              <a:rPr sz="2200" spc="-5" dirty="0">
                <a:latin typeface="Arial"/>
                <a:cs typeface="Arial"/>
              </a:rPr>
              <a:t>corrupt(rcvpkt)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6711" y="3081867"/>
            <a:ext cx="551815" cy="311150"/>
          </a:xfrm>
          <a:custGeom>
            <a:avLst/>
            <a:gdLst/>
            <a:ahLst/>
            <a:cxnLst/>
            <a:rect l="l" t="t" r="r" b="b"/>
            <a:pathLst>
              <a:path w="551815" h="311150">
                <a:moveTo>
                  <a:pt x="0" y="0"/>
                </a:moveTo>
                <a:lnTo>
                  <a:pt x="540270" y="304768"/>
                </a:lnTo>
                <a:lnTo>
                  <a:pt x="551332" y="311007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5516" y="3348583"/>
            <a:ext cx="97790" cy="81280"/>
          </a:xfrm>
          <a:custGeom>
            <a:avLst/>
            <a:gdLst/>
            <a:ahLst/>
            <a:cxnLst/>
            <a:rect l="l" t="t" r="r" b="b"/>
            <a:pathLst>
              <a:path w="97790" h="81279">
                <a:moveTo>
                  <a:pt x="42929" y="0"/>
                </a:moveTo>
                <a:lnTo>
                  <a:pt x="0" y="76102"/>
                </a:lnTo>
                <a:lnTo>
                  <a:pt x="97567" y="80981"/>
                </a:lnTo>
                <a:lnTo>
                  <a:pt x="42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62100" y="1778000"/>
            <a:ext cx="1843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rdt_send(data)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71700" y="5178163"/>
            <a:ext cx="1397000" cy="137287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25"/>
              </a:spcBef>
            </a:pPr>
            <a:r>
              <a:rPr sz="2200" dirty="0">
                <a:latin typeface="Symbol"/>
                <a:cs typeface="Symbol"/>
              </a:rPr>
              <a:t></a:t>
            </a:r>
            <a:endParaRPr sz="22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3708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GBN:</a:t>
            </a:r>
            <a:r>
              <a:rPr spc="-70" dirty="0"/>
              <a:t> </a:t>
            </a:r>
            <a:r>
              <a:rPr spc="-5" dirty="0"/>
              <a:t>receiver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3708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GBN:</a:t>
            </a:r>
            <a:r>
              <a:rPr spc="-70" dirty="0"/>
              <a:t> </a:t>
            </a:r>
            <a:r>
              <a:rPr spc="-5" dirty="0"/>
              <a:t>receiver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1800860"/>
            <a:ext cx="10895330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  <a:tabLst>
                <a:tab pos="6312535" algn="l"/>
              </a:tabLst>
            </a:pPr>
            <a:r>
              <a:rPr sz="3400" spc="-5" dirty="0">
                <a:latin typeface="Comic Sans MS"/>
                <a:cs typeface="Comic Sans MS"/>
              </a:rPr>
              <a:t>ACK-only: always send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for	</a:t>
            </a:r>
            <a:r>
              <a:rPr sz="3400" spc="-5" dirty="0">
                <a:latin typeface="Comic Sans MS"/>
                <a:cs typeface="Comic Sans MS"/>
              </a:rPr>
              <a:t>correctly-received pkt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highest </a:t>
            </a:r>
            <a:r>
              <a:rPr sz="3400" spc="-5" dirty="0">
                <a:solidFill>
                  <a:srgbClr val="434ED6"/>
                </a:solidFill>
                <a:latin typeface="Comic Sans MS"/>
                <a:cs typeface="Comic Sans MS"/>
              </a:rPr>
              <a:t>i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n-order </a:t>
            </a:r>
            <a:r>
              <a:rPr sz="3400" spc="-5" dirty="0">
                <a:latin typeface="Comic Sans MS"/>
                <a:cs typeface="Comic Sans MS"/>
              </a:rPr>
              <a:t>seq</a:t>
            </a:r>
            <a:r>
              <a:rPr sz="3400" dirty="0">
                <a:latin typeface="Comic Sans MS"/>
                <a:cs typeface="Comic Sans MS"/>
              </a:rPr>
              <a:t> #</a:t>
            </a:r>
            <a:endParaRPr sz="3400">
              <a:latin typeface="Comic Sans MS"/>
              <a:cs typeface="Comic Sans MS"/>
            </a:endParaRPr>
          </a:p>
          <a:p>
            <a:pPr marL="1193800" indent="-28067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1193800" algn="l"/>
              </a:tabLst>
            </a:pPr>
            <a:r>
              <a:rPr sz="2800" spc="-5" dirty="0">
                <a:latin typeface="Comic Sans MS"/>
                <a:cs typeface="Comic Sans MS"/>
              </a:rPr>
              <a:t>may generate duplicate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ACKs</a:t>
            </a:r>
            <a:endParaRPr sz="2800">
              <a:latin typeface="Comic Sans MS"/>
              <a:cs typeface="Comic Sans MS"/>
            </a:endParaRPr>
          </a:p>
          <a:p>
            <a:pPr marL="1193800" indent="-28067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93800" algn="l"/>
              </a:tabLst>
            </a:pPr>
            <a:r>
              <a:rPr sz="2800" spc="-5" dirty="0">
                <a:latin typeface="Comic Sans MS"/>
                <a:cs typeface="Comic Sans MS"/>
              </a:rPr>
              <a:t>need only remember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b="1" dirty="0">
                <a:latin typeface="Courier New"/>
                <a:cs typeface="Courier New"/>
              </a:rPr>
              <a:t>expectedseqnum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3708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GBN:</a:t>
            </a:r>
            <a:r>
              <a:rPr spc="-70" dirty="0"/>
              <a:t> </a:t>
            </a:r>
            <a:r>
              <a:rPr spc="-5" dirty="0"/>
              <a:t>receiver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800860"/>
            <a:ext cx="10920730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17780" indent="-495300">
              <a:lnSpc>
                <a:spcPct val="115199"/>
              </a:lnSpc>
              <a:spcBef>
                <a:spcPts val="100"/>
              </a:spcBef>
              <a:tabLst>
                <a:tab pos="6325235" algn="l"/>
              </a:tabLst>
            </a:pPr>
            <a:r>
              <a:rPr sz="3400" spc="-5" dirty="0">
                <a:latin typeface="Comic Sans MS"/>
                <a:cs typeface="Comic Sans MS"/>
              </a:rPr>
              <a:t>ACK-only: always send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for	</a:t>
            </a:r>
            <a:r>
              <a:rPr sz="3400" spc="-5" dirty="0">
                <a:latin typeface="Comic Sans MS"/>
                <a:cs typeface="Comic Sans MS"/>
              </a:rPr>
              <a:t>correctly-received pkt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highest </a:t>
            </a:r>
            <a:r>
              <a:rPr sz="3400" spc="-5" dirty="0">
                <a:solidFill>
                  <a:srgbClr val="434ED6"/>
                </a:solidFill>
                <a:latin typeface="Comic Sans MS"/>
                <a:cs typeface="Comic Sans MS"/>
              </a:rPr>
              <a:t>i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n-order </a:t>
            </a:r>
            <a:r>
              <a:rPr sz="3400" spc="-5" dirty="0">
                <a:latin typeface="Comic Sans MS"/>
                <a:cs typeface="Comic Sans MS"/>
              </a:rPr>
              <a:t>seq</a:t>
            </a:r>
            <a:r>
              <a:rPr sz="3400" dirty="0">
                <a:latin typeface="Comic Sans MS"/>
                <a:cs typeface="Comic Sans MS"/>
              </a:rPr>
              <a:t> #</a:t>
            </a:r>
            <a:endParaRPr sz="3400">
              <a:latin typeface="Comic Sans MS"/>
              <a:cs typeface="Comic Sans MS"/>
            </a:endParaRPr>
          </a:p>
          <a:p>
            <a:pPr marL="1206500" indent="-28067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may generate duplicate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ACKs</a:t>
            </a:r>
            <a:endParaRPr sz="2800">
              <a:latin typeface="Comic Sans MS"/>
              <a:cs typeface="Comic Sans MS"/>
            </a:endParaRPr>
          </a:p>
          <a:p>
            <a:pPr marL="1206500" indent="-28067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need only remember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b="1" dirty="0">
                <a:latin typeface="Courier New"/>
                <a:cs typeface="Courier New"/>
              </a:rPr>
              <a:t>expectedseqnum</a:t>
            </a:r>
            <a:endParaRPr sz="2800">
              <a:latin typeface="Courier New"/>
              <a:cs typeface="Courier New"/>
            </a:endParaRPr>
          </a:p>
          <a:p>
            <a:pPr marL="468630">
              <a:lnSpc>
                <a:spcPct val="100000"/>
              </a:lnSpc>
              <a:spcBef>
                <a:spcPts val="1740"/>
              </a:spcBef>
              <a:tabLst>
                <a:tab pos="3484245" algn="l"/>
              </a:tabLst>
            </a:pPr>
            <a:r>
              <a:rPr sz="3825" spc="-44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30" dirty="0">
                <a:latin typeface="Comic Sans MS"/>
                <a:cs typeface="Comic Sans MS"/>
              </a:rPr>
              <a:t>out-of-order	</a:t>
            </a:r>
            <a:r>
              <a:rPr sz="3400" spc="-5" dirty="0">
                <a:latin typeface="Comic Sans MS"/>
                <a:cs typeface="Comic Sans MS"/>
              </a:rPr>
              <a:t>pkt:</a:t>
            </a:r>
            <a:endParaRPr sz="3400">
              <a:latin typeface="Comic Sans MS"/>
              <a:cs typeface="Comic Sans MS"/>
            </a:endParaRPr>
          </a:p>
          <a:p>
            <a:pPr marL="1206500" indent="-28067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discard (don’t buffer) </a:t>
            </a:r>
            <a:r>
              <a:rPr sz="2800" dirty="0">
                <a:latin typeface="Comic Sans MS"/>
                <a:cs typeface="Comic Sans MS"/>
              </a:rPr>
              <a:t>-&gt;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no receiver</a:t>
            </a:r>
            <a:r>
              <a:rPr sz="2800" spc="1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buffering</a:t>
            </a:r>
            <a:r>
              <a:rPr sz="2800" spc="-5" dirty="0">
                <a:latin typeface="Comic Sans MS"/>
                <a:cs typeface="Comic Sans MS"/>
              </a:rPr>
              <a:t>!</a:t>
            </a:r>
            <a:endParaRPr sz="2800">
              <a:latin typeface="Comic Sans MS"/>
              <a:cs typeface="Comic Sans MS"/>
            </a:endParaRPr>
          </a:p>
          <a:p>
            <a:pPr marL="1155700" indent="-22987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sz="2800" spc="-5" dirty="0">
                <a:latin typeface="Comic Sans MS"/>
                <a:cs typeface="Comic Sans MS"/>
              </a:rPr>
              <a:t>Re-ACK pkt </a:t>
            </a:r>
            <a:r>
              <a:rPr sz="2800" dirty="0">
                <a:latin typeface="Comic Sans MS"/>
                <a:cs typeface="Comic Sans MS"/>
              </a:rPr>
              <a:t>with </a:t>
            </a:r>
            <a:r>
              <a:rPr sz="2800" spc="-5" dirty="0">
                <a:latin typeface="Comic Sans MS"/>
                <a:cs typeface="Comic Sans MS"/>
              </a:rPr>
              <a:t>highest in-order </a:t>
            </a:r>
            <a:r>
              <a:rPr sz="2800" dirty="0">
                <a:latin typeface="Comic Sans MS"/>
                <a:cs typeface="Comic Sans MS"/>
              </a:rPr>
              <a:t>seq #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50406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5" dirty="0"/>
              <a:t>Selective</a:t>
            </a:r>
            <a:r>
              <a:rPr sz="5000" u="none" spc="-80" dirty="0"/>
              <a:t> </a:t>
            </a:r>
            <a:r>
              <a:rPr sz="5000" u="none" spc="-5" dirty="0"/>
              <a:t>Repeat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5883"/>
            <a:ext cx="5018405" cy="0"/>
          </a:xfrm>
          <a:custGeom>
            <a:avLst/>
            <a:gdLst/>
            <a:ahLst/>
            <a:cxnLst/>
            <a:rect l="l" t="t" r="r" b="b"/>
            <a:pathLst>
              <a:path w="5018405">
                <a:moveTo>
                  <a:pt x="0" y="0"/>
                </a:moveTo>
                <a:lnTo>
                  <a:pt x="501829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6247" y="2080260"/>
            <a:ext cx="9874885" cy="625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69850" indent="-316865">
              <a:lnSpc>
                <a:spcPct val="115199"/>
              </a:lnSpc>
              <a:spcBef>
                <a:spcPts val="100"/>
              </a:spcBef>
              <a:tabLst>
                <a:tab pos="2160905" algn="l"/>
              </a:tabLst>
            </a:pPr>
            <a:r>
              <a:rPr sz="3825" spc="-30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20" dirty="0">
                <a:latin typeface="Comic Sans MS"/>
                <a:cs typeface="Comic Sans MS"/>
              </a:rPr>
              <a:t>receiver	</a:t>
            </a:r>
            <a:r>
              <a:rPr sz="3400" spc="-5" dirty="0">
                <a:latin typeface="Comic Sans MS"/>
                <a:cs typeface="Comic Sans MS"/>
              </a:rPr>
              <a:t>individually acknowledges all correctly  received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pkts</a:t>
            </a:r>
            <a:endParaRPr sz="3400">
              <a:latin typeface="Comic Sans MS"/>
              <a:cs typeface="Comic Sans MS"/>
            </a:endParaRPr>
          </a:p>
          <a:p>
            <a:pPr marL="722630" marR="30480" indent="-227965">
              <a:lnSpc>
                <a:spcPct val="116100"/>
              </a:lnSpc>
              <a:spcBef>
                <a:spcPts val="975"/>
              </a:spcBef>
              <a:buClr>
                <a:srgbClr val="021EAA"/>
              </a:buClr>
              <a:buFont typeface="Wingdings"/>
              <a:buChar char=""/>
              <a:tabLst>
                <a:tab pos="723265" algn="l"/>
              </a:tabLst>
            </a:pPr>
            <a:r>
              <a:rPr sz="2800" spc="-5" dirty="0">
                <a:latin typeface="Comic Sans MS"/>
                <a:cs typeface="Comic Sans MS"/>
              </a:rPr>
              <a:t>buffers pkts, as needed, </a:t>
            </a:r>
            <a:r>
              <a:rPr sz="2800" dirty="0">
                <a:latin typeface="Comic Sans MS"/>
                <a:cs typeface="Comic Sans MS"/>
              </a:rPr>
              <a:t>for </a:t>
            </a:r>
            <a:r>
              <a:rPr sz="2800" spc="-5" dirty="0">
                <a:latin typeface="Comic Sans MS"/>
                <a:cs typeface="Comic Sans MS"/>
              </a:rPr>
              <a:t>eventual in-order delivery 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upper layer</a:t>
            </a:r>
            <a:endParaRPr sz="2800">
              <a:latin typeface="Comic Sans MS"/>
              <a:cs typeface="Comic Sans MS"/>
            </a:endParaRPr>
          </a:p>
          <a:p>
            <a:pPr marL="328930" marR="721360" indent="-291465">
              <a:lnSpc>
                <a:spcPct val="115199"/>
              </a:lnSpc>
              <a:spcBef>
                <a:spcPts val="1120"/>
              </a:spcBef>
              <a:tabLst>
                <a:tab pos="1828800" algn="l"/>
                <a:tab pos="6253480" algn="l"/>
              </a:tabLst>
            </a:pPr>
            <a:r>
              <a:rPr sz="3825" spc="-7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sender	</a:t>
            </a:r>
            <a:r>
              <a:rPr sz="3400" spc="-5" dirty="0">
                <a:latin typeface="Comic Sans MS"/>
                <a:cs typeface="Comic Sans MS"/>
              </a:rPr>
              <a:t>only resends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pkts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for	</a:t>
            </a:r>
            <a:r>
              <a:rPr sz="3400" spc="-5" dirty="0">
                <a:latin typeface="Comic Sans MS"/>
                <a:cs typeface="Comic Sans MS"/>
              </a:rPr>
              <a:t>which ACK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not  received</a:t>
            </a:r>
            <a:endParaRPr sz="3400">
              <a:latin typeface="Comic Sans MS"/>
              <a:cs typeface="Comic Sans MS"/>
            </a:endParaRPr>
          </a:p>
          <a:p>
            <a:pPr marL="722630" indent="-22796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23265" algn="l"/>
              </a:tabLst>
            </a:pPr>
            <a:r>
              <a:rPr sz="2800" spc="-5" dirty="0">
                <a:latin typeface="Comic Sans MS"/>
                <a:cs typeface="Comic Sans MS"/>
              </a:rPr>
              <a:t>sender </a:t>
            </a:r>
            <a:r>
              <a:rPr sz="2800" dirty="0">
                <a:latin typeface="Comic Sans MS"/>
                <a:cs typeface="Comic Sans MS"/>
              </a:rPr>
              <a:t>timer for </a:t>
            </a:r>
            <a:r>
              <a:rPr sz="2800" spc="-5" dirty="0">
                <a:latin typeface="Comic Sans MS"/>
                <a:cs typeface="Comic Sans MS"/>
              </a:rPr>
              <a:t>each unACKed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pkt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39"/>
              </a:spcBef>
            </a:pPr>
            <a:r>
              <a:rPr sz="3825" spc="-75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spc="-50" dirty="0">
                <a:latin typeface="Comic Sans MS"/>
                <a:cs typeface="Comic Sans MS"/>
              </a:rPr>
              <a:t>sender</a:t>
            </a:r>
            <a:r>
              <a:rPr sz="3400" spc="-5" dirty="0">
                <a:latin typeface="Comic Sans MS"/>
                <a:cs typeface="Comic Sans MS"/>
              </a:rPr>
              <a:t> window</a:t>
            </a:r>
            <a:endParaRPr sz="3400">
              <a:latin typeface="Comic Sans MS"/>
              <a:cs typeface="Comic Sans MS"/>
            </a:endParaRPr>
          </a:p>
          <a:p>
            <a:pPr marL="722630" indent="-22796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23265" algn="l"/>
              </a:tabLst>
            </a:pPr>
            <a:r>
              <a:rPr sz="2800" dirty="0">
                <a:latin typeface="Comic Sans MS"/>
                <a:cs typeface="Comic Sans MS"/>
              </a:rPr>
              <a:t>N </a:t>
            </a:r>
            <a:r>
              <a:rPr sz="2800" spc="-5" dirty="0">
                <a:latin typeface="Comic Sans MS"/>
                <a:cs typeface="Comic Sans MS"/>
              </a:rPr>
              <a:t>consecutive </a:t>
            </a:r>
            <a:r>
              <a:rPr sz="2800" dirty="0">
                <a:latin typeface="Comic Sans MS"/>
                <a:cs typeface="Comic Sans MS"/>
              </a:rPr>
              <a:t>seq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#’s</a:t>
            </a:r>
            <a:endParaRPr sz="2800">
              <a:latin typeface="Comic Sans MS"/>
              <a:cs typeface="Comic Sans MS"/>
            </a:endParaRPr>
          </a:p>
          <a:p>
            <a:pPr marL="722630" indent="-22796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23265" algn="l"/>
              </a:tabLst>
            </a:pPr>
            <a:r>
              <a:rPr sz="2800" spc="-5" dirty="0">
                <a:latin typeface="Comic Sans MS"/>
                <a:cs typeface="Comic Sans MS"/>
              </a:rPr>
              <a:t>again limits </a:t>
            </a:r>
            <a:r>
              <a:rPr sz="2800" dirty="0">
                <a:latin typeface="Comic Sans MS"/>
                <a:cs typeface="Comic Sans MS"/>
              </a:rPr>
              <a:t>seq #s of </a:t>
            </a:r>
            <a:r>
              <a:rPr sz="2800" spc="-5" dirty="0">
                <a:latin typeface="Comic Sans MS"/>
                <a:cs typeface="Comic Sans MS"/>
              </a:rPr>
              <a:t>sent, unACK’ed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pkts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520700"/>
            <a:ext cx="5537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Selective</a:t>
            </a:r>
            <a:r>
              <a:rPr sz="5600" u="none" spc="-85" dirty="0"/>
              <a:t> </a:t>
            </a:r>
            <a:r>
              <a:rPr sz="5600" u="none" spc="-5" dirty="0"/>
              <a:t>repeat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745292" y="1334938"/>
            <a:ext cx="5515610" cy="0"/>
          </a:xfrm>
          <a:custGeom>
            <a:avLst/>
            <a:gdLst/>
            <a:ahLst/>
            <a:cxnLst/>
            <a:rect l="l" t="t" r="r" b="b"/>
            <a:pathLst>
              <a:path w="5515610">
                <a:moveTo>
                  <a:pt x="0" y="0"/>
                </a:moveTo>
                <a:lnTo>
                  <a:pt x="551527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85"/>
              </a:spcBef>
            </a:pPr>
            <a:r>
              <a:rPr spc="-5" dirty="0"/>
              <a:t>data from above</a:t>
            </a:r>
            <a:r>
              <a:rPr spc="-20" dirty="0"/>
              <a:t> </a:t>
            </a:r>
            <a:r>
              <a:rPr dirty="0"/>
              <a:t>:</a:t>
            </a:r>
          </a:p>
          <a:p>
            <a:pPr marL="711200" marR="426720" indent="-238760">
              <a:lnSpc>
                <a:spcPct val="116100"/>
              </a:lnSpc>
              <a:spcBef>
                <a:spcPts val="1180"/>
              </a:spcBef>
            </a:pPr>
            <a:r>
              <a:rPr sz="3150" spc="-150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100" dirty="0">
                <a:solidFill>
                  <a:srgbClr val="000000"/>
                </a:solidFill>
              </a:rPr>
              <a:t>if </a:t>
            </a:r>
            <a:r>
              <a:rPr sz="2800" spc="-5" dirty="0">
                <a:solidFill>
                  <a:srgbClr val="000000"/>
                </a:solidFill>
              </a:rPr>
              <a:t>next available </a:t>
            </a:r>
            <a:r>
              <a:rPr sz="2800" dirty="0">
                <a:solidFill>
                  <a:srgbClr val="000000"/>
                </a:solidFill>
              </a:rPr>
              <a:t>seq # in  </a:t>
            </a:r>
            <a:r>
              <a:rPr sz="2800" spc="-5" dirty="0">
                <a:solidFill>
                  <a:srgbClr val="000000"/>
                </a:solidFill>
              </a:rPr>
              <a:t>window, send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pkt</a:t>
            </a:r>
            <a:endParaRPr sz="280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1639"/>
              </a:spcBef>
            </a:pPr>
            <a:r>
              <a:rPr spc="-5" dirty="0"/>
              <a:t>timeout(n):</a:t>
            </a:r>
          </a:p>
          <a:p>
            <a:pPr marL="472440">
              <a:lnSpc>
                <a:spcPct val="100000"/>
              </a:lnSpc>
              <a:spcBef>
                <a:spcPts val="1720"/>
              </a:spcBef>
            </a:pPr>
            <a:r>
              <a:rPr sz="3150" spc="-67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solidFill>
                  <a:srgbClr val="000000"/>
                </a:solidFill>
              </a:rPr>
              <a:t>resend </a:t>
            </a:r>
            <a:r>
              <a:rPr sz="2800" spc="-5" dirty="0">
                <a:solidFill>
                  <a:srgbClr val="000000"/>
                </a:solidFill>
              </a:rPr>
              <a:t>pkt n, restart</a:t>
            </a:r>
            <a:r>
              <a:rPr sz="2800" spc="2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timer</a:t>
            </a:r>
            <a:endParaRPr sz="280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1639"/>
              </a:spcBef>
            </a:pPr>
            <a:r>
              <a:rPr spc="-5" dirty="0"/>
              <a:t>ACK(n) </a:t>
            </a:r>
            <a:r>
              <a:rPr sz="2800" spc="-5" dirty="0">
                <a:solidFill>
                  <a:srgbClr val="000000"/>
                </a:solidFill>
              </a:rPr>
              <a:t>in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[sendbase,sendbase+N]:</a:t>
            </a:r>
            <a:endParaRPr sz="2200"/>
          </a:p>
          <a:p>
            <a:pPr marL="472440">
              <a:lnSpc>
                <a:spcPct val="100000"/>
              </a:lnSpc>
              <a:spcBef>
                <a:spcPts val="1720"/>
              </a:spcBef>
            </a:pPr>
            <a:r>
              <a:rPr sz="3150" spc="-89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60" dirty="0">
                <a:solidFill>
                  <a:srgbClr val="000000"/>
                </a:solidFill>
              </a:rPr>
              <a:t>mark </a:t>
            </a:r>
            <a:r>
              <a:rPr sz="2800" spc="-5" dirty="0">
                <a:solidFill>
                  <a:srgbClr val="000000"/>
                </a:solidFill>
              </a:rPr>
              <a:t>pkt </a:t>
            </a:r>
            <a:r>
              <a:rPr sz="2800" dirty="0">
                <a:solidFill>
                  <a:srgbClr val="000000"/>
                </a:solidFill>
              </a:rPr>
              <a:t>n </a:t>
            </a:r>
            <a:r>
              <a:rPr sz="2800" spc="-5" dirty="0">
                <a:solidFill>
                  <a:srgbClr val="000000"/>
                </a:solidFill>
              </a:rPr>
              <a:t>as</a:t>
            </a:r>
            <a:r>
              <a:rPr sz="2800" spc="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received</a:t>
            </a:r>
            <a:endParaRPr sz="2800">
              <a:latin typeface="Wingdings"/>
              <a:cs typeface="Wingdings"/>
            </a:endParaRPr>
          </a:p>
          <a:p>
            <a:pPr marL="711200" marR="186055" indent="-238760">
              <a:lnSpc>
                <a:spcPct val="116100"/>
              </a:lnSpc>
              <a:spcBef>
                <a:spcPts val="1100"/>
              </a:spcBef>
            </a:pPr>
            <a:r>
              <a:rPr sz="3150" spc="-150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100" dirty="0">
                <a:solidFill>
                  <a:srgbClr val="000000"/>
                </a:solidFill>
              </a:rPr>
              <a:t>if </a:t>
            </a:r>
            <a:r>
              <a:rPr sz="2800" dirty="0">
                <a:solidFill>
                  <a:srgbClr val="000000"/>
                </a:solidFill>
              </a:rPr>
              <a:t>n </a:t>
            </a:r>
            <a:r>
              <a:rPr sz="2800" spc="-5" dirty="0">
                <a:solidFill>
                  <a:srgbClr val="000000"/>
                </a:solidFill>
              </a:rPr>
              <a:t>smallest unACKed pkt,  advance window </a:t>
            </a:r>
            <a:r>
              <a:rPr sz="2800" dirty="0">
                <a:solidFill>
                  <a:srgbClr val="000000"/>
                </a:solidFill>
              </a:rPr>
              <a:t>base to  </a:t>
            </a:r>
            <a:r>
              <a:rPr sz="2800" spc="-5" dirty="0">
                <a:solidFill>
                  <a:srgbClr val="000000"/>
                </a:solidFill>
              </a:rPr>
              <a:t>next unACKed </a:t>
            </a:r>
            <a:r>
              <a:rPr sz="2800" dirty="0">
                <a:solidFill>
                  <a:srgbClr val="000000"/>
                </a:solidFill>
              </a:rPr>
              <a:t>seq</a:t>
            </a:r>
            <a:r>
              <a:rPr sz="2800" spc="-2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#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00" y="2072639"/>
            <a:ext cx="5459730" cy="6553200"/>
          </a:xfrm>
          <a:custGeom>
            <a:avLst/>
            <a:gdLst/>
            <a:ahLst/>
            <a:cxnLst/>
            <a:rect l="l" t="t" r="r" b="b"/>
            <a:pathLst>
              <a:path w="5459730" h="6553200">
                <a:moveTo>
                  <a:pt x="0" y="0"/>
                </a:moveTo>
                <a:lnTo>
                  <a:pt x="5459307" y="0"/>
                </a:lnTo>
                <a:lnTo>
                  <a:pt x="5459307" y="6553200"/>
                </a:lnTo>
                <a:lnTo>
                  <a:pt x="0" y="6553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7280" y="1841500"/>
            <a:ext cx="1381760" cy="406400"/>
          </a:xfrm>
          <a:custGeom>
            <a:avLst/>
            <a:gdLst/>
            <a:ahLst/>
            <a:cxnLst/>
            <a:rect l="l" t="t" r="r" b="b"/>
            <a:pathLst>
              <a:path w="1381760" h="406400">
                <a:moveTo>
                  <a:pt x="0" y="0"/>
                </a:moveTo>
                <a:lnTo>
                  <a:pt x="1381759" y="0"/>
                </a:lnTo>
                <a:lnTo>
                  <a:pt x="1381759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5700" y="1790700"/>
            <a:ext cx="1397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se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nd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5"/>
              </a:spcBef>
            </a:pPr>
            <a:r>
              <a:rPr sz="3400" spc="-5" dirty="0"/>
              <a:t>pkt </a:t>
            </a:r>
            <a:r>
              <a:rPr sz="3400" dirty="0"/>
              <a:t>n in </a:t>
            </a:r>
            <a:r>
              <a:rPr spc="-5" dirty="0"/>
              <a:t>[rcvbase,</a:t>
            </a:r>
            <a:r>
              <a:rPr spc="-25" dirty="0"/>
              <a:t> </a:t>
            </a:r>
            <a:r>
              <a:rPr spc="-5" dirty="0"/>
              <a:t>rcvbase+N-1]</a:t>
            </a:r>
            <a:endParaRPr sz="3400"/>
          </a:p>
          <a:p>
            <a:pPr marL="378460" indent="-3403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solidFill>
                  <a:srgbClr val="000000"/>
                </a:solidFill>
              </a:rPr>
              <a:t>send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ACK(n)</a:t>
            </a:r>
            <a:endParaRPr sz="2800"/>
          </a:p>
          <a:p>
            <a:pPr marL="378460" indent="-3403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solidFill>
                  <a:srgbClr val="000000"/>
                </a:solidFill>
              </a:rPr>
              <a:t>out-of-order: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buffer</a:t>
            </a:r>
            <a:endParaRPr sz="2800"/>
          </a:p>
          <a:p>
            <a:pPr marL="377825" marR="30480" indent="-340360">
              <a:lnSpc>
                <a:spcPct val="116100"/>
              </a:lnSpc>
              <a:spcBef>
                <a:spcPts val="7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solidFill>
                  <a:srgbClr val="000000"/>
                </a:solidFill>
              </a:rPr>
              <a:t>in-order: deliver (also deliver  buffered, in-order pkts),  advance window </a:t>
            </a:r>
            <a:r>
              <a:rPr sz="2800" dirty="0">
                <a:solidFill>
                  <a:srgbClr val="000000"/>
                </a:solidFill>
              </a:rPr>
              <a:t>to </a:t>
            </a:r>
            <a:r>
              <a:rPr sz="2800" spc="-5" dirty="0">
                <a:solidFill>
                  <a:srgbClr val="000000"/>
                </a:solidFill>
              </a:rPr>
              <a:t>next not-  yet-received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pkt</a:t>
            </a:r>
            <a:endParaRPr sz="2800"/>
          </a:p>
          <a:p>
            <a:pPr marL="60325">
              <a:lnSpc>
                <a:spcPct val="100000"/>
              </a:lnSpc>
              <a:spcBef>
                <a:spcPts val="1440"/>
              </a:spcBef>
            </a:pPr>
            <a:r>
              <a:rPr sz="3400" spc="-5" dirty="0"/>
              <a:t>pkt </a:t>
            </a:r>
            <a:r>
              <a:rPr sz="3400" dirty="0"/>
              <a:t>n in</a:t>
            </a:r>
            <a:r>
              <a:rPr sz="3400" spc="-20" dirty="0"/>
              <a:t> </a:t>
            </a:r>
            <a:r>
              <a:rPr spc="-5" dirty="0"/>
              <a:t>[rcvbase-N,rcvbase-1]</a:t>
            </a:r>
            <a:endParaRPr sz="3400"/>
          </a:p>
          <a:p>
            <a:pPr marL="378460" indent="-3403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solidFill>
                  <a:srgbClr val="000000"/>
                </a:solidFill>
              </a:rPr>
              <a:t>ACK(n)</a:t>
            </a:r>
            <a:endParaRPr sz="2800"/>
          </a:p>
          <a:p>
            <a:pPr marL="60325">
              <a:lnSpc>
                <a:spcPct val="100000"/>
              </a:lnSpc>
              <a:spcBef>
                <a:spcPts val="1540"/>
              </a:spcBef>
            </a:pPr>
            <a:r>
              <a:rPr sz="3400" spc="-5" dirty="0"/>
              <a:t>otherwise:</a:t>
            </a:r>
            <a:endParaRPr sz="3400"/>
          </a:p>
          <a:p>
            <a:pPr marL="378460" indent="-3403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solidFill>
                  <a:srgbClr val="000000"/>
                </a:solidFill>
              </a:rPr>
              <a:t>ignore</a:t>
            </a:r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7056966" y="2045547"/>
            <a:ext cx="5461000" cy="6883400"/>
          </a:xfrm>
          <a:custGeom>
            <a:avLst/>
            <a:gdLst/>
            <a:ahLst/>
            <a:cxnLst/>
            <a:rect l="l" t="t" r="r" b="b"/>
            <a:pathLst>
              <a:path w="5461000" h="6883400">
                <a:moveTo>
                  <a:pt x="0" y="0"/>
                </a:moveTo>
                <a:lnTo>
                  <a:pt x="5461000" y="0"/>
                </a:lnTo>
                <a:lnTo>
                  <a:pt x="5461000" y="6883400"/>
                </a:lnTo>
                <a:lnTo>
                  <a:pt x="0" y="688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9500" y="1841500"/>
            <a:ext cx="1856105" cy="406400"/>
          </a:xfrm>
          <a:custGeom>
            <a:avLst/>
            <a:gdLst/>
            <a:ahLst/>
            <a:cxnLst/>
            <a:rect l="l" t="t" r="r" b="b"/>
            <a:pathLst>
              <a:path w="1856104" h="406400">
                <a:moveTo>
                  <a:pt x="0" y="0"/>
                </a:moveTo>
                <a:lnTo>
                  <a:pt x="1855892" y="0"/>
                </a:lnTo>
                <a:lnTo>
                  <a:pt x="1855892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31100" y="1752600"/>
            <a:ext cx="1702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ece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iv</a:t>
            </a:r>
            <a:r>
              <a:rPr sz="3400" spc="-5" dirty="0">
                <a:solidFill>
                  <a:srgbClr val="021EAA"/>
                </a:solidFill>
                <a:latin typeface="Comic Sans MS"/>
                <a:cs typeface="Comic Sans MS"/>
              </a:rPr>
              <a:t>e</a:t>
            </a: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84288"/>
            <a:ext cx="41084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4522" y="9252339"/>
            <a:ext cx="1054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sport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4200" y="609600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Selective repeat 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6" name="object 6"/>
          <p:cNvSpPr/>
          <p:nvPr/>
        </p:nvSpPr>
        <p:spPr>
          <a:xfrm>
            <a:off x="1006306" y="1601859"/>
            <a:ext cx="9596537" cy="799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240" y="1460986"/>
            <a:ext cx="6141085" cy="8149590"/>
          </a:xfrm>
          <a:custGeom>
            <a:avLst/>
            <a:gdLst/>
            <a:ahLst/>
            <a:cxnLst/>
            <a:rect l="l" t="t" r="r" b="b"/>
            <a:pathLst>
              <a:path w="6141084" h="8149590">
                <a:moveTo>
                  <a:pt x="0" y="0"/>
                </a:moveTo>
                <a:lnTo>
                  <a:pt x="6140720" y="0"/>
                </a:lnTo>
                <a:lnTo>
                  <a:pt x="6140720" y="8149239"/>
                </a:lnTo>
                <a:lnTo>
                  <a:pt x="0" y="8149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3240" y="1587986"/>
            <a:ext cx="6141085" cy="8149590"/>
          </a:xfrm>
          <a:custGeom>
            <a:avLst/>
            <a:gdLst/>
            <a:ahLst/>
            <a:cxnLst/>
            <a:rect l="l" t="t" r="r" b="b"/>
            <a:pathLst>
              <a:path w="6141084" h="8149590">
                <a:moveTo>
                  <a:pt x="0" y="0"/>
                </a:moveTo>
                <a:lnTo>
                  <a:pt x="6140720" y="0"/>
                </a:lnTo>
                <a:lnTo>
                  <a:pt x="6140720" y="8149239"/>
                </a:lnTo>
                <a:lnTo>
                  <a:pt x="0" y="8149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84288"/>
            <a:ext cx="41084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7222" y="9243926"/>
            <a:ext cx="1696085" cy="2679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tabLst>
                <a:tab pos="1514475" algn="l"/>
              </a:tabLst>
            </a:pPr>
            <a:r>
              <a:rPr sz="1600" dirty="0">
                <a:latin typeface="Arial"/>
                <a:cs typeface="Arial"/>
              </a:rPr>
              <a:t>sport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	</a:t>
            </a:r>
            <a:r>
              <a:rPr sz="2400" baseline="10416" dirty="0">
                <a:latin typeface="Arial"/>
                <a:cs typeface="Arial"/>
              </a:rPr>
              <a:t>3-</a:t>
            </a:r>
            <a:endParaRPr sz="2400" baseline="1041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00" y="609600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Selective repeat 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06306" y="1601859"/>
            <a:ext cx="9596537" cy="799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279" y="4027149"/>
            <a:ext cx="6337935" cy="5727065"/>
          </a:xfrm>
          <a:custGeom>
            <a:avLst/>
            <a:gdLst/>
            <a:ahLst/>
            <a:cxnLst/>
            <a:rect l="l" t="t" r="r" b="b"/>
            <a:pathLst>
              <a:path w="6337934" h="5727065">
                <a:moveTo>
                  <a:pt x="0" y="0"/>
                </a:moveTo>
                <a:lnTo>
                  <a:pt x="6337520" y="0"/>
                </a:lnTo>
                <a:lnTo>
                  <a:pt x="6337520" y="5726450"/>
                </a:lnTo>
                <a:lnTo>
                  <a:pt x="0" y="5726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84288"/>
            <a:ext cx="41084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7222" y="9243926"/>
            <a:ext cx="1696085" cy="2679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tabLst>
                <a:tab pos="1514475" algn="l"/>
              </a:tabLst>
            </a:pPr>
            <a:r>
              <a:rPr sz="1600" dirty="0">
                <a:latin typeface="Arial"/>
                <a:cs typeface="Arial"/>
              </a:rPr>
              <a:t>sport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	</a:t>
            </a:r>
            <a:r>
              <a:rPr sz="2400" baseline="10416" dirty="0">
                <a:latin typeface="Arial"/>
                <a:cs typeface="Arial"/>
              </a:rPr>
              <a:t>3-</a:t>
            </a:r>
            <a:endParaRPr sz="2400" baseline="10416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00" y="609600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Selective repeat 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06306" y="1601859"/>
            <a:ext cx="9596537" cy="799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9092" y="5175690"/>
            <a:ext cx="6266180" cy="4578350"/>
          </a:xfrm>
          <a:custGeom>
            <a:avLst/>
            <a:gdLst/>
            <a:ahLst/>
            <a:cxnLst/>
            <a:rect l="l" t="t" r="r" b="b"/>
            <a:pathLst>
              <a:path w="6266180" h="4578350">
                <a:moveTo>
                  <a:pt x="0" y="4577909"/>
                </a:moveTo>
                <a:lnTo>
                  <a:pt x="6265707" y="4577909"/>
                </a:lnTo>
                <a:lnTo>
                  <a:pt x="6265707" y="0"/>
                </a:lnTo>
                <a:lnTo>
                  <a:pt x="0" y="0"/>
                </a:lnTo>
                <a:lnTo>
                  <a:pt x="0" y="45779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8372" y="5104751"/>
            <a:ext cx="6141085" cy="4649470"/>
          </a:xfrm>
          <a:custGeom>
            <a:avLst/>
            <a:gdLst/>
            <a:ahLst/>
            <a:cxnLst/>
            <a:rect l="l" t="t" r="r" b="b"/>
            <a:pathLst>
              <a:path w="6141084" h="4649470">
                <a:moveTo>
                  <a:pt x="0" y="0"/>
                </a:moveTo>
                <a:lnTo>
                  <a:pt x="6140720" y="0"/>
                </a:lnTo>
                <a:lnTo>
                  <a:pt x="6140720" y="4648848"/>
                </a:lnTo>
                <a:lnTo>
                  <a:pt x="0" y="4648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84288"/>
            <a:ext cx="41084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7222" y="9284288"/>
            <a:ext cx="10287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dirty="0">
                <a:latin typeface="Arial"/>
                <a:cs typeface="Arial"/>
              </a:rPr>
              <a:t>sport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00" y="609600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Selective repeat 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06306" y="1601859"/>
            <a:ext cx="9596537" cy="799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84288"/>
            <a:ext cx="41084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7222" y="9284288"/>
            <a:ext cx="10287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dirty="0">
                <a:latin typeface="Arial"/>
                <a:cs typeface="Arial"/>
              </a:rPr>
              <a:t>sport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00" y="609600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Selective repeat 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06306" y="1601859"/>
            <a:ext cx="9596537" cy="799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695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rdt2.0 has </a:t>
            </a:r>
            <a:r>
              <a:rPr sz="5600" u="none" dirty="0"/>
              <a:t>a </a:t>
            </a:r>
            <a:r>
              <a:rPr sz="5600" u="none" spc="-5" dirty="0"/>
              <a:t>fatal</a:t>
            </a:r>
            <a:r>
              <a:rPr sz="5600" u="none" spc="-45" dirty="0"/>
              <a:t> </a:t>
            </a:r>
            <a:r>
              <a:rPr sz="5600" u="none" spc="-5" dirty="0"/>
              <a:t>flaw!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0" y="0"/>
                </a:moveTo>
                <a:lnTo>
                  <a:pt x="76700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84288"/>
            <a:ext cx="41084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7222" y="9284288"/>
            <a:ext cx="10287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dirty="0">
                <a:latin typeface="Arial"/>
                <a:cs typeface="Arial"/>
              </a:rPr>
              <a:t>sport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00" y="609600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Selective repeat 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06306" y="1601859"/>
            <a:ext cx="9596537" cy="799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4270" y="7402271"/>
            <a:ext cx="6865620" cy="2351405"/>
          </a:xfrm>
          <a:custGeom>
            <a:avLst/>
            <a:gdLst/>
            <a:ahLst/>
            <a:cxnLst/>
            <a:rect l="l" t="t" r="r" b="b"/>
            <a:pathLst>
              <a:path w="6865620" h="2351404">
                <a:moveTo>
                  <a:pt x="0" y="0"/>
                </a:moveTo>
                <a:lnTo>
                  <a:pt x="6865466" y="0"/>
                </a:lnTo>
                <a:lnTo>
                  <a:pt x="6865466" y="2351328"/>
                </a:lnTo>
                <a:lnTo>
                  <a:pt x="0" y="2351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84288"/>
            <a:ext cx="41084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200" y="609600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Selective repeat in</a:t>
            </a:r>
            <a:r>
              <a:rPr spc="-60" dirty="0"/>
              <a:t> </a:t>
            </a:r>
            <a:r>
              <a:rPr spc="-5" dirty="0"/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06306" y="1601859"/>
            <a:ext cx="9596537" cy="799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54522" y="9271588"/>
            <a:ext cx="10541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latin typeface="Arial"/>
                <a:cs typeface="Arial"/>
              </a:rPr>
              <a:t>sport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43926"/>
            <a:ext cx="2106295" cy="2679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tabLst>
                <a:tab pos="1924685" algn="l"/>
              </a:tabLst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ransport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	</a:t>
            </a:r>
            <a:r>
              <a:rPr sz="2400" baseline="10416" dirty="0">
                <a:latin typeface="Arial"/>
                <a:cs typeface="Arial"/>
              </a:rPr>
              <a:t>3-</a:t>
            </a:r>
            <a:endParaRPr sz="2400" baseline="10416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19"/>
              </a:spcBef>
            </a:pPr>
            <a:r>
              <a:rPr spc="-5" dirty="0"/>
              <a:t>Selective</a:t>
            </a:r>
            <a:r>
              <a:rPr spc="-70" dirty="0"/>
              <a:t> </a:t>
            </a:r>
            <a:r>
              <a:rPr spc="-5" dirty="0"/>
              <a:t>repeat: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40" dirty="0"/>
              <a:t> </a:t>
            </a:r>
            <a:r>
              <a:rPr spc="-5" dirty="0"/>
              <a:t>dilemma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1627051"/>
            <a:ext cx="3570604" cy="20891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85"/>
              </a:spcBef>
            </a:pPr>
            <a:r>
              <a:rPr sz="3400" dirty="0">
                <a:latin typeface="Comic Sans MS"/>
                <a:cs typeface="Comic Sans MS"/>
              </a:rPr>
              <a:t>Example:</a:t>
            </a:r>
            <a:endParaRPr sz="3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720"/>
              </a:spcBef>
            </a:pPr>
            <a:r>
              <a:rPr sz="3150" spc="-10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70" dirty="0">
                <a:latin typeface="Comic Sans MS"/>
                <a:cs typeface="Comic Sans MS"/>
              </a:rPr>
              <a:t>seq </a:t>
            </a:r>
            <a:r>
              <a:rPr sz="2800" dirty="0">
                <a:latin typeface="Comic Sans MS"/>
                <a:cs typeface="Comic Sans MS"/>
              </a:rPr>
              <a:t>#’s: 0, 1, 2,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639"/>
              </a:spcBef>
            </a:pPr>
            <a:r>
              <a:rPr sz="3150" spc="-67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window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size=3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6500" y="457200"/>
            <a:ext cx="60198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5130" y="4733767"/>
            <a:ext cx="6704965" cy="5020310"/>
          </a:xfrm>
          <a:custGeom>
            <a:avLst/>
            <a:gdLst/>
            <a:ahLst/>
            <a:cxnLst/>
            <a:rect l="l" t="t" r="r" b="b"/>
            <a:pathLst>
              <a:path w="6704965" h="5020309">
                <a:moveTo>
                  <a:pt x="0" y="0"/>
                </a:moveTo>
                <a:lnTo>
                  <a:pt x="6704796" y="0"/>
                </a:lnTo>
                <a:lnTo>
                  <a:pt x="6704796" y="5019832"/>
                </a:lnTo>
                <a:lnTo>
                  <a:pt x="0" y="50198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6912" y="9243926"/>
            <a:ext cx="2106295" cy="2679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tabLst>
                <a:tab pos="1924685" algn="l"/>
              </a:tabLst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ransport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	</a:t>
            </a:r>
            <a:r>
              <a:rPr sz="2400" baseline="10416" dirty="0">
                <a:latin typeface="Arial"/>
                <a:cs typeface="Arial"/>
              </a:rPr>
              <a:t>3-</a:t>
            </a:r>
            <a:endParaRPr sz="2400" baseline="10416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19"/>
              </a:spcBef>
            </a:pPr>
            <a:r>
              <a:rPr spc="-5" dirty="0"/>
              <a:t>Selective</a:t>
            </a:r>
            <a:r>
              <a:rPr spc="-70" dirty="0"/>
              <a:t> </a:t>
            </a:r>
            <a:r>
              <a:rPr spc="-5" dirty="0"/>
              <a:t>repeat: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40" dirty="0"/>
              <a:t> </a:t>
            </a:r>
            <a:r>
              <a:rPr spc="-5" dirty="0"/>
              <a:t>dilemma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1627051"/>
            <a:ext cx="3570604" cy="20891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85"/>
              </a:spcBef>
            </a:pPr>
            <a:r>
              <a:rPr sz="3400" dirty="0">
                <a:latin typeface="Comic Sans MS"/>
                <a:cs typeface="Comic Sans MS"/>
              </a:rPr>
              <a:t>Example:</a:t>
            </a:r>
            <a:endParaRPr sz="3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720"/>
              </a:spcBef>
            </a:pPr>
            <a:r>
              <a:rPr sz="3150" spc="-10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70" dirty="0">
                <a:latin typeface="Comic Sans MS"/>
                <a:cs typeface="Comic Sans MS"/>
              </a:rPr>
              <a:t>seq </a:t>
            </a:r>
            <a:r>
              <a:rPr sz="2800" dirty="0">
                <a:latin typeface="Comic Sans MS"/>
                <a:cs typeface="Comic Sans MS"/>
              </a:rPr>
              <a:t>#’s: 0, 1, 2,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639"/>
              </a:spcBef>
            </a:pPr>
            <a:r>
              <a:rPr sz="3150" spc="-67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window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size=3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6500" y="457200"/>
            <a:ext cx="60198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5130" y="4733767"/>
            <a:ext cx="6704965" cy="5020310"/>
          </a:xfrm>
          <a:custGeom>
            <a:avLst/>
            <a:gdLst/>
            <a:ahLst/>
            <a:cxnLst/>
            <a:rect l="l" t="t" r="r" b="b"/>
            <a:pathLst>
              <a:path w="6704965" h="5020309">
                <a:moveTo>
                  <a:pt x="0" y="0"/>
                </a:moveTo>
                <a:lnTo>
                  <a:pt x="6704796" y="0"/>
                </a:lnTo>
                <a:lnTo>
                  <a:pt x="6704796" y="5019832"/>
                </a:lnTo>
                <a:lnTo>
                  <a:pt x="0" y="50198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0" y="457200"/>
            <a:ext cx="60198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19"/>
              </a:spcBef>
            </a:pPr>
            <a:r>
              <a:rPr spc="-5" dirty="0"/>
              <a:t>Selective</a:t>
            </a:r>
            <a:r>
              <a:rPr spc="-70" dirty="0"/>
              <a:t> </a:t>
            </a:r>
            <a:r>
              <a:rPr spc="-5" dirty="0"/>
              <a:t>repeat: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40" dirty="0"/>
              <a:t> </a:t>
            </a:r>
            <a:r>
              <a:rPr spc="-5" dirty="0"/>
              <a:t>dilemma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27051"/>
            <a:ext cx="3570604" cy="20891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85"/>
              </a:spcBef>
            </a:pPr>
            <a:r>
              <a:rPr sz="3400" dirty="0">
                <a:latin typeface="Comic Sans MS"/>
                <a:cs typeface="Comic Sans MS"/>
              </a:rPr>
              <a:t>Example:</a:t>
            </a:r>
            <a:endParaRPr sz="3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720"/>
              </a:spcBef>
            </a:pPr>
            <a:r>
              <a:rPr sz="3150" spc="-10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70" dirty="0">
                <a:latin typeface="Comic Sans MS"/>
                <a:cs typeface="Comic Sans MS"/>
              </a:rPr>
              <a:t>seq </a:t>
            </a:r>
            <a:r>
              <a:rPr sz="2800" dirty="0">
                <a:latin typeface="Comic Sans MS"/>
                <a:cs typeface="Comic Sans MS"/>
              </a:rPr>
              <a:t>#’s: 0, 1, 2,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639"/>
              </a:spcBef>
            </a:pPr>
            <a:r>
              <a:rPr sz="3150" spc="-67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window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size=3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0" y="457200"/>
            <a:ext cx="60198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19"/>
              </a:spcBef>
            </a:pPr>
            <a:r>
              <a:rPr spc="-5" dirty="0"/>
              <a:t>Selective</a:t>
            </a:r>
            <a:r>
              <a:rPr spc="-70" dirty="0"/>
              <a:t> </a:t>
            </a:r>
            <a:r>
              <a:rPr spc="-5" dirty="0"/>
              <a:t>repeat: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40" dirty="0"/>
              <a:t> </a:t>
            </a:r>
            <a:r>
              <a:rPr spc="-5" dirty="0"/>
              <a:t>dilemma</a:t>
            </a:r>
          </a:p>
        </p:txBody>
      </p:sp>
      <p:sp>
        <p:nvSpPr>
          <p:cNvPr id="3" name="object 3"/>
          <p:cNvSpPr/>
          <p:nvPr/>
        </p:nvSpPr>
        <p:spPr>
          <a:xfrm>
            <a:off x="6286500" y="457200"/>
            <a:ext cx="60198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2159" y="1627051"/>
            <a:ext cx="4934585" cy="51752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185"/>
              </a:spcBef>
            </a:pPr>
            <a:r>
              <a:rPr sz="3400" dirty="0">
                <a:latin typeface="Comic Sans MS"/>
                <a:cs typeface="Comic Sans MS"/>
              </a:rPr>
              <a:t>Example:</a:t>
            </a:r>
            <a:endParaRPr sz="3400">
              <a:latin typeface="Comic Sans MS"/>
              <a:cs typeface="Comic Sans MS"/>
            </a:endParaRPr>
          </a:p>
          <a:p>
            <a:pPr marL="548640">
              <a:lnSpc>
                <a:spcPct val="100000"/>
              </a:lnSpc>
              <a:spcBef>
                <a:spcPts val="1720"/>
              </a:spcBef>
            </a:pPr>
            <a:r>
              <a:rPr sz="3150" spc="-10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70" dirty="0">
                <a:latin typeface="Comic Sans MS"/>
                <a:cs typeface="Comic Sans MS"/>
              </a:rPr>
              <a:t>seq </a:t>
            </a:r>
            <a:r>
              <a:rPr sz="2800" dirty="0">
                <a:latin typeface="Comic Sans MS"/>
                <a:cs typeface="Comic Sans MS"/>
              </a:rPr>
              <a:t>#’s: 0, 1, 2,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  <a:p>
            <a:pPr marL="548640">
              <a:lnSpc>
                <a:spcPct val="100000"/>
              </a:lnSpc>
              <a:spcBef>
                <a:spcPts val="1639"/>
              </a:spcBef>
            </a:pPr>
            <a:r>
              <a:rPr sz="3150" spc="-67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window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size=3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396240" marR="1640839" indent="-345440">
              <a:lnSpc>
                <a:spcPct val="116100"/>
              </a:lnSpc>
              <a:buClr>
                <a:srgbClr val="021EAA"/>
              </a:buClr>
              <a:buSzPct val="75000"/>
              <a:buFont typeface="Wingdings"/>
              <a:buChar char=""/>
              <a:tabLst>
                <a:tab pos="396240" algn="l"/>
              </a:tabLst>
            </a:pPr>
            <a:r>
              <a:rPr sz="2800" spc="-5" dirty="0">
                <a:latin typeface="Comic Sans MS"/>
                <a:cs typeface="Comic Sans MS"/>
              </a:rPr>
              <a:t>receiver sees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difference in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two  scenarios!</a:t>
            </a:r>
            <a:endParaRPr sz="2800">
              <a:latin typeface="Comic Sans MS"/>
              <a:cs typeface="Comic Sans MS"/>
            </a:endParaRPr>
          </a:p>
          <a:p>
            <a:pPr marL="396240" marR="43180" indent="-34544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6240" algn="l"/>
              </a:tabLst>
            </a:pPr>
            <a:r>
              <a:rPr sz="2800" spc="-5" dirty="0">
                <a:latin typeface="Comic Sans MS"/>
                <a:cs typeface="Comic Sans MS"/>
              </a:rPr>
              <a:t>incorrectly passes  duplicate data as new </a:t>
            </a:r>
            <a:r>
              <a:rPr sz="2800" dirty="0">
                <a:latin typeface="Comic Sans MS"/>
                <a:cs typeface="Comic Sans MS"/>
              </a:rPr>
              <a:t>in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(a)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19"/>
              </a:spcBef>
            </a:pPr>
            <a:r>
              <a:rPr spc="-5" dirty="0"/>
              <a:t>Selective</a:t>
            </a:r>
            <a:r>
              <a:rPr spc="-70" dirty="0"/>
              <a:t> </a:t>
            </a:r>
            <a:r>
              <a:rPr spc="-5" dirty="0"/>
              <a:t>repeat: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40" dirty="0"/>
              <a:t> </a:t>
            </a:r>
            <a:r>
              <a:rPr spc="-5" dirty="0"/>
              <a:t>dilemma</a:t>
            </a:r>
          </a:p>
        </p:txBody>
      </p:sp>
      <p:sp>
        <p:nvSpPr>
          <p:cNvPr id="3" name="object 3"/>
          <p:cNvSpPr/>
          <p:nvPr/>
        </p:nvSpPr>
        <p:spPr>
          <a:xfrm>
            <a:off x="6286500" y="457200"/>
            <a:ext cx="60198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59" y="1627051"/>
            <a:ext cx="4959985" cy="74993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185"/>
              </a:spcBef>
            </a:pPr>
            <a:r>
              <a:rPr sz="3400" dirty="0">
                <a:latin typeface="Comic Sans MS"/>
                <a:cs typeface="Comic Sans MS"/>
              </a:rPr>
              <a:t>Example:</a:t>
            </a:r>
            <a:endParaRPr sz="3400">
              <a:latin typeface="Comic Sans MS"/>
              <a:cs typeface="Comic Sans MS"/>
            </a:endParaRPr>
          </a:p>
          <a:p>
            <a:pPr marL="561340">
              <a:lnSpc>
                <a:spcPct val="100000"/>
              </a:lnSpc>
              <a:spcBef>
                <a:spcPts val="1720"/>
              </a:spcBef>
            </a:pPr>
            <a:r>
              <a:rPr sz="3150" spc="-10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70" dirty="0">
                <a:latin typeface="Comic Sans MS"/>
                <a:cs typeface="Comic Sans MS"/>
              </a:rPr>
              <a:t>seq </a:t>
            </a:r>
            <a:r>
              <a:rPr sz="2800" dirty="0">
                <a:latin typeface="Comic Sans MS"/>
                <a:cs typeface="Comic Sans MS"/>
              </a:rPr>
              <a:t>#’s: 0, 1, 2,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  <a:p>
            <a:pPr marL="561340">
              <a:lnSpc>
                <a:spcPct val="100000"/>
              </a:lnSpc>
              <a:spcBef>
                <a:spcPts val="1639"/>
              </a:spcBef>
            </a:pPr>
            <a:r>
              <a:rPr sz="3150" spc="-67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45" dirty="0">
                <a:latin typeface="Comic Sans MS"/>
                <a:cs typeface="Comic Sans MS"/>
              </a:rPr>
              <a:t>window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size=3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408940" marR="1653539" indent="-345440">
              <a:lnSpc>
                <a:spcPct val="116100"/>
              </a:lnSpc>
              <a:buClr>
                <a:srgbClr val="021EAA"/>
              </a:buClr>
              <a:buSzPct val="75000"/>
              <a:buFont typeface="Wingdings"/>
              <a:buChar char=""/>
              <a:tabLst>
                <a:tab pos="408940" algn="l"/>
              </a:tabLst>
            </a:pPr>
            <a:r>
              <a:rPr sz="2800" spc="-5" dirty="0">
                <a:latin typeface="Comic Sans MS"/>
                <a:cs typeface="Comic Sans MS"/>
              </a:rPr>
              <a:t>receiver sees </a:t>
            </a:r>
            <a:r>
              <a:rPr sz="2800" dirty="0">
                <a:latin typeface="Comic Sans MS"/>
                <a:cs typeface="Comic Sans MS"/>
              </a:rPr>
              <a:t>no  </a:t>
            </a:r>
            <a:r>
              <a:rPr sz="2800" spc="-5" dirty="0">
                <a:latin typeface="Comic Sans MS"/>
                <a:cs typeface="Comic Sans MS"/>
              </a:rPr>
              <a:t>difference in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two  scenarios!</a:t>
            </a:r>
            <a:endParaRPr sz="2800">
              <a:latin typeface="Comic Sans MS"/>
              <a:cs typeface="Comic Sans MS"/>
            </a:endParaRPr>
          </a:p>
          <a:p>
            <a:pPr marL="408940" marR="55880" indent="-345440">
              <a:lnSpc>
                <a:spcPct val="116100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08940" algn="l"/>
              </a:tabLst>
            </a:pPr>
            <a:r>
              <a:rPr sz="2800" spc="-5" dirty="0">
                <a:latin typeface="Comic Sans MS"/>
                <a:cs typeface="Comic Sans MS"/>
              </a:rPr>
              <a:t>incorrectly passes  duplicate data as new </a:t>
            </a:r>
            <a:r>
              <a:rPr sz="2800" dirty="0">
                <a:latin typeface="Comic Sans MS"/>
                <a:cs typeface="Comic Sans MS"/>
              </a:rPr>
              <a:t>in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(a)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700">
              <a:latin typeface="Times New Roman"/>
              <a:cs typeface="Times New Roman"/>
            </a:endParaRPr>
          </a:p>
          <a:p>
            <a:pPr marL="612140" marR="433705" indent="-495300">
              <a:lnSpc>
                <a:spcPct val="116100"/>
              </a:lnSpc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what relationship  </a:t>
            </a:r>
            <a:r>
              <a:rPr sz="2800" dirty="0">
                <a:latin typeface="Comic Sans MS"/>
                <a:cs typeface="Comic Sans MS"/>
              </a:rPr>
              <a:t>between seq # size</a:t>
            </a:r>
            <a:r>
              <a:rPr sz="2800" spc="-10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and  window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size?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65405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u="none" spc="-5" dirty="0"/>
              <a:t>Reliability</a:t>
            </a:r>
            <a:r>
              <a:rPr sz="5600" u="none" spc="-75" dirty="0"/>
              <a:t> </a:t>
            </a:r>
            <a:r>
              <a:rPr sz="5600" u="none" spc="-5" dirty="0"/>
              <a:t>Concepts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6519545" cy="0"/>
          </a:xfrm>
          <a:custGeom>
            <a:avLst/>
            <a:gdLst/>
            <a:ahLst/>
            <a:cxnLst/>
            <a:rect l="l" t="t" r="r" b="b"/>
            <a:pathLst>
              <a:path w="6519545">
                <a:moveTo>
                  <a:pt x="0" y="0"/>
                </a:moveTo>
                <a:lnTo>
                  <a:pt x="651921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9" y="2128520"/>
            <a:ext cx="4763135" cy="49022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Checksums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  <a:tabLst>
                <a:tab pos="2639695" algn="l"/>
              </a:tabLst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Sequence	</a:t>
            </a:r>
            <a:r>
              <a:rPr sz="3800" spc="-5" dirty="0">
                <a:latin typeface="Comic Sans MS"/>
                <a:cs typeface="Comic Sans MS"/>
              </a:rPr>
              <a:t>numbers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75" spc="-3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25" dirty="0">
                <a:latin typeface="Comic Sans MS"/>
                <a:cs typeface="Comic Sans MS"/>
              </a:rPr>
              <a:t>Acknowledgments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75" spc="-60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Negative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ACKs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75" spc="-8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Window </a:t>
            </a:r>
            <a:r>
              <a:rPr sz="3800" dirty="0">
                <a:latin typeface="Comic Sans MS"/>
                <a:cs typeface="Comic Sans MS"/>
              </a:rPr>
              <a:t>+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pipelining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75" spc="-8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Timers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3829</Words>
  <Application>Microsoft Office PowerPoint</Application>
  <PresentationFormat>Custom</PresentationFormat>
  <Paragraphs>1012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7" baseType="lpstr">
      <vt:lpstr>Arial</vt:lpstr>
      <vt:lpstr>Calibri</vt:lpstr>
      <vt:lpstr>Comic Sans MS</vt:lpstr>
      <vt:lpstr>Courier New</vt:lpstr>
      <vt:lpstr>Symbol</vt:lpstr>
      <vt:lpstr>Tahoma</vt:lpstr>
      <vt:lpstr>Times New Roman</vt:lpstr>
      <vt:lpstr>Trebuchet MS</vt:lpstr>
      <vt:lpstr>Wingdings</vt:lpstr>
      <vt:lpstr>Office Theme</vt:lpstr>
      <vt:lpstr>Transport Layer  Part 3</vt:lpstr>
      <vt:lpstr>PowerPoint Presentation</vt:lpstr>
      <vt:lpstr>rdt2.0</vt:lpstr>
      <vt:lpstr>PowerPoint Presentation</vt:lpstr>
      <vt:lpstr>rdt2.0</vt:lpstr>
      <vt:lpstr>rdt2.0</vt:lpstr>
      <vt:lpstr>rdt2.0</vt:lpstr>
      <vt:lpstr>rdt2.0: FSM specification</vt:lpstr>
      <vt:lpstr>rdt2.0 has a fatal flaw!</vt:lpstr>
      <vt:lpstr>PowerPoint Presentation</vt:lpstr>
      <vt:lpstr>rdt2.0 has a fatal flaw!</vt:lpstr>
      <vt:lpstr>rdt2.0 has a fatal flaw!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sender, handles garbled ACK/NAKs</vt:lpstr>
      <vt:lpstr>rdt2.1: receiver, handles garbled ACK/NAKs</vt:lpstr>
      <vt:lpstr>rdt2.1: receiver, handles garbled ACK/NAKs</vt:lpstr>
      <vt:lpstr>rdt2.1: receiver, handles garbled ACK/NAKs</vt:lpstr>
      <vt:lpstr>rdt2.1: receiver, handles garbled ACK/NAKs</vt:lpstr>
      <vt:lpstr>rdt2.1: receiver, handles garbled ACK/NAKs</vt:lpstr>
      <vt:lpstr>rdt2.1: receiver, handles garbled ACK/NAKs</vt:lpstr>
      <vt:lpstr>rdt2.1: receiver, handles garbled ACK/NAKs</vt:lpstr>
      <vt:lpstr>rdt2.1: receiver, handles garbled ACK/NAKs</vt:lpstr>
      <vt:lpstr>rdt2.1: receiver, handles garbled ACK/NAKs</vt:lpstr>
      <vt:lpstr>rdt2.1: receiver, handles garbled ACK/NAKs</vt:lpstr>
      <vt:lpstr>rdt2.1: receiver, handles garbled ACK/NAKs</vt:lpstr>
      <vt:lpstr>rdt2.1: discussion</vt:lpstr>
      <vt:lpstr>rdt2.1: discussion</vt:lpstr>
      <vt:lpstr>rdt2.2: a NAK-free protocol</vt:lpstr>
      <vt:lpstr>rdt2.2: sender, receiver fragments</vt:lpstr>
      <vt:lpstr>rdt2.2: sender, receiver fragments</vt:lpstr>
      <vt:lpstr>rdt2.2: sender, receiver fragments</vt:lpstr>
      <vt:lpstr>rdt3.0: channels with errors and loss</vt:lpstr>
      <vt:lpstr>rdt3.0: channels with errors and loss</vt:lpstr>
      <vt:lpstr>rdt3.0 sender</vt:lpstr>
      <vt:lpstr>rdt3.0 sender</vt:lpstr>
      <vt:lpstr>rdt3.0 sender</vt:lpstr>
      <vt:lpstr>rdt3.0 sender</vt:lpstr>
      <vt:lpstr>rdt3.0 sender</vt:lpstr>
      <vt:lpstr>rdt3.0 sender</vt:lpstr>
      <vt:lpstr>rdt3.0 sender</vt:lpstr>
      <vt:lpstr>rdt3.0 sender</vt:lpstr>
      <vt:lpstr>rdt3.0 sender</vt:lpstr>
      <vt:lpstr>rdt3.0 sender</vt:lpstr>
      <vt:lpstr>rdt3.0 in action</vt:lpstr>
      <vt:lpstr>rdt3.0 in action</vt:lpstr>
      <vt:lpstr>rdt3.0 in action</vt:lpstr>
      <vt:lpstr>rdt3.0 in action</vt:lpstr>
      <vt:lpstr>Performance of rdt3.0</vt:lpstr>
      <vt:lpstr>PowerPoint Presentation</vt:lpstr>
      <vt:lpstr>Performance of rdt3.0</vt:lpstr>
      <vt:lpstr>Performance of rdt3.0</vt:lpstr>
      <vt:lpstr>Performance of rdt3.0</vt:lpstr>
      <vt:lpstr>Performance of rdt3.0</vt:lpstr>
      <vt:lpstr>Performance of rdt3.0</vt:lpstr>
      <vt:lpstr>Performance of rdt3.0</vt:lpstr>
      <vt:lpstr>rdt3.0: stop-and-wait operation</vt:lpstr>
      <vt:lpstr>rdt3.0: stop-and-wait</vt:lpstr>
      <vt:lpstr>Pipelined protocols</vt:lpstr>
      <vt:lpstr>Pipelining: increased utilization</vt:lpstr>
      <vt:lpstr>Pipelined Protocols</vt:lpstr>
      <vt:lpstr>Pipelined Protocols</vt:lpstr>
      <vt:lpstr>Pipelined Protocols</vt:lpstr>
      <vt:lpstr>Go-Back-N</vt:lpstr>
      <vt:lpstr>GBN: receiver</vt:lpstr>
      <vt:lpstr>GBN: receiver</vt:lpstr>
      <vt:lpstr>GBN: receiver</vt:lpstr>
      <vt:lpstr>Selective Repeat</vt:lpstr>
      <vt:lpstr>Selective repeat</vt:lpstr>
      <vt:lpstr>Selective repeat in action</vt:lpstr>
      <vt:lpstr>Selective repeat in action</vt:lpstr>
      <vt:lpstr>Selective repeat in action</vt:lpstr>
      <vt:lpstr>Selective repeat in action</vt:lpstr>
      <vt:lpstr>Selective repeat in action</vt:lpstr>
      <vt:lpstr>Selective repeat in action</vt:lpstr>
      <vt:lpstr>Selective repeat in action</vt:lpstr>
      <vt:lpstr>Selective repeat:  dilemma</vt:lpstr>
      <vt:lpstr>Selective repeat:  dilemma</vt:lpstr>
      <vt:lpstr>Selective repeat:  dilemma</vt:lpstr>
      <vt:lpstr>Selective repeat:  dilemma</vt:lpstr>
      <vt:lpstr>Selective repeat:  dilemma</vt:lpstr>
      <vt:lpstr>Reliability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 Part 3</dc:title>
  <cp:lastModifiedBy>Jacob Alspaw</cp:lastModifiedBy>
  <cp:revision>3</cp:revision>
  <dcterms:created xsi:type="dcterms:W3CDTF">2018-10-08T21:51:37Z</dcterms:created>
  <dcterms:modified xsi:type="dcterms:W3CDTF">2018-10-09T22:16:20Z</dcterms:modified>
</cp:coreProperties>
</file>