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96" y="7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3600" y="711200"/>
            <a:ext cx="1127760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600" y="711200"/>
            <a:ext cx="739775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021EAA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960" y="1743891"/>
            <a:ext cx="11820878" cy="6074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26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69330" y="9231226"/>
            <a:ext cx="206375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44212" y="9271588"/>
            <a:ext cx="1464309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04600" y="8965803"/>
            <a:ext cx="203200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‹#›</a:t>
            </a:fld>
            <a:endParaRPr spc="-1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hiou.edu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r.org/" TargetMode="External"/><Relationship Id="rId2" Type="http://schemas.openxmlformats.org/officeDocument/2006/relationships/hyperlink" Target="http://www.ohiou.edu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r.org/" TargetMode="External"/><Relationship Id="rId2" Type="http://schemas.openxmlformats.org/officeDocument/2006/relationships/hyperlink" Target="http://www.ohiou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ij.ad.jp/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232900"/>
            <a:ext cx="2794000" cy="508000"/>
          </a:xfrm>
          <a:custGeom>
            <a:avLst/>
            <a:gdLst/>
            <a:ahLst/>
            <a:cxnLst/>
            <a:rect l="l" t="t" r="r" b="b"/>
            <a:pathLst>
              <a:path w="2794000" h="508000">
                <a:moveTo>
                  <a:pt x="0" y="508000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372A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8715"/>
            <a:ext cx="2981854" cy="234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56400" y="7988300"/>
            <a:ext cx="2131695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“Got </a:t>
            </a:r>
            <a:r>
              <a:rPr sz="2400" i="1" spc="-170" dirty="0">
                <a:solidFill>
                  <a:srgbClr val="011993"/>
                </a:solidFill>
                <a:latin typeface="Calibri"/>
                <a:cs typeface="Calibri"/>
              </a:rPr>
              <a:t>my </a:t>
            </a:r>
            <a:r>
              <a:rPr sz="2400" i="1" spc="30" dirty="0">
                <a:solidFill>
                  <a:srgbClr val="011993"/>
                </a:solidFill>
                <a:latin typeface="Calibri"/>
                <a:cs typeface="Calibri"/>
              </a:rPr>
              <a:t>45 </a:t>
            </a:r>
            <a:r>
              <a:rPr sz="2400" i="1" spc="-135" dirty="0">
                <a:solidFill>
                  <a:srgbClr val="011993"/>
                </a:solidFill>
                <a:latin typeface="Calibri"/>
                <a:cs typeface="Calibri"/>
              </a:rPr>
              <a:t>on</a:t>
            </a:r>
            <a:r>
              <a:rPr sz="2400" i="1" spc="-16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740" dirty="0">
                <a:solidFill>
                  <a:srgbClr val="011993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6350" algn="ctr">
              <a:lnSpc>
                <a:spcPts val="2800"/>
              </a:lnSpc>
            </a:pPr>
            <a:r>
              <a:rPr sz="2400" i="1" spc="165" dirty="0">
                <a:solidFill>
                  <a:srgbClr val="011993"/>
                </a:solidFill>
                <a:latin typeface="Calibri"/>
                <a:cs typeface="Calibri"/>
              </a:rPr>
              <a:t>…so </a:t>
            </a:r>
            <a:r>
              <a:rPr sz="2400" i="1" spc="-30" dirty="0">
                <a:solidFill>
                  <a:srgbClr val="011993"/>
                </a:solidFill>
                <a:latin typeface="Calibri"/>
                <a:cs typeface="Calibri"/>
              </a:rPr>
              <a:t>I</a:t>
            </a:r>
            <a:r>
              <a:rPr sz="2400" i="1" spc="50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740" dirty="0">
                <a:solidFill>
                  <a:srgbClr val="011993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905" algn="ctr">
              <a:lnSpc>
                <a:spcPts val="2840"/>
              </a:lnSpc>
            </a:pPr>
            <a:r>
              <a:rPr sz="2400" i="1" spc="740" dirty="0">
                <a:solidFill>
                  <a:srgbClr val="011993"/>
                </a:solidFill>
                <a:latin typeface="Calibri"/>
                <a:cs typeface="Calibri"/>
              </a:rPr>
              <a:t>… </a:t>
            </a:r>
            <a:r>
              <a:rPr sz="2400" i="1" spc="-100" dirty="0">
                <a:solidFill>
                  <a:srgbClr val="011993"/>
                </a:solidFill>
                <a:latin typeface="Calibri"/>
                <a:cs typeface="Calibri"/>
              </a:rPr>
              <a:t>can </a:t>
            </a:r>
            <a:r>
              <a:rPr sz="2400" i="1" spc="-80" dirty="0">
                <a:solidFill>
                  <a:srgbClr val="011993"/>
                </a:solidFill>
                <a:latin typeface="Calibri"/>
                <a:cs typeface="Calibri"/>
              </a:rPr>
              <a:t>rock</a:t>
            </a:r>
            <a:r>
              <a:rPr sz="2400" i="1" spc="-325" dirty="0">
                <a:solidFill>
                  <a:srgbClr val="011993"/>
                </a:solidFill>
                <a:latin typeface="Calibri"/>
                <a:cs typeface="Calibri"/>
              </a:rPr>
              <a:t> </a:t>
            </a:r>
            <a:r>
              <a:rPr sz="2400" i="1" spc="-105" dirty="0">
                <a:solidFill>
                  <a:srgbClr val="011993"/>
                </a:solidFill>
                <a:latin typeface="Calibri"/>
                <a:cs typeface="Calibri"/>
              </a:rPr>
              <a:t>on”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700" y="3937000"/>
            <a:ext cx="3465829" cy="327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10"/>
              </a:lnSpc>
              <a:spcBef>
                <a:spcPts val="100"/>
              </a:spcBef>
            </a:pPr>
            <a:r>
              <a:rPr sz="3600" spc="-65" dirty="0">
                <a:solidFill>
                  <a:srgbClr val="011993"/>
                </a:solidFill>
                <a:latin typeface="Tahoma"/>
                <a:cs typeface="Tahoma"/>
              </a:rPr>
              <a:t>Mark</a:t>
            </a:r>
            <a:r>
              <a:rPr sz="3600" spc="-50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10" dirty="0">
                <a:solidFill>
                  <a:srgbClr val="011993"/>
                </a:solidFill>
                <a:latin typeface="Tahoma"/>
                <a:cs typeface="Tahoma"/>
              </a:rPr>
              <a:t>Allman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4210"/>
              </a:lnSpc>
            </a:pPr>
            <a:r>
              <a:rPr sz="3600" i="1" spc="-120" dirty="0">
                <a:solidFill>
                  <a:srgbClr val="011993"/>
                </a:solidFill>
                <a:latin typeface="Calibri"/>
                <a:cs typeface="Calibri"/>
              </a:rPr>
              <a:t>mallman@case.edu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R="27940" algn="ctr">
              <a:lnSpc>
                <a:spcPts val="4210"/>
              </a:lnSpc>
            </a:pPr>
            <a:r>
              <a:rPr sz="3600" spc="-105" dirty="0">
                <a:solidFill>
                  <a:srgbClr val="011993"/>
                </a:solidFill>
                <a:latin typeface="Tahoma"/>
                <a:cs typeface="Tahoma"/>
              </a:rPr>
              <a:t>EECS</a:t>
            </a:r>
            <a:r>
              <a:rPr sz="3600" spc="-15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95" dirty="0">
                <a:solidFill>
                  <a:srgbClr val="011993"/>
                </a:solidFill>
                <a:latin typeface="Tahoma"/>
                <a:cs typeface="Tahoma"/>
              </a:rPr>
              <a:t>325/425</a:t>
            </a:r>
            <a:endParaRPr sz="3600">
              <a:latin typeface="Tahoma"/>
              <a:cs typeface="Tahoma"/>
            </a:endParaRPr>
          </a:p>
          <a:p>
            <a:pPr marR="28575" algn="ctr">
              <a:lnSpc>
                <a:spcPts val="4210"/>
              </a:lnSpc>
            </a:pPr>
            <a:r>
              <a:rPr sz="3600" spc="-155" dirty="0">
                <a:solidFill>
                  <a:srgbClr val="011993"/>
                </a:solidFill>
                <a:latin typeface="Tahoma"/>
                <a:cs typeface="Tahoma"/>
              </a:rPr>
              <a:t>Fall</a:t>
            </a:r>
            <a:r>
              <a:rPr sz="3600" spc="-140" dirty="0">
                <a:solidFill>
                  <a:srgbClr val="011993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011993"/>
                </a:solidFill>
                <a:latin typeface="Tahoma"/>
                <a:cs typeface="Tahoma"/>
              </a:rPr>
              <a:t>2018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35600" y="850900"/>
            <a:ext cx="4871720" cy="1661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00" marR="5080" indent="-1511300">
              <a:lnSpc>
                <a:spcPts val="6400"/>
              </a:lnSpc>
              <a:spcBef>
                <a:spcPts val="380"/>
              </a:spcBef>
            </a:pP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Transport</a:t>
            </a:r>
            <a:r>
              <a:rPr sz="5400" b="1" spc="-204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190" dirty="0">
                <a:solidFill>
                  <a:srgbClr val="011993"/>
                </a:solidFill>
                <a:latin typeface="Trebuchet MS"/>
                <a:cs typeface="Trebuchet MS"/>
              </a:rPr>
              <a:t>Layer  </a:t>
            </a:r>
            <a:r>
              <a:rPr sz="5400" b="1" spc="-125" dirty="0">
                <a:solidFill>
                  <a:srgbClr val="011993"/>
                </a:solidFill>
                <a:latin typeface="Trebuchet MS"/>
                <a:cs typeface="Trebuchet MS"/>
              </a:rPr>
              <a:t>Part</a:t>
            </a:r>
            <a:r>
              <a:rPr sz="5400" b="1" spc="-140" dirty="0">
                <a:solidFill>
                  <a:srgbClr val="011993"/>
                </a:solidFill>
                <a:latin typeface="Trebuchet MS"/>
                <a:cs typeface="Trebuchet MS"/>
              </a:rPr>
              <a:t> </a:t>
            </a:r>
            <a:r>
              <a:rPr sz="5400" b="1" spc="-315" dirty="0">
                <a:solidFill>
                  <a:srgbClr val="011993"/>
                </a:solidFill>
                <a:latin typeface="Trebuchet MS"/>
                <a:cs typeface="Trebuchet MS"/>
              </a:rPr>
              <a:t>4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35215"/>
            <a:ext cx="4888865" cy="13696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5"/>
              </a:spcBef>
            </a:pPr>
            <a:r>
              <a:rPr sz="3825" spc="-532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25" spc="-352" baseline="10893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42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397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95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7139" y="1710316"/>
            <a:ext cx="9161145" cy="600646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30"/>
              </a:spcBef>
              <a:tabLst>
                <a:tab pos="1450975" algn="l"/>
                <a:tab pos="2366010" algn="l"/>
              </a:tabLst>
            </a:pPr>
            <a:r>
              <a:rPr sz="4275" spc="-11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5" dirty="0">
                <a:latin typeface="Comic Sans MS"/>
                <a:cs typeface="Comic Sans MS"/>
              </a:rPr>
              <a:t>But,	</a:t>
            </a:r>
            <a:r>
              <a:rPr sz="3800" spc="-5" dirty="0">
                <a:latin typeface="Comic Sans MS"/>
                <a:cs typeface="Comic Sans MS"/>
              </a:rPr>
              <a:t>one	issue remains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...</a:t>
            </a:r>
            <a:endParaRPr sz="3800">
              <a:latin typeface="Comic Sans MS"/>
              <a:cs typeface="Comic Sans MS"/>
            </a:endParaRPr>
          </a:p>
          <a:p>
            <a:pPr marL="797560" indent="-27749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spc="-5" dirty="0">
                <a:latin typeface="Comic Sans MS"/>
                <a:cs typeface="Comic Sans MS"/>
              </a:rPr>
              <a:t>where do we </a:t>
            </a:r>
            <a:r>
              <a:rPr sz="3400" dirty="0">
                <a:latin typeface="Comic Sans MS"/>
                <a:cs typeface="Comic Sans MS"/>
              </a:rPr>
              <a:t>start?!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21EAA"/>
              </a:buClr>
              <a:buFont typeface="Wingdings"/>
              <a:buChar char=""/>
            </a:pPr>
            <a:endParaRPr sz="64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4275" spc="-14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RFC </a:t>
            </a:r>
            <a:r>
              <a:rPr sz="3800" dirty="0">
                <a:latin typeface="Comic Sans MS"/>
                <a:cs typeface="Comic Sans MS"/>
              </a:rPr>
              <a:t>1122, </a:t>
            </a:r>
            <a:r>
              <a:rPr sz="3800" spc="-5" dirty="0">
                <a:latin typeface="Comic Sans MS"/>
                <a:cs typeface="Comic Sans MS"/>
              </a:rPr>
              <a:t>RFC 2988 specify </a:t>
            </a:r>
            <a:r>
              <a:rPr sz="3800" dirty="0">
                <a:latin typeface="Comic Sans MS"/>
                <a:cs typeface="Comic Sans MS"/>
              </a:rPr>
              <a:t>3</a:t>
            </a:r>
            <a:r>
              <a:rPr sz="3800" spc="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seconds</a:t>
            </a:r>
            <a:endParaRPr sz="3800">
              <a:latin typeface="Comic Sans MS"/>
              <a:cs typeface="Comic Sans MS"/>
            </a:endParaRPr>
          </a:p>
          <a:p>
            <a:pPr marL="797560" indent="-27749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spc="-5" dirty="0">
                <a:latin typeface="Comic Sans MS"/>
                <a:cs typeface="Comic Sans MS"/>
              </a:rPr>
              <a:t>why?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64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2589530" algn="l"/>
                <a:tab pos="6899909" algn="l"/>
              </a:tabLst>
            </a:pPr>
            <a:r>
              <a:rPr sz="4275" spc="-14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RFC</a:t>
            </a:r>
            <a:r>
              <a:rPr sz="3800" dirty="0">
                <a:latin typeface="Comic Sans MS"/>
                <a:cs typeface="Comic Sans MS"/>
              </a:rPr>
              <a:t> 1122	</a:t>
            </a:r>
            <a:r>
              <a:rPr sz="3800" spc="-5" dirty="0">
                <a:latin typeface="Comic Sans MS"/>
                <a:cs typeface="Comic Sans MS"/>
              </a:rPr>
              <a:t>published</a:t>
            </a:r>
            <a:r>
              <a:rPr sz="3800" dirty="0">
                <a:latin typeface="Comic Sans MS"/>
                <a:cs typeface="Comic Sans MS"/>
              </a:rPr>
              <a:t> in 1989.	</a:t>
            </a:r>
            <a:r>
              <a:rPr sz="3800" spc="-5" dirty="0">
                <a:latin typeface="Comic Sans MS"/>
                <a:cs typeface="Comic Sans MS"/>
              </a:rPr>
              <a:t>RFC</a:t>
            </a:r>
            <a:r>
              <a:rPr sz="3800" spc="-7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2988</a:t>
            </a:r>
            <a:endParaRPr sz="3800">
              <a:latin typeface="Comic Sans MS"/>
              <a:cs typeface="Comic Sans MS"/>
            </a:endParaRPr>
          </a:p>
          <a:p>
            <a:pPr marL="377825">
              <a:lnSpc>
                <a:spcPct val="100000"/>
              </a:lnSpc>
              <a:spcBef>
                <a:spcPts val="740"/>
              </a:spcBef>
            </a:pPr>
            <a:r>
              <a:rPr sz="3800" spc="-5" dirty="0">
                <a:latin typeface="Comic Sans MS"/>
                <a:cs typeface="Comic Sans MS"/>
              </a:rPr>
              <a:t>published 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2000.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95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7139" y="1710316"/>
            <a:ext cx="9161145" cy="673290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30"/>
              </a:spcBef>
              <a:tabLst>
                <a:tab pos="1450975" algn="l"/>
                <a:tab pos="2366010" algn="l"/>
              </a:tabLst>
            </a:pPr>
            <a:r>
              <a:rPr sz="4275" spc="-11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5" dirty="0">
                <a:latin typeface="Comic Sans MS"/>
                <a:cs typeface="Comic Sans MS"/>
              </a:rPr>
              <a:t>But,	</a:t>
            </a:r>
            <a:r>
              <a:rPr sz="3800" spc="-5" dirty="0">
                <a:latin typeface="Comic Sans MS"/>
                <a:cs typeface="Comic Sans MS"/>
              </a:rPr>
              <a:t>one	issue remains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...</a:t>
            </a:r>
            <a:endParaRPr sz="3800">
              <a:latin typeface="Comic Sans MS"/>
              <a:cs typeface="Comic Sans MS"/>
            </a:endParaRPr>
          </a:p>
          <a:p>
            <a:pPr marL="797560" indent="-27749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spc="-5" dirty="0">
                <a:latin typeface="Comic Sans MS"/>
                <a:cs typeface="Comic Sans MS"/>
              </a:rPr>
              <a:t>where do we </a:t>
            </a:r>
            <a:r>
              <a:rPr sz="3400" dirty="0">
                <a:latin typeface="Comic Sans MS"/>
                <a:cs typeface="Comic Sans MS"/>
              </a:rPr>
              <a:t>start?!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21EAA"/>
              </a:buClr>
              <a:buFont typeface="Wingdings"/>
              <a:buChar char=""/>
            </a:pPr>
            <a:endParaRPr sz="64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4275" spc="-14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RFC </a:t>
            </a:r>
            <a:r>
              <a:rPr sz="3800" dirty="0">
                <a:latin typeface="Comic Sans MS"/>
                <a:cs typeface="Comic Sans MS"/>
              </a:rPr>
              <a:t>1122, </a:t>
            </a:r>
            <a:r>
              <a:rPr sz="3800" spc="-5" dirty="0">
                <a:latin typeface="Comic Sans MS"/>
                <a:cs typeface="Comic Sans MS"/>
              </a:rPr>
              <a:t>RFC 2988 specify </a:t>
            </a:r>
            <a:r>
              <a:rPr sz="3800" dirty="0">
                <a:latin typeface="Comic Sans MS"/>
                <a:cs typeface="Comic Sans MS"/>
              </a:rPr>
              <a:t>3</a:t>
            </a:r>
            <a:r>
              <a:rPr sz="3800" spc="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seconds</a:t>
            </a:r>
            <a:endParaRPr sz="3800">
              <a:latin typeface="Comic Sans MS"/>
              <a:cs typeface="Comic Sans MS"/>
            </a:endParaRPr>
          </a:p>
          <a:p>
            <a:pPr marL="797560" indent="-27749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spc="-5" dirty="0">
                <a:latin typeface="Comic Sans MS"/>
                <a:cs typeface="Comic Sans MS"/>
              </a:rPr>
              <a:t>why?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021EAA"/>
              </a:buClr>
              <a:buFont typeface="Wingdings"/>
              <a:buChar char=""/>
            </a:pPr>
            <a:endParaRPr sz="64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2589530" algn="l"/>
                <a:tab pos="6899909" algn="l"/>
              </a:tabLst>
            </a:pPr>
            <a:r>
              <a:rPr sz="4275" spc="-14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RFC</a:t>
            </a:r>
            <a:r>
              <a:rPr sz="3800" dirty="0">
                <a:latin typeface="Comic Sans MS"/>
                <a:cs typeface="Comic Sans MS"/>
              </a:rPr>
              <a:t> 1122	</a:t>
            </a:r>
            <a:r>
              <a:rPr sz="3800" spc="-5" dirty="0">
                <a:latin typeface="Comic Sans MS"/>
                <a:cs typeface="Comic Sans MS"/>
              </a:rPr>
              <a:t>published</a:t>
            </a:r>
            <a:r>
              <a:rPr sz="3800" dirty="0">
                <a:latin typeface="Comic Sans MS"/>
                <a:cs typeface="Comic Sans MS"/>
              </a:rPr>
              <a:t> in 1989.	</a:t>
            </a:r>
            <a:r>
              <a:rPr sz="3800" spc="-5" dirty="0">
                <a:latin typeface="Comic Sans MS"/>
                <a:cs typeface="Comic Sans MS"/>
              </a:rPr>
              <a:t>RFC</a:t>
            </a:r>
            <a:r>
              <a:rPr sz="3800" spc="-7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2988</a:t>
            </a:r>
            <a:endParaRPr sz="3800">
              <a:latin typeface="Comic Sans MS"/>
              <a:cs typeface="Comic Sans MS"/>
            </a:endParaRPr>
          </a:p>
          <a:p>
            <a:pPr marL="377825">
              <a:lnSpc>
                <a:spcPct val="100000"/>
              </a:lnSpc>
              <a:spcBef>
                <a:spcPts val="740"/>
              </a:spcBef>
            </a:pPr>
            <a:r>
              <a:rPr sz="3800" spc="-5" dirty="0">
                <a:latin typeface="Comic Sans MS"/>
                <a:cs typeface="Comic Sans MS"/>
              </a:rPr>
              <a:t>published </a:t>
            </a:r>
            <a:r>
              <a:rPr sz="3800" dirty="0">
                <a:latin typeface="Comic Sans MS"/>
                <a:cs typeface="Comic Sans MS"/>
              </a:rPr>
              <a:t>in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2000.</a:t>
            </a:r>
            <a:endParaRPr sz="3800">
              <a:latin typeface="Comic Sans MS"/>
              <a:cs typeface="Comic Sans MS"/>
            </a:endParaRPr>
          </a:p>
          <a:p>
            <a:pPr marL="797560" indent="-277495">
              <a:lnSpc>
                <a:spcPct val="100000"/>
              </a:lnSpc>
              <a:spcBef>
                <a:spcPts val="16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spc="-5" dirty="0">
                <a:latin typeface="Comic Sans MS"/>
                <a:cs typeface="Comic Sans MS"/>
              </a:rPr>
              <a:t>does this constant still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apply?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1834" y="1772920"/>
            <a:ext cx="3854450" cy="16510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89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60" dirty="0">
                <a:latin typeface="Comic Sans MS"/>
                <a:cs typeface="Comic Sans MS"/>
              </a:rPr>
              <a:t>Matt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Sargent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75" spc="-89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60" dirty="0">
                <a:latin typeface="Comic Sans MS"/>
                <a:cs typeface="Comic Sans MS"/>
              </a:rPr>
              <a:t>Case </a:t>
            </a:r>
            <a:r>
              <a:rPr sz="3800" dirty="0">
                <a:latin typeface="Comic Sans MS"/>
                <a:cs typeface="Comic Sans MS"/>
              </a:rPr>
              <a:t>PhD,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2015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1700" y="2044700"/>
            <a:ext cx="284480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1834" y="1772920"/>
            <a:ext cx="3854450" cy="16510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4275" spc="-89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60" dirty="0">
                <a:latin typeface="Comic Sans MS"/>
                <a:cs typeface="Comic Sans MS"/>
              </a:rPr>
              <a:t>Matt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Sargent</a:t>
            </a:r>
            <a:endParaRPr sz="38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75" spc="-89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60" dirty="0">
                <a:latin typeface="Comic Sans MS"/>
                <a:cs typeface="Comic Sans MS"/>
              </a:rPr>
              <a:t>Case </a:t>
            </a:r>
            <a:r>
              <a:rPr sz="3800" dirty="0">
                <a:latin typeface="Comic Sans MS"/>
                <a:cs typeface="Comic Sans MS"/>
              </a:rPr>
              <a:t>PhD,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2015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1700" y="2044700"/>
            <a:ext cx="284480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7264" y="5341620"/>
            <a:ext cx="10725785" cy="285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43180" indent="-340360">
              <a:lnSpc>
                <a:spcPct val="116199"/>
              </a:lnSpc>
              <a:spcBef>
                <a:spcPts val="100"/>
              </a:spcBef>
            </a:pPr>
            <a:r>
              <a:rPr sz="4275" spc="-3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25" dirty="0">
                <a:latin typeface="Comic Sans MS"/>
                <a:cs typeface="Comic Sans MS"/>
              </a:rPr>
              <a:t>Hypothesizes </a:t>
            </a:r>
            <a:r>
              <a:rPr sz="3800" spc="-5" dirty="0">
                <a:latin typeface="Comic Sans MS"/>
                <a:cs typeface="Comic Sans MS"/>
              </a:rPr>
              <a:t>that </a:t>
            </a:r>
            <a:r>
              <a:rPr sz="3800" dirty="0">
                <a:latin typeface="Comic Sans MS"/>
                <a:cs typeface="Comic Sans MS"/>
              </a:rPr>
              <a:t>an </a:t>
            </a:r>
            <a:r>
              <a:rPr sz="3800" spc="-5" dirty="0">
                <a:latin typeface="Comic Sans MS"/>
                <a:cs typeface="Comic Sans MS"/>
              </a:rPr>
              <a:t>initial RTO developed in  1989 might not be appropriate</a:t>
            </a:r>
            <a:r>
              <a:rPr sz="380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anymore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4275" spc="-5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Conducts </a:t>
            </a:r>
            <a:r>
              <a:rPr sz="3800" spc="-5" dirty="0">
                <a:latin typeface="Comic Sans MS"/>
                <a:cs typeface="Comic Sans MS"/>
              </a:rPr>
              <a:t>an empirical</a:t>
            </a:r>
            <a:r>
              <a:rPr sz="3800" spc="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investigation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TCP Initial</a:t>
            </a:r>
            <a:r>
              <a:rPr sz="5600" spc="-10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RTO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9" y="1803400"/>
            <a:ext cx="47097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75" spc="-14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How </a:t>
            </a:r>
            <a:r>
              <a:rPr sz="3800" spc="-5" dirty="0">
                <a:latin typeface="Comic Sans MS"/>
                <a:cs typeface="Comic Sans MS"/>
              </a:rPr>
              <a:t>do we</a:t>
            </a:r>
            <a:r>
              <a:rPr sz="3800" spc="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choose?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8" y="1584810"/>
            <a:ext cx="11325861" cy="2977738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</a:pPr>
            <a:r>
              <a:rPr sz="4275" spc="-14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How </a:t>
            </a:r>
            <a:r>
              <a:rPr sz="3800" spc="-5" dirty="0">
                <a:latin typeface="Comic Sans MS"/>
                <a:cs typeface="Comic Sans MS"/>
              </a:rPr>
              <a:t>do we</a:t>
            </a:r>
            <a:r>
              <a:rPr sz="3800" spc="9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choose?</a:t>
            </a:r>
            <a:endParaRPr sz="3800" dirty="0">
              <a:latin typeface="Comic Sans MS"/>
              <a:cs typeface="Comic Sans MS"/>
            </a:endParaRPr>
          </a:p>
          <a:p>
            <a:pPr marL="772160" indent="-27749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72160" algn="l"/>
                <a:tab pos="2259965" algn="l"/>
                <a:tab pos="3397885" algn="l"/>
              </a:tabLst>
            </a:pPr>
            <a:r>
              <a:rPr sz="3400" spc="-5" dirty="0">
                <a:latin typeface="Comic Sans MS"/>
                <a:cs typeface="Comic Sans MS"/>
              </a:rPr>
              <a:t>look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some</a:t>
            </a:r>
            <a:r>
              <a:rPr sz="3400" spc="-5" dirty="0">
                <a:latin typeface="Comic Sans MS"/>
                <a:cs typeface="Comic Sans MS"/>
              </a:rPr>
              <a:t>	data!</a:t>
            </a:r>
            <a:endParaRPr sz="3400" dirty="0">
              <a:latin typeface="Comic Sans MS"/>
              <a:cs typeface="Comic Sans MS"/>
            </a:endParaRPr>
          </a:p>
          <a:p>
            <a:pPr marL="772160" indent="-27749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72160" algn="l"/>
              </a:tabLst>
            </a:pPr>
            <a:r>
              <a:rPr sz="3400" spc="-5" dirty="0">
                <a:latin typeface="Comic Sans MS"/>
                <a:cs typeface="Comic Sans MS"/>
              </a:rPr>
              <a:t>investigated eight datasets (spanning </a:t>
            </a:r>
            <a:r>
              <a:rPr sz="3400" dirty="0">
                <a:latin typeface="Comic Sans MS"/>
                <a:cs typeface="Comic Sans MS"/>
              </a:rPr>
              <a:t>6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years)</a:t>
            </a:r>
            <a:endParaRPr sz="3400" dirty="0">
              <a:latin typeface="Comic Sans MS"/>
              <a:cs typeface="Comic Sans MS"/>
            </a:endParaRPr>
          </a:p>
          <a:p>
            <a:pPr marL="772160" indent="-27749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72160" algn="l"/>
                <a:tab pos="3454400" algn="l"/>
                <a:tab pos="4930140" algn="l"/>
              </a:tabLst>
            </a:pPr>
            <a:r>
              <a:rPr sz="3400" spc="-5" dirty="0">
                <a:latin typeface="Comic Sans MS"/>
                <a:cs typeface="Comic Sans MS"/>
              </a:rPr>
              <a:t>datasets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are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packet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traces</a:t>
            </a:r>
            <a:r>
              <a:rPr sz="3400" spc="-5" dirty="0">
                <a:latin typeface="Comic Sans MS"/>
                <a:cs typeface="Comic Sans MS"/>
              </a:rPr>
              <a:t>!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8" y="1584810"/>
            <a:ext cx="10996791" cy="712592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</a:pPr>
            <a:r>
              <a:rPr sz="4275" spc="-14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How </a:t>
            </a:r>
            <a:r>
              <a:rPr sz="3800" spc="-5" dirty="0">
                <a:latin typeface="Comic Sans MS"/>
                <a:cs typeface="Comic Sans MS"/>
              </a:rPr>
              <a:t>do we</a:t>
            </a:r>
            <a:r>
              <a:rPr sz="3800" spc="9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choose?</a:t>
            </a:r>
            <a:endParaRPr sz="3800" dirty="0">
              <a:latin typeface="Comic Sans MS"/>
              <a:cs typeface="Comic Sans MS"/>
            </a:endParaRPr>
          </a:p>
          <a:p>
            <a:pPr marL="772160" indent="-27749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72160" algn="l"/>
                <a:tab pos="2259965" algn="l"/>
                <a:tab pos="3397885" algn="l"/>
              </a:tabLst>
            </a:pPr>
            <a:r>
              <a:rPr sz="3400" spc="-5" dirty="0">
                <a:latin typeface="Comic Sans MS"/>
                <a:cs typeface="Comic Sans MS"/>
              </a:rPr>
              <a:t>look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some</a:t>
            </a:r>
            <a:r>
              <a:rPr sz="3400" spc="-5" dirty="0">
                <a:latin typeface="Comic Sans MS"/>
                <a:cs typeface="Comic Sans MS"/>
              </a:rPr>
              <a:t>	data!</a:t>
            </a:r>
            <a:endParaRPr sz="3400" dirty="0">
              <a:latin typeface="Comic Sans MS"/>
              <a:cs typeface="Comic Sans MS"/>
            </a:endParaRPr>
          </a:p>
          <a:p>
            <a:pPr marL="772160" indent="-27749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72160" algn="l"/>
              </a:tabLst>
            </a:pPr>
            <a:r>
              <a:rPr sz="3400" spc="-5" dirty="0">
                <a:latin typeface="Comic Sans MS"/>
                <a:cs typeface="Comic Sans MS"/>
              </a:rPr>
              <a:t>investigated eight datasets (spanning </a:t>
            </a:r>
            <a:r>
              <a:rPr sz="3400" dirty="0">
                <a:latin typeface="Comic Sans MS"/>
                <a:cs typeface="Comic Sans MS"/>
              </a:rPr>
              <a:t>6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years)</a:t>
            </a:r>
            <a:endParaRPr sz="3400" dirty="0">
              <a:latin typeface="Comic Sans MS"/>
              <a:cs typeface="Comic Sans MS"/>
            </a:endParaRPr>
          </a:p>
          <a:p>
            <a:pPr marL="772160" indent="-27749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72160" algn="l"/>
                <a:tab pos="3454400" algn="l"/>
                <a:tab pos="4930140" algn="l"/>
              </a:tabLst>
            </a:pPr>
            <a:r>
              <a:rPr sz="3400" spc="-5" dirty="0">
                <a:latin typeface="Comic Sans MS"/>
                <a:cs typeface="Comic Sans MS"/>
              </a:rPr>
              <a:t>datasets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are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packet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traces</a:t>
            </a:r>
            <a:r>
              <a:rPr sz="3400" spc="-5" dirty="0">
                <a:latin typeface="Comic Sans MS"/>
                <a:cs typeface="Comic Sans MS"/>
              </a:rPr>
              <a:t>!</a:t>
            </a:r>
            <a:endParaRPr sz="3400" dirty="0">
              <a:latin typeface="Comic Sans MS"/>
              <a:cs typeface="Comic Sans MS"/>
            </a:endParaRPr>
          </a:p>
          <a:p>
            <a:pPr marL="352425" marR="526415" indent="-314960">
              <a:lnSpc>
                <a:spcPct val="116199"/>
              </a:lnSpc>
              <a:spcBef>
                <a:spcPts val="1080"/>
              </a:spcBef>
              <a:tabLst>
                <a:tab pos="6706234" algn="l"/>
              </a:tabLst>
            </a:pPr>
            <a:r>
              <a:rPr sz="4275" spc="-60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0" dirty="0">
                <a:latin typeface="Comic Sans MS"/>
                <a:cs typeface="Comic Sans MS"/>
              </a:rPr>
              <a:t>Lowering </a:t>
            </a:r>
            <a:r>
              <a:rPr sz="3800" spc="-5" dirty="0">
                <a:latin typeface="Comic Sans MS"/>
                <a:cs typeface="Comic Sans MS"/>
              </a:rPr>
              <a:t>the</a:t>
            </a:r>
            <a:r>
              <a:rPr sz="3800" spc="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InitRTO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from	3 </a:t>
            </a:r>
            <a:r>
              <a:rPr sz="3800" spc="-5" dirty="0">
                <a:latin typeface="Comic Sans MS"/>
                <a:cs typeface="Comic Sans MS"/>
              </a:rPr>
              <a:t>seconds to</a:t>
            </a:r>
            <a:r>
              <a:rPr sz="3800" spc="-8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1  </a:t>
            </a:r>
            <a:r>
              <a:rPr sz="3800" spc="-5" dirty="0">
                <a:latin typeface="Comic Sans MS"/>
                <a:cs typeface="Comic Sans MS"/>
              </a:rPr>
              <a:t>second </a:t>
            </a:r>
            <a:r>
              <a:rPr sz="3800" dirty="0">
                <a:latin typeface="Comic Sans MS"/>
                <a:cs typeface="Comic Sans MS"/>
              </a:rPr>
              <a:t>has cost:</a:t>
            </a:r>
          </a:p>
          <a:p>
            <a:pPr marL="772160" marR="248920" indent="-276860">
              <a:lnSpc>
                <a:spcPct val="115199"/>
              </a:lnSpc>
              <a:spcBef>
                <a:spcPts val="1019"/>
              </a:spcBef>
              <a:buClr>
                <a:srgbClr val="021EAA"/>
              </a:buClr>
              <a:buFont typeface="Wingdings"/>
              <a:buChar char=""/>
              <a:tabLst>
                <a:tab pos="772160" algn="l"/>
                <a:tab pos="4888230" algn="l"/>
                <a:tab pos="5706745" algn="l"/>
              </a:tabLst>
            </a:pPr>
            <a:r>
              <a:rPr sz="3400" spc="-5" dirty="0">
                <a:latin typeface="Comic Sans MS"/>
                <a:cs typeface="Comic Sans MS"/>
              </a:rPr>
              <a:t>.... less than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0.1%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connections </a:t>
            </a:r>
            <a:r>
              <a:rPr sz="3400" spc="-5" dirty="0">
                <a:latin typeface="Comic Sans MS"/>
                <a:cs typeface="Comic Sans MS"/>
              </a:rPr>
              <a:t>spuriously  retransmit the </a:t>
            </a:r>
            <a:r>
              <a:rPr sz="3400" dirty="0">
                <a:latin typeface="Comic Sans MS"/>
                <a:cs typeface="Comic Sans MS"/>
              </a:rPr>
              <a:t>SYN </a:t>
            </a:r>
            <a:r>
              <a:rPr sz="3400" spc="-5" dirty="0">
                <a:latin typeface="Comic Sans MS"/>
                <a:cs typeface="Comic Sans MS"/>
              </a:rPr>
              <a:t>in most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datasets</a:t>
            </a:r>
            <a:endParaRPr sz="3400" dirty="0">
              <a:latin typeface="Comic Sans MS"/>
              <a:cs typeface="Comic Sans MS"/>
            </a:endParaRPr>
          </a:p>
          <a:p>
            <a:pPr marL="772160" marR="30480" indent="-276860">
              <a:lnSpc>
                <a:spcPct val="115199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772160" algn="l"/>
                <a:tab pos="2886075" algn="l"/>
                <a:tab pos="3704590" algn="l"/>
                <a:tab pos="5201285" algn="l"/>
                <a:tab pos="6019800" algn="l"/>
              </a:tabLst>
            </a:pPr>
            <a:r>
              <a:rPr sz="3400" spc="-5" dirty="0">
                <a:latin typeface="Comic Sans MS"/>
                <a:cs typeface="Comic Sans MS"/>
              </a:rPr>
              <a:t>....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1.1%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of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connections </a:t>
            </a:r>
            <a:r>
              <a:rPr sz="3400" dirty="0">
                <a:latin typeface="Comic Sans MS"/>
                <a:cs typeface="Comic Sans MS"/>
              </a:rPr>
              <a:t>in a </a:t>
            </a:r>
            <a:r>
              <a:rPr sz="3400" spc="-5" dirty="0">
                <a:latin typeface="Comic Sans MS"/>
                <a:cs typeface="Comic Sans MS"/>
              </a:rPr>
              <a:t>wireless network  spuriously</a:t>
            </a:r>
            <a:r>
              <a:rPr sz="3400" spc="2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retransmit	the	</a:t>
            </a:r>
            <a:r>
              <a:rPr sz="3400" dirty="0">
                <a:latin typeface="Comic Sans MS"/>
                <a:cs typeface="Comic Sans MS"/>
              </a:rPr>
              <a:t>SYN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35215"/>
            <a:ext cx="5687061" cy="32746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</a:p>
          <a:p>
            <a:pPr marL="377825" marR="31750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reliable, in-order</a:t>
            </a:r>
            <a:r>
              <a:rPr sz="34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byte  stream: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28956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no “message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boundaries”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8" y="1785620"/>
            <a:ext cx="10182861" cy="336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30480" indent="-314960">
              <a:lnSpc>
                <a:spcPct val="116199"/>
              </a:lnSpc>
              <a:spcBef>
                <a:spcPts val="100"/>
              </a:spcBef>
              <a:tabLst>
                <a:tab pos="2792730" algn="l"/>
                <a:tab pos="4299585" algn="l"/>
              </a:tabLst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Connections </a:t>
            </a:r>
            <a:r>
              <a:rPr sz="3800" spc="-5" dirty="0">
                <a:latin typeface="Comic Sans MS"/>
                <a:cs typeface="Comic Sans MS"/>
              </a:rPr>
              <a:t>experience performance boost  when</a:t>
            </a:r>
            <a:r>
              <a:rPr sz="3800" dirty="0">
                <a:latin typeface="Comic Sans MS"/>
                <a:cs typeface="Comic Sans MS"/>
              </a:rPr>
              <a:t> SYN	is </a:t>
            </a:r>
            <a:r>
              <a:rPr sz="3800" spc="-5" dirty="0">
                <a:latin typeface="Comic Sans MS"/>
                <a:cs typeface="Comic Sans MS"/>
              </a:rPr>
              <a:t>lost	and requires  retransmission</a:t>
            </a:r>
            <a:endParaRPr sz="3800" dirty="0">
              <a:latin typeface="Comic Sans MS"/>
              <a:cs typeface="Comic Sans MS"/>
            </a:endParaRPr>
          </a:p>
          <a:p>
            <a:pPr marL="784860" marR="1332230" indent="-289560">
              <a:lnSpc>
                <a:spcPct val="115199"/>
              </a:lnSpc>
              <a:spcBef>
                <a:spcPts val="1019"/>
              </a:spcBef>
              <a:tabLst>
                <a:tab pos="5976620" algn="l"/>
                <a:tab pos="6759575" algn="l"/>
                <a:tab pos="7752080" algn="l"/>
              </a:tabLst>
            </a:pPr>
            <a:r>
              <a:rPr sz="3825" spc="-52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.e.</a:t>
            </a:r>
            <a:r>
              <a:rPr sz="3400" dirty="0">
                <a:latin typeface="Comic Sans MS"/>
                <a:cs typeface="Comic Sans MS"/>
              </a:rPr>
              <a:t>,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co</a:t>
            </a:r>
            <a:r>
              <a:rPr sz="3400" spc="-5" dirty="0">
                <a:latin typeface="Comic Sans MS"/>
                <a:cs typeface="Comic Sans MS"/>
              </a:rPr>
              <a:t>nn</a:t>
            </a:r>
            <a:r>
              <a:rPr sz="3400" dirty="0">
                <a:latin typeface="Comic Sans MS"/>
                <a:cs typeface="Comic Sans MS"/>
              </a:rPr>
              <a:t>ectio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nl</a:t>
            </a:r>
            <a:r>
              <a:rPr sz="3400" dirty="0">
                <a:latin typeface="Comic Sans MS"/>
                <a:cs typeface="Comic Sans MS"/>
              </a:rPr>
              <a:t>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it	for	1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ec	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en  </a:t>
            </a:r>
            <a:r>
              <a:rPr sz="3400" spc="-5" dirty="0">
                <a:latin typeface="Comic Sans MS"/>
                <a:cs typeface="Comic Sans MS"/>
              </a:rPr>
              <a:t>previously waited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3sec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839" y="1785620"/>
            <a:ext cx="10125710" cy="724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43180" indent="-314960">
              <a:lnSpc>
                <a:spcPct val="116199"/>
              </a:lnSpc>
              <a:spcBef>
                <a:spcPts val="100"/>
              </a:spcBef>
              <a:tabLst>
                <a:tab pos="2805430" algn="l"/>
                <a:tab pos="4312285" algn="l"/>
              </a:tabLst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Connections </a:t>
            </a:r>
            <a:r>
              <a:rPr sz="3800" spc="-5" dirty="0">
                <a:latin typeface="Comic Sans MS"/>
                <a:cs typeface="Comic Sans MS"/>
              </a:rPr>
              <a:t>experience performance boost  when</a:t>
            </a:r>
            <a:r>
              <a:rPr sz="3800" dirty="0">
                <a:latin typeface="Comic Sans MS"/>
                <a:cs typeface="Comic Sans MS"/>
              </a:rPr>
              <a:t> SYN	is </a:t>
            </a:r>
            <a:r>
              <a:rPr sz="3800" spc="-5" dirty="0">
                <a:latin typeface="Comic Sans MS"/>
                <a:cs typeface="Comic Sans MS"/>
              </a:rPr>
              <a:t>lost	and requires  retransmission</a:t>
            </a:r>
            <a:endParaRPr sz="3800">
              <a:latin typeface="Comic Sans MS"/>
              <a:cs typeface="Comic Sans MS"/>
            </a:endParaRPr>
          </a:p>
          <a:p>
            <a:pPr marL="797560" marR="1344930" indent="-289560">
              <a:lnSpc>
                <a:spcPct val="115199"/>
              </a:lnSpc>
              <a:spcBef>
                <a:spcPts val="1019"/>
              </a:spcBef>
              <a:tabLst>
                <a:tab pos="5989320" algn="l"/>
                <a:tab pos="6772275" algn="l"/>
                <a:tab pos="7764780" algn="l"/>
              </a:tabLst>
            </a:pPr>
            <a:r>
              <a:rPr sz="3825" spc="-525" baseline="10893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400" dirty="0">
                <a:latin typeface="Comic Sans MS"/>
                <a:cs typeface="Comic Sans MS"/>
              </a:rPr>
              <a:t>i</a:t>
            </a:r>
            <a:r>
              <a:rPr sz="3400" spc="-5" dirty="0">
                <a:latin typeface="Comic Sans MS"/>
                <a:cs typeface="Comic Sans MS"/>
              </a:rPr>
              <a:t>.e.</a:t>
            </a:r>
            <a:r>
              <a:rPr sz="3400" dirty="0">
                <a:latin typeface="Comic Sans MS"/>
                <a:cs typeface="Comic Sans MS"/>
              </a:rPr>
              <a:t>,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co</a:t>
            </a:r>
            <a:r>
              <a:rPr sz="3400" spc="-5" dirty="0">
                <a:latin typeface="Comic Sans MS"/>
                <a:cs typeface="Comic Sans MS"/>
              </a:rPr>
              <a:t>nn</a:t>
            </a:r>
            <a:r>
              <a:rPr sz="3400" dirty="0">
                <a:latin typeface="Comic Sans MS"/>
                <a:cs typeface="Comic Sans MS"/>
              </a:rPr>
              <a:t>ectio</a:t>
            </a:r>
            <a:r>
              <a:rPr sz="3400" spc="-5" dirty="0">
                <a:latin typeface="Comic Sans MS"/>
                <a:cs typeface="Comic Sans MS"/>
              </a:rPr>
              <a:t>n</a:t>
            </a:r>
            <a:r>
              <a:rPr sz="3400" dirty="0">
                <a:latin typeface="Comic Sans MS"/>
                <a:cs typeface="Comic Sans MS"/>
              </a:rPr>
              <a:t>s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o</a:t>
            </a:r>
            <a:r>
              <a:rPr sz="3400" spc="-5" dirty="0">
                <a:latin typeface="Comic Sans MS"/>
                <a:cs typeface="Comic Sans MS"/>
              </a:rPr>
              <a:t>nl</a:t>
            </a:r>
            <a:r>
              <a:rPr sz="3400" dirty="0">
                <a:latin typeface="Comic Sans MS"/>
                <a:cs typeface="Comic Sans MS"/>
              </a:rPr>
              <a:t>y</a:t>
            </a:r>
            <a:r>
              <a:rPr sz="3400" spc="-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w</a:t>
            </a:r>
            <a:r>
              <a:rPr sz="3400" spc="-5" dirty="0">
                <a:latin typeface="Comic Sans MS"/>
                <a:cs typeface="Comic Sans MS"/>
              </a:rPr>
              <a:t>a</a:t>
            </a:r>
            <a:r>
              <a:rPr sz="3400" dirty="0">
                <a:latin typeface="Comic Sans MS"/>
                <a:cs typeface="Comic Sans MS"/>
              </a:rPr>
              <a:t>it	for	1</a:t>
            </a:r>
            <a:r>
              <a:rPr sz="3400" spc="-5" dirty="0">
                <a:latin typeface="Comic Sans MS"/>
                <a:cs typeface="Comic Sans MS"/>
              </a:rPr>
              <a:t>s</a:t>
            </a:r>
            <a:r>
              <a:rPr sz="3400" dirty="0">
                <a:latin typeface="Comic Sans MS"/>
                <a:cs typeface="Comic Sans MS"/>
              </a:rPr>
              <a:t>ec	w</a:t>
            </a:r>
            <a:r>
              <a:rPr sz="3400" spc="-5" dirty="0">
                <a:latin typeface="Comic Sans MS"/>
                <a:cs typeface="Comic Sans MS"/>
              </a:rPr>
              <a:t>h</a:t>
            </a:r>
            <a:r>
              <a:rPr sz="3400" dirty="0">
                <a:latin typeface="Comic Sans MS"/>
                <a:cs typeface="Comic Sans MS"/>
              </a:rPr>
              <a:t>en  </a:t>
            </a:r>
            <a:r>
              <a:rPr sz="3400" spc="-5" dirty="0">
                <a:latin typeface="Comic Sans MS"/>
                <a:cs typeface="Comic Sans MS"/>
              </a:rPr>
              <a:t>previously waited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3sec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815"/>
              </a:spcBef>
            </a:pPr>
            <a:r>
              <a:rPr sz="4275" spc="-5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Connections </a:t>
            </a:r>
            <a:r>
              <a:rPr sz="3800" spc="-5" dirty="0">
                <a:latin typeface="Comic Sans MS"/>
                <a:cs typeface="Comic Sans MS"/>
              </a:rPr>
              <a:t>realizing </a:t>
            </a:r>
            <a:r>
              <a:rPr sz="3800" dirty="0">
                <a:latin typeface="Comic Sans MS"/>
                <a:cs typeface="Comic Sans MS"/>
              </a:rPr>
              <a:t>&gt;= 10%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boost:</a:t>
            </a:r>
            <a:endParaRPr sz="3800">
              <a:latin typeface="Comic Sans MS"/>
              <a:cs typeface="Comic Sans MS"/>
            </a:endParaRPr>
          </a:p>
          <a:p>
            <a:pPr marL="784860" indent="-27749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10-43% (across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datasets)</a:t>
            </a:r>
            <a:endParaRPr sz="34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spcBef>
                <a:spcPts val="1820"/>
              </a:spcBef>
            </a:pPr>
            <a:r>
              <a:rPr sz="4275" spc="-5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Connections </a:t>
            </a:r>
            <a:r>
              <a:rPr sz="3800" spc="-5" dirty="0">
                <a:latin typeface="Comic Sans MS"/>
                <a:cs typeface="Comic Sans MS"/>
              </a:rPr>
              <a:t>realizing </a:t>
            </a:r>
            <a:r>
              <a:rPr sz="3800" dirty="0">
                <a:latin typeface="Comic Sans MS"/>
                <a:cs typeface="Comic Sans MS"/>
              </a:rPr>
              <a:t>&gt;= 50%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boost:</a:t>
            </a:r>
            <a:endParaRPr sz="3800">
              <a:latin typeface="Comic Sans MS"/>
              <a:cs typeface="Comic Sans MS"/>
            </a:endParaRPr>
          </a:p>
          <a:p>
            <a:pPr marL="784860" indent="-27749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17-73% (across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datasets)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87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Initial</a:t>
            </a:r>
            <a:r>
              <a:rPr spc="-100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59070" cy="0"/>
          </a:xfrm>
          <a:custGeom>
            <a:avLst/>
            <a:gdLst/>
            <a:ahLst/>
            <a:cxnLst/>
            <a:rect l="l" t="t" r="r" b="b"/>
            <a:pathLst>
              <a:path w="5259070">
                <a:moveTo>
                  <a:pt x="0" y="0"/>
                </a:moveTo>
                <a:lnTo>
                  <a:pt x="525864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940" y="2268220"/>
            <a:ext cx="10942320" cy="5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651510" indent="-340360">
              <a:lnSpc>
                <a:spcPct val="116199"/>
              </a:lnSpc>
              <a:spcBef>
                <a:spcPts val="100"/>
              </a:spcBef>
            </a:pPr>
            <a:r>
              <a:rPr sz="4275" spc="-9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65" dirty="0">
                <a:latin typeface="Comic Sans MS"/>
                <a:cs typeface="Comic Sans MS"/>
              </a:rPr>
              <a:t>The </a:t>
            </a:r>
            <a:r>
              <a:rPr sz="3800" dirty="0">
                <a:latin typeface="Comic Sans MS"/>
                <a:cs typeface="Comic Sans MS"/>
              </a:rPr>
              <a:t>IETF </a:t>
            </a:r>
            <a:r>
              <a:rPr sz="3800" spc="-5" dirty="0">
                <a:latin typeface="Comic Sans MS"/>
                <a:cs typeface="Comic Sans MS"/>
              </a:rPr>
              <a:t>decided </a:t>
            </a:r>
            <a:r>
              <a:rPr sz="3800" dirty="0">
                <a:latin typeface="Comic Sans MS"/>
                <a:cs typeface="Comic Sans MS"/>
              </a:rPr>
              <a:t>that </a:t>
            </a:r>
            <a:r>
              <a:rPr sz="3800" spc="-5" dirty="0">
                <a:latin typeface="Comic Sans MS"/>
                <a:cs typeface="Comic Sans MS"/>
              </a:rPr>
              <a:t>Matt’s evidence was  </a:t>
            </a:r>
            <a:r>
              <a:rPr sz="3800" dirty="0">
                <a:latin typeface="Comic Sans MS"/>
                <a:cs typeface="Comic Sans MS"/>
              </a:rPr>
              <a:t>compelling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1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4275" spc="-97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65" dirty="0">
                <a:latin typeface="Comic Sans MS"/>
                <a:cs typeface="Comic Sans MS"/>
              </a:rPr>
              <a:t>The </a:t>
            </a:r>
            <a:r>
              <a:rPr sz="3800" dirty="0">
                <a:latin typeface="Comic Sans MS"/>
                <a:cs typeface="Comic Sans MS"/>
              </a:rPr>
              <a:t>initial RTO </a:t>
            </a:r>
            <a:r>
              <a:rPr sz="3800" spc="-5" dirty="0">
                <a:latin typeface="Comic Sans MS"/>
                <a:cs typeface="Comic Sans MS"/>
              </a:rPr>
              <a:t>was lowered from </a:t>
            </a:r>
            <a:r>
              <a:rPr sz="3800" dirty="0">
                <a:latin typeface="Comic Sans MS"/>
                <a:cs typeface="Comic Sans MS"/>
              </a:rPr>
              <a:t>3sec to</a:t>
            </a:r>
            <a:r>
              <a:rPr sz="3800" spc="-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1sec</a:t>
            </a:r>
            <a:endParaRPr sz="3800">
              <a:latin typeface="Comic Sans MS"/>
              <a:cs typeface="Comic Sans MS"/>
            </a:endParaRPr>
          </a:p>
          <a:p>
            <a:pPr marL="520700">
              <a:lnSpc>
                <a:spcPct val="100000"/>
              </a:lnSpc>
              <a:spcBef>
                <a:spcPts val="1640"/>
              </a:spcBef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202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specified </a:t>
            </a:r>
            <a:r>
              <a:rPr sz="3400" dirty="0">
                <a:latin typeface="Comic Sans MS"/>
                <a:cs typeface="Comic Sans MS"/>
              </a:rPr>
              <a:t>in </a:t>
            </a:r>
            <a:r>
              <a:rPr sz="3400" spc="-5" dirty="0">
                <a:latin typeface="Comic Sans MS"/>
                <a:cs typeface="Comic Sans MS"/>
              </a:rPr>
              <a:t>RFC </a:t>
            </a:r>
            <a:r>
              <a:rPr sz="3400" dirty="0">
                <a:latin typeface="Comic Sans MS"/>
                <a:cs typeface="Comic Sans MS"/>
              </a:rPr>
              <a:t>6298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800">
              <a:latin typeface="Times New Roman"/>
              <a:cs typeface="Times New Roman"/>
            </a:endParaRPr>
          </a:p>
          <a:p>
            <a:pPr marL="403225" marR="990600" indent="-340360">
              <a:lnSpc>
                <a:spcPct val="116199"/>
              </a:lnSpc>
            </a:pPr>
            <a:r>
              <a:rPr sz="4275" spc="-5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35" dirty="0">
                <a:latin typeface="Comic Sans MS"/>
                <a:cs typeface="Comic Sans MS"/>
              </a:rPr>
              <a:t>Details </a:t>
            </a:r>
            <a:r>
              <a:rPr sz="3800" spc="-5" dirty="0">
                <a:latin typeface="Comic Sans MS"/>
                <a:cs typeface="Comic Sans MS"/>
              </a:rPr>
              <a:t>of Matt’s investigation are given </a:t>
            </a:r>
            <a:r>
              <a:rPr sz="3800" dirty="0">
                <a:latin typeface="Comic Sans MS"/>
                <a:cs typeface="Comic Sans MS"/>
              </a:rPr>
              <a:t>in  </a:t>
            </a:r>
            <a:r>
              <a:rPr sz="3800" spc="-5" dirty="0">
                <a:latin typeface="Comic Sans MS"/>
                <a:cs typeface="Comic Sans MS"/>
              </a:rPr>
              <a:t>appendix of RFC </a:t>
            </a:r>
            <a:r>
              <a:rPr sz="3800" dirty="0">
                <a:latin typeface="Comic Sans MS"/>
                <a:cs typeface="Comic Sans MS"/>
              </a:rPr>
              <a:t>6298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95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95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839" y="1879600"/>
            <a:ext cx="8983980" cy="291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2693670" algn="l"/>
                <a:tab pos="3988435" algn="l"/>
              </a:tabLst>
            </a:pPr>
            <a:r>
              <a:rPr sz="4275" spc="-14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One	</a:t>
            </a:r>
            <a:r>
              <a:rPr sz="3800" dirty="0">
                <a:latin typeface="Comic Sans MS"/>
                <a:cs typeface="Comic Sans MS"/>
              </a:rPr>
              <a:t>more	</a:t>
            </a:r>
            <a:r>
              <a:rPr sz="3800" spc="-5" dirty="0">
                <a:latin typeface="Comic Sans MS"/>
                <a:cs typeface="Comic Sans MS"/>
              </a:rPr>
              <a:t>thing	...</a:t>
            </a:r>
            <a:endParaRPr sz="3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00">
              <a:latin typeface="Times New Roman"/>
              <a:cs typeface="Times New Roman"/>
            </a:endParaRPr>
          </a:p>
          <a:p>
            <a:pPr marL="365125" marR="43180" indent="-314960">
              <a:lnSpc>
                <a:spcPct val="116199"/>
              </a:lnSpc>
            </a:pPr>
            <a:r>
              <a:rPr sz="4275" spc="-112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5" dirty="0">
                <a:latin typeface="Comic Sans MS"/>
                <a:cs typeface="Comic Sans MS"/>
              </a:rPr>
              <a:t>What </a:t>
            </a:r>
            <a:r>
              <a:rPr sz="3800" dirty="0">
                <a:latin typeface="Comic Sans MS"/>
                <a:cs typeface="Comic Sans MS"/>
              </a:rPr>
              <a:t>if we </a:t>
            </a:r>
            <a:r>
              <a:rPr sz="3800" spc="-5" dirty="0">
                <a:latin typeface="Comic Sans MS"/>
                <a:cs typeface="Comic Sans MS"/>
              </a:rPr>
              <a:t>retransmit and </a:t>
            </a:r>
            <a:r>
              <a:rPr sz="3800" dirty="0">
                <a:latin typeface="Comic Sans MS"/>
                <a:cs typeface="Comic Sans MS"/>
              </a:rPr>
              <a:t>the </a:t>
            </a:r>
            <a:r>
              <a:rPr sz="3800" spc="-5" dirty="0">
                <a:latin typeface="Comic Sans MS"/>
                <a:cs typeface="Comic Sans MS"/>
              </a:rPr>
              <a:t>resent  segment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-5" dirty="0">
                <a:latin typeface="Comic Sans MS"/>
                <a:cs typeface="Comic Sans MS"/>
              </a:rPr>
              <a:t> dropped?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95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7139" y="1879600"/>
            <a:ext cx="10200640" cy="6706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437005" algn="l"/>
                <a:tab pos="2706370" algn="l"/>
                <a:tab pos="4001135" algn="l"/>
              </a:tabLst>
            </a:pPr>
            <a:r>
              <a:rPr sz="4275" spc="-14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One	</a:t>
            </a:r>
            <a:r>
              <a:rPr sz="3800" dirty="0">
                <a:latin typeface="Comic Sans MS"/>
                <a:cs typeface="Comic Sans MS"/>
              </a:rPr>
              <a:t>more	</a:t>
            </a:r>
            <a:r>
              <a:rPr sz="3800" spc="-5" dirty="0">
                <a:latin typeface="Comic Sans MS"/>
                <a:cs typeface="Comic Sans MS"/>
              </a:rPr>
              <a:t>thing	...</a:t>
            </a:r>
            <a:endParaRPr sz="38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600" dirty="0">
              <a:latin typeface="Times New Roman"/>
              <a:cs typeface="Times New Roman"/>
            </a:endParaRPr>
          </a:p>
          <a:p>
            <a:pPr marL="377825" marR="1246505" indent="-314960">
              <a:lnSpc>
                <a:spcPct val="116199"/>
              </a:lnSpc>
            </a:pPr>
            <a:r>
              <a:rPr sz="4275" spc="-112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5" dirty="0">
                <a:latin typeface="Comic Sans MS"/>
                <a:cs typeface="Comic Sans MS"/>
              </a:rPr>
              <a:t>What </a:t>
            </a:r>
            <a:r>
              <a:rPr sz="3800" dirty="0">
                <a:latin typeface="Comic Sans MS"/>
                <a:cs typeface="Comic Sans MS"/>
              </a:rPr>
              <a:t>if we </a:t>
            </a:r>
            <a:r>
              <a:rPr sz="3800" spc="-5" dirty="0">
                <a:latin typeface="Comic Sans MS"/>
                <a:cs typeface="Comic Sans MS"/>
              </a:rPr>
              <a:t>retransmit and </a:t>
            </a:r>
            <a:r>
              <a:rPr sz="3800" dirty="0">
                <a:latin typeface="Comic Sans MS"/>
                <a:cs typeface="Comic Sans MS"/>
              </a:rPr>
              <a:t>the </a:t>
            </a:r>
            <a:r>
              <a:rPr sz="3800" spc="-5" dirty="0">
                <a:latin typeface="Comic Sans MS"/>
                <a:cs typeface="Comic Sans MS"/>
              </a:rPr>
              <a:t>resent  segment </a:t>
            </a:r>
            <a:r>
              <a:rPr sz="3800" dirty="0">
                <a:latin typeface="Comic Sans MS"/>
                <a:cs typeface="Comic Sans MS"/>
              </a:rPr>
              <a:t>is</a:t>
            </a:r>
            <a:r>
              <a:rPr sz="3800" spc="-5" dirty="0">
                <a:latin typeface="Comic Sans MS"/>
                <a:cs typeface="Comic Sans MS"/>
              </a:rPr>
              <a:t> dropped?</a:t>
            </a:r>
            <a:endParaRPr sz="3800" dirty="0">
              <a:latin typeface="Comic Sans MS"/>
              <a:cs typeface="Comic Sans MS"/>
            </a:endParaRPr>
          </a:p>
          <a:p>
            <a:pPr marL="797560" indent="-277495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2524125" algn="l"/>
                <a:tab pos="3342640" algn="l"/>
              </a:tabLst>
            </a:pPr>
            <a:r>
              <a:rPr lang="en-US" sz="3400" spc="-5" dirty="0" err="1" smtClean="0">
                <a:latin typeface="Comic Sans MS"/>
                <a:cs typeface="Comic Sans MS"/>
              </a:rPr>
              <a:t>B</a:t>
            </a:r>
            <a:r>
              <a:rPr sz="3400" spc="-5" dirty="0" err="1" smtClean="0">
                <a:latin typeface="Comic Sans MS"/>
                <a:cs typeface="Comic Sans MS"/>
              </a:rPr>
              <a:t>ackoff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the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RTO</a:t>
            </a:r>
            <a:endParaRPr sz="3400" dirty="0">
              <a:latin typeface="Comic Sans MS"/>
              <a:cs typeface="Comic Sans MS"/>
            </a:endParaRPr>
          </a:p>
          <a:p>
            <a:pPr marL="797560" indent="-277495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</a:tabLst>
            </a:pPr>
            <a:r>
              <a:rPr sz="3400" spc="-5" dirty="0">
                <a:latin typeface="Comic Sans MS"/>
                <a:cs typeface="Comic Sans MS"/>
              </a:rPr>
              <a:t>RTO *=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2</a:t>
            </a:r>
          </a:p>
          <a:p>
            <a:pPr marL="797560" indent="-277495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2418715" algn="l"/>
                <a:tab pos="2978150" algn="l"/>
                <a:tab pos="6425565" algn="l"/>
              </a:tabLst>
            </a:pPr>
            <a:r>
              <a:rPr sz="3400" spc="-5" dirty="0">
                <a:latin typeface="Comic Sans MS"/>
                <a:cs typeface="Comic Sans MS"/>
              </a:rPr>
              <a:t>(</a:t>
            </a:r>
            <a:r>
              <a:rPr sz="3400" spc="-5" dirty="0" smtClean="0">
                <a:latin typeface="Comic Sans MS"/>
                <a:cs typeface="Comic Sans MS"/>
              </a:rPr>
              <a:t>similar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to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collision</a:t>
            </a:r>
            <a:r>
              <a:rPr sz="3400" spc="15" dirty="0" smtClean="0">
                <a:latin typeface="Comic Sans MS"/>
                <a:cs typeface="Comic Sans MS"/>
              </a:rPr>
              <a:t> </a:t>
            </a:r>
            <a:r>
              <a:rPr sz="3400" spc="-5" dirty="0" err="1" smtClean="0">
                <a:latin typeface="Comic Sans MS"/>
                <a:cs typeface="Comic Sans MS"/>
              </a:rPr>
              <a:t>backoff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in</a:t>
            </a:r>
            <a:r>
              <a:rPr sz="3400" spc="-10" dirty="0" smtClean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Ethernet)</a:t>
            </a:r>
            <a:endParaRPr sz="3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45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1492885" algn="l"/>
              </a:tabLst>
            </a:pPr>
            <a:r>
              <a:rPr sz="4275" spc="-11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5" dirty="0">
                <a:latin typeface="Comic Sans MS"/>
                <a:cs typeface="Comic Sans MS"/>
              </a:rPr>
              <a:t>Part	</a:t>
            </a:r>
            <a:r>
              <a:rPr sz="3800" spc="-5" dirty="0">
                <a:latin typeface="Comic Sans MS"/>
                <a:cs typeface="Comic Sans MS"/>
              </a:rPr>
              <a:t>of TCP’s congestion control</a:t>
            </a:r>
            <a:r>
              <a:rPr sz="3800" spc="-3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mechanism</a:t>
            </a:r>
            <a:endParaRPr sz="3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606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9000" algn="l"/>
              </a:tabLst>
            </a:pPr>
            <a:r>
              <a:rPr spc="-5" dirty="0"/>
              <a:t>Magic	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35245" cy="0"/>
          </a:xfrm>
          <a:custGeom>
            <a:avLst/>
            <a:gdLst/>
            <a:ahLst/>
            <a:cxnLst/>
            <a:rect l="l" t="t" r="r" b="b"/>
            <a:pathLst>
              <a:path w="5135245">
                <a:moveTo>
                  <a:pt x="0" y="0"/>
                </a:moveTo>
                <a:lnTo>
                  <a:pt x="513501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606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9000" algn="l"/>
              </a:tabLst>
            </a:pPr>
            <a:r>
              <a:rPr spc="-5" dirty="0"/>
              <a:t>Magic	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35245" cy="0"/>
          </a:xfrm>
          <a:custGeom>
            <a:avLst/>
            <a:gdLst/>
            <a:ahLst/>
            <a:cxnLst/>
            <a:rect l="l" t="t" r="r" b="b"/>
            <a:pathLst>
              <a:path w="5135245">
                <a:moveTo>
                  <a:pt x="0" y="0"/>
                </a:moveTo>
                <a:lnTo>
                  <a:pt x="513501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849120"/>
            <a:ext cx="8486775" cy="3541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30480" indent="-340360">
              <a:lnSpc>
                <a:spcPct val="116199"/>
              </a:lnSpc>
              <a:spcBef>
                <a:spcPts val="100"/>
              </a:spcBef>
            </a:pPr>
            <a:r>
              <a:rPr sz="4275" spc="-67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Where </a:t>
            </a:r>
            <a:r>
              <a:rPr sz="3800" dirty="0">
                <a:latin typeface="Comic Sans MS"/>
                <a:cs typeface="Comic Sans MS"/>
              </a:rPr>
              <a:t>do the </a:t>
            </a:r>
            <a:r>
              <a:rPr sz="3800" spc="-5" dirty="0">
                <a:latin typeface="Comic Sans MS"/>
                <a:cs typeface="Comic Sans MS"/>
              </a:rPr>
              <a:t>constants </a:t>
            </a:r>
            <a:r>
              <a:rPr sz="3800" dirty="0">
                <a:latin typeface="Comic Sans MS"/>
                <a:cs typeface="Comic Sans MS"/>
              </a:rPr>
              <a:t>in the </a:t>
            </a:r>
            <a:r>
              <a:rPr sz="3800" spc="-5" dirty="0">
                <a:latin typeface="Comic Sans MS"/>
                <a:cs typeface="Comic Sans MS"/>
              </a:rPr>
              <a:t>RTO  mechanism </a:t>
            </a:r>
            <a:r>
              <a:rPr sz="3800" dirty="0">
                <a:latin typeface="Comic Sans MS"/>
                <a:cs typeface="Comic Sans MS"/>
              </a:rPr>
              <a:t>come</a:t>
            </a:r>
            <a:r>
              <a:rPr sz="3800" spc="-5" dirty="0">
                <a:latin typeface="Comic Sans MS"/>
                <a:cs typeface="Comic Sans MS"/>
              </a:rPr>
              <a:t> from?</a:t>
            </a:r>
            <a:endParaRPr sz="3800" dirty="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639"/>
              </a:spcBef>
              <a:tabLst>
                <a:tab pos="3232785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95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alpha</a:t>
            </a:r>
            <a:r>
              <a:rPr sz="3400" dirty="0">
                <a:latin typeface="Comic Sans MS"/>
                <a:cs typeface="Comic Sans MS"/>
              </a:rPr>
              <a:t> =	</a:t>
            </a:r>
            <a:r>
              <a:rPr sz="3400" spc="-5" dirty="0">
                <a:latin typeface="Comic Sans MS"/>
                <a:cs typeface="Comic Sans MS"/>
              </a:rPr>
              <a:t>0.125</a:t>
            </a:r>
            <a:endParaRPr sz="34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3773170" algn="l"/>
              </a:tabLst>
            </a:pP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 err="1">
                <a:latin typeface="Comic Sans MS"/>
                <a:cs typeface="Comic Sans MS"/>
              </a:rPr>
              <a:t>initRTO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1sec</a:t>
            </a:r>
            <a:endParaRPr sz="34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374900" algn="l"/>
                <a:tab pos="4091940" algn="l"/>
              </a:tabLst>
            </a:pP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we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multiple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RTTVAR </a:t>
            </a:r>
            <a:r>
              <a:rPr sz="3400" dirty="0">
                <a:latin typeface="Comic Sans MS"/>
                <a:cs typeface="Comic Sans MS"/>
              </a:rPr>
              <a:t>by</a:t>
            </a:r>
            <a:r>
              <a:rPr sz="3400" spc="-2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1606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9000" algn="l"/>
              </a:tabLst>
            </a:pPr>
            <a:r>
              <a:rPr spc="-5" dirty="0"/>
              <a:t>Magic	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135245" cy="0"/>
          </a:xfrm>
          <a:custGeom>
            <a:avLst/>
            <a:gdLst/>
            <a:ahLst/>
            <a:cxnLst/>
            <a:rect l="l" t="t" r="r" b="b"/>
            <a:pathLst>
              <a:path w="5135245">
                <a:moveTo>
                  <a:pt x="0" y="0"/>
                </a:moveTo>
                <a:lnTo>
                  <a:pt x="5135016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2640" y="1849120"/>
            <a:ext cx="9966325" cy="7166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1497330" indent="-340360">
              <a:lnSpc>
                <a:spcPct val="116199"/>
              </a:lnSpc>
              <a:spcBef>
                <a:spcPts val="100"/>
              </a:spcBef>
            </a:pPr>
            <a:r>
              <a:rPr sz="4275" spc="-67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45" dirty="0">
                <a:latin typeface="Comic Sans MS"/>
                <a:cs typeface="Comic Sans MS"/>
              </a:rPr>
              <a:t>Where </a:t>
            </a:r>
            <a:r>
              <a:rPr sz="3800" dirty="0">
                <a:latin typeface="Comic Sans MS"/>
                <a:cs typeface="Comic Sans MS"/>
              </a:rPr>
              <a:t>do the </a:t>
            </a:r>
            <a:r>
              <a:rPr sz="3800" spc="-5" dirty="0">
                <a:latin typeface="Comic Sans MS"/>
                <a:cs typeface="Comic Sans MS"/>
              </a:rPr>
              <a:t>constants </a:t>
            </a:r>
            <a:r>
              <a:rPr sz="3800" dirty="0">
                <a:latin typeface="Comic Sans MS"/>
                <a:cs typeface="Comic Sans MS"/>
              </a:rPr>
              <a:t>in the </a:t>
            </a:r>
            <a:r>
              <a:rPr sz="3800" spc="-5" dirty="0">
                <a:latin typeface="Comic Sans MS"/>
                <a:cs typeface="Comic Sans MS"/>
              </a:rPr>
              <a:t>RTO  mechanism </a:t>
            </a:r>
            <a:r>
              <a:rPr sz="3800" dirty="0">
                <a:latin typeface="Comic Sans MS"/>
                <a:cs typeface="Comic Sans MS"/>
              </a:rPr>
              <a:t>come</a:t>
            </a:r>
            <a:r>
              <a:rPr sz="3800" spc="-5" dirty="0">
                <a:latin typeface="Comic Sans MS"/>
                <a:cs typeface="Comic Sans MS"/>
              </a:rPr>
              <a:t> from?</a:t>
            </a:r>
            <a:endParaRPr sz="3800" dirty="0">
              <a:latin typeface="Comic Sans MS"/>
              <a:cs typeface="Comic Sans MS"/>
            </a:endParaRPr>
          </a:p>
          <a:p>
            <a:pPr marL="508000">
              <a:lnSpc>
                <a:spcPct val="100000"/>
              </a:lnSpc>
              <a:spcBef>
                <a:spcPts val="1639"/>
              </a:spcBef>
              <a:tabLst>
                <a:tab pos="3245485" algn="l"/>
              </a:tabLst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95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alpha</a:t>
            </a:r>
            <a:r>
              <a:rPr sz="3400" dirty="0">
                <a:latin typeface="Comic Sans MS"/>
                <a:cs typeface="Comic Sans MS"/>
              </a:rPr>
              <a:t> =	</a:t>
            </a:r>
            <a:r>
              <a:rPr sz="3400" spc="-5" dirty="0">
                <a:latin typeface="Comic Sans MS"/>
                <a:cs typeface="Comic Sans MS"/>
              </a:rPr>
              <a:t>0.125</a:t>
            </a:r>
            <a:endParaRPr sz="3400" dirty="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3785870" algn="l"/>
              </a:tabLst>
            </a:pP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spc="-5" dirty="0" err="1">
                <a:latin typeface="Comic Sans MS"/>
                <a:cs typeface="Comic Sans MS"/>
              </a:rPr>
              <a:t>initRTO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=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1sec</a:t>
            </a:r>
            <a:endParaRPr sz="3400" dirty="0">
              <a:latin typeface="Comic Sans MS"/>
              <a:cs typeface="Comic Sans MS"/>
            </a:endParaRPr>
          </a:p>
          <a:p>
            <a:pPr marL="7975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2387600" algn="l"/>
                <a:tab pos="4104640" algn="l"/>
              </a:tabLst>
            </a:pPr>
            <a:r>
              <a:rPr sz="3400" spc="-5" dirty="0">
                <a:latin typeface="Comic Sans MS"/>
                <a:cs typeface="Comic Sans MS"/>
              </a:rPr>
              <a:t>e.g.,</a:t>
            </a:r>
            <a:r>
              <a:rPr sz="3400" dirty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we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multiple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RTTVAR </a:t>
            </a:r>
            <a:r>
              <a:rPr sz="3400" dirty="0">
                <a:latin typeface="Comic Sans MS"/>
                <a:cs typeface="Comic Sans MS"/>
              </a:rPr>
              <a:t>by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4</a:t>
            </a:r>
          </a:p>
          <a:p>
            <a:pPr>
              <a:lnSpc>
                <a:spcPct val="100000"/>
              </a:lnSpc>
              <a:buClr>
                <a:srgbClr val="021EAA"/>
              </a:buClr>
              <a:buFont typeface="Wingdings"/>
              <a:buChar char=""/>
            </a:pPr>
            <a:endParaRPr sz="64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4275" spc="-7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0" dirty="0">
                <a:latin typeface="Comic Sans MS"/>
                <a:cs typeface="Comic Sans MS"/>
              </a:rPr>
              <a:t>Rough </a:t>
            </a:r>
            <a:r>
              <a:rPr sz="3800" spc="-5" dirty="0">
                <a:latin typeface="Comic Sans MS"/>
                <a:cs typeface="Comic Sans MS"/>
              </a:rPr>
              <a:t>consensus</a:t>
            </a:r>
            <a:r>
              <a:rPr sz="3800" spc="3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…</a:t>
            </a:r>
          </a:p>
          <a:p>
            <a:pPr marL="7975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1729739" algn="l"/>
                <a:tab pos="2183765" algn="l"/>
              </a:tabLst>
            </a:pPr>
            <a:r>
              <a:rPr sz="3400" spc="-5" dirty="0">
                <a:latin typeface="Comic Sans MS"/>
                <a:cs typeface="Comic Sans MS"/>
              </a:rPr>
              <a:t>but</a:t>
            </a:r>
            <a:r>
              <a:rPr sz="3400" spc="-5" dirty="0" smtClean="0">
                <a:latin typeface="Comic Sans MS"/>
                <a:cs typeface="Comic Sans MS"/>
              </a:rPr>
              <a:t>,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it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still</a:t>
            </a:r>
            <a:r>
              <a:rPr sz="3400" spc="-10" dirty="0" smtClean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stinks</a:t>
            </a:r>
            <a:endParaRPr sz="3400" dirty="0">
              <a:latin typeface="Comic Sans MS"/>
              <a:cs typeface="Comic Sans MS"/>
            </a:endParaRPr>
          </a:p>
          <a:p>
            <a:pPr marL="797560" marR="43180" indent="-28956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97560" algn="l"/>
                <a:tab pos="1457960" algn="l"/>
                <a:tab pos="2776220" algn="l"/>
                <a:tab pos="3559175" algn="l"/>
                <a:tab pos="7061200" algn="l"/>
                <a:tab pos="7671434" algn="l"/>
                <a:tab pos="8456930" algn="l"/>
              </a:tabLst>
            </a:pPr>
            <a:r>
              <a:rPr lang="en-US" sz="3400" dirty="0" smtClean="0">
                <a:latin typeface="Comic Sans MS"/>
                <a:cs typeface="Comic Sans MS"/>
              </a:rPr>
              <a:t>W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tri</a:t>
            </a:r>
            <a:r>
              <a:rPr sz="3400" spc="-5" dirty="0" smtClean="0">
                <a:latin typeface="Comic Sans MS"/>
                <a:cs typeface="Comic Sans MS"/>
              </a:rPr>
              <a:t>v</a:t>
            </a:r>
            <a:r>
              <a:rPr sz="3400" dirty="0" smtClean="0">
                <a:latin typeface="Comic Sans MS"/>
                <a:cs typeface="Comic Sans MS"/>
              </a:rPr>
              <a:t>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for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mec</a:t>
            </a:r>
            <a:r>
              <a:rPr sz="3400" spc="-5" dirty="0" smtClean="0">
                <a:latin typeface="Comic Sans MS"/>
                <a:cs typeface="Comic Sans MS"/>
              </a:rPr>
              <a:t>han</a:t>
            </a:r>
            <a:r>
              <a:rPr sz="3400" dirty="0" smtClean="0">
                <a:latin typeface="Comic Sans MS"/>
                <a:cs typeface="Comic Sans MS"/>
              </a:rPr>
              <a:t>i</a:t>
            </a:r>
            <a:r>
              <a:rPr sz="3400" spc="-5" dirty="0" smtClean="0">
                <a:latin typeface="Comic Sans MS"/>
                <a:cs typeface="Comic Sans MS"/>
              </a:rPr>
              <a:t>s</a:t>
            </a:r>
            <a:r>
              <a:rPr sz="3400" dirty="0" smtClean="0">
                <a:latin typeface="Comic Sans MS"/>
                <a:cs typeface="Comic Sans MS"/>
              </a:rPr>
              <a:t>ms</a:t>
            </a:r>
            <a:r>
              <a:rPr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sz="3400" spc="-5" dirty="0" smtClean="0">
                <a:latin typeface="Comic Sans MS"/>
                <a:cs typeface="Comic Sans MS"/>
              </a:rPr>
              <a:t>ha</a:t>
            </a:r>
            <a:r>
              <a:rPr sz="3400" dirty="0" smtClean="0">
                <a:latin typeface="Comic Sans MS"/>
                <a:cs typeface="Comic Sans MS"/>
              </a:rPr>
              <a:t>t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smtClean="0">
                <a:latin typeface="Comic Sans MS"/>
                <a:cs typeface="Comic Sans MS"/>
              </a:rPr>
              <a:t>do</a:t>
            </a:r>
            <a:r>
              <a:rPr lang="en-US" sz="3400" smtClean="0">
                <a:latin typeface="Comic Sans MS"/>
                <a:cs typeface="Comic Sans MS"/>
              </a:rPr>
              <a:t> </a:t>
            </a:r>
            <a:r>
              <a:rPr sz="3400" spc="-5" smtClean="0">
                <a:latin typeface="Comic Sans MS"/>
                <a:cs typeface="Comic Sans MS"/>
              </a:rPr>
              <a:t>n</a:t>
            </a:r>
            <a:r>
              <a:rPr sz="3400" smtClean="0">
                <a:latin typeface="Comic Sans MS"/>
                <a:cs typeface="Comic Sans MS"/>
              </a:rPr>
              <a:t>ot</a:t>
            </a:r>
            <a:r>
              <a:rPr lang="en-US" sz="3400" smtClean="0">
                <a:latin typeface="Comic Sans MS"/>
                <a:cs typeface="Comic Sans MS"/>
              </a:rPr>
              <a:t>  </a:t>
            </a:r>
            <a:r>
              <a:rPr sz="3400" smtClean="0">
                <a:latin typeface="Comic Sans MS"/>
                <a:cs typeface="Comic Sans MS"/>
              </a:rPr>
              <a:t>re</a:t>
            </a:r>
            <a:r>
              <a:rPr sz="3400" spc="-5" smtClean="0">
                <a:latin typeface="Comic Sans MS"/>
                <a:cs typeface="Comic Sans MS"/>
              </a:rPr>
              <a:t>qu</a:t>
            </a:r>
            <a:r>
              <a:rPr sz="3400" smtClean="0">
                <a:latin typeface="Comic Sans MS"/>
                <a:cs typeface="Comic Sans MS"/>
              </a:rPr>
              <a:t>ire  </a:t>
            </a:r>
            <a:r>
              <a:rPr sz="3400" dirty="0">
                <a:latin typeface="Comic Sans MS"/>
                <a:cs typeface="Comic Sans MS"/>
              </a:rPr>
              <a:t>magic</a:t>
            </a:r>
            <a:r>
              <a:rPr sz="3400" spc="-5" dirty="0">
                <a:latin typeface="Comic Sans MS"/>
                <a:cs typeface="Comic Sans MS"/>
              </a:rPr>
              <a:t> constants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1635215"/>
            <a:ext cx="5458461" cy="509079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328295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</a:p>
          <a:p>
            <a:pPr marL="377825" marR="31750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reliable, in-order</a:t>
            </a:r>
            <a:r>
              <a:rPr sz="34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byte  stream: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346710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no “message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boundaries”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pipelined:</a:t>
            </a:r>
            <a:endParaRPr sz="3400" dirty="0">
              <a:latin typeface="Comic Sans MS"/>
              <a:cs typeface="Comic Sans MS"/>
            </a:endParaRPr>
          </a:p>
          <a:p>
            <a:pPr marL="495300" marR="95885" lvl="1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congestion and flow  control set window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size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8" y="1635215"/>
            <a:ext cx="6296661" cy="57918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495934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</a:p>
          <a:p>
            <a:pPr marL="377825" marR="200025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reliable, in-order</a:t>
            </a:r>
            <a:r>
              <a:rPr sz="34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byte  stream: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514984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no “message boundaries”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pipelined:</a:t>
            </a:r>
            <a:endParaRPr sz="3400" dirty="0">
              <a:latin typeface="Comic Sans MS"/>
              <a:cs typeface="Comic Sans MS"/>
            </a:endParaRPr>
          </a:p>
          <a:p>
            <a:pPr marL="495300" marR="264160" lvl="1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congestion and flow  control set window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size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845310" algn="l"/>
                <a:tab pos="344424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send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&amp;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	buffers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633" y="8213157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5" h="118745">
                <a:moveTo>
                  <a:pt x="14244" y="89211"/>
                </a:moveTo>
                <a:lnTo>
                  <a:pt x="0" y="91438"/>
                </a:lnTo>
                <a:lnTo>
                  <a:pt x="1600" y="100406"/>
                </a:lnTo>
                <a:lnTo>
                  <a:pt x="5295" y="107170"/>
                </a:lnTo>
                <a:lnTo>
                  <a:pt x="36331" y="118576"/>
                </a:lnTo>
                <a:lnTo>
                  <a:pt x="43000" y="118576"/>
                </a:lnTo>
                <a:lnTo>
                  <a:pt x="48975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6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5" h="118745">
                <a:moveTo>
                  <a:pt x="40359" y="30241"/>
                </a:moveTo>
                <a:lnTo>
                  <a:pt x="29262" y="30241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4" y="34485"/>
                </a:lnTo>
                <a:lnTo>
                  <a:pt x="12083" y="36130"/>
                </a:lnTo>
                <a:lnTo>
                  <a:pt x="9095" y="38252"/>
                </a:lnTo>
                <a:lnTo>
                  <a:pt x="6735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3" y="82817"/>
                </a:lnTo>
                <a:lnTo>
                  <a:pt x="49562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6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5" y="96956"/>
                </a:lnTo>
                <a:lnTo>
                  <a:pt x="70582" y="86956"/>
                </a:lnTo>
                <a:lnTo>
                  <a:pt x="69435" y="82871"/>
                </a:lnTo>
                <a:lnTo>
                  <a:pt x="29288" y="63506"/>
                </a:lnTo>
                <a:lnTo>
                  <a:pt x="25047" y="62285"/>
                </a:lnTo>
                <a:lnTo>
                  <a:pt x="23607" y="61756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5" y="57934"/>
                </a:lnTo>
                <a:lnTo>
                  <a:pt x="16912" y="56450"/>
                </a:lnTo>
                <a:lnTo>
                  <a:pt x="16325" y="54778"/>
                </a:lnTo>
                <a:lnTo>
                  <a:pt x="16325" y="50003"/>
                </a:lnTo>
                <a:lnTo>
                  <a:pt x="17738" y="47457"/>
                </a:lnTo>
                <a:lnTo>
                  <a:pt x="23394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9" y="37602"/>
                </a:lnTo>
                <a:lnTo>
                  <a:pt x="56298" y="35016"/>
                </a:lnTo>
                <a:lnTo>
                  <a:pt x="46214" y="31196"/>
                </a:lnTo>
                <a:lnTo>
                  <a:pt x="40359" y="30241"/>
                </a:lnTo>
                <a:close/>
              </a:path>
              <a:path w="471805" h="118745">
                <a:moveTo>
                  <a:pt x="63268" y="42019"/>
                </a:moveTo>
                <a:lnTo>
                  <a:pt x="40332" y="42019"/>
                </a:lnTo>
                <a:lnTo>
                  <a:pt x="44667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5" h="118745">
                <a:moveTo>
                  <a:pt x="123186" y="30241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0" y="84486"/>
                </a:lnTo>
                <a:lnTo>
                  <a:pt x="107050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3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6" y="104093"/>
                </a:lnTo>
                <a:lnTo>
                  <a:pt x="100503" y="93309"/>
                </a:lnTo>
                <a:lnTo>
                  <a:pt x="98138" y="85232"/>
                </a:lnTo>
                <a:lnTo>
                  <a:pt x="98183" y="63431"/>
                </a:lnTo>
                <a:lnTo>
                  <a:pt x="100511" y="55495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5" y="42097"/>
                </a:lnTo>
                <a:lnTo>
                  <a:pt x="151835" y="41661"/>
                </a:lnTo>
                <a:lnTo>
                  <a:pt x="145873" y="36664"/>
                </a:lnTo>
                <a:lnTo>
                  <a:pt x="139110" y="33096"/>
                </a:lnTo>
                <a:lnTo>
                  <a:pt x="131548" y="30954"/>
                </a:lnTo>
                <a:lnTo>
                  <a:pt x="123186" y="30241"/>
                </a:lnTo>
                <a:close/>
              </a:path>
              <a:path w="471805" h="118745">
                <a:moveTo>
                  <a:pt x="152175" y="42097"/>
                </a:moveTo>
                <a:lnTo>
                  <a:pt x="130281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6" y="74409"/>
                </a:lnTo>
                <a:lnTo>
                  <a:pt x="147708" y="81715"/>
                </a:lnTo>
                <a:lnTo>
                  <a:pt x="130334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7" y="55259"/>
                </a:lnTo>
                <a:lnTo>
                  <a:pt x="156701" y="47915"/>
                </a:lnTo>
                <a:lnTo>
                  <a:pt x="152175" y="42097"/>
                </a:lnTo>
                <a:close/>
              </a:path>
              <a:path w="471805" h="118745">
                <a:moveTo>
                  <a:pt x="223087" y="30241"/>
                </a:moveTo>
                <a:lnTo>
                  <a:pt x="206548" y="30241"/>
                </a:lnTo>
                <a:lnTo>
                  <a:pt x="199787" y="31951"/>
                </a:lnTo>
                <a:lnTo>
                  <a:pt x="187356" y="38795"/>
                </a:lnTo>
                <a:lnTo>
                  <a:pt x="182727" y="43929"/>
                </a:lnTo>
                <a:lnTo>
                  <a:pt x="176646" y="57617"/>
                </a:lnTo>
                <a:lnTo>
                  <a:pt x="175125" y="65601"/>
                </a:lnTo>
                <a:lnTo>
                  <a:pt x="175125" y="74728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0" y="118576"/>
                </a:lnTo>
                <a:lnTo>
                  <a:pt x="230889" y="115831"/>
                </a:lnTo>
                <a:lnTo>
                  <a:pt x="237264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6" y="104225"/>
                </a:lnTo>
                <a:lnTo>
                  <a:pt x="189930" y="74329"/>
                </a:lnTo>
                <a:lnTo>
                  <a:pt x="190355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6" y="32562"/>
                </a:lnTo>
                <a:lnTo>
                  <a:pt x="223087" y="30241"/>
                </a:lnTo>
                <a:close/>
              </a:path>
              <a:path w="471805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4"/>
                </a:lnTo>
                <a:lnTo>
                  <a:pt x="219272" y="106798"/>
                </a:lnTo>
                <a:lnTo>
                  <a:pt x="240662" y="106798"/>
                </a:lnTo>
                <a:lnTo>
                  <a:pt x="241593" y="105826"/>
                </a:lnTo>
                <a:lnTo>
                  <a:pt x="245017" y="100522"/>
                </a:lnTo>
                <a:lnTo>
                  <a:pt x="247536" y="94426"/>
                </a:lnTo>
                <a:lnTo>
                  <a:pt x="249149" y="87539"/>
                </a:lnTo>
                <a:lnTo>
                  <a:pt x="234984" y="85709"/>
                </a:lnTo>
                <a:close/>
              </a:path>
              <a:path w="471805" h="118745">
                <a:moveTo>
                  <a:pt x="242471" y="42019"/>
                </a:moveTo>
                <a:lnTo>
                  <a:pt x="219219" y="42019"/>
                </a:lnTo>
                <a:lnTo>
                  <a:pt x="223313" y="43451"/>
                </a:lnTo>
                <a:lnTo>
                  <a:pt x="230089" y="49182"/>
                </a:lnTo>
                <a:lnTo>
                  <a:pt x="232450" y="53451"/>
                </a:lnTo>
                <a:lnTo>
                  <a:pt x="233783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5" h="118745">
                <a:moveTo>
                  <a:pt x="276944" y="0"/>
                </a:moveTo>
                <a:lnTo>
                  <a:pt x="262540" y="0"/>
                </a:lnTo>
                <a:lnTo>
                  <a:pt x="262540" y="116666"/>
                </a:lnTo>
                <a:lnTo>
                  <a:pt x="276944" y="116666"/>
                </a:lnTo>
                <a:lnTo>
                  <a:pt x="276944" y="83163"/>
                </a:lnTo>
                <a:lnTo>
                  <a:pt x="287107" y="73454"/>
                </a:lnTo>
                <a:lnTo>
                  <a:pt x="303885" y="73454"/>
                </a:lnTo>
                <a:lnTo>
                  <a:pt x="299225" y="66530"/>
                </a:lnTo>
                <a:lnTo>
                  <a:pt x="276944" y="66530"/>
                </a:lnTo>
                <a:lnTo>
                  <a:pt x="276944" y="0"/>
                </a:lnTo>
                <a:close/>
              </a:path>
              <a:path w="471805" h="118745">
                <a:moveTo>
                  <a:pt x="303885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5" y="73454"/>
                </a:lnTo>
                <a:close/>
              </a:path>
              <a:path w="471805" h="118745">
                <a:moveTo>
                  <a:pt x="329681" y="32151"/>
                </a:moveTo>
                <a:lnTo>
                  <a:pt x="311035" y="32151"/>
                </a:lnTo>
                <a:lnTo>
                  <a:pt x="276944" y="66530"/>
                </a:lnTo>
                <a:lnTo>
                  <a:pt x="299225" y="66530"/>
                </a:lnTo>
                <a:lnTo>
                  <a:pt x="297191" y="63506"/>
                </a:lnTo>
                <a:lnTo>
                  <a:pt x="329681" y="32151"/>
                </a:lnTo>
                <a:close/>
              </a:path>
              <a:path w="471805" h="118745">
                <a:moveTo>
                  <a:pt x="382258" y="30241"/>
                </a:moveTo>
                <a:lnTo>
                  <a:pt x="348778" y="48505"/>
                </a:lnTo>
                <a:lnTo>
                  <a:pt x="342626" y="74250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5" y="106798"/>
                </a:lnTo>
                <a:lnTo>
                  <a:pt x="376043" y="106798"/>
                </a:lnTo>
                <a:lnTo>
                  <a:pt x="370121" y="104331"/>
                </a:lnTo>
                <a:lnTo>
                  <a:pt x="360625" y="94463"/>
                </a:lnTo>
                <a:lnTo>
                  <a:pt x="357984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1" y="74250"/>
                </a:lnTo>
                <a:lnTo>
                  <a:pt x="420367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5" y="53027"/>
                </a:lnTo>
                <a:lnTo>
                  <a:pt x="370242" y="44221"/>
                </a:lnTo>
                <a:lnTo>
                  <a:pt x="375803" y="42019"/>
                </a:lnTo>
                <a:lnTo>
                  <a:pt x="410285" y="42019"/>
                </a:lnTo>
                <a:lnTo>
                  <a:pt x="410107" y="41780"/>
                </a:lnTo>
                <a:lnTo>
                  <a:pt x="404316" y="36732"/>
                </a:lnTo>
                <a:lnTo>
                  <a:pt x="397744" y="33126"/>
                </a:lnTo>
                <a:lnTo>
                  <a:pt x="390391" y="30962"/>
                </a:lnTo>
                <a:lnTo>
                  <a:pt x="382258" y="30241"/>
                </a:lnTo>
                <a:close/>
              </a:path>
              <a:path w="471805" h="118745">
                <a:moveTo>
                  <a:pt x="405546" y="89449"/>
                </a:moveTo>
                <a:lnTo>
                  <a:pt x="403358" y="95497"/>
                </a:lnTo>
                <a:lnTo>
                  <a:pt x="400398" y="99902"/>
                </a:lnTo>
                <a:lnTo>
                  <a:pt x="392929" y="105418"/>
                </a:lnTo>
                <a:lnTo>
                  <a:pt x="388421" y="106798"/>
                </a:lnTo>
                <a:lnTo>
                  <a:pt x="413525" y="106798"/>
                </a:lnTo>
                <a:lnTo>
                  <a:pt x="413736" y="106639"/>
                </a:lnTo>
                <a:lnTo>
                  <a:pt x="418090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5" h="118745">
                <a:moveTo>
                  <a:pt x="410285" y="42019"/>
                </a:moveTo>
                <a:lnTo>
                  <a:pt x="389728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2" y="53850"/>
                </a:lnTo>
                <a:lnTo>
                  <a:pt x="405066" y="59182"/>
                </a:lnTo>
                <a:lnTo>
                  <a:pt x="405706" y="66291"/>
                </a:lnTo>
                <a:lnTo>
                  <a:pt x="420367" y="66291"/>
                </a:lnTo>
                <a:lnTo>
                  <a:pt x="420236" y="64372"/>
                </a:lnTo>
                <a:lnTo>
                  <a:pt x="418210" y="55668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5" h="118745">
                <a:moveTo>
                  <a:pt x="455165" y="43291"/>
                </a:moveTo>
                <a:lnTo>
                  <a:pt x="440840" y="43291"/>
                </a:lnTo>
                <a:lnTo>
                  <a:pt x="440840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5" y="117356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3" y="104410"/>
                </a:lnTo>
                <a:lnTo>
                  <a:pt x="459552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5" h="118745">
                <a:moveTo>
                  <a:pt x="469649" y="103854"/>
                </a:moveTo>
                <a:lnTo>
                  <a:pt x="467035" y="104225"/>
                </a:lnTo>
                <a:lnTo>
                  <a:pt x="464928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5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5" h="118745">
                <a:moveTo>
                  <a:pt x="455165" y="2626"/>
                </a:moveTo>
                <a:lnTo>
                  <a:pt x="440840" y="11221"/>
                </a:lnTo>
                <a:lnTo>
                  <a:pt x="440840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8229" y="8409523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1"/>
                </a:moveTo>
                <a:lnTo>
                  <a:pt x="28942" y="30241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6" y="116719"/>
                </a:lnTo>
                <a:lnTo>
                  <a:pt x="29795" y="118576"/>
                </a:lnTo>
                <a:lnTo>
                  <a:pt x="36571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89" y="106798"/>
                </a:lnTo>
                <a:lnTo>
                  <a:pt x="26263" y="104106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89" y="42097"/>
                </a:lnTo>
                <a:lnTo>
                  <a:pt x="73703" y="42097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4" y="31315"/>
                </a:lnTo>
                <a:lnTo>
                  <a:pt x="41052" y="30241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7"/>
                </a:moveTo>
                <a:lnTo>
                  <a:pt x="43853" y="42097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8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7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3" y="30241"/>
                </a:moveTo>
                <a:lnTo>
                  <a:pt x="93952" y="53976"/>
                </a:lnTo>
                <a:lnTo>
                  <a:pt x="90670" y="74408"/>
                </a:lnTo>
                <a:lnTo>
                  <a:pt x="91358" y="84485"/>
                </a:lnTo>
                <a:lnTo>
                  <a:pt x="114388" y="115731"/>
                </a:lnTo>
                <a:lnTo>
                  <a:pt x="130523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9" y="109955"/>
                </a:lnTo>
                <a:lnTo>
                  <a:pt x="160432" y="106798"/>
                </a:lnTo>
                <a:lnTo>
                  <a:pt x="123321" y="106798"/>
                </a:lnTo>
                <a:lnTo>
                  <a:pt x="117334" y="104092"/>
                </a:lnTo>
                <a:lnTo>
                  <a:pt x="107842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50" y="55495"/>
                </a:lnTo>
                <a:lnTo>
                  <a:pt x="117346" y="44777"/>
                </a:lnTo>
                <a:lnTo>
                  <a:pt x="123321" y="42097"/>
                </a:lnTo>
                <a:lnTo>
                  <a:pt x="159512" y="42097"/>
                </a:lnTo>
                <a:lnTo>
                  <a:pt x="159173" y="41661"/>
                </a:lnTo>
                <a:lnTo>
                  <a:pt x="153211" y="36664"/>
                </a:lnTo>
                <a:lnTo>
                  <a:pt x="146449" y="33096"/>
                </a:lnTo>
                <a:lnTo>
                  <a:pt x="138886" y="30954"/>
                </a:lnTo>
                <a:lnTo>
                  <a:pt x="130523" y="30241"/>
                </a:lnTo>
                <a:close/>
              </a:path>
              <a:path w="323850" h="118745">
                <a:moveTo>
                  <a:pt x="159512" y="42097"/>
                </a:moveTo>
                <a:lnTo>
                  <a:pt x="137619" y="42097"/>
                </a:lnTo>
                <a:lnTo>
                  <a:pt x="143555" y="44790"/>
                </a:lnTo>
                <a:lnTo>
                  <a:pt x="153104" y="55561"/>
                </a:lnTo>
                <a:lnTo>
                  <a:pt x="155477" y="63431"/>
                </a:lnTo>
                <a:lnTo>
                  <a:pt x="155464" y="74408"/>
                </a:lnTo>
                <a:lnTo>
                  <a:pt x="155046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5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2" y="42097"/>
                </a:lnTo>
                <a:close/>
              </a:path>
              <a:path w="323850" h="118745">
                <a:moveTo>
                  <a:pt x="221355" y="30241"/>
                </a:moveTo>
                <a:lnTo>
                  <a:pt x="184783" y="53976"/>
                </a:lnTo>
                <a:lnTo>
                  <a:pt x="181502" y="74408"/>
                </a:lnTo>
                <a:lnTo>
                  <a:pt x="182190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3" y="116852"/>
                </a:lnTo>
                <a:lnTo>
                  <a:pt x="248151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1" y="55495"/>
                </a:lnTo>
                <a:lnTo>
                  <a:pt x="208177" y="44777"/>
                </a:lnTo>
                <a:lnTo>
                  <a:pt x="214153" y="42097"/>
                </a:lnTo>
                <a:lnTo>
                  <a:pt x="250344" y="42097"/>
                </a:lnTo>
                <a:lnTo>
                  <a:pt x="250004" y="41661"/>
                </a:lnTo>
                <a:lnTo>
                  <a:pt x="244042" y="36664"/>
                </a:lnTo>
                <a:lnTo>
                  <a:pt x="237280" y="33096"/>
                </a:lnTo>
                <a:lnTo>
                  <a:pt x="229718" y="30954"/>
                </a:lnTo>
                <a:lnTo>
                  <a:pt x="221355" y="30241"/>
                </a:lnTo>
                <a:close/>
              </a:path>
              <a:path w="323850" h="118745">
                <a:moveTo>
                  <a:pt x="250344" y="42097"/>
                </a:moveTo>
                <a:lnTo>
                  <a:pt x="228451" y="42097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9" y="63431"/>
                </a:lnTo>
                <a:lnTo>
                  <a:pt x="246296" y="74408"/>
                </a:lnTo>
                <a:lnTo>
                  <a:pt x="245878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5"/>
                </a:lnTo>
                <a:lnTo>
                  <a:pt x="260432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4" y="42097"/>
                </a:lnTo>
                <a:close/>
              </a:path>
              <a:path w="323850" h="118745">
                <a:moveTo>
                  <a:pt x="290500" y="32151"/>
                </a:moveTo>
                <a:lnTo>
                  <a:pt x="277536" y="32151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1"/>
                </a:lnTo>
                <a:lnTo>
                  <a:pt x="292740" y="60799"/>
                </a:lnTo>
                <a:lnTo>
                  <a:pt x="295408" y="52364"/>
                </a:lnTo>
                <a:lnTo>
                  <a:pt x="297196" y="49750"/>
                </a:lnTo>
                <a:lnTo>
                  <a:pt x="302210" y="45984"/>
                </a:lnTo>
                <a:lnTo>
                  <a:pt x="305038" y="45043"/>
                </a:lnTo>
                <a:lnTo>
                  <a:pt x="319908" y="45043"/>
                </a:lnTo>
                <a:lnTo>
                  <a:pt x="290500" y="44963"/>
                </a:lnTo>
                <a:lnTo>
                  <a:pt x="290500" y="32151"/>
                </a:lnTo>
                <a:close/>
              </a:path>
              <a:path w="323850" h="118745">
                <a:moveTo>
                  <a:pt x="319908" y="45043"/>
                </a:moveTo>
                <a:lnTo>
                  <a:pt x="311707" y="45043"/>
                </a:lnTo>
                <a:lnTo>
                  <a:pt x="315228" y="46078"/>
                </a:lnTo>
                <a:lnTo>
                  <a:pt x="318749" y="48146"/>
                </a:lnTo>
                <a:lnTo>
                  <a:pt x="319908" y="45043"/>
                </a:lnTo>
                <a:close/>
              </a:path>
              <a:path w="323850" h="118745">
                <a:moveTo>
                  <a:pt x="313760" y="30241"/>
                </a:moveTo>
                <a:lnTo>
                  <a:pt x="305545" y="30241"/>
                </a:lnTo>
                <a:lnTo>
                  <a:pt x="302464" y="31196"/>
                </a:lnTo>
                <a:lnTo>
                  <a:pt x="296863" y="35015"/>
                </a:lnTo>
                <a:lnTo>
                  <a:pt x="293808" y="38968"/>
                </a:lnTo>
                <a:lnTo>
                  <a:pt x="290500" y="44963"/>
                </a:lnTo>
                <a:lnTo>
                  <a:pt x="319938" y="44963"/>
                </a:lnTo>
                <a:lnTo>
                  <a:pt x="323710" y="34856"/>
                </a:lnTo>
                <a:lnTo>
                  <a:pt x="318696" y="31779"/>
                </a:lnTo>
                <a:lnTo>
                  <a:pt x="313760" y="3024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865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865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7" y="408441"/>
                </a:lnTo>
                <a:lnTo>
                  <a:pt x="1109727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6" y="408441"/>
                </a:lnTo>
                <a:lnTo>
                  <a:pt x="1109726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88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906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6925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0944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4963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9898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300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07021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1040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15059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9078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2309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77116" y="842997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44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8798" y="8314114"/>
            <a:ext cx="0" cy="161290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0"/>
                </a:moveTo>
                <a:lnTo>
                  <a:pt x="0" y="0"/>
                </a:lnTo>
                <a:lnTo>
                  <a:pt x="0" y="161020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27331" y="8463352"/>
            <a:ext cx="83185" cy="82550"/>
          </a:xfrm>
          <a:custGeom>
            <a:avLst/>
            <a:gdLst/>
            <a:ahLst/>
            <a:cxnLst/>
            <a:rect l="l" t="t" r="r" b="b"/>
            <a:pathLst>
              <a:path w="83184" h="82550">
                <a:moveTo>
                  <a:pt x="82934" y="0"/>
                </a:moveTo>
                <a:lnTo>
                  <a:pt x="0" y="0"/>
                </a:lnTo>
                <a:lnTo>
                  <a:pt x="41466" y="82474"/>
                </a:lnTo>
                <a:lnTo>
                  <a:pt x="8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6772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6" y="15757"/>
                </a:moveTo>
                <a:lnTo>
                  <a:pt x="38652" y="15757"/>
                </a:lnTo>
                <a:lnTo>
                  <a:pt x="38652" y="118656"/>
                </a:lnTo>
                <a:lnTo>
                  <a:pt x="54176" y="118656"/>
                </a:lnTo>
                <a:lnTo>
                  <a:pt x="54176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8" y="0"/>
                </a:moveTo>
                <a:lnTo>
                  <a:pt x="122485" y="15717"/>
                </a:lnTo>
                <a:lnTo>
                  <a:pt x="107001" y="59447"/>
                </a:lnTo>
                <a:lnTo>
                  <a:pt x="107388" y="67669"/>
                </a:lnTo>
                <a:lnTo>
                  <a:pt x="120825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6" y="105605"/>
                </a:lnTo>
                <a:lnTo>
                  <a:pt x="124096" y="73304"/>
                </a:lnTo>
                <a:lnTo>
                  <a:pt x="123005" y="51675"/>
                </a:lnTo>
                <a:lnTo>
                  <a:pt x="124232" y="44207"/>
                </a:lnTo>
                <a:lnTo>
                  <a:pt x="129141" y="29723"/>
                </a:lnTo>
                <a:lnTo>
                  <a:pt x="133395" y="23954"/>
                </a:lnTo>
                <a:lnTo>
                  <a:pt x="145506" y="15359"/>
                </a:lnTo>
                <a:lnTo>
                  <a:pt x="153042" y="13210"/>
                </a:lnTo>
                <a:lnTo>
                  <a:pt x="196843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3" y="2228"/>
                </a:lnTo>
                <a:lnTo>
                  <a:pt x="170831" y="557"/>
                </a:lnTo>
                <a:lnTo>
                  <a:pt x="162378" y="0"/>
                </a:lnTo>
                <a:close/>
              </a:path>
              <a:path w="320039" h="120650">
                <a:moveTo>
                  <a:pt x="195188" y="77751"/>
                </a:moveTo>
                <a:lnTo>
                  <a:pt x="193055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4" y="81651"/>
                </a:lnTo>
                <a:lnTo>
                  <a:pt x="195188" y="77751"/>
                </a:lnTo>
                <a:close/>
              </a:path>
              <a:path w="320039" h="120650">
                <a:moveTo>
                  <a:pt x="196843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8" y="29073"/>
                </a:lnTo>
                <a:lnTo>
                  <a:pt x="193428" y="37562"/>
                </a:lnTo>
                <a:lnTo>
                  <a:pt x="208713" y="33981"/>
                </a:lnTo>
                <a:lnTo>
                  <a:pt x="205897" y="26356"/>
                </a:lnTo>
                <a:lnTo>
                  <a:pt x="202171" y="19636"/>
                </a:lnTo>
                <a:lnTo>
                  <a:pt x="197534" y="13822"/>
                </a:lnTo>
                <a:lnTo>
                  <a:pt x="196843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8" y="1989"/>
                </a:lnTo>
                <a:lnTo>
                  <a:pt x="229958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3" y="71225"/>
                </a:lnTo>
                <a:lnTo>
                  <a:pt x="312635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50" y="15757"/>
                </a:lnTo>
                <a:lnTo>
                  <a:pt x="313571" y="14987"/>
                </a:lnTo>
                <a:lnTo>
                  <a:pt x="310437" y="11234"/>
                </a:lnTo>
                <a:lnTo>
                  <a:pt x="302648" y="5875"/>
                </a:lnTo>
                <a:lnTo>
                  <a:pt x="297820" y="4058"/>
                </a:lnTo>
                <a:lnTo>
                  <a:pt x="292058" y="3103"/>
                </a:lnTo>
                <a:lnTo>
                  <a:pt x="287950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50" y="15757"/>
                </a:moveTo>
                <a:lnTo>
                  <a:pt x="282535" y="15757"/>
                </a:lnTo>
                <a:lnTo>
                  <a:pt x="287362" y="16102"/>
                </a:lnTo>
                <a:lnTo>
                  <a:pt x="289977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1" y="27150"/>
                </a:lnTo>
                <a:lnTo>
                  <a:pt x="303502" y="31328"/>
                </a:lnTo>
                <a:lnTo>
                  <a:pt x="303502" y="42947"/>
                </a:lnTo>
                <a:lnTo>
                  <a:pt x="301393" y="48173"/>
                </a:lnTo>
                <a:lnTo>
                  <a:pt x="292966" y="55601"/>
                </a:lnTo>
                <a:lnTo>
                  <a:pt x="285842" y="57458"/>
                </a:lnTo>
                <a:lnTo>
                  <a:pt x="312635" y="57458"/>
                </a:lnTo>
                <a:lnTo>
                  <a:pt x="314150" y="55481"/>
                </a:lnTo>
                <a:lnTo>
                  <a:pt x="317126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20" y="24643"/>
                </a:lnTo>
                <a:lnTo>
                  <a:pt x="313950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1147" y="8796338"/>
            <a:ext cx="820419" cy="120650"/>
          </a:xfrm>
          <a:custGeom>
            <a:avLst/>
            <a:gdLst/>
            <a:ahLst/>
            <a:cxnLst/>
            <a:rect l="l" t="t" r="r" b="b"/>
            <a:pathLst>
              <a:path w="820419" h="120650">
                <a:moveTo>
                  <a:pt x="14245" y="91200"/>
                </a:moveTo>
                <a:lnTo>
                  <a:pt x="0" y="93429"/>
                </a:lnTo>
                <a:lnTo>
                  <a:pt x="1600" y="102395"/>
                </a:lnTo>
                <a:lnTo>
                  <a:pt x="5295" y="109159"/>
                </a:lnTo>
                <a:lnTo>
                  <a:pt x="36331" y="120566"/>
                </a:lnTo>
                <a:lnTo>
                  <a:pt x="43000" y="120566"/>
                </a:lnTo>
                <a:lnTo>
                  <a:pt x="48975" y="119412"/>
                </a:lnTo>
                <a:lnTo>
                  <a:pt x="59539" y="114796"/>
                </a:lnTo>
                <a:lnTo>
                  <a:pt x="63580" y="111533"/>
                </a:lnTo>
                <a:lnTo>
                  <a:pt x="65403" y="108788"/>
                </a:lnTo>
                <a:lnTo>
                  <a:pt x="29689" y="108788"/>
                </a:lnTo>
                <a:lnTo>
                  <a:pt x="24581" y="107276"/>
                </a:lnTo>
                <a:lnTo>
                  <a:pt x="17272" y="101228"/>
                </a:lnTo>
                <a:lnTo>
                  <a:pt x="15045" y="96877"/>
                </a:lnTo>
                <a:lnTo>
                  <a:pt x="14245" y="91200"/>
                </a:lnTo>
                <a:close/>
              </a:path>
              <a:path w="820419" h="120650">
                <a:moveTo>
                  <a:pt x="40360" y="32230"/>
                </a:moveTo>
                <a:lnTo>
                  <a:pt x="29262" y="32230"/>
                </a:lnTo>
                <a:lnTo>
                  <a:pt x="25114" y="32800"/>
                </a:lnTo>
                <a:lnTo>
                  <a:pt x="17379" y="35082"/>
                </a:lnTo>
                <a:lnTo>
                  <a:pt x="14324" y="36474"/>
                </a:lnTo>
                <a:lnTo>
                  <a:pt x="12084" y="38119"/>
                </a:lnTo>
                <a:lnTo>
                  <a:pt x="9096" y="40241"/>
                </a:lnTo>
                <a:lnTo>
                  <a:pt x="6735" y="42907"/>
                </a:lnTo>
                <a:lnTo>
                  <a:pt x="3268" y="49327"/>
                </a:lnTo>
                <a:lnTo>
                  <a:pt x="2400" y="52815"/>
                </a:lnTo>
                <a:lnTo>
                  <a:pt x="2400" y="60720"/>
                </a:lnTo>
                <a:lnTo>
                  <a:pt x="44654" y="84807"/>
                </a:lnTo>
                <a:lnTo>
                  <a:pt x="49563" y="86425"/>
                </a:lnTo>
                <a:lnTo>
                  <a:pt x="54364" y="89556"/>
                </a:lnTo>
                <a:lnTo>
                  <a:pt x="55778" y="92102"/>
                </a:lnTo>
                <a:lnTo>
                  <a:pt x="55778" y="98946"/>
                </a:lnTo>
                <a:lnTo>
                  <a:pt x="54177" y="102090"/>
                </a:lnTo>
                <a:lnTo>
                  <a:pt x="47775" y="107448"/>
                </a:lnTo>
                <a:lnTo>
                  <a:pt x="42867" y="108788"/>
                </a:lnTo>
                <a:lnTo>
                  <a:pt x="65403" y="108788"/>
                </a:lnTo>
                <a:lnTo>
                  <a:pt x="69181" y="103098"/>
                </a:lnTo>
                <a:lnTo>
                  <a:pt x="70475" y="98946"/>
                </a:lnTo>
                <a:lnTo>
                  <a:pt x="70582" y="88945"/>
                </a:lnTo>
                <a:lnTo>
                  <a:pt x="69435" y="84860"/>
                </a:lnTo>
                <a:lnTo>
                  <a:pt x="29289" y="65495"/>
                </a:lnTo>
                <a:lnTo>
                  <a:pt x="25048" y="64275"/>
                </a:lnTo>
                <a:lnTo>
                  <a:pt x="23607" y="63744"/>
                </a:lnTo>
                <a:lnTo>
                  <a:pt x="21100" y="62736"/>
                </a:lnTo>
                <a:lnTo>
                  <a:pt x="19259" y="61463"/>
                </a:lnTo>
                <a:lnTo>
                  <a:pt x="18085" y="59925"/>
                </a:lnTo>
                <a:lnTo>
                  <a:pt x="16912" y="58439"/>
                </a:lnTo>
                <a:lnTo>
                  <a:pt x="16325" y="56768"/>
                </a:lnTo>
                <a:lnTo>
                  <a:pt x="16325" y="51993"/>
                </a:lnTo>
                <a:lnTo>
                  <a:pt x="17739" y="49446"/>
                </a:lnTo>
                <a:lnTo>
                  <a:pt x="23394" y="45096"/>
                </a:lnTo>
                <a:lnTo>
                  <a:pt x="28115" y="44008"/>
                </a:lnTo>
                <a:lnTo>
                  <a:pt x="63269" y="44008"/>
                </a:lnTo>
                <a:lnTo>
                  <a:pt x="60019" y="39591"/>
                </a:lnTo>
                <a:lnTo>
                  <a:pt x="56297" y="37005"/>
                </a:lnTo>
                <a:lnTo>
                  <a:pt x="46215" y="33185"/>
                </a:lnTo>
                <a:lnTo>
                  <a:pt x="40360" y="32230"/>
                </a:lnTo>
                <a:close/>
              </a:path>
              <a:path w="820419" h="120650">
                <a:moveTo>
                  <a:pt x="63269" y="44008"/>
                </a:moveTo>
                <a:lnTo>
                  <a:pt x="40332" y="44008"/>
                </a:lnTo>
                <a:lnTo>
                  <a:pt x="44667" y="45228"/>
                </a:lnTo>
                <a:lnTo>
                  <a:pt x="50802" y="50110"/>
                </a:lnTo>
                <a:lnTo>
                  <a:pt x="52657" y="53505"/>
                </a:lnTo>
                <a:lnTo>
                  <a:pt x="53296" y="57855"/>
                </a:lnTo>
                <a:lnTo>
                  <a:pt x="67382" y="55946"/>
                </a:lnTo>
                <a:lnTo>
                  <a:pt x="66474" y="50481"/>
                </a:lnTo>
                <a:lnTo>
                  <a:pt x="64821" y="46117"/>
                </a:lnTo>
                <a:lnTo>
                  <a:pt x="63269" y="44008"/>
                </a:lnTo>
                <a:close/>
              </a:path>
              <a:path w="820419" h="120650">
                <a:moveTo>
                  <a:pt x="123586" y="32230"/>
                </a:moveTo>
                <a:lnTo>
                  <a:pt x="90105" y="50494"/>
                </a:lnTo>
                <a:lnTo>
                  <a:pt x="83954" y="76239"/>
                </a:lnTo>
                <a:lnTo>
                  <a:pt x="83981" y="78361"/>
                </a:lnTo>
                <a:lnTo>
                  <a:pt x="100761" y="114142"/>
                </a:lnTo>
                <a:lnTo>
                  <a:pt x="124386" y="120566"/>
                </a:lnTo>
                <a:lnTo>
                  <a:pt x="134256" y="120566"/>
                </a:lnTo>
                <a:lnTo>
                  <a:pt x="142365" y="118178"/>
                </a:lnTo>
                <a:lnTo>
                  <a:pt x="154852" y="108788"/>
                </a:lnTo>
                <a:lnTo>
                  <a:pt x="117371" y="108788"/>
                </a:lnTo>
                <a:lnTo>
                  <a:pt x="111449" y="106321"/>
                </a:lnTo>
                <a:lnTo>
                  <a:pt x="101953" y="96453"/>
                </a:lnTo>
                <a:lnTo>
                  <a:pt x="99311" y="89343"/>
                </a:lnTo>
                <a:lnTo>
                  <a:pt x="98778" y="80059"/>
                </a:lnTo>
                <a:lnTo>
                  <a:pt x="162158" y="80059"/>
                </a:lnTo>
                <a:lnTo>
                  <a:pt x="162238" y="76239"/>
                </a:lnTo>
                <a:lnTo>
                  <a:pt x="161694" y="68281"/>
                </a:lnTo>
                <a:lnTo>
                  <a:pt x="99579" y="68281"/>
                </a:lnTo>
                <a:lnTo>
                  <a:pt x="100058" y="60906"/>
                </a:lnTo>
                <a:lnTo>
                  <a:pt x="102552" y="55017"/>
                </a:lnTo>
                <a:lnTo>
                  <a:pt x="111570" y="46210"/>
                </a:lnTo>
                <a:lnTo>
                  <a:pt x="117131" y="44008"/>
                </a:lnTo>
                <a:lnTo>
                  <a:pt x="151612" y="44008"/>
                </a:lnTo>
                <a:lnTo>
                  <a:pt x="151435" y="43769"/>
                </a:lnTo>
                <a:lnTo>
                  <a:pt x="145643" y="38721"/>
                </a:lnTo>
                <a:lnTo>
                  <a:pt x="139071" y="35115"/>
                </a:lnTo>
                <a:lnTo>
                  <a:pt x="131719" y="32951"/>
                </a:lnTo>
                <a:lnTo>
                  <a:pt x="123586" y="32230"/>
                </a:lnTo>
                <a:close/>
              </a:path>
              <a:path w="820419" h="120650">
                <a:moveTo>
                  <a:pt x="146873" y="91439"/>
                </a:moveTo>
                <a:lnTo>
                  <a:pt x="144685" y="97487"/>
                </a:lnTo>
                <a:lnTo>
                  <a:pt x="141725" y="101891"/>
                </a:lnTo>
                <a:lnTo>
                  <a:pt x="134256" y="107408"/>
                </a:lnTo>
                <a:lnTo>
                  <a:pt x="129748" y="108788"/>
                </a:lnTo>
                <a:lnTo>
                  <a:pt x="154852" y="108788"/>
                </a:lnTo>
                <a:lnTo>
                  <a:pt x="155063" y="108629"/>
                </a:lnTo>
                <a:lnTo>
                  <a:pt x="159418" y="101891"/>
                </a:lnTo>
                <a:lnTo>
                  <a:pt x="161759" y="93269"/>
                </a:lnTo>
                <a:lnTo>
                  <a:pt x="146873" y="91439"/>
                </a:lnTo>
                <a:close/>
              </a:path>
              <a:path w="820419" h="120650">
                <a:moveTo>
                  <a:pt x="151612" y="44008"/>
                </a:moveTo>
                <a:lnTo>
                  <a:pt x="131055" y="44008"/>
                </a:lnTo>
                <a:lnTo>
                  <a:pt x="137004" y="46767"/>
                </a:lnTo>
                <a:lnTo>
                  <a:pt x="141591" y="52285"/>
                </a:lnTo>
                <a:lnTo>
                  <a:pt x="144579" y="55839"/>
                </a:lnTo>
                <a:lnTo>
                  <a:pt x="146393" y="61171"/>
                </a:lnTo>
                <a:lnTo>
                  <a:pt x="147033" y="68281"/>
                </a:lnTo>
                <a:lnTo>
                  <a:pt x="161694" y="68281"/>
                </a:lnTo>
                <a:lnTo>
                  <a:pt x="161562" y="66361"/>
                </a:lnTo>
                <a:lnTo>
                  <a:pt x="159537" y="57656"/>
                </a:lnTo>
                <a:lnTo>
                  <a:pt x="156161" y="50126"/>
                </a:lnTo>
                <a:lnTo>
                  <a:pt x="151612" y="44008"/>
                </a:lnTo>
                <a:close/>
              </a:path>
              <a:path w="820419" h="120650">
                <a:moveTo>
                  <a:pt x="192490" y="34140"/>
                </a:moveTo>
                <a:lnTo>
                  <a:pt x="179526" y="34140"/>
                </a:lnTo>
                <a:lnTo>
                  <a:pt x="179526" y="118656"/>
                </a:lnTo>
                <a:lnTo>
                  <a:pt x="193932" y="118656"/>
                </a:lnTo>
                <a:lnTo>
                  <a:pt x="194012" y="61410"/>
                </a:lnTo>
                <a:lnTo>
                  <a:pt x="196158" y="54327"/>
                </a:lnTo>
                <a:lnTo>
                  <a:pt x="205068" y="46581"/>
                </a:lnTo>
                <a:lnTo>
                  <a:pt x="206229" y="46157"/>
                </a:lnTo>
                <a:lnTo>
                  <a:pt x="192490" y="46157"/>
                </a:lnTo>
                <a:lnTo>
                  <a:pt x="192490" y="34140"/>
                </a:lnTo>
                <a:close/>
              </a:path>
              <a:path w="820419" h="120650">
                <a:moveTo>
                  <a:pt x="245078" y="44645"/>
                </a:moveTo>
                <a:lnTo>
                  <a:pt x="220340" y="44645"/>
                </a:lnTo>
                <a:lnTo>
                  <a:pt x="223688" y="45507"/>
                </a:lnTo>
                <a:lnTo>
                  <a:pt x="229396" y="48956"/>
                </a:lnTo>
                <a:lnTo>
                  <a:pt x="231383" y="51263"/>
                </a:lnTo>
                <a:lnTo>
                  <a:pt x="233623" y="57046"/>
                </a:lnTo>
                <a:lnTo>
                  <a:pt x="234183" y="61410"/>
                </a:lnTo>
                <a:lnTo>
                  <a:pt x="234183" y="118656"/>
                </a:lnTo>
                <a:lnTo>
                  <a:pt x="248589" y="118656"/>
                </a:lnTo>
                <a:lnTo>
                  <a:pt x="248589" y="60057"/>
                </a:lnTo>
                <a:lnTo>
                  <a:pt x="248322" y="55415"/>
                </a:lnTo>
                <a:lnTo>
                  <a:pt x="246935" y="48677"/>
                </a:lnTo>
                <a:lnTo>
                  <a:pt x="245440" y="45149"/>
                </a:lnTo>
                <a:lnTo>
                  <a:pt x="245078" y="44645"/>
                </a:lnTo>
                <a:close/>
              </a:path>
              <a:path w="820419" h="120650">
                <a:moveTo>
                  <a:pt x="224661" y="32230"/>
                </a:moveTo>
                <a:lnTo>
                  <a:pt x="219539" y="32230"/>
                </a:lnTo>
                <a:lnTo>
                  <a:pt x="211216" y="33100"/>
                </a:lnTo>
                <a:lnTo>
                  <a:pt x="203934" y="35712"/>
                </a:lnTo>
                <a:lnTo>
                  <a:pt x="197692" y="40064"/>
                </a:lnTo>
                <a:lnTo>
                  <a:pt x="192490" y="46157"/>
                </a:lnTo>
                <a:lnTo>
                  <a:pt x="206229" y="46157"/>
                </a:lnTo>
                <a:lnTo>
                  <a:pt x="210363" y="44645"/>
                </a:lnTo>
                <a:lnTo>
                  <a:pt x="245078" y="44645"/>
                </a:lnTo>
                <a:lnTo>
                  <a:pt x="241173" y="39207"/>
                </a:lnTo>
                <a:lnTo>
                  <a:pt x="237959" y="36806"/>
                </a:lnTo>
                <a:lnTo>
                  <a:pt x="229368" y="33145"/>
                </a:lnTo>
                <a:lnTo>
                  <a:pt x="224661" y="32230"/>
                </a:lnTo>
                <a:close/>
              </a:path>
              <a:path w="820419" h="120650">
                <a:moveTo>
                  <a:pt x="306210" y="32230"/>
                </a:moveTo>
                <a:lnTo>
                  <a:pt x="294099" y="32230"/>
                </a:lnTo>
                <a:lnTo>
                  <a:pt x="287777" y="34060"/>
                </a:lnTo>
                <a:lnTo>
                  <a:pt x="276466" y="41382"/>
                </a:lnTo>
                <a:lnTo>
                  <a:pt x="272226" y="46648"/>
                </a:lnTo>
                <a:lnTo>
                  <a:pt x="266571" y="60389"/>
                </a:lnTo>
                <a:lnTo>
                  <a:pt x="265157" y="68042"/>
                </a:lnTo>
                <a:lnTo>
                  <a:pt x="265157" y="85125"/>
                </a:lnTo>
                <a:lnTo>
                  <a:pt x="288724" y="118709"/>
                </a:lnTo>
                <a:lnTo>
                  <a:pt x="294953" y="120566"/>
                </a:lnTo>
                <a:lnTo>
                  <a:pt x="301728" y="120566"/>
                </a:lnTo>
                <a:lnTo>
                  <a:pt x="309096" y="119780"/>
                </a:lnTo>
                <a:lnTo>
                  <a:pt x="315513" y="117422"/>
                </a:lnTo>
                <a:lnTo>
                  <a:pt x="320980" y="113493"/>
                </a:lnTo>
                <a:lnTo>
                  <a:pt x="324843" y="108788"/>
                </a:lnTo>
                <a:lnTo>
                  <a:pt x="296846" y="108788"/>
                </a:lnTo>
                <a:lnTo>
                  <a:pt x="291421" y="106095"/>
                </a:lnTo>
                <a:lnTo>
                  <a:pt x="282255" y="95391"/>
                </a:lnTo>
                <a:lnTo>
                  <a:pt x="279961" y="87301"/>
                </a:lnTo>
                <a:lnTo>
                  <a:pt x="279961" y="76478"/>
                </a:lnTo>
                <a:lnTo>
                  <a:pt x="296046" y="44088"/>
                </a:lnTo>
                <a:lnTo>
                  <a:pt x="338860" y="44088"/>
                </a:lnTo>
                <a:lnTo>
                  <a:pt x="338860" y="43849"/>
                </a:lnTo>
                <a:lnTo>
                  <a:pt x="324536" y="43849"/>
                </a:lnTo>
                <a:lnTo>
                  <a:pt x="322028" y="40400"/>
                </a:lnTo>
                <a:lnTo>
                  <a:pt x="318774" y="37602"/>
                </a:lnTo>
                <a:lnTo>
                  <a:pt x="310770" y="33304"/>
                </a:lnTo>
                <a:lnTo>
                  <a:pt x="306210" y="32230"/>
                </a:lnTo>
                <a:close/>
              </a:path>
              <a:path w="820419" h="120650">
                <a:moveTo>
                  <a:pt x="338860" y="107992"/>
                </a:moveTo>
                <a:lnTo>
                  <a:pt x="325496" y="107992"/>
                </a:lnTo>
                <a:lnTo>
                  <a:pt x="325496" y="118656"/>
                </a:lnTo>
                <a:lnTo>
                  <a:pt x="338860" y="118656"/>
                </a:lnTo>
                <a:lnTo>
                  <a:pt x="338860" y="107992"/>
                </a:lnTo>
                <a:close/>
              </a:path>
              <a:path w="820419" h="120650">
                <a:moveTo>
                  <a:pt x="338860" y="44088"/>
                </a:moveTo>
                <a:lnTo>
                  <a:pt x="309010" y="44088"/>
                </a:lnTo>
                <a:lnTo>
                  <a:pt x="314532" y="46794"/>
                </a:lnTo>
                <a:lnTo>
                  <a:pt x="319014" y="52205"/>
                </a:lnTo>
                <a:lnTo>
                  <a:pt x="325736" y="88176"/>
                </a:lnTo>
                <a:lnTo>
                  <a:pt x="323535" y="95989"/>
                </a:lnTo>
                <a:lnTo>
                  <a:pt x="314733" y="106228"/>
                </a:lnTo>
                <a:lnTo>
                  <a:pt x="309384" y="108788"/>
                </a:lnTo>
                <a:lnTo>
                  <a:pt x="324843" y="108788"/>
                </a:lnTo>
                <a:lnTo>
                  <a:pt x="325496" y="107992"/>
                </a:lnTo>
                <a:lnTo>
                  <a:pt x="338860" y="107992"/>
                </a:lnTo>
                <a:lnTo>
                  <a:pt x="338860" y="44088"/>
                </a:lnTo>
                <a:close/>
              </a:path>
              <a:path w="820419" h="120650">
                <a:moveTo>
                  <a:pt x="338860" y="1989"/>
                </a:moveTo>
                <a:lnTo>
                  <a:pt x="324536" y="1989"/>
                </a:lnTo>
                <a:lnTo>
                  <a:pt x="324536" y="43849"/>
                </a:lnTo>
                <a:lnTo>
                  <a:pt x="338860" y="43849"/>
                </a:lnTo>
                <a:lnTo>
                  <a:pt x="338860" y="1989"/>
                </a:lnTo>
                <a:close/>
              </a:path>
              <a:path w="820419" h="120650">
                <a:moveTo>
                  <a:pt x="433369" y="108072"/>
                </a:moveTo>
                <a:lnTo>
                  <a:pt x="419890" y="108072"/>
                </a:lnTo>
                <a:lnTo>
                  <a:pt x="424577" y="113538"/>
                </a:lnTo>
                <a:lnTo>
                  <a:pt x="430073" y="117442"/>
                </a:lnTo>
                <a:lnTo>
                  <a:pt x="436380" y="119785"/>
                </a:lnTo>
                <a:lnTo>
                  <a:pt x="443497" y="120566"/>
                </a:lnTo>
                <a:lnTo>
                  <a:pt x="450790" y="119825"/>
                </a:lnTo>
                <a:lnTo>
                  <a:pt x="457542" y="117602"/>
                </a:lnTo>
                <a:lnTo>
                  <a:pt x="463755" y="113896"/>
                </a:lnTo>
                <a:lnTo>
                  <a:pt x="469339" y="108788"/>
                </a:lnTo>
                <a:lnTo>
                  <a:pt x="434561" y="108788"/>
                </a:lnTo>
                <a:lnTo>
                  <a:pt x="433369" y="108072"/>
                </a:lnTo>
                <a:close/>
              </a:path>
              <a:path w="820419" h="120650">
                <a:moveTo>
                  <a:pt x="420930" y="1989"/>
                </a:moveTo>
                <a:lnTo>
                  <a:pt x="406526" y="1989"/>
                </a:lnTo>
                <a:lnTo>
                  <a:pt x="406526" y="118656"/>
                </a:lnTo>
                <a:lnTo>
                  <a:pt x="419890" y="118656"/>
                </a:lnTo>
                <a:lnTo>
                  <a:pt x="419890" y="108072"/>
                </a:lnTo>
                <a:lnTo>
                  <a:pt x="433369" y="108072"/>
                </a:lnTo>
                <a:lnTo>
                  <a:pt x="428426" y="105101"/>
                </a:lnTo>
                <a:lnTo>
                  <a:pt x="421117" y="93216"/>
                </a:lnTo>
                <a:lnTo>
                  <a:pt x="419730" y="85895"/>
                </a:lnTo>
                <a:lnTo>
                  <a:pt x="419784" y="65283"/>
                </a:lnTo>
                <a:lnTo>
                  <a:pt x="422024" y="57604"/>
                </a:lnTo>
                <a:lnTo>
                  <a:pt x="431201" y="46727"/>
                </a:lnTo>
                <a:lnTo>
                  <a:pt x="436641" y="44008"/>
                </a:lnTo>
                <a:lnTo>
                  <a:pt x="470428" y="44008"/>
                </a:lnTo>
                <a:lnTo>
                  <a:pt x="470112" y="43610"/>
                </a:lnTo>
                <a:lnTo>
                  <a:pt x="420930" y="43610"/>
                </a:lnTo>
                <a:lnTo>
                  <a:pt x="420930" y="1989"/>
                </a:lnTo>
                <a:close/>
              </a:path>
              <a:path w="820419" h="120650">
                <a:moveTo>
                  <a:pt x="470428" y="44008"/>
                </a:moveTo>
                <a:lnTo>
                  <a:pt x="449179" y="44008"/>
                </a:lnTo>
                <a:lnTo>
                  <a:pt x="454501" y="46634"/>
                </a:lnTo>
                <a:lnTo>
                  <a:pt x="463304" y="57139"/>
                </a:lnTo>
                <a:lnTo>
                  <a:pt x="465505" y="65283"/>
                </a:lnTo>
                <a:lnTo>
                  <a:pt x="465505" y="87089"/>
                </a:lnTo>
                <a:lnTo>
                  <a:pt x="463211" y="95193"/>
                </a:lnTo>
                <a:lnTo>
                  <a:pt x="454035" y="106069"/>
                </a:lnTo>
                <a:lnTo>
                  <a:pt x="448593" y="108788"/>
                </a:lnTo>
                <a:lnTo>
                  <a:pt x="469339" y="108788"/>
                </a:lnTo>
                <a:lnTo>
                  <a:pt x="480229" y="69023"/>
                </a:lnTo>
                <a:lnTo>
                  <a:pt x="479377" y="63294"/>
                </a:lnTo>
                <a:lnTo>
                  <a:pt x="475962" y="52576"/>
                </a:lnTo>
                <a:lnTo>
                  <a:pt x="473601" y="48001"/>
                </a:lnTo>
                <a:lnTo>
                  <a:pt x="470428" y="44008"/>
                </a:lnTo>
                <a:close/>
              </a:path>
              <a:path w="820419" h="120650">
                <a:moveTo>
                  <a:pt x="449447" y="32230"/>
                </a:moveTo>
                <a:lnTo>
                  <a:pt x="444218" y="32230"/>
                </a:lnTo>
                <a:lnTo>
                  <a:pt x="437451" y="32941"/>
                </a:lnTo>
                <a:lnTo>
                  <a:pt x="431314" y="35075"/>
                </a:lnTo>
                <a:lnTo>
                  <a:pt x="425807" y="38631"/>
                </a:lnTo>
                <a:lnTo>
                  <a:pt x="420930" y="43610"/>
                </a:lnTo>
                <a:lnTo>
                  <a:pt x="470112" y="43610"/>
                </a:lnTo>
                <a:lnTo>
                  <a:pt x="467571" y="40414"/>
                </a:lnTo>
                <a:lnTo>
                  <a:pt x="463730" y="37469"/>
                </a:lnTo>
                <a:lnTo>
                  <a:pt x="454395" y="33278"/>
                </a:lnTo>
                <a:lnTo>
                  <a:pt x="449447" y="32230"/>
                </a:lnTo>
                <a:close/>
              </a:path>
              <a:path w="820419" h="120650">
                <a:moveTo>
                  <a:pt x="511522" y="34140"/>
                </a:moveTo>
                <a:lnTo>
                  <a:pt x="497118" y="34140"/>
                </a:lnTo>
                <a:lnTo>
                  <a:pt x="497179" y="93535"/>
                </a:lnTo>
                <a:lnTo>
                  <a:pt x="521152" y="120566"/>
                </a:lnTo>
                <a:lnTo>
                  <a:pt x="526166" y="120566"/>
                </a:lnTo>
                <a:lnTo>
                  <a:pt x="534244" y="119671"/>
                </a:lnTo>
                <a:lnTo>
                  <a:pt x="541431" y="116985"/>
                </a:lnTo>
                <a:lnTo>
                  <a:pt x="547729" y="112508"/>
                </a:lnTo>
                <a:lnTo>
                  <a:pt x="551419" y="108231"/>
                </a:lnTo>
                <a:lnTo>
                  <a:pt x="524726" y="108231"/>
                </a:lnTo>
                <a:lnTo>
                  <a:pt x="521099" y="107157"/>
                </a:lnTo>
                <a:lnTo>
                  <a:pt x="511522" y="88494"/>
                </a:lnTo>
                <a:lnTo>
                  <a:pt x="511522" y="34140"/>
                </a:lnTo>
                <a:close/>
              </a:path>
              <a:path w="820419" h="120650">
                <a:moveTo>
                  <a:pt x="566020" y="106241"/>
                </a:moveTo>
                <a:lnTo>
                  <a:pt x="553136" y="106241"/>
                </a:lnTo>
                <a:lnTo>
                  <a:pt x="553136" y="118656"/>
                </a:lnTo>
                <a:lnTo>
                  <a:pt x="566020" y="118656"/>
                </a:lnTo>
                <a:lnTo>
                  <a:pt x="566020" y="106241"/>
                </a:lnTo>
                <a:close/>
              </a:path>
              <a:path w="820419" h="120650">
                <a:moveTo>
                  <a:pt x="566020" y="34140"/>
                </a:moveTo>
                <a:lnTo>
                  <a:pt x="551614" y="34140"/>
                </a:lnTo>
                <a:lnTo>
                  <a:pt x="551614" y="86638"/>
                </a:lnTo>
                <a:lnTo>
                  <a:pt x="550828" y="92142"/>
                </a:lnTo>
                <a:lnTo>
                  <a:pt x="547680" y="99729"/>
                </a:lnTo>
                <a:lnTo>
                  <a:pt x="544999" y="102726"/>
                </a:lnTo>
                <a:lnTo>
                  <a:pt x="537423" y="107130"/>
                </a:lnTo>
                <a:lnTo>
                  <a:pt x="533368" y="108231"/>
                </a:lnTo>
                <a:lnTo>
                  <a:pt x="551419" y="108231"/>
                </a:lnTo>
                <a:lnTo>
                  <a:pt x="553136" y="106241"/>
                </a:lnTo>
                <a:lnTo>
                  <a:pt x="566020" y="106241"/>
                </a:lnTo>
                <a:lnTo>
                  <a:pt x="566020" y="34140"/>
                </a:lnTo>
                <a:close/>
              </a:path>
              <a:path w="820419" h="120650">
                <a:moveTo>
                  <a:pt x="606035" y="45282"/>
                </a:moveTo>
                <a:lnTo>
                  <a:pt x="591711" y="45282"/>
                </a:lnTo>
                <a:lnTo>
                  <a:pt x="591711" y="118656"/>
                </a:lnTo>
                <a:lnTo>
                  <a:pt x="606035" y="118656"/>
                </a:lnTo>
                <a:lnTo>
                  <a:pt x="606035" y="45282"/>
                </a:lnTo>
                <a:close/>
              </a:path>
              <a:path w="820419" h="120650">
                <a:moveTo>
                  <a:pt x="653425" y="45282"/>
                </a:moveTo>
                <a:lnTo>
                  <a:pt x="639101" y="45282"/>
                </a:lnTo>
                <a:lnTo>
                  <a:pt x="639101" y="118656"/>
                </a:lnTo>
                <a:lnTo>
                  <a:pt x="653425" y="118656"/>
                </a:lnTo>
                <a:lnTo>
                  <a:pt x="653425" y="45282"/>
                </a:lnTo>
                <a:close/>
              </a:path>
              <a:path w="820419" h="120650">
                <a:moveTo>
                  <a:pt x="622601" y="34140"/>
                </a:moveTo>
                <a:lnTo>
                  <a:pt x="578987" y="34140"/>
                </a:lnTo>
                <a:lnTo>
                  <a:pt x="578987" y="45282"/>
                </a:lnTo>
                <a:lnTo>
                  <a:pt x="622601" y="45282"/>
                </a:lnTo>
                <a:lnTo>
                  <a:pt x="622601" y="34140"/>
                </a:lnTo>
                <a:close/>
              </a:path>
              <a:path w="820419" h="120650">
                <a:moveTo>
                  <a:pt x="669991" y="34140"/>
                </a:moveTo>
                <a:lnTo>
                  <a:pt x="626377" y="34140"/>
                </a:lnTo>
                <a:lnTo>
                  <a:pt x="626377" y="45282"/>
                </a:lnTo>
                <a:lnTo>
                  <a:pt x="669991" y="45282"/>
                </a:lnTo>
                <a:lnTo>
                  <a:pt x="669991" y="34140"/>
                </a:lnTo>
                <a:close/>
              </a:path>
              <a:path w="820419" h="120650">
                <a:moveTo>
                  <a:pt x="619293" y="0"/>
                </a:moveTo>
                <a:lnTo>
                  <a:pt x="608942" y="0"/>
                </a:lnTo>
                <a:lnTo>
                  <a:pt x="604049" y="1153"/>
                </a:lnTo>
                <a:lnTo>
                  <a:pt x="597059" y="5769"/>
                </a:lnTo>
                <a:lnTo>
                  <a:pt x="594619" y="8780"/>
                </a:lnTo>
                <a:lnTo>
                  <a:pt x="592218" y="15253"/>
                </a:lnTo>
                <a:lnTo>
                  <a:pt x="591711" y="19471"/>
                </a:lnTo>
                <a:lnTo>
                  <a:pt x="591711" y="34140"/>
                </a:lnTo>
                <a:lnTo>
                  <a:pt x="606035" y="34140"/>
                </a:lnTo>
                <a:lnTo>
                  <a:pt x="606035" y="21248"/>
                </a:lnTo>
                <a:lnTo>
                  <a:pt x="606942" y="17773"/>
                </a:lnTo>
                <a:lnTo>
                  <a:pt x="610570" y="14059"/>
                </a:lnTo>
                <a:lnTo>
                  <a:pt x="613664" y="13131"/>
                </a:lnTo>
                <a:lnTo>
                  <a:pt x="626659" y="13131"/>
                </a:lnTo>
                <a:lnTo>
                  <a:pt x="628683" y="1432"/>
                </a:lnTo>
                <a:lnTo>
                  <a:pt x="623773" y="477"/>
                </a:lnTo>
                <a:lnTo>
                  <a:pt x="619293" y="0"/>
                </a:lnTo>
                <a:close/>
              </a:path>
              <a:path w="820419" h="120650">
                <a:moveTo>
                  <a:pt x="666683" y="0"/>
                </a:moveTo>
                <a:lnTo>
                  <a:pt x="656334" y="0"/>
                </a:lnTo>
                <a:lnTo>
                  <a:pt x="651438" y="1153"/>
                </a:lnTo>
                <a:lnTo>
                  <a:pt x="644449" y="5769"/>
                </a:lnTo>
                <a:lnTo>
                  <a:pt x="642008" y="8780"/>
                </a:lnTo>
                <a:lnTo>
                  <a:pt x="639608" y="15253"/>
                </a:lnTo>
                <a:lnTo>
                  <a:pt x="639101" y="19471"/>
                </a:lnTo>
                <a:lnTo>
                  <a:pt x="639101" y="34140"/>
                </a:lnTo>
                <a:lnTo>
                  <a:pt x="653425" y="34140"/>
                </a:lnTo>
                <a:lnTo>
                  <a:pt x="653425" y="21248"/>
                </a:lnTo>
                <a:lnTo>
                  <a:pt x="654332" y="17773"/>
                </a:lnTo>
                <a:lnTo>
                  <a:pt x="657960" y="14059"/>
                </a:lnTo>
                <a:lnTo>
                  <a:pt x="661054" y="13131"/>
                </a:lnTo>
                <a:lnTo>
                  <a:pt x="674049" y="13131"/>
                </a:lnTo>
                <a:lnTo>
                  <a:pt x="676072" y="1432"/>
                </a:lnTo>
                <a:lnTo>
                  <a:pt x="671165" y="477"/>
                </a:lnTo>
                <a:lnTo>
                  <a:pt x="666683" y="0"/>
                </a:lnTo>
                <a:close/>
              </a:path>
              <a:path w="820419" h="120650">
                <a:moveTo>
                  <a:pt x="626659" y="13131"/>
                </a:moveTo>
                <a:lnTo>
                  <a:pt x="620706" y="13131"/>
                </a:lnTo>
                <a:lnTo>
                  <a:pt x="623535" y="13396"/>
                </a:lnTo>
                <a:lnTo>
                  <a:pt x="626522" y="13926"/>
                </a:lnTo>
                <a:lnTo>
                  <a:pt x="626659" y="13131"/>
                </a:lnTo>
                <a:close/>
              </a:path>
              <a:path w="820419" h="120650">
                <a:moveTo>
                  <a:pt x="674049" y="13131"/>
                </a:moveTo>
                <a:lnTo>
                  <a:pt x="668096" y="13131"/>
                </a:lnTo>
                <a:lnTo>
                  <a:pt x="670925" y="13396"/>
                </a:lnTo>
                <a:lnTo>
                  <a:pt x="673912" y="13926"/>
                </a:lnTo>
                <a:lnTo>
                  <a:pt x="674049" y="13131"/>
                </a:lnTo>
                <a:close/>
              </a:path>
              <a:path w="820419" h="120650">
                <a:moveTo>
                  <a:pt x="717941" y="32230"/>
                </a:moveTo>
                <a:lnTo>
                  <a:pt x="684461" y="50494"/>
                </a:lnTo>
                <a:lnTo>
                  <a:pt x="678309" y="76239"/>
                </a:lnTo>
                <a:lnTo>
                  <a:pt x="678336" y="78361"/>
                </a:lnTo>
                <a:lnTo>
                  <a:pt x="695116" y="114142"/>
                </a:lnTo>
                <a:lnTo>
                  <a:pt x="718741" y="120566"/>
                </a:lnTo>
                <a:lnTo>
                  <a:pt x="728612" y="120566"/>
                </a:lnTo>
                <a:lnTo>
                  <a:pt x="736721" y="118179"/>
                </a:lnTo>
                <a:lnTo>
                  <a:pt x="749206" y="108788"/>
                </a:lnTo>
                <a:lnTo>
                  <a:pt x="711726" y="108788"/>
                </a:lnTo>
                <a:lnTo>
                  <a:pt x="705804" y="106321"/>
                </a:lnTo>
                <a:lnTo>
                  <a:pt x="696308" y="96453"/>
                </a:lnTo>
                <a:lnTo>
                  <a:pt x="693667" y="89343"/>
                </a:lnTo>
                <a:lnTo>
                  <a:pt x="693134" y="80059"/>
                </a:lnTo>
                <a:lnTo>
                  <a:pt x="756514" y="80059"/>
                </a:lnTo>
                <a:lnTo>
                  <a:pt x="756594" y="76239"/>
                </a:lnTo>
                <a:lnTo>
                  <a:pt x="756050" y="68281"/>
                </a:lnTo>
                <a:lnTo>
                  <a:pt x="693934" y="68281"/>
                </a:lnTo>
                <a:lnTo>
                  <a:pt x="694413" y="60906"/>
                </a:lnTo>
                <a:lnTo>
                  <a:pt x="696908" y="55017"/>
                </a:lnTo>
                <a:lnTo>
                  <a:pt x="705925" y="46210"/>
                </a:lnTo>
                <a:lnTo>
                  <a:pt x="711486" y="44008"/>
                </a:lnTo>
                <a:lnTo>
                  <a:pt x="745967" y="44008"/>
                </a:lnTo>
                <a:lnTo>
                  <a:pt x="745790" y="43770"/>
                </a:lnTo>
                <a:lnTo>
                  <a:pt x="739998" y="38721"/>
                </a:lnTo>
                <a:lnTo>
                  <a:pt x="733426" y="35115"/>
                </a:lnTo>
                <a:lnTo>
                  <a:pt x="726074" y="32951"/>
                </a:lnTo>
                <a:lnTo>
                  <a:pt x="717941" y="32230"/>
                </a:lnTo>
                <a:close/>
              </a:path>
              <a:path w="820419" h="120650">
                <a:moveTo>
                  <a:pt x="741228" y="91439"/>
                </a:moveTo>
                <a:lnTo>
                  <a:pt x="739041" y="97487"/>
                </a:lnTo>
                <a:lnTo>
                  <a:pt x="736081" y="101891"/>
                </a:lnTo>
                <a:lnTo>
                  <a:pt x="728612" y="107408"/>
                </a:lnTo>
                <a:lnTo>
                  <a:pt x="724103" y="108788"/>
                </a:lnTo>
                <a:lnTo>
                  <a:pt x="749206" y="108788"/>
                </a:lnTo>
                <a:lnTo>
                  <a:pt x="749418" y="108629"/>
                </a:lnTo>
                <a:lnTo>
                  <a:pt x="753773" y="101891"/>
                </a:lnTo>
                <a:lnTo>
                  <a:pt x="756114" y="93269"/>
                </a:lnTo>
                <a:lnTo>
                  <a:pt x="741228" y="91439"/>
                </a:lnTo>
                <a:close/>
              </a:path>
              <a:path w="820419" h="120650">
                <a:moveTo>
                  <a:pt x="745967" y="44008"/>
                </a:moveTo>
                <a:lnTo>
                  <a:pt x="725410" y="44008"/>
                </a:lnTo>
                <a:lnTo>
                  <a:pt x="731359" y="46767"/>
                </a:lnTo>
                <a:lnTo>
                  <a:pt x="735947" y="52285"/>
                </a:lnTo>
                <a:lnTo>
                  <a:pt x="738934" y="55839"/>
                </a:lnTo>
                <a:lnTo>
                  <a:pt x="740749" y="61171"/>
                </a:lnTo>
                <a:lnTo>
                  <a:pt x="741389" y="68281"/>
                </a:lnTo>
                <a:lnTo>
                  <a:pt x="756050" y="68281"/>
                </a:lnTo>
                <a:lnTo>
                  <a:pt x="755918" y="66361"/>
                </a:lnTo>
                <a:lnTo>
                  <a:pt x="753893" y="57657"/>
                </a:lnTo>
                <a:lnTo>
                  <a:pt x="750516" y="50126"/>
                </a:lnTo>
                <a:lnTo>
                  <a:pt x="745967" y="44008"/>
                </a:lnTo>
                <a:close/>
              </a:path>
              <a:path w="820419" h="120650">
                <a:moveTo>
                  <a:pt x="786686" y="34140"/>
                </a:moveTo>
                <a:lnTo>
                  <a:pt x="773722" y="34140"/>
                </a:lnTo>
                <a:lnTo>
                  <a:pt x="773722" y="118656"/>
                </a:lnTo>
                <a:lnTo>
                  <a:pt x="788127" y="118656"/>
                </a:lnTo>
                <a:lnTo>
                  <a:pt x="788127" y="68360"/>
                </a:lnTo>
                <a:lnTo>
                  <a:pt x="788927" y="62790"/>
                </a:lnTo>
                <a:lnTo>
                  <a:pt x="791595" y="54354"/>
                </a:lnTo>
                <a:lnTo>
                  <a:pt x="793382" y="51741"/>
                </a:lnTo>
                <a:lnTo>
                  <a:pt x="798396" y="47974"/>
                </a:lnTo>
                <a:lnTo>
                  <a:pt x="801224" y="47032"/>
                </a:lnTo>
                <a:lnTo>
                  <a:pt x="816094" y="47032"/>
                </a:lnTo>
                <a:lnTo>
                  <a:pt x="786686" y="46953"/>
                </a:lnTo>
                <a:lnTo>
                  <a:pt x="786686" y="34140"/>
                </a:lnTo>
                <a:close/>
              </a:path>
              <a:path w="820419" h="120650">
                <a:moveTo>
                  <a:pt x="816094" y="47032"/>
                </a:moveTo>
                <a:lnTo>
                  <a:pt x="807893" y="47032"/>
                </a:lnTo>
                <a:lnTo>
                  <a:pt x="811415" y="48067"/>
                </a:lnTo>
                <a:lnTo>
                  <a:pt x="814935" y="50136"/>
                </a:lnTo>
                <a:lnTo>
                  <a:pt x="816094" y="47032"/>
                </a:lnTo>
                <a:close/>
              </a:path>
              <a:path w="820419" h="120650">
                <a:moveTo>
                  <a:pt x="809948" y="32230"/>
                </a:moveTo>
                <a:lnTo>
                  <a:pt x="801731" y="32230"/>
                </a:lnTo>
                <a:lnTo>
                  <a:pt x="798650" y="33185"/>
                </a:lnTo>
                <a:lnTo>
                  <a:pt x="793048" y="37005"/>
                </a:lnTo>
                <a:lnTo>
                  <a:pt x="789993" y="40958"/>
                </a:lnTo>
                <a:lnTo>
                  <a:pt x="786686" y="46953"/>
                </a:lnTo>
                <a:lnTo>
                  <a:pt x="816123" y="46953"/>
                </a:lnTo>
                <a:lnTo>
                  <a:pt x="819897" y="36846"/>
                </a:lnTo>
                <a:lnTo>
                  <a:pt x="814882" y="33769"/>
                </a:lnTo>
                <a:lnTo>
                  <a:pt x="809948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9560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9561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53833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3" y="408441"/>
                </a:lnTo>
                <a:lnTo>
                  <a:pt x="1147243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3834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4" y="408441"/>
                </a:lnTo>
                <a:lnTo>
                  <a:pt x="1147244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445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48475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02494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56513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10532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6455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1857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7258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660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80628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34647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8866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2685" y="84358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2520" y="84064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0"/>
                </a:lnTo>
                <a:lnTo>
                  <a:pt x="0" y="139419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69204" y="8314114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0493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5" y="15757"/>
                </a:moveTo>
                <a:lnTo>
                  <a:pt x="38651" y="15757"/>
                </a:lnTo>
                <a:lnTo>
                  <a:pt x="38651" y="118656"/>
                </a:lnTo>
                <a:lnTo>
                  <a:pt x="54175" y="118656"/>
                </a:lnTo>
                <a:lnTo>
                  <a:pt x="54175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7" y="0"/>
                </a:moveTo>
                <a:lnTo>
                  <a:pt x="122485" y="15717"/>
                </a:lnTo>
                <a:lnTo>
                  <a:pt x="107000" y="59447"/>
                </a:lnTo>
                <a:lnTo>
                  <a:pt x="107387" y="67669"/>
                </a:lnTo>
                <a:lnTo>
                  <a:pt x="120824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5" y="105605"/>
                </a:lnTo>
                <a:lnTo>
                  <a:pt x="124095" y="73304"/>
                </a:lnTo>
                <a:lnTo>
                  <a:pt x="123004" y="51675"/>
                </a:lnTo>
                <a:lnTo>
                  <a:pt x="124232" y="44207"/>
                </a:lnTo>
                <a:lnTo>
                  <a:pt x="129139" y="29723"/>
                </a:lnTo>
                <a:lnTo>
                  <a:pt x="133394" y="23954"/>
                </a:lnTo>
                <a:lnTo>
                  <a:pt x="145506" y="15359"/>
                </a:lnTo>
                <a:lnTo>
                  <a:pt x="153041" y="13210"/>
                </a:lnTo>
                <a:lnTo>
                  <a:pt x="196842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2" y="2228"/>
                </a:lnTo>
                <a:lnTo>
                  <a:pt x="170830" y="557"/>
                </a:lnTo>
                <a:lnTo>
                  <a:pt x="162377" y="0"/>
                </a:lnTo>
                <a:close/>
              </a:path>
              <a:path w="320039" h="120650">
                <a:moveTo>
                  <a:pt x="195187" y="77751"/>
                </a:moveTo>
                <a:lnTo>
                  <a:pt x="193053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3" y="81651"/>
                </a:lnTo>
                <a:lnTo>
                  <a:pt x="195187" y="77751"/>
                </a:lnTo>
                <a:close/>
              </a:path>
              <a:path w="320039" h="120650">
                <a:moveTo>
                  <a:pt x="196842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7" y="29073"/>
                </a:lnTo>
                <a:lnTo>
                  <a:pt x="193427" y="37562"/>
                </a:lnTo>
                <a:lnTo>
                  <a:pt x="208711" y="33981"/>
                </a:lnTo>
                <a:lnTo>
                  <a:pt x="205896" y="26356"/>
                </a:lnTo>
                <a:lnTo>
                  <a:pt x="202170" y="19636"/>
                </a:lnTo>
                <a:lnTo>
                  <a:pt x="197533" y="13822"/>
                </a:lnTo>
                <a:lnTo>
                  <a:pt x="196842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7" y="1989"/>
                </a:lnTo>
                <a:lnTo>
                  <a:pt x="229957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2" y="71225"/>
                </a:lnTo>
                <a:lnTo>
                  <a:pt x="312634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48" y="15757"/>
                </a:lnTo>
                <a:lnTo>
                  <a:pt x="313570" y="14987"/>
                </a:lnTo>
                <a:lnTo>
                  <a:pt x="310437" y="11234"/>
                </a:lnTo>
                <a:lnTo>
                  <a:pt x="302647" y="5875"/>
                </a:lnTo>
                <a:lnTo>
                  <a:pt x="297818" y="4058"/>
                </a:lnTo>
                <a:lnTo>
                  <a:pt x="292056" y="3103"/>
                </a:lnTo>
                <a:lnTo>
                  <a:pt x="287949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48" y="15757"/>
                </a:moveTo>
                <a:lnTo>
                  <a:pt x="282534" y="15757"/>
                </a:lnTo>
                <a:lnTo>
                  <a:pt x="287362" y="16102"/>
                </a:lnTo>
                <a:lnTo>
                  <a:pt x="289976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0" y="27150"/>
                </a:lnTo>
                <a:lnTo>
                  <a:pt x="303500" y="31328"/>
                </a:lnTo>
                <a:lnTo>
                  <a:pt x="303500" y="42947"/>
                </a:lnTo>
                <a:lnTo>
                  <a:pt x="301393" y="48173"/>
                </a:lnTo>
                <a:lnTo>
                  <a:pt x="292964" y="55601"/>
                </a:lnTo>
                <a:lnTo>
                  <a:pt x="285842" y="57458"/>
                </a:lnTo>
                <a:lnTo>
                  <a:pt x="312634" y="57458"/>
                </a:lnTo>
                <a:lnTo>
                  <a:pt x="314149" y="55481"/>
                </a:lnTo>
                <a:lnTo>
                  <a:pt x="317125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19" y="24643"/>
                </a:lnTo>
                <a:lnTo>
                  <a:pt x="313948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35561" y="8796338"/>
            <a:ext cx="986155" cy="120650"/>
          </a:xfrm>
          <a:custGeom>
            <a:avLst/>
            <a:gdLst/>
            <a:ahLst/>
            <a:cxnLst/>
            <a:rect l="l" t="t" r="r" b="b"/>
            <a:pathLst>
              <a:path w="986154" h="120650">
                <a:moveTo>
                  <a:pt x="12964" y="34140"/>
                </a:moveTo>
                <a:lnTo>
                  <a:pt x="0" y="34140"/>
                </a:lnTo>
                <a:lnTo>
                  <a:pt x="0" y="118656"/>
                </a:lnTo>
                <a:lnTo>
                  <a:pt x="14404" y="118656"/>
                </a:lnTo>
                <a:lnTo>
                  <a:pt x="14404" y="68360"/>
                </a:lnTo>
                <a:lnTo>
                  <a:pt x="15205" y="62789"/>
                </a:lnTo>
                <a:lnTo>
                  <a:pt x="17872" y="54354"/>
                </a:lnTo>
                <a:lnTo>
                  <a:pt x="19659" y="51741"/>
                </a:lnTo>
                <a:lnTo>
                  <a:pt x="24674" y="47974"/>
                </a:lnTo>
                <a:lnTo>
                  <a:pt x="27503" y="47032"/>
                </a:lnTo>
                <a:lnTo>
                  <a:pt x="42372" y="47032"/>
                </a:lnTo>
                <a:lnTo>
                  <a:pt x="12964" y="46953"/>
                </a:lnTo>
                <a:lnTo>
                  <a:pt x="12964" y="34140"/>
                </a:lnTo>
                <a:close/>
              </a:path>
              <a:path w="986154" h="120650">
                <a:moveTo>
                  <a:pt x="42372" y="47032"/>
                </a:moveTo>
                <a:lnTo>
                  <a:pt x="34171" y="47032"/>
                </a:lnTo>
                <a:lnTo>
                  <a:pt x="37692" y="48067"/>
                </a:lnTo>
                <a:lnTo>
                  <a:pt x="41214" y="50136"/>
                </a:lnTo>
                <a:lnTo>
                  <a:pt x="42372" y="47032"/>
                </a:lnTo>
                <a:close/>
              </a:path>
              <a:path w="986154" h="120650">
                <a:moveTo>
                  <a:pt x="36225" y="32230"/>
                </a:moveTo>
                <a:lnTo>
                  <a:pt x="28008" y="32230"/>
                </a:lnTo>
                <a:lnTo>
                  <a:pt x="24928" y="33185"/>
                </a:lnTo>
                <a:lnTo>
                  <a:pt x="19325" y="37005"/>
                </a:lnTo>
                <a:lnTo>
                  <a:pt x="16271" y="40958"/>
                </a:lnTo>
                <a:lnTo>
                  <a:pt x="12964" y="46953"/>
                </a:lnTo>
                <a:lnTo>
                  <a:pt x="42402" y="46953"/>
                </a:lnTo>
                <a:lnTo>
                  <a:pt x="46174" y="36846"/>
                </a:lnTo>
                <a:lnTo>
                  <a:pt x="41160" y="33769"/>
                </a:lnTo>
                <a:lnTo>
                  <a:pt x="36225" y="32230"/>
                </a:lnTo>
                <a:close/>
              </a:path>
              <a:path w="986154" h="120650">
                <a:moveTo>
                  <a:pt x="90340" y="32230"/>
                </a:moveTo>
                <a:lnTo>
                  <a:pt x="56859" y="50494"/>
                </a:lnTo>
                <a:lnTo>
                  <a:pt x="50707" y="76239"/>
                </a:lnTo>
                <a:lnTo>
                  <a:pt x="50735" y="78361"/>
                </a:lnTo>
                <a:lnTo>
                  <a:pt x="67515" y="114142"/>
                </a:lnTo>
                <a:lnTo>
                  <a:pt x="91141" y="120566"/>
                </a:lnTo>
                <a:lnTo>
                  <a:pt x="101010" y="120566"/>
                </a:lnTo>
                <a:lnTo>
                  <a:pt x="109119" y="118178"/>
                </a:lnTo>
                <a:lnTo>
                  <a:pt x="121605" y="108788"/>
                </a:lnTo>
                <a:lnTo>
                  <a:pt x="84124" y="108788"/>
                </a:lnTo>
                <a:lnTo>
                  <a:pt x="78202" y="106321"/>
                </a:lnTo>
                <a:lnTo>
                  <a:pt x="68706" y="96453"/>
                </a:lnTo>
                <a:lnTo>
                  <a:pt x="66065" y="89343"/>
                </a:lnTo>
                <a:lnTo>
                  <a:pt x="65531" y="80059"/>
                </a:lnTo>
                <a:lnTo>
                  <a:pt x="128912" y="80059"/>
                </a:lnTo>
                <a:lnTo>
                  <a:pt x="128992" y="76239"/>
                </a:lnTo>
                <a:lnTo>
                  <a:pt x="128448" y="68281"/>
                </a:lnTo>
                <a:lnTo>
                  <a:pt x="66332" y="68281"/>
                </a:lnTo>
                <a:lnTo>
                  <a:pt x="66813" y="60906"/>
                </a:lnTo>
                <a:lnTo>
                  <a:pt x="69306" y="55017"/>
                </a:lnTo>
                <a:lnTo>
                  <a:pt x="78323" y="46210"/>
                </a:lnTo>
                <a:lnTo>
                  <a:pt x="83884" y="44008"/>
                </a:lnTo>
                <a:lnTo>
                  <a:pt x="118366" y="44008"/>
                </a:lnTo>
                <a:lnTo>
                  <a:pt x="118188" y="43769"/>
                </a:lnTo>
                <a:lnTo>
                  <a:pt x="112397" y="38721"/>
                </a:lnTo>
                <a:lnTo>
                  <a:pt x="105825" y="35115"/>
                </a:lnTo>
                <a:lnTo>
                  <a:pt x="98473" y="32951"/>
                </a:lnTo>
                <a:lnTo>
                  <a:pt x="90340" y="32230"/>
                </a:lnTo>
                <a:close/>
              </a:path>
              <a:path w="986154" h="120650">
                <a:moveTo>
                  <a:pt x="113628" y="91439"/>
                </a:moveTo>
                <a:lnTo>
                  <a:pt x="111441" y="97487"/>
                </a:lnTo>
                <a:lnTo>
                  <a:pt x="108479" y="101891"/>
                </a:lnTo>
                <a:lnTo>
                  <a:pt x="101010" y="107408"/>
                </a:lnTo>
                <a:lnTo>
                  <a:pt x="96502" y="108788"/>
                </a:lnTo>
                <a:lnTo>
                  <a:pt x="121605" y="108788"/>
                </a:lnTo>
                <a:lnTo>
                  <a:pt x="121817" y="108629"/>
                </a:lnTo>
                <a:lnTo>
                  <a:pt x="126172" y="101891"/>
                </a:lnTo>
                <a:lnTo>
                  <a:pt x="128512" y="93269"/>
                </a:lnTo>
                <a:lnTo>
                  <a:pt x="113628" y="91439"/>
                </a:lnTo>
                <a:close/>
              </a:path>
              <a:path w="986154" h="120650">
                <a:moveTo>
                  <a:pt x="118366" y="44008"/>
                </a:moveTo>
                <a:lnTo>
                  <a:pt x="97810" y="44008"/>
                </a:lnTo>
                <a:lnTo>
                  <a:pt x="103757" y="46767"/>
                </a:lnTo>
                <a:lnTo>
                  <a:pt x="108346" y="52285"/>
                </a:lnTo>
                <a:lnTo>
                  <a:pt x="111333" y="55839"/>
                </a:lnTo>
                <a:lnTo>
                  <a:pt x="113146" y="61171"/>
                </a:lnTo>
                <a:lnTo>
                  <a:pt x="113788" y="68281"/>
                </a:lnTo>
                <a:lnTo>
                  <a:pt x="128448" y="68281"/>
                </a:lnTo>
                <a:lnTo>
                  <a:pt x="128317" y="66361"/>
                </a:lnTo>
                <a:lnTo>
                  <a:pt x="126291" y="57656"/>
                </a:lnTo>
                <a:lnTo>
                  <a:pt x="122915" y="50126"/>
                </a:lnTo>
                <a:lnTo>
                  <a:pt x="118366" y="44008"/>
                </a:lnTo>
                <a:close/>
              </a:path>
              <a:path w="986154" h="120650">
                <a:moveTo>
                  <a:pt x="189842" y="32230"/>
                </a:moveTo>
                <a:lnTo>
                  <a:pt x="173302" y="32230"/>
                </a:lnTo>
                <a:lnTo>
                  <a:pt x="166540" y="33941"/>
                </a:lnTo>
                <a:lnTo>
                  <a:pt x="154110" y="40785"/>
                </a:lnTo>
                <a:lnTo>
                  <a:pt x="149481" y="45918"/>
                </a:lnTo>
                <a:lnTo>
                  <a:pt x="143399" y="59606"/>
                </a:lnTo>
                <a:lnTo>
                  <a:pt x="141879" y="67591"/>
                </a:lnTo>
                <a:lnTo>
                  <a:pt x="141879" y="76716"/>
                </a:lnTo>
                <a:lnTo>
                  <a:pt x="158212" y="114187"/>
                </a:lnTo>
                <a:lnTo>
                  <a:pt x="180531" y="120566"/>
                </a:lnTo>
                <a:lnTo>
                  <a:pt x="189815" y="120566"/>
                </a:lnTo>
                <a:lnTo>
                  <a:pt x="197643" y="117820"/>
                </a:lnTo>
                <a:lnTo>
                  <a:pt x="204019" y="112329"/>
                </a:lnTo>
                <a:lnTo>
                  <a:pt x="207415" y="108788"/>
                </a:lnTo>
                <a:lnTo>
                  <a:pt x="173329" y="108788"/>
                </a:lnTo>
                <a:lnTo>
                  <a:pt x="167620" y="106215"/>
                </a:lnTo>
                <a:lnTo>
                  <a:pt x="156684" y="76318"/>
                </a:lnTo>
                <a:lnTo>
                  <a:pt x="157110" y="68487"/>
                </a:lnTo>
                <a:lnTo>
                  <a:pt x="173916" y="44008"/>
                </a:lnTo>
                <a:lnTo>
                  <a:pt x="209225" y="44008"/>
                </a:lnTo>
                <a:lnTo>
                  <a:pt x="209127" y="43836"/>
                </a:lnTo>
                <a:lnTo>
                  <a:pt x="197391" y="34551"/>
                </a:lnTo>
                <a:lnTo>
                  <a:pt x="189842" y="32230"/>
                </a:lnTo>
                <a:close/>
              </a:path>
              <a:path w="986154" h="120650">
                <a:moveTo>
                  <a:pt x="201738" y="87699"/>
                </a:moveTo>
                <a:lnTo>
                  <a:pt x="200724" y="94861"/>
                </a:lnTo>
                <a:lnTo>
                  <a:pt x="198324" y="100166"/>
                </a:lnTo>
                <a:lnTo>
                  <a:pt x="190748" y="107064"/>
                </a:lnTo>
                <a:lnTo>
                  <a:pt x="186027" y="108788"/>
                </a:lnTo>
                <a:lnTo>
                  <a:pt x="207415" y="108788"/>
                </a:lnTo>
                <a:lnTo>
                  <a:pt x="208348" y="107815"/>
                </a:lnTo>
                <a:lnTo>
                  <a:pt x="211771" y="102511"/>
                </a:lnTo>
                <a:lnTo>
                  <a:pt x="214290" y="96415"/>
                </a:lnTo>
                <a:lnTo>
                  <a:pt x="215903" y="89529"/>
                </a:lnTo>
                <a:lnTo>
                  <a:pt x="201738" y="87699"/>
                </a:lnTo>
                <a:close/>
              </a:path>
              <a:path w="986154" h="120650">
                <a:moveTo>
                  <a:pt x="209225" y="44008"/>
                </a:moveTo>
                <a:lnTo>
                  <a:pt x="185973" y="44008"/>
                </a:lnTo>
                <a:lnTo>
                  <a:pt x="190068" y="45441"/>
                </a:lnTo>
                <a:lnTo>
                  <a:pt x="196843" y="51170"/>
                </a:lnTo>
                <a:lnTo>
                  <a:pt x="199204" y="55441"/>
                </a:lnTo>
                <a:lnTo>
                  <a:pt x="200538" y="61118"/>
                </a:lnTo>
                <a:lnTo>
                  <a:pt x="214542" y="58970"/>
                </a:lnTo>
                <a:lnTo>
                  <a:pt x="212888" y="50428"/>
                </a:lnTo>
                <a:lnTo>
                  <a:pt x="209225" y="44008"/>
                </a:lnTo>
                <a:close/>
              </a:path>
              <a:path w="986154" h="120650">
                <a:moveTo>
                  <a:pt x="264105" y="32230"/>
                </a:moveTo>
                <a:lnTo>
                  <a:pt x="230625" y="50494"/>
                </a:lnTo>
                <a:lnTo>
                  <a:pt x="224472" y="76239"/>
                </a:lnTo>
                <a:lnTo>
                  <a:pt x="224500" y="78361"/>
                </a:lnTo>
                <a:lnTo>
                  <a:pt x="241280" y="114142"/>
                </a:lnTo>
                <a:lnTo>
                  <a:pt x="264905" y="120566"/>
                </a:lnTo>
                <a:lnTo>
                  <a:pt x="274775" y="120566"/>
                </a:lnTo>
                <a:lnTo>
                  <a:pt x="282884" y="118179"/>
                </a:lnTo>
                <a:lnTo>
                  <a:pt x="295369" y="108788"/>
                </a:lnTo>
                <a:lnTo>
                  <a:pt x="257890" y="108788"/>
                </a:lnTo>
                <a:lnTo>
                  <a:pt x="251967" y="106321"/>
                </a:lnTo>
                <a:lnTo>
                  <a:pt x="242472" y="96453"/>
                </a:lnTo>
                <a:lnTo>
                  <a:pt x="239830" y="89343"/>
                </a:lnTo>
                <a:lnTo>
                  <a:pt x="239298" y="80059"/>
                </a:lnTo>
                <a:lnTo>
                  <a:pt x="302677" y="80059"/>
                </a:lnTo>
                <a:lnTo>
                  <a:pt x="302757" y="76239"/>
                </a:lnTo>
                <a:lnTo>
                  <a:pt x="302213" y="68281"/>
                </a:lnTo>
                <a:lnTo>
                  <a:pt x="240097" y="68281"/>
                </a:lnTo>
                <a:lnTo>
                  <a:pt x="240577" y="60906"/>
                </a:lnTo>
                <a:lnTo>
                  <a:pt x="243072" y="55017"/>
                </a:lnTo>
                <a:lnTo>
                  <a:pt x="252087" y="46210"/>
                </a:lnTo>
                <a:lnTo>
                  <a:pt x="257649" y="44008"/>
                </a:lnTo>
                <a:lnTo>
                  <a:pt x="292131" y="44008"/>
                </a:lnTo>
                <a:lnTo>
                  <a:pt x="291953" y="43769"/>
                </a:lnTo>
                <a:lnTo>
                  <a:pt x="286162" y="38721"/>
                </a:lnTo>
                <a:lnTo>
                  <a:pt x="279590" y="35115"/>
                </a:lnTo>
                <a:lnTo>
                  <a:pt x="272238" y="32951"/>
                </a:lnTo>
                <a:lnTo>
                  <a:pt x="264105" y="32230"/>
                </a:lnTo>
                <a:close/>
              </a:path>
              <a:path w="986154" h="120650">
                <a:moveTo>
                  <a:pt x="287392" y="91439"/>
                </a:moveTo>
                <a:lnTo>
                  <a:pt x="285206" y="97487"/>
                </a:lnTo>
                <a:lnTo>
                  <a:pt x="282244" y="101891"/>
                </a:lnTo>
                <a:lnTo>
                  <a:pt x="274775" y="107408"/>
                </a:lnTo>
                <a:lnTo>
                  <a:pt x="270267" y="108788"/>
                </a:lnTo>
                <a:lnTo>
                  <a:pt x="295369" y="108788"/>
                </a:lnTo>
                <a:lnTo>
                  <a:pt x="295581" y="108629"/>
                </a:lnTo>
                <a:lnTo>
                  <a:pt x="299936" y="101891"/>
                </a:lnTo>
                <a:lnTo>
                  <a:pt x="302277" y="93269"/>
                </a:lnTo>
                <a:lnTo>
                  <a:pt x="287392" y="91439"/>
                </a:lnTo>
                <a:close/>
              </a:path>
              <a:path w="986154" h="120650">
                <a:moveTo>
                  <a:pt x="292131" y="44008"/>
                </a:moveTo>
                <a:lnTo>
                  <a:pt x="271574" y="44008"/>
                </a:lnTo>
                <a:lnTo>
                  <a:pt x="277522" y="46767"/>
                </a:lnTo>
                <a:lnTo>
                  <a:pt x="282111" y="52285"/>
                </a:lnTo>
                <a:lnTo>
                  <a:pt x="285098" y="55839"/>
                </a:lnTo>
                <a:lnTo>
                  <a:pt x="286913" y="61171"/>
                </a:lnTo>
                <a:lnTo>
                  <a:pt x="287552" y="68281"/>
                </a:lnTo>
                <a:lnTo>
                  <a:pt x="302213" y="68281"/>
                </a:lnTo>
                <a:lnTo>
                  <a:pt x="302082" y="66361"/>
                </a:lnTo>
                <a:lnTo>
                  <a:pt x="300056" y="57656"/>
                </a:lnTo>
                <a:lnTo>
                  <a:pt x="296680" y="50126"/>
                </a:lnTo>
                <a:lnTo>
                  <a:pt x="292131" y="44008"/>
                </a:lnTo>
                <a:close/>
              </a:path>
              <a:path w="986154" h="120650">
                <a:moveTo>
                  <a:pt x="334530" y="1989"/>
                </a:moveTo>
                <a:lnTo>
                  <a:pt x="320125" y="1989"/>
                </a:lnTo>
                <a:lnTo>
                  <a:pt x="320125" y="18462"/>
                </a:lnTo>
                <a:lnTo>
                  <a:pt x="334530" y="18462"/>
                </a:lnTo>
                <a:lnTo>
                  <a:pt x="334530" y="1989"/>
                </a:lnTo>
                <a:close/>
              </a:path>
              <a:path w="986154" h="120650">
                <a:moveTo>
                  <a:pt x="334530" y="34140"/>
                </a:moveTo>
                <a:lnTo>
                  <a:pt x="320125" y="34140"/>
                </a:lnTo>
                <a:lnTo>
                  <a:pt x="320125" y="118656"/>
                </a:lnTo>
                <a:lnTo>
                  <a:pt x="334530" y="118656"/>
                </a:lnTo>
                <a:lnTo>
                  <a:pt x="334530" y="34140"/>
                </a:lnTo>
                <a:close/>
              </a:path>
              <a:path w="986154" h="120650">
                <a:moveTo>
                  <a:pt x="346866" y="34140"/>
                </a:moveTo>
                <a:lnTo>
                  <a:pt x="379196" y="118656"/>
                </a:lnTo>
                <a:lnTo>
                  <a:pt x="392640" y="118656"/>
                </a:lnTo>
                <a:lnTo>
                  <a:pt x="399062" y="101785"/>
                </a:lnTo>
                <a:lnTo>
                  <a:pt x="385758" y="101785"/>
                </a:lnTo>
                <a:lnTo>
                  <a:pt x="384103" y="95896"/>
                </a:lnTo>
                <a:lnTo>
                  <a:pt x="382291" y="90219"/>
                </a:lnTo>
                <a:lnTo>
                  <a:pt x="362071" y="34140"/>
                </a:lnTo>
                <a:lnTo>
                  <a:pt x="346866" y="34140"/>
                </a:lnTo>
                <a:close/>
              </a:path>
              <a:path w="986154" h="120650">
                <a:moveTo>
                  <a:pt x="424811" y="34140"/>
                </a:moveTo>
                <a:lnTo>
                  <a:pt x="410005" y="34140"/>
                </a:lnTo>
                <a:lnTo>
                  <a:pt x="388825" y="91970"/>
                </a:lnTo>
                <a:lnTo>
                  <a:pt x="387038" y="97328"/>
                </a:lnTo>
                <a:lnTo>
                  <a:pt x="385758" y="101785"/>
                </a:lnTo>
                <a:lnTo>
                  <a:pt x="399062" y="101785"/>
                </a:lnTo>
                <a:lnTo>
                  <a:pt x="424811" y="34140"/>
                </a:lnTo>
                <a:close/>
              </a:path>
              <a:path w="986154" h="120650">
                <a:moveTo>
                  <a:pt x="471437" y="32230"/>
                </a:moveTo>
                <a:lnTo>
                  <a:pt x="437958" y="50494"/>
                </a:lnTo>
                <a:lnTo>
                  <a:pt x="431806" y="76239"/>
                </a:lnTo>
                <a:lnTo>
                  <a:pt x="431834" y="78361"/>
                </a:lnTo>
                <a:lnTo>
                  <a:pt x="448614" y="114142"/>
                </a:lnTo>
                <a:lnTo>
                  <a:pt x="472239" y="120566"/>
                </a:lnTo>
                <a:lnTo>
                  <a:pt x="482108" y="120566"/>
                </a:lnTo>
                <a:lnTo>
                  <a:pt x="490218" y="118179"/>
                </a:lnTo>
                <a:lnTo>
                  <a:pt x="502704" y="108788"/>
                </a:lnTo>
                <a:lnTo>
                  <a:pt x="465223" y="108788"/>
                </a:lnTo>
                <a:lnTo>
                  <a:pt x="459301" y="106321"/>
                </a:lnTo>
                <a:lnTo>
                  <a:pt x="449806" y="96453"/>
                </a:lnTo>
                <a:lnTo>
                  <a:pt x="447164" y="89343"/>
                </a:lnTo>
                <a:lnTo>
                  <a:pt x="446631" y="80059"/>
                </a:lnTo>
                <a:lnTo>
                  <a:pt x="510011" y="80059"/>
                </a:lnTo>
                <a:lnTo>
                  <a:pt x="510090" y="76239"/>
                </a:lnTo>
                <a:lnTo>
                  <a:pt x="509546" y="68281"/>
                </a:lnTo>
                <a:lnTo>
                  <a:pt x="447431" y="68281"/>
                </a:lnTo>
                <a:lnTo>
                  <a:pt x="447911" y="60906"/>
                </a:lnTo>
                <a:lnTo>
                  <a:pt x="450405" y="55017"/>
                </a:lnTo>
                <a:lnTo>
                  <a:pt x="459421" y="46210"/>
                </a:lnTo>
                <a:lnTo>
                  <a:pt x="464982" y="44008"/>
                </a:lnTo>
                <a:lnTo>
                  <a:pt x="499465" y="44008"/>
                </a:lnTo>
                <a:lnTo>
                  <a:pt x="499287" y="43770"/>
                </a:lnTo>
                <a:lnTo>
                  <a:pt x="493496" y="38721"/>
                </a:lnTo>
                <a:lnTo>
                  <a:pt x="486924" y="35115"/>
                </a:lnTo>
                <a:lnTo>
                  <a:pt x="479571" y="32951"/>
                </a:lnTo>
                <a:lnTo>
                  <a:pt x="471437" y="32230"/>
                </a:lnTo>
                <a:close/>
              </a:path>
              <a:path w="986154" h="120650">
                <a:moveTo>
                  <a:pt x="494725" y="91439"/>
                </a:moveTo>
                <a:lnTo>
                  <a:pt x="492539" y="97487"/>
                </a:lnTo>
                <a:lnTo>
                  <a:pt x="489578" y="101891"/>
                </a:lnTo>
                <a:lnTo>
                  <a:pt x="482108" y="107408"/>
                </a:lnTo>
                <a:lnTo>
                  <a:pt x="477601" y="108788"/>
                </a:lnTo>
                <a:lnTo>
                  <a:pt x="502704" y="108788"/>
                </a:lnTo>
                <a:lnTo>
                  <a:pt x="502916" y="108629"/>
                </a:lnTo>
                <a:lnTo>
                  <a:pt x="507270" y="101891"/>
                </a:lnTo>
                <a:lnTo>
                  <a:pt x="509611" y="93269"/>
                </a:lnTo>
                <a:lnTo>
                  <a:pt x="494725" y="91439"/>
                </a:lnTo>
                <a:close/>
              </a:path>
              <a:path w="986154" h="120650">
                <a:moveTo>
                  <a:pt x="499465" y="44008"/>
                </a:moveTo>
                <a:lnTo>
                  <a:pt x="478908" y="44008"/>
                </a:lnTo>
                <a:lnTo>
                  <a:pt x="484856" y="46767"/>
                </a:lnTo>
                <a:lnTo>
                  <a:pt x="489445" y="52285"/>
                </a:lnTo>
                <a:lnTo>
                  <a:pt x="492432" y="55839"/>
                </a:lnTo>
                <a:lnTo>
                  <a:pt x="494245" y="61171"/>
                </a:lnTo>
                <a:lnTo>
                  <a:pt x="494885" y="68281"/>
                </a:lnTo>
                <a:lnTo>
                  <a:pt x="509546" y="68281"/>
                </a:lnTo>
                <a:lnTo>
                  <a:pt x="509415" y="66361"/>
                </a:lnTo>
                <a:lnTo>
                  <a:pt x="507389" y="57657"/>
                </a:lnTo>
                <a:lnTo>
                  <a:pt x="504014" y="50126"/>
                </a:lnTo>
                <a:lnTo>
                  <a:pt x="499465" y="44008"/>
                </a:lnTo>
                <a:close/>
              </a:path>
              <a:path w="986154" h="120650">
                <a:moveTo>
                  <a:pt x="599558" y="108072"/>
                </a:moveTo>
                <a:lnTo>
                  <a:pt x="586079" y="108072"/>
                </a:lnTo>
                <a:lnTo>
                  <a:pt x="590765" y="113538"/>
                </a:lnTo>
                <a:lnTo>
                  <a:pt x="596262" y="117442"/>
                </a:lnTo>
                <a:lnTo>
                  <a:pt x="602569" y="119785"/>
                </a:lnTo>
                <a:lnTo>
                  <a:pt x="609686" y="120566"/>
                </a:lnTo>
                <a:lnTo>
                  <a:pt x="616979" y="119825"/>
                </a:lnTo>
                <a:lnTo>
                  <a:pt x="623731" y="117602"/>
                </a:lnTo>
                <a:lnTo>
                  <a:pt x="629943" y="113896"/>
                </a:lnTo>
                <a:lnTo>
                  <a:pt x="635527" y="108788"/>
                </a:lnTo>
                <a:lnTo>
                  <a:pt x="600750" y="108788"/>
                </a:lnTo>
                <a:lnTo>
                  <a:pt x="599558" y="108072"/>
                </a:lnTo>
                <a:close/>
              </a:path>
              <a:path w="986154" h="120650">
                <a:moveTo>
                  <a:pt x="587119" y="1989"/>
                </a:moveTo>
                <a:lnTo>
                  <a:pt x="572715" y="1989"/>
                </a:lnTo>
                <a:lnTo>
                  <a:pt x="572715" y="118656"/>
                </a:lnTo>
                <a:lnTo>
                  <a:pt x="586079" y="118656"/>
                </a:lnTo>
                <a:lnTo>
                  <a:pt x="586079" y="108072"/>
                </a:lnTo>
                <a:lnTo>
                  <a:pt x="599558" y="108072"/>
                </a:lnTo>
                <a:lnTo>
                  <a:pt x="594615" y="105101"/>
                </a:lnTo>
                <a:lnTo>
                  <a:pt x="587306" y="93216"/>
                </a:lnTo>
                <a:lnTo>
                  <a:pt x="585919" y="85895"/>
                </a:lnTo>
                <a:lnTo>
                  <a:pt x="585973" y="65283"/>
                </a:lnTo>
                <a:lnTo>
                  <a:pt x="588213" y="57604"/>
                </a:lnTo>
                <a:lnTo>
                  <a:pt x="597390" y="46727"/>
                </a:lnTo>
                <a:lnTo>
                  <a:pt x="602830" y="44008"/>
                </a:lnTo>
                <a:lnTo>
                  <a:pt x="636617" y="44008"/>
                </a:lnTo>
                <a:lnTo>
                  <a:pt x="636301" y="43610"/>
                </a:lnTo>
                <a:lnTo>
                  <a:pt x="587119" y="43610"/>
                </a:lnTo>
                <a:lnTo>
                  <a:pt x="587119" y="1989"/>
                </a:lnTo>
                <a:close/>
              </a:path>
              <a:path w="986154" h="120650">
                <a:moveTo>
                  <a:pt x="636617" y="44008"/>
                </a:moveTo>
                <a:lnTo>
                  <a:pt x="615368" y="44008"/>
                </a:lnTo>
                <a:lnTo>
                  <a:pt x="620690" y="46635"/>
                </a:lnTo>
                <a:lnTo>
                  <a:pt x="629493" y="57139"/>
                </a:lnTo>
                <a:lnTo>
                  <a:pt x="631694" y="65283"/>
                </a:lnTo>
                <a:lnTo>
                  <a:pt x="631694" y="87089"/>
                </a:lnTo>
                <a:lnTo>
                  <a:pt x="629399" y="95193"/>
                </a:lnTo>
                <a:lnTo>
                  <a:pt x="620223" y="106069"/>
                </a:lnTo>
                <a:lnTo>
                  <a:pt x="614782" y="108788"/>
                </a:lnTo>
                <a:lnTo>
                  <a:pt x="635527" y="108788"/>
                </a:lnTo>
                <a:lnTo>
                  <a:pt x="646418" y="69023"/>
                </a:lnTo>
                <a:lnTo>
                  <a:pt x="645565" y="63294"/>
                </a:lnTo>
                <a:lnTo>
                  <a:pt x="642151" y="52576"/>
                </a:lnTo>
                <a:lnTo>
                  <a:pt x="639790" y="48001"/>
                </a:lnTo>
                <a:lnTo>
                  <a:pt x="636617" y="44008"/>
                </a:lnTo>
                <a:close/>
              </a:path>
              <a:path w="986154" h="120650">
                <a:moveTo>
                  <a:pt x="615635" y="32230"/>
                </a:moveTo>
                <a:lnTo>
                  <a:pt x="610407" y="32230"/>
                </a:lnTo>
                <a:lnTo>
                  <a:pt x="603640" y="32941"/>
                </a:lnTo>
                <a:lnTo>
                  <a:pt x="597503" y="35075"/>
                </a:lnTo>
                <a:lnTo>
                  <a:pt x="591996" y="38631"/>
                </a:lnTo>
                <a:lnTo>
                  <a:pt x="587119" y="43610"/>
                </a:lnTo>
                <a:lnTo>
                  <a:pt x="636301" y="43610"/>
                </a:lnTo>
                <a:lnTo>
                  <a:pt x="633760" y="40414"/>
                </a:lnTo>
                <a:lnTo>
                  <a:pt x="629919" y="37469"/>
                </a:lnTo>
                <a:lnTo>
                  <a:pt x="620584" y="33278"/>
                </a:lnTo>
                <a:lnTo>
                  <a:pt x="615635" y="32230"/>
                </a:lnTo>
                <a:close/>
              </a:path>
              <a:path w="986154" h="120650">
                <a:moveTo>
                  <a:pt x="677711" y="34140"/>
                </a:moveTo>
                <a:lnTo>
                  <a:pt x="663307" y="34140"/>
                </a:lnTo>
                <a:lnTo>
                  <a:pt x="663368" y="93535"/>
                </a:lnTo>
                <a:lnTo>
                  <a:pt x="687341" y="120566"/>
                </a:lnTo>
                <a:lnTo>
                  <a:pt x="692355" y="120566"/>
                </a:lnTo>
                <a:lnTo>
                  <a:pt x="700433" y="119671"/>
                </a:lnTo>
                <a:lnTo>
                  <a:pt x="707620" y="116985"/>
                </a:lnTo>
                <a:lnTo>
                  <a:pt x="713917" y="112508"/>
                </a:lnTo>
                <a:lnTo>
                  <a:pt x="717607" y="108231"/>
                </a:lnTo>
                <a:lnTo>
                  <a:pt x="690916" y="108231"/>
                </a:lnTo>
                <a:lnTo>
                  <a:pt x="687288" y="107157"/>
                </a:lnTo>
                <a:lnTo>
                  <a:pt x="677711" y="88494"/>
                </a:lnTo>
                <a:lnTo>
                  <a:pt x="677711" y="34140"/>
                </a:lnTo>
                <a:close/>
              </a:path>
              <a:path w="986154" h="120650">
                <a:moveTo>
                  <a:pt x="732208" y="106241"/>
                </a:moveTo>
                <a:lnTo>
                  <a:pt x="719324" y="106241"/>
                </a:lnTo>
                <a:lnTo>
                  <a:pt x="719324" y="118656"/>
                </a:lnTo>
                <a:lnTo>
                  <a:pt x="732208" y="118656"/>
                </a:lnTo>
                <a:lnTo>
                  <a:pt x="732208" y="106241"/>
                </a:lnTo>
                <a:close/>
              </a:path>
              <a:path w="986154" h="120650">
                <a:moveTo>
                  <a:pt x="732208" y="34140"/>
                </a:moveTo>
                <a:lnTo>
                  <a:pt x="717803" y="34140"/>
                </a:lnTo>
                <a:lnTo>
                  <a:pt x="717803" y="86638"/>
                </a:lnTo>
                <a:lnTo>
                  <a:pt x="717016" y="92142"/>
                </a:lnTo>
                <a:lnTo>
                  <a:pt x="713869" y="99729"/>
                </a:lnTo>
                <a:lnTo>
                  <a:pt x="711188" y="102726"/>
                </a:lnTo>
                <a:lnTo>
                  <a:pt x="703613" y="107130"/>
                </a:lnTo>
                <a:lnTo>
                  <a:pt x="699557" y="108231"/>
                </a:lnTo>
                <a:lnTo>
                  <a:pt x="717607" y="108231"/>
                </a:lnTo>
                <a:lnTo>
                  <a:pt x="719324" y="106241"/>
                </a:lnTo>
                <a:lnTo>
                  <a:pt x="732208" y="106241"/>
                </a:lnTo>
                <a:lnTo>
                  <a:pt x="732208" y="34140"/>
                </a:lnTo>
                <a:close/>
              </a:path>
              <a:path w="986154" h="120650">
                <a:moveTo>
                  <a:pt x="772224" y="45282"/>
                </a:moveTo>
                <a:lnTo>
                  <a:pt x="757899" y="45282"/>
                </a:lnTo>
                <a:lnTo>
                  <a:pt x="757899" y="118656"/>
                </a:lnTo>
                <a:lnTo>
                  <a:pt x="772224" y="118656"/>
                </a:lnTo>
                <a:lnTo>
                  <a:pt x="772224" y="45282"/>
                </a:lnTo>
                <a:close/>
              </a:path>
              <a:path w="986154" h="120650">
                <a:moveTo>
                  <a:pt x="819614" y="45282"/>
                </a:moveTo>
                <a:lnTo>
                  <a:pt x="805290" y="45282"/>
                </a:lnTo>
                <a:lnTo>
                  <a:pt x="805290" y="118656"/>
                </a:lnTo>
                <a:lnTo>
                  <a:pt x="819614" y="118656"/>
                </a:lnTo>
                <a:lnTo>
                  <a:pt x="819614" y="45282"/>
                </a:lnTo>
                <a:close/>
              </a:path>
              <a:path w="986154" h="120650">
                <a:moveTo>
                  <a:pt x="788790" y="34140"/>
                </a:moveTo>
                <a:lnTo>
                  <a:pt x="745176" y="34140"/>
                </a:lnTo>
                <a:lnTo>
                  <a:pt x="745176" y="45282"/>
                </a:lnTo>
                <a:lnTo>
                  <a:pt x="788790" y="45282"/>
                </a:lnTo>
                <a:lnTo>
                  <a:pt x="788790" y="34140"/>
                </a:lnTo>
                <a:close/>
              </a:path>
              <a:path w="986154" h="120650">
                <a:moveTo>
                  <a:pt x="836179" y="34140"/>
                </a:moveTo>
                <a:lnTo>
                  <a:pt x="792566" y="34140"/>
                </a:lnTo>
                <a:lnTo>
                  <a:pt x="792566" y="45282"/>
                </a:lnTo>
                <a:lnTo>
                  <a:pt x="836179" y="45282"/>
                </a:lnTo>
                <a:lnTo>
                  <a:pt x="836179" y="34140"/>
                </a:lnTo>
                <a:close/>
              </a:path>
              <a:path w="986154" h="120650">
                <a:moveTo>
                  <a:pt x="785481" y="0"/>
                </a:moveTo>
                <a:lnTo>
                  <a:pt x="775131" y="0"/>
                </a:lnTo>
                <a:lnTo>
                  <a:pt x="770237" y="1153"/>
                </a:lnTo>
                <a:lnTo>
                  <a:pt x="763247" y="5769"/>
                </a:lnTo>
                <a:lnTo>
                  <a:pt x="760807" y="8780"/>
                </a:lnTo>
                <a:lnTo>
                  <a:pt x="758405" y="15253"/>
                </a:lnTo>
                <a:lnTo>
                  <a:pt x="757899" y="19471"/>
                </a:lnTo>
                <a:lnTo>
                  <a:pt x="757899" y="34140"/>
                </a:lnTo>
                <a:lnTo>
                  <a:pt x="772224" y="34140"/>
                </a:lnTo>
                <a:lnTo>
                  <a:pt x="772224" y="21248"/>
                </a:lnTo>
                <a:lnTo>
                  <a:pt x="773131" y="17773"/>
                </a:lnTo>
                <a:lnTo>
                  <a:pt x="776758" y="14059"/>
                </a:lnTo>
                <a:lnTo>
                  <a:pt x="779853" y="13131"/>
                </a:lnTo>
                <a:lnTo>
                  <a:pt x="792848" y="13131"/>
                </a:lnTo>
                <a:lnTo>
                  <a:pt x="794872" y="1432"/>
                </a:lnTo>
                <a:lnTo>
                  <a:pt x="789964" y="477"/>
                </a:lnTo>
                <a:lnTo>
                  <a:pt x="785481" y="0"/>
                </a:lnTo>
                <a:close/>
              </a:path>
              <a:path w="986154" h="120650">
                <a:moveTo>
                  <a:pt x="832872" y="0"/>
                </a:moveTo>
                <a:lnTo>
                  <a:pt x="822523" y="0"/>
                </a:lnTo>
                <a:lnTo>
                  <a:pt x="817627" y="1153"/>
                </a:lnTo>
                <a:lnTo>
                  <a:pt x="810638" y="5769"/>
                </a:lnTo>
                <a:lnTo>
                  <a:pt x="808197" y="8780"/>
                </a:lnTo>
                <a:lnTo>
                  <a:pt x="805797" y="15253"/>
                </a:lnTo>
                <a:lnTo>
                  <a:pt x="805290" y="19471"/>
                </a:lnTo>
                <a:lnTo>
                  <a:pt x="805290" y="34140"/>
                </a:lnTo>
                <a:lnTo>
                  <a:pt x="819614" y="34140"/>
                </a:lnTo>
                <a:lnTo>
                  <a:pt x="819614" y="21248"/>
                </a:lnTo>
                <a:lnTo>
                  <a:pt x="820521" y="17773"/>
                </a:lnTo>
                <a:lnTo>
                  <a:pt x="824150" y="14059"/>
                </a:lnTo>
                <a:lnTo>
                  <a:pt x="827243" y="13131"/>
                </a:lnTo>
                <a:lnTo>
                  <a:pt x="840238" y="13131"/>
                </a:lnTo>
                <a:lnTo>
                  <a:pt x="842261" y="1432"/>
                </a:lnTo>
                <a:lnTo>
                  <a:pt x="837354" y="477"/>
                </a:lnTo>
                <a:lnTo>
                  <a:pt x="832872" y="0"/>
                </a:lnTo>
                <a:close/>
              </a:path>
              <a:path w="986154" h="120650">
                <a:moveTo>
                  <a:pt x="792848" y="13131"/>
                </a:moveTo>
                <a:lnTo>
                  <a:pt x="786895" y="13131"/>
                </a:lnTo>
                <a:lnTo>
                  <a:pt x="789724" y="13396"/>
                </a:lnTo>
                <a:lnTo>
                  <a:pt x="792711" y="13926"/>
                </a:lnTo>
                <a:lnTo>
                  <a:pt x="792848" y="13131"/>
                </a:lnTo>
                <a:close/>
              </a:path>
              <a:path w="986154" h="120650">
                <a:moveTo>
                  <a:pt x="840238" y="13131"/>
                </a:moveTo>
                <a:lnTo>
                  <a:pt x="834285" y="13131"/>
                </a:lnTo>
                <a:lnTo>
                  <a:pt x="837114" y="13396"/>
                </a:lnTo>
                <a:lnTo>
                  <a:pt x="840101" y="13926"/>
                </a:lnTo>
                <a:lnTo>
                  <a:pt x="840238" y="13131"/>
                </a:lnTo>
                <a:close/>
              </a:path>
              <a:path w="986154" h="120650">
                <a:moveTo>
                  <a:pt x="884130" y="32230"/>
                </a:moveTo>
                <a:lnTo>
                  <a:pt x="850650" y="50494"/>
                </a:lnTo>
                <a:lnTo>
                  <a:pt x="844498" y="76239"/>
                </a:lnTo>
                <a:lnTo>
                  <a:pt x="844525" y="78361"/>
                </a:lnTo>
                <a:lnTo>
                  <a:pt x="861305" y="114142"/>
                </a:lnTo>
                <a:lnTo>
                  <a:pt x="884930" y="120566"/>
                </a:lnTo>
                <a:lnTo>
                  <a:pt x="894800" y="120566"/>
                </a:lnTo>
                <a:lnTo>
                  <a:pt x="902910" y="118179"/>
                </a:lnTo>
                <a:lnTo>
                  <a:pt x="915394" y="108788"/>
                </a:lnTo>
                <a:lnTo>
                  <a:pt x="877915" y="108788"/>
                </a:lnTo>
                <a:lnTo>
                  <a:pt x="871993" y="106321"/>
                </a:lnTo>
                <a:lnTo>
                  <a:pt x="862497" y="96453"/>
                </a:lnTo>
                <a:lnTo>
                  <a:pt x="859856" y="89343"/>
                </a:lnTo>
                <a:lnTo>
                  <a:pt x="859322" y="80059"/>
                </a:lnTo>
                <a:lnTo>
                  <a:pt x="922703" y="80059"/>
                </a:lnTo>
                <a:lnTo>
                  <a:pt x="922783" y="76239"/>
                </a:lnTo>
                <a:lnTo>
                  <a:pt x="922239" y="68281"/>
                </a:lnTo>
                <a:lnTo>
                  <a:pt x="860122" y="68281"/>
                </a:lnTo>
                <a:lnTo>
                  <a:pt x="860602" y="60906"/>
                </a:lnTo>
                <a:lnTo>
                  <a:pt x="863097" y="55017"/>
                </a:lnTo>
                <a:lnTo>
                  <a:pt x="872112" y="46210"/>
                </a:lnTo>
                <a:lnTo>
                  <a:pt x="877675" y="44008"/>
                </a:lnTo>
                <a:lnTo>
                  <a:pt x="912156" y="44008"/>
                </a:lnTo>
                <a:lnTo>
                  <a:pt x="911979" y="43770"/>
                </a:lnTo>
                <a:lnTo>
                  <a:pt x="906187" y="38721"/>
                </a:lnTo>
                <a:lnTo>
                  <a:pt x="899615" y="35115"/>
                </a:lnTo>
                <a:lnTo>
                  <a:pt x="892263" y="32951"/>
                </a:lnTo>
                <a:lnTo>
                  <a:pt x="884130" y="32230"/>
                </a:lnTo>
                <a:close/>
              </a:path>
              <a:path w="986154" h="120650">
                <a:moveTo>
                  <a:pt x="907417" y="91439"/>
                </a:moveTo>
                <a:lnTo>
                  <a:pt x="905231" y="97487"/>
                </a:lnTo>
                <a:lnTo>
                  <a:pt x="902270" y="101891"/>
                </a:lnTo>
                <a:lnTo>
                  <a:pt x="894800" y="107408"/>
                </a:lnTo>
                <a:lnTo>
                  <a:pt x="890292" y="108788"/>
                </a:lnTo>
                <a:lnTo>
                  <a:pt x="915394" y="108788"/>
                </a:lnTo>
                <a:lnTo>
                  <a:pt x="915606" y="108629"/>
                </a:lnTo>
                <a:lnTo>
                  <a:pt x="919962" y="101891"/>
                </a:lnTo>
                <a:lnTo>
                  <a:pt x="922303" y="93269"/>
                </a:lnTo>
                <a:lnTo>
                  <a:pt x="907417" y="91439"/>
                </a:lnTo>
                <a:close/>
              </a:path>
              <a:path w="986154" h="120650">
                <a:moveTo>
                  <a:pt x="912156" y="44008"/>
                </a:moveTo>
                <a:lnTo>
                  <a:pt x="891599" y="44008"/>
                </a:lnTo>
                <a:lnTo>
                  <a:pt x="897548" y="46767"/>
                </a:lnTo>
                <a:lnTo>
                  <a:pt x="902136" y="52285"/>
                </a:lnTo>
                <a:lnTo>
                  <a:pt x="905123" y="55839"/>
                </a:lnTo>
                <a:lnTo>
                  <a:pt x="906938" y="61171"/>
                </a:lnTo>
                <a:lnTo>
                  <a:pt x="907577" y="68281"/>
                </a:lnTo>
                <a:lnTo>
                  <a:pt x="922239" y="68281"/>
                </a:lnTo>
                <a:lnTo>
                  <a:pt x="922107" y="66361"/>
                </a:lnTo>
                <a:lnTo>
                  <a:pt x="920082" y="57657"/>
                </a:lnTo>
                <a:lnTo>
                  <a:pt x="916705" y="50126"/>
                </a:lnTo>
                <a:lnTo>
                  <a:pt x="912156" y="44008"/>
                </a:lnTo>
                <a:close/>
              </a:path>
              <a:path w="986154" h="120650">
                <a:moveTo>
                  <a:pt x="952875" y="34140"/>
                </a:moveTo>
                <a:lnTo>
                  <a:pt x="939911" y="34140"/>
                </a:lnTo>
                <a:lnTo>
                  <a:pt x="939911" y="118656"/>
                </a:lnTo>
                <a:lnTo>
                  <a:pt x="954316" y="118656"/>
                </a:lnTo>
                <a:lnTo>
                  <a:pt x="954316" y="68360"/>
                </a:lnTo>
                <a:lnTo>
                  <a:pt x="955116" y="62790"/>
                </a:lnTo>
                <a:lnTo>
                  <a:pt x="957784" y="54354"/>
                </a:lnTo>
                <a:lnTo>
                  <a:pt x="959571" y="51741"/>
                </a:lnTo>
                <a:lnTo>
                  <a:pt x="964585" y="47974"/>
                </a:lnTo>
                <a:lnTo>
                  <a:pt x="967413" y="47032"/>
                </a:lnTo>
                <a:lnTo>
                  <a:pt x="982283" y="47032"/>
                </a:lnTo>
                <a:lnTo>
                  <a:pt x="952875" y="46953"/>
                </a:lnTo>
                <a:lnTo>
                  <a:pt x="952875" y="34140"/>
                </a:lnTo>
                <a:close/>
              </a:path>
              <a:path w="986154" h="120650">
                <a:moveTo>
                  <a:pt x="982283" y="47032"/>
                </a:moveTo>
                <a:lnTo>
                  <a:pt x="974082" y="47032"/>
                </a:lnTo>
                <a:lnTo>
                  <a:pt x="977604" y="48067"/>
                </a:lnTo>
                <a:lnTo>
                  <a:pt x="981124" y="50136"/>
                </a:lnTo>
                <a:lnTo>
                  <a:pt x="982283" y="47032"/>
                </a:lnTo>
                <a:close/>
              </a:path>
              <a:path w="986154" h="120650">
                <a:moveTo>
                  <a:pt x="976135" y="32230"/>
                </a:moveTo>
                <a:lnTo>
                  <a:pt x="967920" y="32230"/>
                </a:lnTo>
                <a:lnTo>
                  <a:pt x="964839" y="33185"/>
                </a:lnTo>
                <a:lnTo>
                  <a:pt x="959238" y="37005"/>
                </a:lnTo>
                <a:lnTo>
                  <a:pt x="956182" y="40958"/>
                </a:lnTo>
                <a:lnTo>
                  <a:pt x="952875" y="46953"/>
                </a:lnTo>
                <a:lnTo>
                  <a:pt x="982312" y="46953"/>
                </a:lnTo>
                <a:lnTo>
                  <a:pt x="986086" y="36846"/>
                </a:lnTo>
                <a:lnTo>
                  <a:pt x="981071" y="33769"/>
                </a:lnTo>
                <a:lnTo>
                  <a:pt x="976135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8049" y="8264212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4" h="118745">
                <a:moveTo>
                  <a:pt x="14244" y="89211"/>
                </a:moveTo>
                <a:lnTo>
                  <a:pt x="0" y="91438"/>
                </a:lnTo>
                <a:lnTo>
                  <a:pt x="1601" y="100406"/>
                </a:lnTo>
                <a:lnTo>
                  <a:pt x="5294" y="107170"/>
                </a:lnTo>
                <a:lnTo>
                  <a:pt x="36330" y="118576"/>
                </a:lnTo>
                <a:lnTo>
                  <a:pt x="42999" y="118576"/>
                </a:lnTo>
                <a:lnTo>
                  <a:pt x="48976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5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4" h="118745">
                <a:moveTo>
                  <a:pt x="40359" y="30239"/>
                </a:moveTo>
                <a:lnTo>
                  <a:pt x="29262" y="30239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5" y="34485"/>
                </a:lnTo>
                <a:lnTo>
                  <a:pt x="12084" y="36130"/>
                </a:lnTo>
                <a:lnTo>
                  <a:pt x="9095" y="38252"/>
                </a:lnTo>
                <a:lnTo>
                  <a:pt x="6736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4" y="82817"/>
                </a:lnTo>
                <a:lnTo>
                  <a:pt x="49561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7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4" y="96956"/>
                </a:lnTo>
                <a:lnTo>
                  <a:pt x="70581" y="86956"/>
                </a:lnTo>
                <a:lnTo>
                  <a:pt x="69434" y="82871"/>
                </a:lnTo>
                <a:lnTo>
                  <a:pt x="29288" y="63506"/>
                </a:lnTo>
                <a:lnTo>
                  <a:pt x="25048" y="62285"/>
                </a:lnTo>
                <a:lnTo>
                  <a:pt x="23608" y="61755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6" y="57934"/>
                </a:lnTo>
                <a:lnTo>
                  <a:pt x="16911" y="56448"/>
                </a:lnTo>
                <a:lnTo>
                  <a:pt x="16324" y="54777"/>
                </a:lnTo>
                <a:lnTo>
                  <a:pt x="16324" y="50003"/>
                </a:lnTo>
                <a:lnTo>
                  <a:pt x="17739" y="47457"/>
                </a:lnTo>
                <a:lnTo>
                  <a:pt x="23393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8" y="37602"/>
                </a:lnTo>
                <a:lnTo>
                  <a:pt x="56297" y="35015"/>
                </a:lnTo>
                <a:lnTo>
                  <a:pt x="46215" y="31195"/>
                </a:lnTo>
                <a:lnTo>
                  <a:pt x="40359" y="30239"/>
                </a:lnTo>
                <a:close/>
              </a:path>
              <a:path w="471804" h="118745">
                <a:moveTo>
                  <a:pt x="63268" y="42019"/>
                </a:moveTo>
                <a:lnTo>
                  <a:pt x="40332" y="42019"/>
                </a:lnTo>
                <a:lnTo>
                  <a:pt x="44668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4" h="118745">
                <a:moveTo>
                  <a:pt x="123186" y="30239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1" y="84486"/>
                </a:lnTo>
                <a:lnTo>
                  <a:pt x="107051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4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7" y="104093"/>
                </a:lnTo>
                <a:lnTo>
                  <a:pt x="100503" y="93309"/>
                </a:lnTo>
                <a:lnTo>
                  <a:pt x="98137" y="85232"/>
                </a:lnTo>
                <a:lnTo>
                  <a:pt x="98183" y="63431"/>
                </a:lnTo>
                <a:lnTo>
                  <a:pt x="100511" y="55493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6" y="42097"/>
                </a:lnTo>
                <a:lnTo>
                  <a:pt x="151836" y="41661"/>
                </a:lnTo>
                <a:lnTo>
                  <a:pt x="145873" y="36664"/>
                </a:lnTo>
                <a:lnTo>
                  <a:pt x="139111" y="33095"/>
                </a:lnTo>
                <a:lnTo>
                  <a:pt x="131548" y="30953"/>
                </a:lnTo>
                <a:lnTo>
                  <a:pt x="123186" y="30239"/>
                </a:lnTo>
                <a:close/>
              </a:path>
              <a:path w="471804" h="118745">
                <a:moveTo>
                  <a:pt x="152176" y="42097"/>
                </a:moveTo>
                <a:lnTo>
                  <a:pt x="130282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7" y="74409"/>
                </a:lnTo>
                <a:lnTo>
                  <a:pt x="147709" y="81715"/>
                </a:lnTo>
                <a:lnTo>
                  <a:pt x="130335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8" y="55259"/>
                </a:lnTo>
                <a:lnTo>
                  <a:pt x="156702" y="47915"/>
                </a:lnTo>
                <a:lnTo>
                  <a:pt x="152176" y="42097"/>
                </a:lnTo>
                <a:close/>
              </a:path>
              <a:path w="471804" h="118745">
                <a:moveTo>
                  <a:pt x="223086" y="30239"/>
                </a:moveTo>
                <a:lnTo>
                  <a:pt x="206548" y="30239"/>
                </a:lnTo>
                <a:lnTo>
                  <a:pt x="199787" y="31951"/>
                </a:lnTo>
                <a:lnTo>
                  <a:pt x="187355" y="38795"/>
                </a:lnTo>
                <a:lnTo>
                  <a:pt x="182727" y="43928"/>
                </a:lnTo>
                <a:lnTo>
                  <a:pt x="176645" y="57617"/>
                </a:lnTo>
                <a:lnTo>
                  <a:pt x="175125" y="65601"/>
                </a:lnTo>
                <a:lnTo>
                  <a:pt x="175125" y="74726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1" y="118576"/>
                </a:lnTo>
                <a:lnTo>
                  <a:pt x="230889" y="115831"/>
                </a:lnTo>
                <a:lnTo>
                  <a:pt x="237265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7" y="104225"/>
                </a:lnTo>
                <a:lnTo>
                  <a:pt x="189929" y="74329"/>
                </a:lnTo>
                <a:lnTo>
                  <a:pt x="190354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7" y="32562"/>
                </a:lnTo>
                <a:lnTo>
                  <a:pt x="223086" y="30239"/>
                </a:lnTo>
                <a:close/>
              </a:path>
              <a:path w="471804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3"/>
                </a:lnTo>
                <a:lnTo>
                  <a:pt x="219273" y="106798"/>
                </a:lnTo>
                <a:lnTo>
                  <a:pt x="240662" y="106798"/>
                </a:lnTo>
                <a:lnTo>
                  <a:pt x="241594" y="105826"/>
                </a:lnTo>
                <a:lnTo>
                  <a:pt x="245018" y="100521"/>
                </a:lnTo>
                <a:lnTo>
                  <a:pt x="247536" y="94426"/>
                </a:lnTo>
                <a:lnTo>
                  <a:pt x="249148" y="87539"/>
                </a:lnTo>
                <a:lnTo>
                  <a:pt x="234984" y="85709"/>
                </a:lnTo>
                <a:close/>
              </a:path>
              <a:path w="471804" h="118745">
                <a:moveTo>
                  <a:pt x="242471" y="42019"/>
                </a:moveTo>
                <a:lnTo>
                  <a:pt x="219219" y="42019"/>
                </a:lnTo>
                <a:lnTo>
                  <a:pt x="223314" y="43450"/>
                </a:lnTo>
                <a:lnTo>
                  <a:pt x="230089" y="49182"/>
                </a:lnTo>
                <a:lnTo>
                  <a:pt x="232449" y="53451"/>
                </a:lnTo>
                <a:lnTo>
                  <a:pt x="233784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4" h="118745">
                <a:moveTo>
                  <a:pt x="276945" y="0"/>
                </a:moveTo>
                <a:lnTo>
                  <a:pt x="262539" y="0"/>
                </a:lnTo>
                <a:lnTo>
                  <a:pt x="262539" y="116666"/>
                </a:lnTo>
                <a:lnTo>
                  <a:pt x="276945" y="116666"/>
                </a:lnTo>
                <a:lnTo>
                  <a:pt x="276945" y="83162"/>
                </a:lnTo>
                <a:lnTo>
                  <a:pt x="287107" y="73454"/>
                </a:lnTo>
                <a:lnTo>
                  <a:pt x="303884" y="73454"/>
                </a:lnTo>
                <a:lnTo>
                  <a:pt x="299224" y="66530"/>
                </a:lnTo>
                <a:lnTo>
                  <a:pt x="276945" y="66530"/>
                </a:lnTo>
                <a:lnTo>
                  <a:pt x="276945" y="0"/>
                </a:lnTo>
                <a:close/>
              </a:path>
              <a:path w="471804" h="118745">
                <a:moveTo>
                  <a:pt x="303884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4" y="73454"/>
                </a:lnTo>
                <a:close/>
              </a:path>
              <a:path w="471804" h="118745">
                <a:moveTo>
                  <a:pt x="329681" y="32151"/>
                </a:moveTo>
                <a:lnTo>
                  <a:pt x="311035" y="32151"/>
                </a:lnTo>
                <a:lnTo>
                  <a:pt x="276945" y="66530"/>
                </a:lnTo>
                <a:lnTo>
                  <a:pt x="299224" y="66530"/>
                </a:lnTo>
                <a:lnTo>
                  <a:pt x="297190" y="63506"/>
                </a:lnTo>
                <a:lnTo>
                  <a:pt x="329681" y="32151"/>
                </a:lnTo>
                <a:close/>
              </a:path>
              <a:path w="471804" h="118745">
                <a:moveTo>
                  <a:pt x="382259" y="30239"/>
                </a:moveTo>
                <a:lnTo>
                  <a:pt x="348778" y="48505"/>
                </a:lnTo>
                <a:lnTo>
                  <a:pt x="342627" y="74249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4" y="106798"/>
                </a:lnTo>
                <a:lnTo>
                  <a:pt x="376044" y="106798"/>
                </a:lnTo>
                <a:lnTo>
                  <a:pt x="370122" y="104331"/>
                </a:lnTo>
                <a:lnTo>
                  <a:pt x="360625" y="94462"/>
                </a:lnTo>
                <a:lnTo>
                  <a:pt x="357985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2" y="74249"/>
                </a:lnTo>
                <a:lnTo>
                  <a:pt x="420368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6" y="53027"/>
                </a:lnTo>
                <a:lnTo>
                  <a:pt x="370241" y="44220"/>
                </a:lnTo>
                <a:lnTo>
                  <a:pt x="375804" y="42019"/>
                </a:lnTo>
                <a:lnTo>
                  <a:pt x="410285" y="42019"/>
                </a:lnTo>
                <a:lnTo>
                  <a:pt x="410108" y="41780"/>
                </a:lnTo>
                <a:lnTo>
                  <a:pt x="404315" y="36731"/>
                </a:lnTo>
                <a:lnTo>
                  <a:pt x="397743" y="33125"/>
                </a:lnTo>
                <a:lnTo>
                  <a:pt x="390391" y="30961"/>
                </a:lnTo>
                <a:lnTo>
                  <a:pt x="382259" y="30239"/>
                </a:lnTo>
                <a:close/>
              </a:path>
              <a:path w="471804" h="118745">
                <a:moveTo>
                  <a:pt x="405546" y="89449"/>
                </a:moveTo>
                <a:lnTo>
                  <a:pt x="403359" y="95497"/>
                </a:lnTo>
                <a:lnTo>
                  <a:pt x="400397" y="99902"/>
                </a:lnTo>
                <a:lnTo>
                  <a:pt x="392929" y="105418"/>
                </a:lnTo>
                <a:lnTo>
                  <a:pt x="388420" y="106798"/>
                </a:lnTo>
                <a:lnTo>
                  <a:pt x="413524" y="106798"/>
                </a:lnTo>
                <a:lnTo>
                  <a:pt x="413735" y="106639"/>
                </a:lnTo>
                <a:lnTo>
                  <a:pt x="418091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4" h="118745">
                <a:moveTo>
                  <a:pt x="410285" y="42019"/>
                </a:moveTo>
                <a:lnTo>
                  <a:pt x="389727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1" y="53850"/>
                </a:lnTo>
                <a:lnTo>
                  <a:pt x="405066" y="59181"/>
                </a:lnTo>
                <a:lnTo>
                  <a:pt x="405706" y="66291"/>
                </a:lnTo>
                <a:lnTo>
                  <a:pt x="420368" y="66291"/>
                </a:lnTo>
                <a:lnTo>
                  <a:pt x="420236" y="64371"/>
                </a:lnTo>
                <a:lnTo>
                  <a:pt x="418211" y="55667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4" h="118745">
                <a:moveTo>
                  <a:pt x="455165" y="43291"/>
                </a:moveTo>
                <a:lnTo>
                  <a:pt x="440841" y="43291"/>
                </a:lnTo>
                <a:lnTo>
                  <a:pt x="440841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4" y="117355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2" y="104410"/>
                </a:lnTo>
                <a:lnTo>
                  <a:pt x="459553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4" h="118745">
                <a:moveTo>
                  <a:pt x="469649" y="103854"/>
                </a:moveTo>
                <a:lnTo>
                  <a:pt x="467034" y="104225"/>
                </a:lnTo>
                <a:lnTo>
                  <a:pt x="464927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4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4" h="118745">
                <a:moveTo>
                  <a:pt x="455165" y="2626"/>
                </a:moveTo>
                <a:lnTo>
                  <a:pt x="440841" y="11221"/>
                </a:lnTo>
                <a:lnTo>
                  <a:pt x="440841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3644" y="8460578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0"/>
                </a:moveTo>
                <a:lnTo>
                  <a:pt x="28942" y="30240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7" y="116719"/>
                </a:lnTo>
                <a:lnTo>
                  <a:pt x="29795" y="118576"/>
                </a:lnTo>
                <a:lnTo>
                  <a:pt x="36570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90" y="106798"/>
                </a:lnTo>
                <a:lnTo>
                  <a:pt x="26263" y="104105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90" y="42098"/>
                </a:lnTo>
                <a:lnTo>
                  <a:pt x="73703" y="42098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3" y="31314"/>
                </a:lnTo>
                <a:lnTo>
                  <a:pt x="41052" y="30240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8"/>
                </a:moveTo>
                <a:lnTo>
                  <a:pt x="43854" y="42098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9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8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4" y="30240"/>
                </a:moveTo>
                <a:lnTo>
                  <a:pt x="93952" y="53975"/>
                </a:lnTo>
                <a:lnTo>
                  <a:pt x="90671" y="74408"/>
                </a:lnTo>
                <a:lnTo>
                  <a:pt x="91359" y="84485"/>
                </a:lnTo>
                <a:lnTo>
                  <a:pt x="114388" y="115731"/>
                </a:lnTo>
                <a:lnTo>
                  <a:pt x="130524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8" y="109955"/>
                </a:lnTo>
                <a:lnTo>
                  <a:pt x="160432" y="106798"/>
                </a:lnTo>
                <a:lnTo>
                  <a:pt x="123322" y="106798"/>
                </a:lnTo>
                <a:lnTo>
                  <a:pt x="117335" y="104092"/>
                </a:lnTo>
                <a:lnTo>
                  <a:pt x="107841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49" y="55494"/>
                </a:lnTo>
                <a:lnTo>
                  <a:pt x="117346" y="44777"/>
                </a:lnTo>
                <a:lnTo>
                  <a:pt x="123322" y="42098"/>
                </a:lnTo>
                <a:lnTo>
                  <a:pt x="159513" y="42098"/>
                </a:lnTo>
                <a:lnTo>
                  <a:pt x="159172" y="41660"/>
                </a:lnTo>
                <a:lnTo>
                  <a:pt x="153211" y="36664"/>
                </a:lnTo>
                <a:lnTo>
                  <a:pt x="146448" y="33095"/>
                </a:lnTo>
                <a:lnTo>
                  <a:pt x="138886" y="30954"/>
                </a:lnTo>
                <a:lnTo>
                  <a:pt x="130524" y="30240"/>
                </a:lnTo>
                <a:close/>
              </a:path>
              <a:path w="323850" h="118745">
                <a:moveTo>
                  <a:pt x="159513" y="42098"/>
                </a:moveTo>
                <a:lnTo>
                  <a:pt x="137619" y="42098"/>
                </a:lnTo>
                <a:lnTo>
                  <a:pt x="143554" y="44790"/>
                </a:lnTo>
                <a:lnTo>
                  <a:pt x="153104" y="55560"/>
                </a:lnTo>
                <a:lnTo>
                  <a:pt x="155477" y="63431"/>
                </a:lnTo>
                <a:lnTo>
                  <a:pt x="155465" y="74408"/>
                </a:lnTo>
                <a:lnTo>
                  <a:pt x="155047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4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3" y="42098"/>
                </a:lnTo>
                <a:close/>
              </a:path>
              <a:path w="323850" h="118745">
                <a:moveTo>
                  <a:pt x="221355" y="30240"/>
                </a:moveTo>
                <a:lnTo>
                  <a:pt x="184784" y="53975"/>
                </a:lnTo>
                <a:lnTo>
                  <a:pt x="181503" y="74408"/>
                </a:lnTo>
                <a:lnTo>
                  <a:pt x="182191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2" y="116852"/>
                </a:lnTo>
                <a:lnTo>
                  <a:pt x="248150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2" y="55494"/>
                </a:lnTo>
                <a:lnTo>
                  <a:pt x="208178" y="44777"/>
                </a:lnTo>
                <a:lnTo>
                  <a:pt x="214153" y="42098"/>
                </a:lnTo>
                <a:lnTo>
                  <a:pt x="250345" y="42098"/>
                </a:lnTo>
                <a:lnTo>
                  <a:pt x="250004" y="41660"/>
                </a:lnTo>
                <a:lnTo>
                  <a:pt x="244042" y="36664"/>
                </a:lnTo>
                <a:lnTo>
                  <a:pt x="237280" y="33095"/>
                </a:lnTo>
                <a:lnTo>
                  <a:pt x="229718" y="30954"/>
                </a:lnTo>
                <a:lnTo>
                  <a:pt x="221355" y="30240"/>
                </a:lnTo>
                <a:close/>
              </a:path>
              <a:path w="323850" h="118745">
                <a:moveTo>
                  <a:pt x="250345" y="42098"/>
                </a:moveTo>
                <a:lnTo>
                  <a:pt x="228451" y="42098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8" y="63431"/>
                </a:lnTo>
                <a:lnTo>
                  <a:pt x="246295" y="74408"/>
                </a:lnTo>
                <a:lnTo>
                  <a:pt x="245877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4"/>
                </a:lnTo>
                <a:lnTo>
                  <a:pt x="260433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5" y="42098"/>
                </a:lnTo>
                <a:close/>
              </a:path>
              <a:path w="323850" h="118745">
                <a:moveTo>
                  <a:pt x="290501" y="32150"/>
                </a:moveTo>
                <a:lnTo>
                  <a:pt x="277536" y="32150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0"/>
                </a:lnTo>
                <a:lnTo>
                  <a:pt x="292741" y="60800"/>
                </a:lnTo>
                <a:lnTo>
                  <a:pt x="295408" y="52364"/>
                </a:lnTo>
                <a:lnTo>
                  <a:pt x="297196" y="49751"/>
                </a:lnTo>
                <a:lnTo>
                  <a:pt x="302210" y="45984"/>
                </a:lnTo>
                <a:lnTo>
                  <a:pt x="305038" y="45042"/>
                </a:lnTo>
                <a:lnTo>
                  <a:pt x="319908" y="45042"/>
                </a:lnTo>
                <a:lnTo>
                  <a:pt x="290501" y="44963"/>
                </a:lnTo>
                <a:lnTo>
                  <a:pt x="290501" y="32150"/>
                </a:lnTo>
                <a:close/>
              </a:path>
              <a:path w="323850" h="118745">
                <a:moveTo>
                  <a:pt x="319908" y="45042"/>
                </a:moveTo>
                <a:lnTo>
                  <a:pt x="311707" y="45042"/>
                </a:lnTo>
                <a:lnTo>
                  <a:pt x="315229" y="46077"/>
                </a:lnTo>
                <a:lnTo>
                  <a:pt x="318749" y="48146"/>
                </a:lnTo>
                <a:lnTo>
                  <a:pt x="319908" y="45042"/>
                </a:lnTo>
                <a:close/>
              </a:path>
              <a:path w="323850" h="118745">
                <a:moveTo>
                  <a:pt x="313761" y="30240"/>
                </a:moveTo>
                <a:lnTo>
                  <a:pt x="305545" y="30240"/>
                </a:lnTo>
                <a:lnTo>
                  <a:pt x="302464" y="31195"/>
                </a:lnTo>
                <a:lnTo>
                  <a:pt x="296862" y="35015"/>
                </a:lnTo>
                <a:lnTo>
                  <a:pt x="293808" y="38968"/>
                </a:lnTo>
                <a:lnTo>
                  <a:pt x="290501" y="44963"/>
                </a:lnTo>
                <a:lnTo>
                  <a:pt x="319938" y="44963"/>
                </a:lnTo>
                <a:lnTo>
                  <a:pt x="323711" y="34856"/>
                </a:lnTo>
                <a:lnTo>
                  <a:pt x="318695" y="31779"/>
                </a:lnTo>
                <a:lnTo>
                  <a:pt x="313761" y="3024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73609" y="9009233"/>
            <a:ext cx="187554" cy="18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0155" y="9009233"/>
            <a:ext cx="187554" cy="184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96017" y="9013176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6017" y="9187943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93191" y="9042632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2" y="115855"/>
                </a:lnTo>
                <a:lnTo>
                  <a:pt x="704932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3192" y="9042631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3" y="115855"/>
                </a:lnTo>
                <a:lnTo>
                  <a:pt x="704933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62909" y="9041693"/>
            <a:ext cx="567055" cy="134620"/>
          </a:xfrm>
          <a:custGeom>
            <a:avLst/>
            <a:gdLst/>
            <a:ahLst/>
            <a:cxnLst/>
            <a:rect l="l" t="t" r="r" b="b"/>
            <a:pathLst>
              <a:path w="567054" h="134620">
                <a:moveTo>
                  <a:pt x="12871" y="78239"/>
                </a:moveTo>
                <a:lnTo>
                  <a:pt x="0" y="80252"/>
                </a:lnTo>
                <a:lnTo>
                  <a:pt x="1446" y="88354"/>
                </a:lnTo>
                <a:lnTo>
                  <a:pt x="4784" y="94467"/>
                </a:lnTo>
                <a:lnTo>
                  <a:pt x="15246" y="102713"/>
                </a:lnTo>
                <a:lnTo>
                  <a:pt x="22851" y="104774"/>
                </a:lnTo>
                <a:lnTo>
                  <a:pt x="38855" y="104774"/>
                </a:lnTo>
                <a:lnTo>
                  <a:pt x="44255" y="103731"/>
                </a:lnTo>
                <a:lnTo>
                  <a:pt x="53801" y="99561"/>
                </a:lnTo>
                <a:lnTo>
                  <a:pt x="57452" y="96612"/>
                </a:lnTo>
                <a:lnTo>
                  <a:pt x="59099" y="94131"/>
                </a:lnTo>
                <a:lnTo>
                  <a:pt x="26827" y="94131"/>
                </a:lnTo>
                <a:lnTo>
                  <a:pt x="22212" y="92765"/>
                </a:lnTo>
                <a:lnTo>
                  <a:pt x="15607" y="87300"/>
                </a:lnTo>
                <a:lnTo>
                  <a:pt x="13594" y="83369"/>
                </a:lnTo>
                <a:lnTo>
                  <a:pt x="12871" y="78239"/>
                </a:lnTo>
                <a:close/>
              </a:path>
              <a:path w="567054" h="134620">
                <a:moveTo>
                  <a:pt x="36469" y="24953"/>
                </a:moveTo>
                <a:lnTo>
                  <a:pt x="26442" y="24953"/>
                </a:lnTo>
                <a:lnTo>
                  <a:pt x="22693" y="25468"/>
                </a:lnTo>
                <a:lnTo>
                  <a:pt x="15703" y="27530"/>
                </a:lnTo>
                <a:lnTo>
                  <a:pt x="12943" y="28788"/>
                </a:lnTo>
                <a:lnTo>
                  <a:pt x="10918" y="30274"/>
                </a:lnTo>
                <a:lnTo>
                  <a:pt x="8219" y="32192"/>
                </a:lnTo>
                <a:lnTo>
                  <a:pt x="6085" y="34601"/>
                </a:lnTo>
                <a:lnTo>
                  <a:pt x="2952" y="40402"/>
                </a:lnTo>
                <a:lnTo>
                  <a:pt x="2169" y="43554"/>
                </a:lnTo>
                <a:lnTo>
                  <a:pt x="2169" y="50697"/>
                </a:lnTo>
                <a:lnTo>
                  <a:pt x="40350" y="72462"/>
                </a:lnTo>
                <a:lnTo>
                  <a:pt x="44785" y="73924"/>
                </a:lnTo>
                <a:lnTo>
                  <a:pt x="49123" y="76753"/>
                </a:lnTo>
                <a:lnTo>
                  <a:pt x="50401" y="79054"/>
                </a:lnTo>
                <a:lnTo>
                  <a:pt x="50401" y="85238"/>
                </a:lnTo>
                <a:lnTo>
                  <a:pt x="48954" y="88079"/>
                </a:lnTo>
                <a:lnTo>
                  <a:pt x="43169" y="92921"/>
                </a:lnTo>
                <a:lnTo>
                  <a:pt x="38735" y="94131"/>
                </a:lnTo>
                <a:lnTo>
                  <a:pt x="59099" y="94131"/>
                </a:lnTo>
                <a:lnTo>
                  <a:pt x="62513" y="88990"/>
                </a:lnTo>
                <a:lnTo>
                  <a:pt x="63682" y="85238"/>
                </a:lnTo>
                <a:lnTo>
                  <a:pt x="63779" y="76201"/>
                </a:lnTo>
                <a:lnTo>
                  <a:pt x="62743" y="72510"/>
                </a:lnTo>
                <a:lnTo>
                  <a:pt x="26466" y="55012"/>
                </a:lnTo>
                <a:lnTo>
                  <a:pt x="22633" y="53909"/>
                </a:lnTo>
                <a:lnTo>
                  <a:pt x="21332" y="53430"/>
                </a:lnTo>
                <a:lnTo>
                  <a:pt x="19066" y="52519"/>
                </a:lnTo>
                <a:lnTo>
                  <a:pt x="17402" y="51368"/>
                </a:lnTo>
                <a:lnTo>
                  <a:pt x="16342" y="49978"/>
                </a:lnTo>
                <a:lnTo>
                  <a:pt x="15281" y="48635"/>
                </a:lnTo>
                <a:lnTo>
                  <a:pt x="14751" y="47125"/>
                </a:lnTo>
                <a:lnTo>
                  <a:pt x="14751" y="42811"/>
                </a:lnTo>
                <a:lnTo>
                  <a:pt x="16028" y="40509"/>
                </a:lnTo>
                <a:lnTo>
                  <a:pt x="21139" y="36578"/>
                </a:lnTo>
                <a:lnTo>
                  <a:pt x="25405" y="35595"/>
                </a:lnTo>
                <a:lnTo>
                  <a:pt x="57171" y="35595"/>
                </a:lnTo>
                <a:lnTo>
                  <a:pt x="54234" y="31604"/>
                </a:lnTo>
                <a:lnTo>
                  <a:pt x="50871" y="29267"/>
                </a:lnTo>
                <a:lnTo>
                  <a:pt x="41760" y="25816"/>
                </a:lnTo>
                <a:lnTo>
                  <a:pt x="36469" y="24953"/>
                </a:lnTo>
                <a:close/>
              </a:path>
              <a:path w="567054" h="134620">
                <a:moveTo>
                  <a:pt x="57171" y="35595"/>
                </a:moveTo>
                <a:lnTo>
                  <a:pt x="36445" y="35595"/>
                </a:lnTo>
                <a:lnTo>
                  <a:pt x="40361" y="36698"/>
                </a:lnTo>
                <a:lnTo>
                  <a:pt x="45905" y="41109"/>
                </a:lnTo>
                <a:lnTo>
                  <a:pt x="47581" y="44177"/>
                </a:lnTo>
                <a:lnTo>
                  <a:pt x="48159" y="48108"/>
                </a:lnTo>
                <a:lnTo>
                  <a:pt x="60887" y="46382"/>
                </a:lnTo>
                <a:lnTo>
                  <a:pt x="60067" y="41444"/>
                </a:lnTo>
                <a:lnTo>
                  <a:pt x="58573" y="37501"/>
                </a:lnTo>
                <a:lnTo>
                  <a:pt x="57171" y="35595"/>
                </a:lnTo>
                <a:close/>
              </a:path>
              <a:path w="567054" h="134620">
                <a:moveTo>
                  <a:pt x="111768" y="24953"/>
                </a:moveTo>
                <a:lnTo>
                  <a:pt x="78397" y="48396"/>
                </a:lnTo>
                <a:lnTo>
                  <a:pt x="75957" y="64720"/>
                </a:lnTo>
                <a:lnTo>
                  <a:pt x="75981" y="66637"/>
                </a:lnTo>
                <a:lnTo>
                  <a:pt x="97388" y="102194"/>
                </a:lnTo>
                <a:lnTo>
                  <a:pt x="112492" y="104774"/>
                </a:lnTo>
                <a:lnTo>
                  <a:pt x="121410" y="104774"/>
                </a:lnTo>
                <a:lnTo>
                  <a:pt x="128738" y="102617"/>
                </a:lnTo>
                <a:lnTo>
                  <a:pt x="140020" y="94131"/>
                </a:lnTo>
                <a:lnTo>
                  <a:pt x="106152" y="94131"/>
                </a:lnTo>
                <a:lnTo>
                  <a:pt x="100802" y="91902"/>
                </a:lnTo>
                <a:lnTo>
                  <a:pt x="92221" y="82985"/>
                </a:lnTo>
                <a:lnTo>
                  <a:pt x="89834" y="76561"/>
                </a:lnTo>
                <a:lnTo>
                  <a:pt x="89353" y="68171"/>
                </a:lnTo>
                <a:lnTo>
                  <a:pt x="146624" y="68171"/>
                </a:lnTo>
                <a:lnTo>
                  <a:pt x="146695" y="64720"/>
                </a:lnTo>
                <a:lnTo>
                  <a:pt x="146203" y="57528"/>
                </a:lnTo>
                <a:lnTo>
                  <a:pt x="90076" y="57528"/>
                </a:lnTo>
                <a:lnTo>
                  <a:pt x="90510" y="50865"/>
                </a:lnTo>
                <a:lnTo>
                  <a:pt x="92763" y="45543"/>
                </a:lnTo>
                <a:lnTo>
                  <a:pt x="100910" y="37585"/>
                </a:lnTo>
                <a:lnTo>
                  <a:pt x="105935" y="35595"/>
                </a:lnTo>
                <a:lnTo>
                  <a:pt x="137094" y="35595"/>
                </a:lnTo>
                <a:lnTo>
                  <a:pt x="136933" y="35380"/>
                </a:lnTo>
                <a:lnTo>
                  <a:pt x="131700" y="30818"/>
                </a:lnTo>
                <a:lnTo>
                  <a:pt x="125761" y="27559"/>
                </a:lnTo>
                <a:lnTo>
                  <a:pt x="119117" y="25604"/>
                </a:lnTo>
                <a:lnTo>
                  <a:pt x="111768" y="24953"/>
                </a:lnTo>
                <a:close/>
              </a:path>
              <a:path w="567054" h="134620">
                <a:moveTo>
                  <a:pt x="132812" y="78455"/>
                </a:moveTo>
                <a:lnTo>
                  <a:pt x="130835" y="83920"/>
                </a:lnTo>
                <a:lnTo>
                  <a:pt x="128160" y="87899"/>
                </a:lnTo>
                <a:lnTo>
                  <a:pt x="121410" y="92885"/>
                </a:lnTo>
                <a:lnTo>
                  <a:pt x="117337" y="94131"/>
                </a:lnTo>
                <a:lnTo>
                  <a:pt x="140020" y="94131"/>
                </a:lnTo>
                <a:lnTo>
                  <a:pt x="140211" y="93988"/>
                </a:lnTo>
                <a:lnTo>
                  <a:pt x="144147" y="87899"/>
                </a:lnTo>
                <a:lnTo>
                  <a:pt x="146262" y="80109"/>
                </a:lnTo>
                <a:lnTo>
                  <a:pt x="132812" y="78455"/>
                </a:lnTo>
                <a:close/>
              </a:path>
              <a:path w="567054" h="134620">
                <a:moveTo>
                  <a:pt x="137094" y="35595"/>
                </a:moveTo>
                <a:lnTo>
                  <a:pt x="118518" y="35595"/>
                </a:lnTo>
                <a:lnTo>
                  <a:pt x="123893" y="38088"/>
                </a:lnTo>
                <a:lnTo>
                  <a:pt x="128040" y="43074"/>
                </a:lnTo>
                <a:lnTo>
                  <a:pt x="130738" y="46286"/>
                </a:lnTo>
                <a:lnTo>
                  <a:pt x="132378" y="51104"/>
                </a:lnTo>
                <a:lnTo>
                  <a:pt x="132957" y="57528"/>
                </a:lnTo>
                <a:lnTo>
                  <a:pt x="146203" y="57528"/>
                </a:lnTo>
                <a:lnTo>
                  <a:pt x="146085" y="55794"/>
                </a:lnTo>
                <a:lnTo>
                  <a:pt x="144254" y="47928"/>
                </a:lnTo>
                <a:lnTo>
                  <a:pt x="141204" y="41124"/>
                </a:lnTo>
                <a:lnTo>
                  <a:pt x="137094" y="35595"/>
                </a:lnTo>
                <a:close/>
              </a:path>
              <a:path w="567054" h="134620">
                <a:moveTo>
                  <a:pt x="160788" y="109377"/>
                </a:moveTo>
                <a:lnTo>
                  <a:pt x="160595" y="117622"/>
                </a:lnTo>
                <a:lnTo>
                  <a:pt x="163319" y="123795"/>
                </a:lnTo>
                <a:lnTo>
                  <a:pt x="174599" y="131993"/>
                </a:lnTo>
                <a:lnTo>
                  <a:pt x="181999" y="134042"/>
                </a:lnTo>
                <a:lnTo>
                  <a:pt x="198873" y="134042"/>
                </a:lnTo>
                <a:lnTo>
                  <a:pt x="205369" y="132604"/>
                </a:lnTo>
                <a:lnTo>
                  <a:pt x="215926" y="126851"/>
                </a:lnTo>
                <a:lnTo>
                  <a:pt x="219393" y="123327"/>
                </a:lnTo>
                <a:lnTo>
                  <a:pt x="185494" y="123327"/>
                </a:lnTo>
                <a:lnTo>
                  <a:pt x="181084" y="122129"/>
                </a:lnTo>
                <a:lnTo>
                  <a:pt x="175444" y="117958"/>
                </a:lnTo>
                <a:lnTo>
                  <a:pt x="173972" y="115129"/>
                </a:lnTo>
                <a:lnTo>
                  <a:pt x="173442" y="111246"/>
                </a:lnTo>
                <a:lnTo>
                  <a:pt x="160788" y="109377"/>
                </a:lnTo>
                <a:close/>
              </a:path>
              <a:path w="567054" h="134620">
                <a:moveTo>
                  <a:pt x="225859" y="93053"/>
                </a:moveTo>
                <a:lnTo>
                  <a:pt x="212636" y="93053"/>
                </a:lnTo>
                <a:lnTo>
                  <a:pt x="212596" y="103048"/>
                </a:lnTo>
                <a:lnTo>
                  <a:pt x="212370" y="107027"/>
                </a:lnTo>
                <a:lnTo>
                  <a:pt x="197112" y="123327"/>
                </a:lnTo>
                <a:lnTo>
                  <a:pt x="219393" y="123327"/>
                </a:lnTo>
                <a:lnTo>
                  <a:pt x="225675" y="99717"/>
                </a:lnTo>
                <a:lnTo>
                  <a:pt x="225859" y="93053"/>
                </a:lnTo>
                <a:close/>
              </a:path>
              <a:path w="567054" h="134620">
                <a:moveTo>
                  <a:pt x="200511" y="24953"/>
                </a:moveTo>
                <a:lnTo>
                  <a:pt x="184651" y="24953"/>
                </a:lnTo>
                <a:lnTo>
                  <a:pt x="178733" y="26631"/>
                </a:lnTo>
                <a:lnTo>
                  <a:pt x="168658" y="33342"/>
                </a:lnTo>
                <a:lnTo>
                  <a:pt x="164812" y="38100"/>
                </a:lnTo>
                <a:lnTo>
                  <a:pt x="159510" y="50421"/>
                </a:lnTo>
                <a:lnTo>
                  <a:pt x="158184" y="57145"/>
                </a:lnTo>
                <a:lnTo>
                  <a:pt x="158184" y="64432"/>
                </a:lnTo>
                <a:lnTo>
                  <a:pt x="177329" y="100208"/>
                </a:lnTo>
                <a:lnTo>
                  <a:pt x="191376" y="103048"/>
                </a:lnTo>
                <a:lnTo>
                  <a:pt x="199861" y="103048"/>
                </a:lnTo>
                <a:lnTo>
                  <a:pt x="206947" y="99717"/>
                </a:lnTo>
                <a:lnTo>
                  <a:pt x="212636" y="93053"/>
                </a:lnTo>
                <a:lnTo>
                  <a:pt x="225859" y="93053"/>
                </a:lnTo>
                <a:lnTo>
                  <a:pt x="225869" y="92334"/>
                </a:lnTo>
                <a:lnTo>
                  <a:pt x="186579" y="92334"/>
                </a:lnTo>
                <a:lnTo>
                  <a:pt x="181565" y="90032"/>
                </a:lnTo>
                <a:lnTo>
                  <a:pt x="173563" y="80828"/>
                </a:lnTo>
                <a:lnTo>
                  <a:pt x="171615" y="73709"/>
                </a:lnTo>
                <a:lnTo>
                  <a:pt x="171563" y="54292"/>
                </a:lnTo>
                <a:lnTo>
                  <a:pt x="173587" y="47353"/>
                </a:lnTo>
                <a:lnTo>
                  <a:pt x="181686" y="38005"/>
                </a:lnTo>
                <a:lnTo>
                  <a:pt x="186603" y="35667"/>
                </a:lnTo>
                <a:lnTo>
                  <a:pt x="213691" y="35667"/>
                </a:lnTo>
                <a:lnTo>
                  <a:pt x="207984" y="28596"/>
                </a:lnTo>
                <a:lnTo>
                  <a:pt x="200511" y="24953"/>
                </a:lnTo>
                <a:close/>
              </a:path>
              <a:path w="567054" h="134620">
                <a:moveTo>
                  <a:pt x="213691" y="35667"/>
                </a:moveTo>
                <a:lnTo>
                  <a:pt x="198269" y="35667"/>
                </a:lnTo>
                <a:lnTo>
                  <a:pt x="203296" y="38040"/>
                </a:lnTo>
                <a:lnTo>
                  <a:pt x="211635" y="47533"/>
                </a:lnTo>
                <a:lnTo>
                  <a:pt x="213635" y="54292"/>
                </a:lnTo>
                <a:lnTo>
                  <a:pt x="213720" y="73709"/>
                </a:lnTo>
                <a:lnTo>
                  <a:pt x="211696" y="80888"/>
                </a:lnTo>
                <a:lnTo>
                  <a:pt x="203597" y="90044"/>
                </a:lnTo>
                <a:lnTo>
                  <a:pt x="198583" y="92334"/>
                </a:lnTo>
                <a:lnTo>
                  <a:pt x="225869" y="92334"/>
                </a:lnTo>
                <a:lnTo>
                  <a:pt x="225869" y="35883"/>
                </a:lnTo>
                <a:lnTo>
                  <a:pt x="213865" y="35883"/>
                </a:lnTo>
                <a:lnTo>
                  <a:pt x="213691" y="35667"/>
                </a:lnTo>
                <a:close/>
              </a:path>
              <a:path w="567054" h="134620">
                <a:moveTo>
                  <a:pt x="225869" y="26679"/>
                </a:moveTo>
                <a:lnTo>
                  <a:pt x="213865" y="26679"/>
                </a:lnTo>
                <a:lnTo>
                  <a:pt x="213865" y="35883"/>
                </a:lnTo>
                <a:lnTo>
                  <a:pt x="225869" y="35883"/>
                </a:lnTo>
                <a:lnTo>
                  <a:pt x="225869" y="26679"/>
                </a:lnTo>
                <a:close/>
              </a:path>
              <a:path w="567054" h="134620">
                <a:moveTo>
                  <a:pt x="257750" y="26679"/>
                </a:moveTo>
                <a:lnTo>
                  <a:pt x="246108" y="26679"/>
                </a:lnTo>
                <a:lnTo>
                  <a:pt x="246108" y="103048"/>
                </a:lnTo>
                <a:lnTo>
                  <a:pt x="259123" y="103048"/>
                </a:lnTo>
                <a:lnTo>
                  <a:pt x="259123" y="56474"/>
                </a:lnTo>
                <a:lnTo>
                  <a:pt x="259822" y="51152"/>
                </a:lnTo>
                <a:lnTo>
                  <a:pt x="262619" y="43769"/>
                </a:lnTo>
                <a:lnTo>
                  <a:pt x="264872" y="40965"/>
                </a:lnTo>
                <a:lnTo>
                  <a:pt x="270664" y="37393"/>
                </a:lnTo>
                <a:lnTo>
                  <a:pt x="257750" y="37393"/>
                </a:lnTo>
                <a:lnTo>
                  <a:pt x="257750" y="26679"/>
                </a:lnTo>
                <a:close/>
              </a:path>
              <a:path w="567054" h="134620">
                <a:moveTo>
                  <a:pt x="301964" y="36171"/>
                </a:moveTo>
                <a:lnTo>
                  <a:pt x="282963" y="36171"/>
                </a:lnTo>
                <a:lnTo>
                  <a:pt x="286434" y="37609"/>
                </a:lnTo>
                <a:lnTo>
                  <a:pt x="290676" y="43362"/>
                </a:lnTo>
                <a:lnTo>
                  <a:pt x="291736" y="47677"/>
                </a:lnTo>
                <a:lnTo>
                  <a:pt x="291736" y="103048"/>
                </a:lnTo>
                <a:lnTo>
                  <a:pt x="304753" y="103048"/>
                </a:lnTo>
                <a:lnTo>
                  <a:pt x="304753" y="50817"/>
                </a:lnTo>
                <a:lnTo>
                  <a:pt x="306537" y="45100"/>
                </a:lnTo>
                <a:lnTo>
                  <a:pt x="313299" y="38328"/>
                </a:lnTo>
                <a:lnTo>
                  <a:pt x="302728" y="38328"/>
                </a:lnTo>
                <a:lnTo>
                  <a:pt x="301964" y="36171"/>
                </a:lnTo>
                <a:close/>
              </a:path>
              <a:path w="567054" h="134620">
                <a:moveTo>
                  <a:pt x="348347" y="36171"/>
                </a:moveTo>
                <a:lnTo>
                  <a:pt x="326543" y="36171"/>
                </a:lnTo>
                <a:lnTo>
                  <a:pt x="329147" y="36866"/>
                </a:lnTo>
                <a:lnTo>
                  <a:pt x="333580" y="39647"/>
                </a:lnTo>
                <a:lnTo>
                  <a:pt x="335111" y="41480"/>
                </a:lnTo>
                <a:lnTo>
                  <a:pt x="336798" y="46035"/>
                </a:lnTo>
                <a:lnTo>
                  <a:pt x="337220" y="49762"/>
                </a:lnTo>
                <a:lnTo>
                  <a:pt x="337220" y="103048"/>
                </a:lnTo>
                <a:lnTo>
                  <a:pt x="350165" y="103048"/>
                </a:lnTo>
                <a:lnTo>
                  <a:pt x="350165" y="41900"/>
                </a:lnTo>
                <a:lnTo>
                  <a:pt x="348347" y="36171"/>
                </a:lnTo>
                <a:close/>
              </a:path>
              <a:path w="567054" h="134620">
                <a:moveTo>
                  <a:pt x="334063" y="24953"/>
                </a:moveTo>
                <a:lnTo>
                  <a:pt x="326445" y="24953"/>
                </a:lnTo>
                <a:lnTo>
                  <a:pt x="319486" y="25789"/>
                </a:lnTo>
                <a:lnTo>
                  <a:pt x="313213" y="28296"/>
                </a:lnTo>
                <a:lnTo>
                  <a:pt x="307627" y="32476"/>
                </a:lnTo>
                <a:lnTo>
                  <a:pt x="302728" y="38328"/>
                </a:lnTo>
                <a:lnTo>
                  <a:pt x="313299" y="38328"/>
                </a:lnTo>
                <a:lnTo>
                  <a:pt x="313670" y="37957"/>
                </a:lnTo>
                <a:lnTo>
                  <a:pt x="318155" y="36171"/>
                </a:lnTo>
                <a:lnTo>
                  <a:pt x="348347" y="36171"/>
                </a:lnTo>
                <a:lnTo>
                  <a:pt x="348115" y="35440"/>
                </a:lnTo>
                <a:lnTo>
                  <a:pt x="339920" y="27050"/>
                </a:lnTo>
                <a:lnTo>
                  <a:pt x="334063" y="24953"/>
                </a:lnTo>
                <a:close/>
              </a:path>
              <a:path w="567054" h="134620">
                <a:moveTo>
                  <a:pt x="286722" y="24953"/>
                </a:moveTo>
                <a:lnTo>
                  <a:pt x="275924" y="24953"/>
                </a:lnTo>
                <a:lnTo>
                  <a:pt x="271368" y="26091"/>
                </a:lnTo>
                <a:lnTo>
                  <a:pt x="263366" y="30646"/>
                </a:lnTo>
                <a:lnTo>
                  <a:pt x="260160" y="33654"/>
                </a:lnTo>
                <a:lnTo>
                  <a:pt x="257750" y="37393"/>
                </a:lnTo>
                <a:lnTo>
                  <a:pt x="270664" y="37393"/>
                </a:lnTo>
                <a:lnTo>
                  <a:pt x="271091" y="37130"/>
                </a:lnTo>
                <a:lnTo>
                  <a:pt x="274477" y="36171"/>
                </a:lnTo>
                <a:lnTo>
                  <a:pt x="301964" y="36171"/>
                </a:lnTo>
                <a:lnTo>
                  <a:pt x="301233" y="34109"/>
                </a:lnTo>
                <a:lnTo>
                  <a:pt x="298667" y="30825"/>
                </a:lnTo>
                <a:lnTo>
                  <a:pt x="291387" y="26127"/>
                </a:lnTo>
                <a:lnTo>
                  <a:pt x="286722" y="24953"/>
                </a:lnTo>
                <a:close/>
              </a:path>
              <a:path w="567054" h="134620">
                <a:moveTo>
                  <a:pt x="402036" y="24953"/>
                </a:moveTo>
                <a:lnTo>
                  <a:pt x="368663" y="48396"/>
                </a:lnTo>
                <a:lnTo>
                  <a:pt x="366223" y="64720"/>
                </a:lnTo>
                <a:lnTo>
                  <a:pt x="366247" y="66637"/>
                </a:lnTo>
                <a:lnTo>
                  <a:pt x="387655" y="102195"/>
                </a:lnTo>
                <a:lnTo>
                  <a:pt x="402758" y="104774"/>
                </a:lnTo>
                <a:lnTo>
                  <a:pt x="411678" y="104774"/>
                </a:lnTo>
                <a:lnTo>
                  <a:pt x="419004" y="102617"/>
                </a:lnTo>
                <a:lnTo>
                  <a:pt x="430287" y="94131"/>
                </a:lnTo>
                <a:lnTo>
                  <a:pt x="396419" y="94131"/>
                </a:lnTo>
                <a:lnTo>
                  <a:pt x="391068" y="91902"/>
                </a:lnTo>
                <a:lnTo>
                  <a:pt x="382488" y="82985"/>
                </a:lnTo>
                <a:lnTo>
                  <a:pt x="380100" y="76561"/>
                </a:lnTo>
                <a:lnTo>
                  <a:pt x="379619" y="68171"/>
                </a:lnTo>
                <a:lnTo>
                  <a:pt x="436890" y="68171"/>
                </a:lnTo>
                <a:lnTo>
                  <a:pt x="436962" y="64720"/>
                </a:lnTo>
                <a:lnTo>
                  <a:pt x="436471" y="57529"/>
                </a:lnTo>
                <a:lnTo>
                  <a:pt x="380342" y="57529"/>
                </a:lnTo>
                <a:lnTo>
                  <a:pt x="380776" y="50865"/>
                </a:lnTo>
                <a:lnTo>
                  <a:pt x="383029" y="45543"/>
                </a:lnTo>
                <a:lnTo>
                  <a:pt x="391176" y="37585"/>
                </a:lnTo>
                <a:lnTo>
                  <a:pt x="396203" y="35596"/>
                </a:lnTo>
                <a:lnTo>
                  <a:pt x="427360" y="35596"/>
                </a:lnTo>
                <a:lnTo>
                  <a:pt x="427200" y="35380"/>
                </a:lnTo>
                <a:lnTo>
                  <a:pt x="421966" y="30818"/>
                </a:lnTo>
                <a:lnTo>
                  <a:pt x="416028" y="27559"/>
                </a:lnTo>
                <a:lnTo>
                  <a:pt x="409384" y="25604"/>
                </a:lnTo>
                <a:lnTo>
                  <a:pt x="402036" y="24953"/>
                </a:lnTo>
                <a:close/>
              </a:path>
              <a:path w="567054" h="134620">
                <a:moveTo>
                  <a:pt x="423078" y="78455"/>
                </a:moveTo>
                <a:lnTo>
                  <a:pt x="421102" y="83920"/>
                </a:lnTo>
                <a:lnTo>
                  <a:pt x="418426" y="87899"/>
                </a:lnTo>
                <a:lnTo>
                  <a:pt x="411678" y="92885"/>
                </a:lnTo>
                <a:lnTo>
                  <a:pt x="407603" y="94131"/>
                </a:lnTo>
                <a:lnTo>
                  <a:pt x="430287" y="94131"/>
                </a:lnTo>
                <a:lnTo>
                  <a:pt x="430479" y="93988"/>
                </a:lnTo>
                <a:lnTo>
                  <a:pt x="434413" y="87899"/>
                </a:lnTo>
                <a:lnTo>
                  <a:pt x="436529" y="80109"/>
                </a:lnTo>
                <a:lnTo>
                  <a:pt x="423078" y="78455"/>
                </a:lnTo>
                <a:close/>
              </a:path>
              <a:path w="567054" h="134620">
                <a:moveTo>
                  <a:pt x="427360" y="35596"/>
                </a:moveTo>
                <a:lnTo>
                  <a:pt x="408785" y="35596"/>
                </a:lnTo>
                <a:lnTo>
                  <a:pt x="414159" y="38088"/>
                </a:lnTo>
                <a:lnTo>
                  <a:pt x="418306" y="43074"/>
                </a:lnTo>
                <a:lnTo>
                  <a:pt x="421006" y="46286"/>
                </a:lnTo>
                <a:lnTo>
                  <a:pt x="422644" y="51104"/>
                </a:lnTo>
                <a:lnTo>
                  <a:pt x="423223" y="57529"/>
                </a:lnTo>
                <a:lnTo>
                  <a:pt x="436471" y="57529"/>
                </a:lnTo>
                <a:lnTo>
                  <a:pt x="436352" y="55794"/>
                </a:lnTo>
                <a:lnTo>
                  <a:pt x="434522" y="47928"/>
                </a:lnTo>
                <a:lnTo>
                  <a:pt x="431471" y="41124"/>
                </a:lnTo>
                <a:lnTo>
                  <a:pt x="427360" y="35596"/>
                </a:lnTo>
                <a:close/>
              </a:path>
              <a:path w="567054" h="134620">
                <a:moveTo>
                  <a:pt x="465155" y="26679"/>
                </a:moveTo>
                <a:lnTo>
                  <a:pt x="453440" y="26679"/>
                </a:lnTo>
                <a:lnTo>
                  <a:pt x="453440" y="103048"/>
                </a:lnTo>
                <a:lnTo>
                  <a:pt x="466457" y="103048"/>
                </a:lnTo>
                <a:lnTo>
                  <a:pt x="466529" y="51320"/>
                </a:lnTo>
                <a:lnTo>
                  <a:pt x="468469" y="44920"/>
                </a:lnTo>
                <a:lnTo>
                  <a:pt x="476520" y="37921"/>
                </a:lnTo>
                <a:lnTo>
                  <a:pt x="477569" y="37537"/>
                </a:lnTo>
                <a:lnTo>
                  <a:pt x="465155" y="37537"/>
                </a:lnTo>
                <a:lnTo>
                  <a:pt x="465155" y="26679"/>
                </a:lnTo>
                <a:close/>
              </a:path>
              <a:path w="567054" h="134620">
                <a:moveTo>
                  <a:pt x="512675" y="36171"/>
                </a:moveTo>
                <a:lnTo>
                  <a:pt x="490320" y="36171"/>
                </a:lnTo>
                <a:lnTo>
                  <a:pt x="493345" y="36950"/>
                </a:lnTo>
                <a:lnTo>
                  <a:pt x="498504" y="40066"/>
                </a:lnTo>
                <a:lnTo>
                  <a:pt x="500299" y="42152"/>
                </a:lnTo>
                <a:lnTo>
                  <a:pt x="502324" y="47377"/>
                </a:lnTo>
                <a:lnTo>
                  <a:pt x="502829" y="51320"/>
                </a:lnTo>
                <a:lnTo>
                  <a:pt x="502829" y="103048"/>
                </a:lnTo>
                <a:lnTo>
                  <a:pt x="515846" y="103048"/>
                </a:lnTo>
                <a:lnTo>
                  <a:pt x="515846" y="50098"/>
                </a:lnTo>
                <a:lnTo>
                  <a:pt x="515604" y="45903"/>
                </a:lnTo>
                <a:lnTo>
                  <a:pt x="514352" y="39814"/>
                </a:lnTo>
                <a:lnTo>
                  <a:pt x="513002" y="36626"/>
                </a:lnTo>
                <a:lnTo>
                  <a:pt x="512675" y="36171"/>
                </a:lnTo>
                <a:close/>
              </a:path>
              <a:path w="567054" h="134620">
                <a:moveTo>
                  <a:pt x="494225" y="24953"/>
                </a:moveTo>
                <a:lnTo>
                  <a:pt x="489597" y="24953"/>
                </a:lnTo>
                <a:lnTo>
                  <a:pt x="482076" y="25739"/>
                </a:lnTo>
                <a:lnTo>
                  <a:pt x="475495" y="28099"/>
                </a:lnTo>
                <a:lnTo>
                  <a:pt x="469855" y="32031"/>
                </a:lnTo>
                <a:lnTo>
                  <a:pt x="465155" y="37537"/>
                </a:lnTo>
                <a:lnTo>
                  <a:pt x="477569" y="37537"/>
                </a:lnTo>
                <a:lnTo>
                  <a:pt x="481305" y="36171"/>
                </a:lnTo>
                <a:lnTo>
                  <a:pt x="512675" y="36171"/>
                </a:lnTo>
                <a:lnTo>
                  <a:pt x="509145" y="31257"/>
                </a:lnTo>
                <a:lnTo>
                  <a:pt x="506242" y="29088"/>
                </a:lnTo>
                <a:lnTo>
                  <a:pt x="498480" y="25780"/>
                </a:lnTo>
                <a:lnTo>
                  <a:pt x="494225" y="24953"/>
                </a:lnTo>
                <a:close/>
              </a:path>
              <a:path w="567054" h="134620">
                <a:moveTo>
                  <a:pt x="551704" y="36746"/>
                </a:moveTo>
                <a:lnTo>
                  <a:pt x="538760" y="36746"/>
                </a:lnTo>
                <a:lnTo>
                  <a:pt x="538878" y="89577"/>
                </a:lnTo>
                <a:lnTo>
                  <a:pt x="552114" y="104055"/>
                </a:lnTo>
                <a:lnTo>
                  <a:pt x="559730" y="104055"/>
                </a:lnTo>
                <a:lnTo>
                  <a:pt x="563010" y="103672"/>
                </a:lnTo>
                <a:lnTo>
                  <a:pt x="566672" y="102905"/>
                </a:lnTo>
                <a:lnTo>
                  <a:pt x="564875" y="91974"/>
                </a:lnTo>
                <a:lnTo>
                  <a:pt x="557152" y="91974"/>
                </a:lnTo>
                <a:lnTo>
                  <a:pt x="555669" y="91663"/>
                </a:lnTo>
                <a:lnTo>
                  <a:pt x="553596" y="90416"/>
                </a:lnTo>
                <a:lnTo>
                  <a:pt x="552850" y="89577"/>
                </a:lnTo>
                <a:lnTo>
                  <a:pt x="551934" y="87468"/>
                </a:lnTo>
                <a:lnTo>
                  <a:pt x="551704" y="85095"/>
                </a:lnTo>
                <a:lnTo>
                  <a:pt x="551704" y="36746"/>
                </a:lnTo>
                <a:close/>
              </a:path>
              <a:path w="567054" h="134620">
                <a:moveTo>
                  <a:pt x="564793" y="91471"/>
                </a:moveTo>
                <a:lnTo>
                  <a:pt x="562430" y="91806"/>
                </a:lnTo>
                <a:lnTo>
                  <a:pt x="560525" y="91974"/>
                </a:lnTo>
                <a:lnTo>
                  <a:pt x="564875" y="91974"/>
                </a:lnTo>
                <a:lnTo>
                  <a:pt x="564793" y="91471"/>
                </a:lnTo>
                <a:close/>
              </a:path>
              <a:path w="567054" h="134620">
                <a:moveTo>
                  <a:pt x="564793" y="26679"/>
                </a:moveTo>
                <a:lnTo>
                  <a:pt x="529215" y="26679"/>
                </a:lnTo>
                <a:lnTo>
                  <a:pt x="529215" y="36746"/>
                </a:lnTo>
                <a:lnTo>
                  <a:pt x="564793" y="36746"/>
                </a:lnTo>
                <a:lnTo>
                  <a:pt x="564793" y="26679"/>
                </a:lnTo>
                <a:close/>
              </a:path>
              <a:path w="567054" h="134620">
                <a:moveTo>
                  <a:pt x="551704" y="0"/>
                </a:moveTo>
                <a:lnTo>
                  <a:pt x="538760" y="7766"/>
                </a:lnTo>
                <a:lnTo>
                  <a:pt x="538760" y="26679"/>
                </a:lnTo>
                <a:lnTo>
                  <a:pt x="551704" y="26679"/>
                </a:lnTo>
                <a:lnTo>
                  <a:pt x="55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14627" y="910154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0" y="0"/>
                </a:lnTo>
                <a:lnTo>
                  <a:pt x="142171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4297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0" y="0"/>
                </a:moveTo>
                <a:lnTo>
                  <a:pt x="0" y="106037"/>
                </a:lnTo>
                <a:lnTo>
                  <a:pt x="106627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35088" y="7930390"/>
            <a:ext cx="763079" cy="14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25697" y="8126755"/>
            <a:ext cx="782715" cy="118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45367" y="7944136"/>
            <a:ext cx="763080" cy="149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2064" y="8140501"/>
            <a:ext cx="756754" cy="11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8798" y="8954267"/>
            <a:ext cx="316230" cy="147320"/>
          </a:xfrm>
          <a:custGeom>
            <a:avLst/>
            <a:gdLst/>
            <a:ahLst/>
            <a:cxnLst/>
            <a:rect l="l" t="t" r="r" b="b"/>
            <a:pathLst>
              <a:path w="316230" h="147320">
                <a:moveTo>
                  <a:pt x="0" y="0"/>
                </a:moveTo>
                <a:lnTo>
                  <a:pt x="0" y="147274"/>
                </a:lnTo>
                <a:lnTo>
                  <a:pt x="315936" y="147274"/>
                </a:lnTo>
              </a:path>
            </a:pathLst>
          </a:custGeom>
          <a:ln w="11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7288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80" h="106045">
                <a:moveTo>
                  <a:pt x="0" y="0"/>
                </a:moveTo>
                <a:lnTo>
                  <a:pt x="0" y="106037"/>
                </a:lnTo>
                <a:lnTo>
                  <a:pt x="106629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11802" y="9048522"/>
            <a:ext cx="410845" cy="53340"/>
          </a:xfrm>
          <a:custGeom>
            <a:avLst/>
            <a:gdLst/>
            <a:ahLst/>
            <a:cxnLst/>
            <a:rect l="l" t="t" r="r" b="b"/>
            <a:pathLst>
              <a:path w="410845" h="53340">
                <a:moveTo>
                  <a:pt x="0" y="53018"/>
                </a:moveTo>
                <a:lnTo>
                  <a:pt x="410717" y="53018"/>
                </a:lnTo>
                <a:lnTo>
                  <a:pt x="410717" y="0"/>
                </a:lnTo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69204" y="8954268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86789" y="1743891"/>
            <a:ext cx="5049520" cy="183261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64"/>
              </a:spcBef>
            </a:pPr>
            <a:r>
              <a:rPr sz="3600" spc="-82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55" dirty="0">
                <a:solidFill>
                  <a:srgbClr val="FF2600"/>
                </a:solidFill>
                <a:latin typeface="Comic Sans MS"/>
                <a:cs typeface="Comic Sans MS"/>
              </a:rPr>
              <a:t>full </a:t>
            </a: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duplex</a:t>
            </a:r>
            <a:r>
              <a:rPr sz="3200" spc="-2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data:</a:t>
            </a:r>
            <a:endParaRPr sz="3200">
              <a:latin typeface="Comic Sans MS"/>
              <a:cs typeface="Comic Sans MS"/>
            </a:endParaRPr>
          </a:p>
          <a:p>
            <a:pPr marL="725170" marR="30480" indent="-230504">
              <a:lnSpc>
                <a:spcPct val="116100"/>
              </a:lnSpc>
              <a:spcBef>
                <a:spcPts val="919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0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bi-directional data flow in  </a:t>
            </a:r>
            <a:r>
              <a:rPr sz="2800" dirty="0">
                <a:latin typeface="Comic Sans MS"/>
                <a:cs typeface="Comic Sans MS"/>
              </a:rPr>
              <a:t>same</a:t>
            </a:r>
            <a:r>
              <a:rPr sz="2800" spc="-5" dirty="0">
                <a:latin typeface="Comic Sans MS"/>
                <a:cs typeface="Comic Sans MS"/>
              </a:rPr>
              <a:t> connection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9" y="1635215"/>
            <a:ext cx="5453380" cy="57918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495934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</a:p>
          <a:p>
            <a:pPr marL="377825" marR="200025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reliable, in-order</a:t>
            </a:r>
            <a:r>
              <a:rPr sz="34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byte  stream: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514984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no “message boundaries”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pipelined:</a:t>
            </a:r>
            <a:endParaRPr sz="3400" dirty="0">
              <a:latin typeface="Comic Sans MS"/>
              <a:cs typeface="Comic Sans MS"/>
            </a:endParaRPr>
          </a:p>
          <a:p>
            <a:pPr marL="495300" marR="264160" lvl="1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congestion and flow  control set window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size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845310" algn="l"/>
                <a:tab pos="344424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send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&amp;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	buffers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633" y="8213157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5" h="118745">
                <a:moveTo>
                  <a:pt x="14244" y="89211"/>
                </a:moveTo>
                <a:lnTo>
                  <a:pt x="0" y="91438"/>
                </a:lnTo>
                <a:lnTo>
                  <a:pt x="1600" y="100406"/>
                </a:lnTo>
                <a:lnTo>
                  <a:pt x="5295" y="107170"/>
                </a:lnTo>
                <a:lnTo>
                  <a:pt x="36331" y="118576"/>
                </a:lnTo>
                <a:lnTo>
                  <a:pt x="43000" y="118576"/>
                </a:lnTo>
                <a:lnTo>
                  <a:pt x="48975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6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5" h="118745">
                <a:moveTo>
                  <a:pt x="40359" y="30241"/>
                </a:moveTo>
                <a:lnTo>
                  <a:pt x="29262" y="30241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4" y="34485"/>
                </a:lnTo>
                <a:lnTo>
                  <a:pt x="12083" y="36130"/>
                </a:lnTo>
                <a:lnTo>
                  <a:pt x="9095" y="38252"/>
                </a:lnTo>
                <a:lnTo>
                  <a:pt x="6735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3" y="82817"/>
                </a:lnTo>
                <a:lnTo>
                  <a:pt x="49562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6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5" y="96956"/>
                </a:lnTo>
                <a:lnTo>
                  <a:pt x="70582" y="86956"/>
                </a:lnTo>
                <a:lnTo>
                  <a:pt x="69435" y="82871"/>
                </a:lnTo>
                <a:lnTo>
                  <a:pt x="29288" y="63506"/>
                </a:lnTo>
                <a:lnTo>
                  <a:pt x="25047" y="62285"/>
                </a:lnTo>
                <a:lnTo>
                  <a:pt x="23607" y="61756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5" y="57934"/>
                </a:lnTo>
                <a:lnTo>
                  <a:pt x="16912" y="56450"/>
                </a:lnTo>
                <a:lnTo>
                  <a:pt x="16325" y="54778"/>
                </a:lnTo>
                <a:lnTo>
                  <a:pt x="16325" y="50003"/>
                </a:lnTo>
                <a:lnTo>
                  <a:pt x="17738" y="47457"/>
                </a:lnTo>
                <a:lnTo>
                  <a:pt x="23394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9" y="37602"/>
                </a:lnTo>
                <a:lnTo>
                  <a:pt x="56298" y="35016"/>
                </a:lnTo>
                <a:lnTo>
                  <a:pt x="46214" y="31196"/>
                </a:lnTo>
                <a:lnTo>
                  <a:pt x="40359" y="30241"/>
                </a:lnTo>
                <a:close/>
              </a:path>
              <a:path w="471805" h="118745">
                <a:moveTo>
                  <a:pt x="63268" y="42019"/>
                </a:moveTo>
                <a:lnTo>
                  <a:pt x="40332" y="42019"/>
                </a:lnTo>
                <a:lnTo>
                  <a:pt x="44667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5" h="118745">
                <a:moveTo>
                  <a:pt x="123186" y="30241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0" y="84486"/>
                </a:lnTo>
                <a:lnTo>
                  <a:pt x="107050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3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6" y="104093"/>
                </a:lnTo>
                <a:lnTo>
                  <a:pt x="100503" y="93309"/>
                </a:lnTo>
                <a:lnTo>
                  <a:pt x="98138" y="85232"/>
                </a:lnTo>
                <a:lnTo>
                  <a:pt x="98183" y="63431"/>
                </a:lnTo>
                <a:lnTo>
                  <a:pt x="100511" y="55495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5" y="42097"/>
                </a:lnTo>
                <a:lnTo>
                  <a:pt x="151835" y="41661"/>
                </a:lnTo>
                <a:lnTo>
                  <a:pt x="145873" y="36664"/>
                </a:lnTo>
                <a:lnTo>
                  <a:pt x="139110" y="33096"/>
                </a:lnTo>
                <a:lnTo>
                  <a:pt x="131548" y="30954"/>
                </a:lnTo>
                <a:lnTo>
                  <a:pt x="123186" y="30241"/>
                </a:lnTo>
                <a:close/>
              </a:path>
              <a:path w="471805" h="118745">
                <a:moveTo>
                  <a:pt x="152175" y="42097"/>
                </a:moveTo>
                <a:lnTo>
                  <a:pt x="130281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6" y="74409"/>
                </a:lnTo>
                <a:lnTo>
                  <a:pt x="147708" y="81715"/>
                </a:lnTo>
                <a:lnTo>
                  <a:pt x="130334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7" y="55259"/>
                </a:lnTo>
                <a:lnTo>
                  <a:pt x="156701" y="47915"/>
                </a:lnTo>
                <a:lnTo>
                  <a:pt x="152175" y="42097"/>
                </a:lnTo>
                <a:close/>
              </a:path>
              <a:path w="471805" h="118745">
                <a:moveTo>
                  <a:pt x="223087" y="30241"/>
                </a:moveTo>
                <a:lnTo>
                  <a:pt x="206548" y="30241"/>
                </a:lnTo>
                <a:lnTo>
                  <a:pt x="199787" y="31951"/>
                </a:lnTo>
                <a:lnTo>
                  <a:pt x="187356" y="38795"/>
                </a:lnTo>
                <a:lnTo>
                  <a:pt x="182727" y="43929"/>
                </a:lnTo>
                <a:lnTo>
                  <a:pt x="176646" y="57617"/>
                </a:lnTo>
                <a:lnTo>
                  <a:pt x="175125" y="65601"/>
                </a:lnTo>
                <a:lnTo>
                  <a:pt x="175125" y="74728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0" y="118576"/>
                </a:lnTo>
                <a:lnTo>
                  <a:pt x="230889" y="115831"/>
                </a:lnTo>
                <a:lnTo>
                  <a:pt x="237264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6" y="104225"/>
                </a:lnTo>
                <a:lnTo>
                  <a:pt x="189930" y="74329"/>
                </a:lnTo>
                <a:lnTo>
                  <a:pt x="190355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6" y="32562"/>
                </a:lnTo>
                <a:lnTo>
                  <a:pt x="223087" y="30241"/>
                </a:lnTo>
                <a:close/>
              </a:path>
              <a:path w="471805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4"/>
                </a:lnTo>
                <a:lnTo>
                  <a:pt x="219272" y="106798"/>
                </a:lnTo>
                <a:lnTo>
                  <a:pt x="240662" y="106798"/>
                </a:lnTo>
                <a:lnTo>
                  <a:pt x="241593" y="105826"/>
                </a:lnTo>
                <a:lnTo>
                  <a:pt x="245017" y="100522"/>
                </a:lnTo>
                <a:lnTo>
                  <a:pt x="247536" y="94426"/>
                </a:lnTo>
                <a:lnTo>
                  <a:pt x="249149" y="87539"/>
                </a:lnTo>
                <a:lnTo>
                  <a:pt x="234984" y="85709"/>
                </a:lnTo>
                <a:close/>
              </a:path>
              <a:path w="471805" h="118745">
                <a:moveTo>
                  <a:pt x="242471" y="42019"/>
                </a:moveTo>
                <a:lnTo>
                  <a:pt x="219219" y="42019"/>
                </a:lnTo>
                <a:lnTo>
                  <a:pt x="223313" y="43451"/>
                </a:lnTo>
                <a:lnTo>
                  <a:pt x="230089" y="49182"/>
                </a:lnTo>
                <a:lnTo>
                  <a:pt x="232450" y="53451"/>
                </a:lnTo>
                <a:lnTo>
                  <a:pt x="233783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5" h="118745">
                <a:moveTo>
                  <a:pt x="276944" y="0"/>
                </a:moveTo>
                <a:lnTo>
                  <a:pt x="262540" y="0"/>
                </a:lnTo>
                <a:lnTo>
                  <a:pt x="262540" y="116666"/>
                </a:lnTo>
                <a:lnTo>
                  <a:pt x="276944" y="116666"/>
                </a:lnTo>
                <a:lnTo>
                  <a:pt x="276944" y="83163"/>
                </a:lnTo>
                <a:lnTo>
                  <a:pt x="287107" y="73454"/>
                </a:lnTo>
                <a:lnTo>
                  <a:pt x="303885" y="73454"/>
                </a:lnTo>
                <a:lnTo>
                  <a:pt x="299225" y="66530"/>
                </a:lnTo>
                <a:lnTo>
                  <a:pt x="276944" y="66530"/>
                </a:lnTo>
                <a:lnTo>
                  <a:pt x="276944" y="0"/>
                </a:lnTo>
                <a:close/>
              </a:path>
              <a:path w="471805" h="118745">
                <a:moveTo>
                  <a:pt x="303885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5" y="73454"/>
                </a:lnTo>
                <a:close/>
              </a:path>
              <a:path w="471805" h="118745">
                <a:moveTo>
                  <a:pt x="329681" y="32151"/>
                </a:moveTo>
                <a:lnTo>
                  <a:pt x="311035" y="32151"/>
                </a:lnTo>
                <a:lnTo>
                  <a:pt x="276944" y="66530"/>
                </a:lnTo>
                <a:lnTo>
                  <a:pt x="299225" y="66530"/>
                </a:lnTo>
                <a:lnTo>
                  <a:pt x="297191" y="63506"/>
                </a:lnTo>
                <a:lnTo>
                  <a:pt x="329681" y="32151"/>
                </a:lnTo>
                <a:close/>
              </a:path>
              <a:path w="471805" h="118745">
                <a:moveTo>
                  <a:pt x="382258" y="30241"/>
                </a:moveTo>
                <a:lnTo>
                  <a:pt x="348778" y="48505"/>
                </a:lnTo>
                <a:lnTo>
                  <a:pt x="342626" y="74250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5" y="106798"/>
                </a:lnTo>
                <a:lnTo>
                  <a:pt x="376043" y="106798"/>
                </a:lnTo>
                <a:lnTo>
                  <a:pt x="370121" y="104331"/>
                </a:lnTo>
                <a:lnTo>
                  <a:pt x="360625" y="94463"/>
                </a:lnTo>
                <a:lnTo>
                  <a:pt x="357984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1" y="74250"/>
                </a:lnTo>
                <a:lnTo>
                  <a:pt x="420367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5" y="53027"/>
                </a:lnTo>
                <a:lnTo>
                  <a:pt x="370242" y="44221"/>
                </a:lnTo>
                <a:lnTo>
                  <a:pt x="375803" y="42019"/>
                </a:lnTo>
                <a:lnTo>
                  <a:pt x="410285" y="42019"/>
                </a:lnTo>
                <a:lnTo>
                  <a:pt x="410107" y="41780"/>
                </a:lnTo>
                <a:lnTo>
                  <a:pt x="404316" y="36732"/>
                </a:lnTo>
                <a:lnTo>
                  <a:pt x="397744" y="33126"/>
                </a:lnTo>
                <a:lnTo>
                  <a:pt x="390391" y="30962"/>
                </a:lnTo>
                <a:lnTo>
                  <a:pt x="382258" y="30241"/>
                </a:lnTo>
                <a:close/>
              </a:path>
              <a:path w="471805" h="118745">
                <a:moveTo>
                  <a:pt x="405546" y="89449"/>
                </a:moveTo>
                <a:lnTo>
                  <a:pt x="403358" y="95497"/>
                </a:lnTo>
                <a:lnTo>
                  <a:pt x="400398" y="99902"/>
                </a:lnTo>
                <a:lnTo>
                  <a:pt x="392929" y="105418"/>
                </a:lnTo>
                <a:lnTo>
                  <a:pt x="388421" y="106798"/>
                </a:lnTo>
                <a:lnTo>
                  <a:pt x="413525" y="106798"/>
                </a:lnTo>
                <a:lnTo>
                  <a:pt x="413736" y="106639"/>
                </a:lnTo>
                <a:lnTo>
                  <a:pt x="418090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5" h="118745">
                <a:moveTo>
                  <a:pt x="410285" y="42019"/>
                </a:moveTo>
                <a:lnTo>
                  <a:pt x="389728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2" y="53850"/>
                </a:lnTo>
                <a:lnTo>
                  <a:pt x="405066" y="59182"/>
                </a:lnTo>
                <a:lnTo>
                  <a:pt x="405706" y="66291"/>
                </a:lnTo>
                <a:lnTo>
                  <a:pt x="420367" y="66291"/>
                </a:lnTo>
                <a:lnTo>
                  <a:pt x="420236" y="64372"/>
                </a:lnTo>
                <a:lnTo>
                  <a:pt x="418210" y="55668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5" h="118745">
                <a:moveTo>
                  <a:pt x="455165" y="43291"/>
                </a:moveTo>
                <a:lnTo>
                  <a:pt x="440840" y="43291"/>
                </a:lnTo>
                <a:lnTo>
                  <a:pt x="440840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5" y="117356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3" y="104410"/>
                </a:lnTo>
                <a:lnTo>
                  <a:pt x="459552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5" h="118745">
                <a:moveTo>
                  <a:pt x="469649" y="103854"/>
                </a:moveTo>
                <a:lnTo>
                  <a:pt x="467035" y="104225"/>
                </a:lnTo>
                <a:lnTo>
                  <a:pt x="464928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5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5" h="118745">
                <a:moveTo>
                  <a:pt x="455165" y="2626"/>
                </a:moveTo>
                <a:lnTo>
                  <a:pt x="440840" y="11221"/>
                </a:lnTo>
                <a:lnTo>
                  <a:pt x="440840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29" y="8409523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1"/>
                </a:moveTo>
                <a:lnTo>
                  <a:pt x="28942" y="30241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6" y="116719"/>
                </a:lnTo>
                <a:lnTo>
                  <a:pt x="29795" y="118576"/>
                </a:lnTo>
                <a:lnTo>
                  <a:pt x="36571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89" y="106798"/>
                </a:lnTo>
                <a:lnTo>
                  <a:pt x="26263" y="104106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89" y="42097"/>
                </a:lnTo>
                <a:lnTo>
                  <a:pt x="73703" y="42097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4" y="31315"/>
                </a:lnTo>
                <a:lnTo>
                  <a:pt x="41052" y="30241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7"/>
                </a:moveTo>
                <a:lnTo>
                  <a:pt x="43853" y="42097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8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7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3" y="30241"/>
                </a:moveTo>
                <a:lnTo>
                  <a:pt x="93952" y="53976"/>
                </a:lnTo>
                <a:lnTo>
                  <a:pt x="90670" y="74408"/>
                </a:lnTo>
                <a:lnTo>
                  <a:pt x="91358" y="84485"/>
                </a:lnTo>
                <a:lnTo>
                  <a:pt x="114388" y="115731"/>
                </a:lnTo>
                <a:lnTo>
                  <a:pt x="130523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9" y="109955"/>
                </a:lnTo>
                <a:lnTo>
                  <a:pt x="160432" y="106798"/>
                </a:lnTo>
                <a:lnTo>
                  <a:pt x="123321" y="106798"/>
                </a:lnTo>
                <a:lnTo>
                  <a:pt x="117334" y="104092"/>
                </a:lnTo>
                <a:lnTo>
                  <a:pt x="107842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50" y="55495"/>
                </a:lnTo>
                <a:lnTo>
                  <a:pt x="117346" y="44777"/>
                </a:lnTo>
                <a:lnTo>
                  <a:pt x="123321" y="42097"/>
                </a:lnTo>
                <a:lnTo>
                  <a:pt x="159512" y="42097"/>
                </a:lnTo>
                <a:lnTo>
                  <a:pt x="159173" y="41661"/>
                </a:lnTo>
                <a:lnTo>
                  <a:pt x="153211" y="36664"/>
                </a:lnTo>
                <a:lnTo>
                  <a:pt x="146449" y="33096"/>
                </a:lnTo>
                <a:lnTo>
                  <a:pt x="138886" y="30954"/>
                </a:lnTo>
                <a:lnTo>
                  <a:pt x="130523" y="30241"/>
                </a:lnTo>
                <a:close/>
              </a:path>
              <a:path w="323850" h="118745">
                <a:moveTo>
                  <a:pt x="159512" y="42097"/>
                </a:moveTo>
                <a:lnTo>
                  <a:pt x="137619" y="42097"/>
                </a:lnTo>
                <a:lnTo>
                  <a:pt x="143555" y="44790"/>
                </a:lnTo>
                <a:lnTo>
                  <a:pt x="153104" y="55561"/>
                </a:lnTo>
                <a:lnTo>
                  <a:pt x="155477" y="63431"/>
                </a:lnTo>
                <a:lnTo>
                  <a:pt x="155464" y="74408"/>
                </a:lnTo>
                <a:lnTo>
                  <a:pt x="155046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5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2" y="42097"/>
                </a:lnTo>
                <a:close/>
              </a:path>
              <a:path w="323850" h="118745">
                <a:moveTo>
                  <a:pt x="221355" y="30241"/>
                </a:moveTo>
                <a:lnTo>
                  <a:pt x="184783" y="53976"/>
                </a:lnTo>
                <a:lnTo>
                  <a:pt x="181502" y="74408"/>
                </a:lnTo>
                <a:lnTo>
                  <a:pt x="182190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3" y="116852"/>
                </a:lnTo>
                <a:lnTo>
                  <a:pt x="248151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1" y="55495"/>
                </a:lnTo>
                <a:lnTo>
                  <a:pt x="208177" y="44777"/>
                </a:lnTo>
                <a:lnTo>
                  <a:pt x="214153" y="42097"/>
                </a:lnTo>
                <a:lnTo>
                  <a:pt x="250344" y="42097"/>
                </a:lnTo>
                <a:lnTo>
                  <a:pt x="250004" y="41661"/>
                </a:lnTo>
                <a:lnTo>
                  <a:pt x="244042" y="36664"/>
                </a:lnTo>
                <a:lnTo>
                  <a:pt x="237280" y="33096"/>
                </a:lnTo>
                <a:lnTo>
                  <a:pt x="229718" y="30954"/>
                </a:lnTo>
                <a:lnTo>
                  <a:pt x="221355" y="30241"/>
                </a:lnTo>
                <a:close/>
              </a:path>
              <a:path w="323850" h="118745">
                <a:moveTo>
                  <a:pt x="250344" y="42097"/>
                </a:moveTo>
                <a:lnTo>
                  <a:pt x="228451" y="42097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9" y="63431"/>
                </a:lnTo>
                <a:lnTo>
                  <a:pt x="246296" y="74408"/>
                </a:lnTo>
                <a:lnTo>
                  <a:pt x="245878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5"/>
                </a:lnTo>
                <a:lnTo>
                  <a:pt x="260432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4" y="42097"/>
                </a:lnTo>
                <a:close/>
              </a:path>
              <a:path w="323850" h="118745">
                <a:moveTo>
                  <a:pt x="290500" y="32151"/>
                </a:moveTo>
                <a:lnTo>
                  <a:pt x="277536" y="32151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1"/>
                </a:lnTo>
                <a:lnTo>
                  <a:pt x="292740" y="60799"/>
                </a:lnTo>
                <a:lnTo>
                  <a:pt x="295408" y="52364"/>
                </a:lnTo>
                <a:lnTo>
                  <a:pt x="297196" y="49750"/>
                </a:lnTo>
                <a:lnTo>
                  <a:pt x="302210" y="45984"/>
                </a:lnTo>
                <a:lnTo>
                  <a:pt x="305038" y="45043"/>
                </a:lnTo>
                <a:lnTo>
                  <a:pt x="319908" y="45043"/>
                </a:lnTo>
                <a:lnTo>
                  <a:pt x="290500" y="44963"/>
                </a:lnTo>
                <a:lnTo>
                  <a:pt x="290500" y="32151"/>
                </a:lnTo>
                <a:close/>
              </a:path>
              <a:path w="323850" h="118745">
                <a:moveTo>
                  <a:pt x="319908" y="45043"/>
                </a:moveTo>
                <a:lnTo>
                  <a:pt x="311707" y="45043"/>
                </a:lnTo>
                <a:lnTo>
                  <a:pt x="315228" y="46078"/>
                </a:lnTo>
                <a:lnTo>
                  <a:pt x="318749" y="48146"/>
                </a:lnTo>
                <a:lnTo>
                  <a:pt x="319908" y="45043"/>
                </a:lnTo>
                <a:close/>
              </a:path>
              <a:path w="323850" h="118745">
                <a:moveTo>
                  <a:pt x="313760" y="30241"/>
                </a:moveTo>
                <a:lnTo>
                  <a:pt x="305545" y="30241"/>
                </a:lnTo>
                <a:lnTo>
                  <a:pt x="302464" y="31196"/>
                </a:lnTo>
                <a:lnTo>
                  <a:pt x="296863" y="35015"/>
                </a:lnTo>
                <a:lnTo>
                  <a:pt x="293808" y="38968"/>
                </a:lnTo>
                <a:lnTo>
                  <a:pt x="290500" y="44963"/>
                </a:lnTo>
                <a:lnTo>
                  <a:pt x="319938" y="44963"/>
                </a:lnTo>
                <a:lnTo>
                  <a:pt x="323710" y="34856"/>
                </a:lnTo>
                <a:lnTo>
                  <a:pt x="318696" y="31779"/>
                </a:lnTo>
                <a:lnTo>
                  <a:pt x="313760" y="3024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865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865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7" y="408441"/>
                </a:lnTo>
                <a:lnTo>
                  <a:pt x="1109727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6" y="408441"/>
                </a:lnTo>
                <a:lnTo>
                  <a:pt x="1109726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88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906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925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0944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4963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898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300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7021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1040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5059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9078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309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7116" y="842997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44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798" y="8314114"/>
            <a:ext cx="0" cy="161290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0"/>
                </a:moveTo>
                <a:lnTo>
                  <a:pt x="0" y="0"/>
                </a:lnTo>
                <a:lnTo>
                  <a:pt x="0" y="161020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7331" y="8463352"/>
            <a:ext cx="83185" cy="82550"/>
          </a:xfrm>
          <a:custGeom>
            <a:avLst/>
            <a:gdLst/>
            <a:ahLst/>
            <a:cxnLst/>
            <a:rect l="l" t="t" r="r" b="b"/>
            <a:pathLst>
              <a:path w="83184" h="82550">
                <a:moveTo>
                  <a:pt x="82934" y="0"/>
                </a:moveTo>
                <a:lnTo>
                  <a:pt x="0" y="0"/>
                </a:lnTo>
                <a:lnTo>
                  <a:pt x="41466" y="82474"/>
                </a:lnTo>
                <a:lnTo>
                  <a:pt x="8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6772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6" y="15757"/>
                </a:moveTo>
                <a:lnTo>
                  <a:pt x="38652" y="15757"/>
                </a:lnTo>
                <a:lnTo>
                  <a:pt x="38652" y="118656"/>
                </a:lnTo>
                <a:lnTo>
                  <a:pt x="54176" y="118656"/>
                </a:lnTo>
                <a:lnTo>
                  <a:pt x="54176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8" y="0"/>
                </a:moveTo>
                <a:lnTo>
                  <a:pt x="122485" y="15717"/>
                </a:lnTo>
                <a:lnTo>
                  <a:pt x="107001" y="59447"/>
                </a:lnTo>
                <a:lnTo>
                  <a:pt x="107388" y="67669"/>
                </a:lnTo>
                <a:lnTo>
                  <a:pt x="120825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6" y="105605"/>
                </a:lnTo>
                <a:lnTo>
                  <a:pt x="124096" y="73304"/>
                </a:lnTo>
                <a:lnTo>
                  <a:pt x="123005" y="51675"/>
                </a:lnTo>
                <a:lnTo>
                  <a:pt x="124232" y="44207"/>
                </a:lnTo>
                <a:lnTo>
                  <a:pt x="129141" y="29723"/>
                </a:lnTo>
                <a:lnTo>
                  <a:pt x="133395" y="23954"/>
                </a:lnTo>
                <a:lnTo>
                  <a:pt x="145506" y="15359"/>
                </a:lnTo>
                <a:lnTo>
                  <a:pt x="153042" y="13210"/>
                </a:lnTo>
                <a:lnTo>
                  <a:pt x="196843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3" y="2228"/>
                </a:lnTo>
                <a:lnTo>
                  <a:pt x="170831" y="557"/>
                </a:lnTo>
                <a:lnTo>
                  <a:pt x="162378" y="0"/>
                </a:lnTo>
                <a:close/>
              </a:path>
              <a:path w="320039" h="120650">
                <a:moveTo>
                  <a:pt x="195188" y="77751"/>
                </a:moveTo>
                <a:lnTo>
                  <a:pt x="193055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4" y="81651"/>
                </a:lnTo>
                <a:lnTo>
                  <a:pt x="195188" y="77751"/>
                </a:lnTo>
                <a:close/>
              </a:path>
              <a:path w="320039" h="120650">
                <a:moveTo>
                  <a:pt x="196843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8" y="29073"/>
                </a:lnTo>
                <a:lnTo>
                  <a:pt x="193428" y="37562"/>
                </a:lnTo>
                <a:lnTo>
                  <a:pt x="208713" y="33981"/>
                </a:lnTo>
                <a:lnTo>
                  <a:pt x="205897" y="26356"/>
                </a:lnTo>
                <a:lnTo>
                  <a:pt x="202171" y="19636"/>
                </a:lnTo>
                <a:lnTo>
                  <a:pt x="197534" y="13822"/>
                </a:lnTo>
                <a:lnTo>
                  <a:pt x="196843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8" y="1989"/>
                </a:lnTo>
                <a:lnTo>
                  <a:pt x="229958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3" y="71225"/>
                </a:lnTo>
                <a:lnTo>
                  <a:pt x="312635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50" y="15757"/>
                </a:lnTo>
                <a:lnTo>
                  <a:pt x="313571" y="14987"/>
                </a:lnTo>
                <a:lnTo>
                  <a:pt x="310437" y="11234"/>
                </a:lnTo>
                <a:lnTo>
                  <a:pt x="302648" y="5875"/>
                </a:lnTo>
                <a:lnTo>
                  <a:pt x="297820" y="4058"/>
                </a:lnTo>
                <a:lnTo>
                  <a:pt x="292058" y="3103"/>
                </a:lnTo>
                <a:lnTo>
                  <a:pt x="287950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50" y="15757"/>
                </a:moveTo>
                <a:lnTo>
                  <a:pt x="282535" y="15757"/>
                </a:lnTo>
                <a:lnTo>
                  <a:pt x="287362" y="16102"/>
                </a:lnTo>
                <a:lnTo>
                  <a:pt x="289977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1" y="27150"/>
                </a:lnTo>
                <a:lnTo>
                  <a:pt x="303502" y="31328"/>
                </a:lnTo>
                <a:lnTo>
                  <a:pt x="303502" y="42947"/>
                </a:lnTo>
                <a:lnTo>
                  <a:pt x="301393" y="48173"/>
                </a:lnTo>
                <a:lnTo>
                  <a:pt x="292966" y="55601"/>
                </a:lnTo>
                <a:lnTo>
                  <a:pt x="285842" y="57458"/>
                </a:lnTo>
                <a:lnTo>
                  <a:pt x="312635" y="57458"/>
                </a:lnTo>
                <a:lnTo>
                  <a:pt x="314150" y="55481"/>
                </a:lnTo>
                <a:lnTo>
                  <a:pt x="317126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20" y="24643"/>
                </a:lnTo>
                <a:lnTo>
                  <a:pt x="313950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1147" y="8796338"/>
            <a:ext cx="820419" cy="120650"/>
          </a:xfrm>
          <a:custGeom>
            <a:avLst/>
            <a:gdLst/>
            <a:ahLst/>
            <a:cxnLst/>
            <a:rect l="l" t="t" r="r" b="b"/>
            <a:pathLst>
              <a:path w="820419" h="120650">
                <a:moveTo>
                  <a:pt x="14245" y="91200"/>
                </a:moveTo>
                <a:lnTo>
                  <a:pt x="0" y="93429"/>
                </a:lnTo>
                <a:lnTo>
                  <a:pt x="1600" y="102395"/>
                </a:lnTo>
                <a:lnTo>
                  <a:pt x="5295" y="109159"/>
                </a:lnTo>
                <a:lnTo>
                  <a:pt x="36331" y="120566"/>
                </a:lnTo>
                <a:lnTo>
                  <a:pt x="43000" y="120566"/>
                </a:lnTo>
                <a:lnTo>
                  <a:pt x="48975" y="119412"/>
                </a:lnTo>
                <a:lnTo>
                  <a:pt x="59539" y="114796"/>
                </a:lnTo>
                <a:lnTo>
                  <a:pt x="63580" y="111533"/>
                </a:lnTo>
                <a:lnTo>
                  <a:pt x="65403" y="108788"/>
                </a:lnTo>
                <a:lnTo>
                  <a:pt x="29689" y="108788"/>
                </a:lnTo>
                <a:lnTo>
                  <a:pt x="24581" y="107276"/>
                </a:lnTo>
                <a:lnTo>
                  <a:pt x="17272" y="101228"/>
                </a:lnTo>
                <a:lnTo>
                  <a:pt x="15045" y="96877"/>
                </a:lnTo>
                <a:lnTo>
                  <a:pt x="14245" y="91200"/>
                </a:lnTo>
                <a:close/>
              </a:path>
              <a:path w="820419" h="120650">
                <a:moveTo>
                  <a:pt x="40360" y="32230"/>
                </a:moveTo>
                <a:lnTo>
                  <a:pt x="29262" y="32230"/>
                </a:lnTo>
                <a:lnTo>
                  <a:pt x="25114" y="32800"/>
                </a:lnTo>
                <a:lnTo>
                  <a:pt x="17379" y="35082"/>
                </a:lnTo>
                <a:lnTo>
                  <a:pt x="14324" y="36474"/>
                </a:lnTo>
                <a:lnTo>
                  <a:pt x="12084" y="38119"/>
                </a:lnTo>
                <a:lnTo>
                  <a:pt x="9096" y="40241"/>
                </a:lnTo>
                <a:lnTo>
                  <a:pt x="6735" y="42907"/>
                </a:lnTo>
                <a:lnTo>
                  <a:pt x="3268" y="49327"/>
                </a:lnTo>
                <a:lnTo>
                  <a:pt x="2400" y="52815"/>
                </a:lnTo>
                <a:lnTo>
                  <a:pt x="2400" y="60720"/>
                </a:lnTo>
                <a:lnTo>
                  <a:pt x="44654" y="84807"/>
                </a:lnTo>
                <a:lnTo>
                  <a:pt x="49563" y="86425"/>
                </a:lnTo>
                <a:lnTo>
                  <a:pt x="54364" y="89556"/>
                </a:lnTo>
                <a:lnTo>
                  <a:pt x="55778" y="92102"/>
                </a:lnTo>
                <a:lnTo>
                  <a:pt x="55778" y="98946"/>
                </a:lnTo>
                <a:lnTo>
                  <a:pt x="54177" y="102090"/>
                </a:lnTo>
                <a:lnTo>
                  <a:pt x="47775" y="107448"/>
                </a:lnTo>
                <a:lnTo>
                  <a:pt x="42867" y="108788"/>
                </a:lnTo>
                <a:lnTo>
                  <a:pt x="65403" y="108788"/>
                </a:lnTo>
                <a:lnTo>
                  <a:pt x="69181" y="103098"/>
                </a:lnTo>
                <a:lnTo>
                  <a:pt x="70475" y="98946"/>
                </a:lnTo>
                <a:lnTo>
                  <a:pt x="70582" y="88945"/>
                </a:lnTo>
                <a:lnTo>
                  <a:pt x="69435" y="84860"/>
                </a:lnTo>
                <a:lnTo>
                  <a:pt x="29289" y="65495"/>
                </a:lnTo>
                <a:lnTo>
                  <a:pt x="25048" y="64275"/>
                </a:lnTo>
                <a:lnTo>
                  <a:pt x="23607" y="63744"/>
                </a:lnTo>
                <a:lnTo>
                  <a:pt x="21100" y="62736"/>
                </a:lnTo>
                <a:lnTo>
                  <a:pt x="19259" y="61463"/>
                </a:lnTo>
                <a:lnTo>
                  <a:pt x="18085" y="59925"/>
                </a:lnTo>
                <a:lnTo>
                  <a:pt x="16912" y="58439"/>
                </a:lnTo>
                <a:lnTo>
                  <a:pt x="16325" y="56768"/>
                </a:lnTo>
                <a:lnTo>
                  <a:pt x="16325" y="51993"/>
                </a:lnTo>
                <a:lnTo>
                  <a:pt x="17739" y="49446"/>
                </a:lnTo>
                <a:lnTo>
                  <a:pt x="23394" y="45096"/>
                </a:lnTo>
                <a:lnTo>
                  <a:pt x="28115" y="44008"/>
                </a:lnTo>
                <a:lnTo>
                  <a:pt x="63269" y="44008"/>
                </a:lnTo>
                <a:lnTo>
                  <a:pt x="60019" y="39591"/>
                </a:lnTo>
                <a:lnTo>
                  <a:pt x="56297" y="37005"/>
                </a:lnTo>
                <a:lnTo>
                  <a:pt x="46215" y="33185"/>
                </a:lnTo>
                <a:lnTo>
                  <a:pt x="40360" y="32230"/>
                </a:lnTo>
                <a:close/>
              </a:path>
              <a:path w="820419" h="120650">
                <a:moveTo>
                  <a:pt x="63269" y="44008"/>
                </a:moveTo>
                <a:lnTo>
                  <a:pt x="40332" y="44008"/>
                </a:lnTo>
                <a:lnTo>
                  <a:pt x="44667" y="45228"/>
                </a:lnTo>
                <a:lnTo>
                  <a:pt x="50802" y="50110"/>
                </a:lnTo>
                <a:lnTo>
                  <a:pt x="52657" y="53505"/>
                </a:lnTo>
                <a:lnTo>
                  <a:pt x="53296" y="57855"/>
                </a:lnTo>
                <a:lnTo>
                  <a:pt x="67382" y="55946"/>
                </a:lnTo>
                <a:lnTo>
                  <a:pt x="66474" y="50481"/>
                </a:lnTo>
                <a:lnTo>
                  <a:pt x="64821" y="46117"/>
                </a:lnTo>
                <a:lnTo>
                  <a:pt x="63269" y="44008"/>
                </a:lnTo>
                <a:close/>
              </a:path>
              <a:path w="820419" h="120650">
                <a:moveTo>
                  <a:pt x="123586" y="32230"/>
                </a:moveTo>
                <a:lnTo>
                  <a:pt x="90105" y="50494"/>
                </a:lnTo>
                <a:lnTo>
                  <a:pt x="83954" y="76239"/>
                </a:lnTo>
                <a:lnTo>
                  <a:pt x="83981" y="78361"/>
                </a:lnTo>
                <a:lnTo>
                  <a:pt x="100761" y="114142"/>
                </a:lnTo>
                <a:lnTo>
                  <a:pt x="124386" y="120566"/>
                </a:lnTo>
                <a:lnTo>
                  <a:pt x="134256" y="120566"/>
                </a:lnTo>
                <a:lnTo>
                  <a:pt x="142365" y="118178"/>
                </a:lnTo>
                <a:lnTo>
                  <a:pt x="154852" y="108788"/>
                </a:lnTo>
                <a:lnTo>
                  <a:pt x="117371" y="108788"/>
                </a:lnTo>
                <a:lnTo>
                  <a:pt x="111449" y="106321"/>
                </a:lnTo>
                <a:lnTo>
                  <a:pt x="101953" y="96453"/>
                </a:lnTo>
                <a:lnTo>
                  <a:pt x="99311" y="89343"/>
                </a:lnTo>
                <a:lnTo>
                  <a:pt x="98778" y="80059"/>
                </a:lnTo>
                <a:lnTo>
                  <a:pt x="162158" y="80059"/>
                </a:lnTo>
                <a:lnTo>
                  <a:pt x="162238" y="76239"/>
                </a:lnTo>
                <a:lnTo>
                  <a:pt x="161694" y="68281"/>
                </a:lnTo>
                <a:lnTo>
                  <a:pt x="99579" y="68281"/>
                </a:lnTo>
                <a:lnTo>
                  <a:pt x="100058" y="60906"/>
                </a:lnTo>
                <a:lnTo>
                  <a:pt x="102552" y="55017"/>
                </a:lnTo>
                <a:lnTo>
                  <a:pt x="111570" y="46210"/>
                </a:lnTo>
                <a:lnTo>
                  <a:pt x="117131" y="44008"/>
                </a:lnTo>
                <a:lnTo>
                  <a:pt x="151612" y="44008"/>
                </a:lnTo>
                <a:lnTo>
                  <a:pt x="151435" y="43769"/>
                </a:lnTo>
                <a:lnTo>
                  <a:pt x="145643" y="38721"/>
                </a:lnTo>
                <a:lnTo>
                  <a:pt x="139071" y="35115"/>
                </a:lnTo>
                <a:lnTo>
                  <a:pt x="131719" y="32951"/>
                </a:lnTo>
                <a:lnTo>
                  <a:pt x="123586" y="32230"/>
                </a:lnTo>
                <a:close/>
              </a:path>
              <a:path w="820419" h="120650">
                <a:moveTo>
                  <a:pt x="146873" y="91439"/>
                </a:moveTo>
                <a:lnTo>
                  <a:pt x="144685" y="97487"/>
                </a:lnTo>
                <a:lnTo>
                  <a:pt x="141725" y="101891"/>
                </a:lnTo>
                <a:lnTo>
                  <a:pt x="134256" y="107408"/>
                </a:lnTo>
                <a:lnTo>
                  <a:pt x="129748" y="108788"/>
                </a:lnTo>
                <a:lnTo>
                  <a:pt x="154852" y="108788"/>
                </a:lnTo>
                <a:lnTo>
                  <a:pt x="155063" y="108629"/>
                </a:lnTo>
                <a:lnTo>
                  <a:pt x="159418" y="101891"/>
                </a:lnTo>
                <a:lnTo>
                  <a:pt x="161759" y="93269"/>
                </a:lnTo>
                <a:lnTo>
                  <a:pt x="146873" y="91439"/>
                </a:lnTo>
                <a:close/>
              </a:path>
              <a:path w="820419" h="120650">
                <a:moveTo>
                  <a:pt x="151612" y="44008"/>
                </a:moveTo>
                <a:lnTo>
                  <a:pt x="131055" y="44008"/>
                </a:lnTo>
                <a:lnTo>
                  <a:pt x="137004" y="46767"/>
                </a:lnTo>
                <a:lnTo>
                  <a:pt x="141591" y="52285"/>
                </a:lnTo>
                <a:lnTo>
                  <a:pt x="144579" y="55839"/>
                </a:lnTo>
                <a:lnTo>
                  <a:pt x="146393" y="61171"/>
                </a:lnTo>
                <a:lnTo>
                  <a:pt x="147033" y="68281"/>
                </a:lnTo>
                <a:lnTo>
                  <a:pt x="161694" y="68281"/>
                </a:lnTo>
                <a:lnTo>
                  <a:pt x="161562" y="66361"/>
                </a:lnTo>
                <a:lnTo>
                  <a:pt x="159537" y="57656"/>
                </a:lnTo>
                <a:lnTo>
                  <a:pt x="156161" y="50126"/>
                </a:lnTo>
                <a:lnTo>
                  <a:pt x="151612" y="44008"/>
                </a:lnTo>
                <a:close/>
              </a:path>
              <a:path w="820419" h="120650">
                <a:moveTo>
                  <a:pt x="192490" y="34140"/>
                </a:moveTo>
                <a:lnTo>
                  <a:pt x="179526" y="34140"/>
                </a:lnTo>
                <a:lnTo>
                  <a:pt x="179526" y="118656"/>
                </a:lnTo>
                <a:lnTo>
                  <a:pt x="193932" y="118656"/>
                </a:lnTo>
                <a:lnTo>
                  <a:pt x="194012" y="61410"/>
                </a:lnTo>
                <a:lnTo>
                  <a:pt x="196158" y="54327"/>
                </a:lnTo>
                <a:lnTo>
                  <a:pt x="205068" y="46581"/>
                </a:lnTo>
                <a:lnTo>
                  <a:pt x="206229" y="46157"/>
                </a:lnTo>
                <a:lnTo>
                  <a:pt x="192490" y="46157"/>
                </a:lnTo>
                <a:lnTo>
                  <a:pt x="192490" y="34140"/>
                </a:lnTo>
                <a:close/>
              </a:path>
              <a:path w="820419" h="120650">
                <a:moveTo>
                  <a:pt x="245078" y="44645"/>
                </a:moveTo>
                <a:lnTo>
                  <a:pt x="220340" y="44645"/>
                </a:lnTo>
                <a:lnTo>
                  <a:pt x="223688" y="45507"/>
                </a:lnTo>
                <a:lnTo>
                  <a:pt x="229396" y="48956"/>
                </a:lnTo>
                <a:lnTo>
                  <a:pt x="231383" y="51263"/>
                </a:lnTo>
                <a:lnTo>
                  <a:pt x="233623" y="57046"/>
                </a:lnTo>
                <a:lnTo>
                  <a:pt x="234183" y="61410"/>
                </a:lnTo>
                <a:lnTo>
                  <a:pt x="234183" y="118656"/>
                </a:lnTo>
                <a:lnTo>
                  <a:pt x="248589" y="118656"/>
                </a:lnTo>
                <a:lnTo>
                  <a:pt x="248589" y="60057"/>
                </a:lnTo>
                <a:lnTo>
                  <a:pt x="248322" y="55415"/>
                </a:lnTo>
                <a:lnTo>
                  <a:pt x="246935" y="48677"/>
                </a:lnTo>
                <a:lnTo>
                  <a:pt x="245440" y="45149"/>
                </a:lnTo>
                <a:lnTo>
                  <a:pt x="245078" y="44645"/>
                </a:lnTo>
                <a:close/>
              </a:path>
              <a:path w="820419" h="120650">
                <a:moveTo>
                  <a:pt x="224661" y="32230"/>
                </a:moveTo>
                <a:lnTo>
                  <a:pt x="219539" y="32230"/>
                </a:lnTo>
                <a:lnTo>
                  <a:pt x="211216" y="33100"/>
                </a:lnTo>
                <a:lnTo>
                  <a:pt x="203934" y="35712"/>
                </a:lnTo>
                <a:lnTo>
                  <a:pt x="197692" y="40064"/>
                </a:lnTo>
                <a:lnTo>
                  <a:pt x="192490" y="46157"/>
                </a:lnTo>
                <a:lnTo>
                  <a:pt x="206229" y="46157"/>
                </a:lnTo>
                <a:lnTo>
                  <a:pt x="210363" y="44645"/>
                </a:lnTo>
                <a:lnTo>
                  <a:pt x="245078" y="44645"/>
                </a:lnTo>
                <a:lnTo>
                  <a:pt x="241173" y="39207"/>
                </a:lnTo>
                <a:lnTo>
                  <a:pt x="237959" y="36806"/>
                </a:lnTo>
                <a:lnTo>
                  <a:pt x="229368" y="33145"/>
                </a:lnTo>
                <a:lnTo>
                  <a:pt x="224661" y="32230"/>
                </a:lnTo>
                <a:close/>
              </a:path>
              <a:path w="820419" h="120650">
                <a:moveTo>
                  <a:pt x="306210" y="32230"/>
                </a:moveTo>
                <a:lnTo>
                  <a:pt x="294099" y="32230"/>
                </a:lnTo>
                <a:lnTo>
                  <a:pt x="287777" y="34060"/>
                </a:lnTo>
                <a:lnTo>
                  <a:pt x="276466" y="41382"/>
                </a:lnTo>
                <a:lnTo>
                  <a:pt x="272226" y="46648"/>
                </a:lnTo>
                <a:lnTo>
                  <a:pt x="266571" y="60389"/>
                </a:lnTo>
                <a:lnTo>
                  <a:pt x="265157" y="68042"/>
                </a:lnTo>
                <a:lnTo>
                  <a:pt x="265157" y="85125"/>
                </a:lnTo>
                <a:lnTo>
                  <a:pt x="288724" y="118709"/>
                </a:lnTo>
                <a:lnTo>
                  <a:pt x="294953" y="120566"/>
                </a:lnTo>
                <a:lnTo>
                  <a:pt x="301728" y="120566"/>
                </a:lnTo>
                <a:lnTo>
                  <a:pt x="309096" y="119780"/>
                </a:lnTo>
                <a:lnTo>
                  <a:pt x="315513" y="117422"/>
                </a:lnTo>
                <a:lnTo>
                  <a:pt x="320980" y="113493"/>
                </a:lnTo>
                <a:lnTo>
                  <a:pt x="324843" y="108788"/>
                </a:lnTo>
                <a:lnTo>
                  <a:pt x="296846" y="108788"/>
                </a:lnTo>
                <a:lnTo>
                  <a:pt x="291421" y="106095"/>
                </a:lnTo>
                <a:lnTo>
                  <a:pt x="282255" y="95391"/>
                </a:lnTo>
                <a:lnTo>
                  <a:pt x="279961" y="87301"/>
                </a:lnTo>
                <a:lnTo>
                  <a:pt x="279961" y="76478"/>
                </a:lnTo>
                <a:lnTo>
                  <a:pt x="296046" y="44088"/>
                </a:lnTo>
                <a:lnTo>
                  <a:pt x="338860" y="44088"/>
                </a:lnTo>
                <a:lnTo>
                  <a:pt x="338860" y="43849"/>
                </a:lnTo>
                <a:lnTo>
                  <a:pt x="324536" y="43849"/>
                </a:lnTo>
                <a:lnTo>
                  <a:pt x="322028" y="40400"/>
                </a:lnTo>
                <a:lnTo>
                  <a:pt x="318774" y="37602"/>
                </a:lnTo>
                <a:lnTo>
                  <a:pt x="310770" y="33304"/>
                </a:lnTo>
                <a:lnTo>
                  <a:pt x="306210" y="32230"/>
                </a:lnTo>
                <a:close/>
              </a:path>
              <a:path w="820419" h="120650">
                <a:moveTo>
                  <a:pt x="338860" y="107992"/>
                </a:moveTo>
                <a:lnTo>
                  <a:pt x="325496" y="107992"/>
                </a:lnTo>
                <a:lnTo>
                  <a:pt x="325496" y="118656"/>
                </a:lnTo>
                <a:lnTo>
                  <a:pt x="338860" y="118656"/>
                </a:lnTo>
                <a:lnTo>
                  <a:pt x="338860" y="107992"/>
                </a:lnTo>
                <a:close/>
              </a:path>
              <a:path w="820419" h="120650">
                <a:moveTo>
                  <a:pt x="338860" y="44088"/>
                </a:moveTo>
                <a:lnTo>
                  <a:pt x="309010" y="44088"/>
                </a:lnTo>
                <a:lnTo>
                  <a:pt x="314532" y="46794"/>
                </a:lnTo>
                <a:lnTo>
                  <a:pt x="319014" y="52205"/>
                </a:lnTo>
                <a:lnTo>
                  <a:pt x="325736" y="88176"/>
                </a:lnTo>
                <a:lnTo>
                  <a:pt x="323535" y="95989"/>
                </a:lnTo>
                <a:lnTo>
                  <a:pt x="314733" y="106228"/>
                </a:lnTo>
                <a:lnTo>
                  <a:pt x="309384" y="108788"/>
                </a:lnTo>
                <a:lnTo>
                  <a:pt x="324843" y="108788"/>
                </a:lnTo>
                <a:lnTo>
                  <a:pt x="325496" y="107992"/>
                </a:lnTo>
                <a:lnTo>
                  <a:pt x="338860" y="107992"/>
                </a:lnTo>
                <a:lnTo>
                  <a:pt x="338860" y="44088"/>
                </a:lnTo>
                <a:close/>
              </a:path>
              <a:path w="820419" h="120650">
                <a:moveTo>
                  <a:pt x="338860" y="1989"/>
                </a:moveTo>
                <a:lnTo>
                  <a:pt x="324536" y="1989"/>
                </a:lnTo>
                <a:lnTo>
                  <a:pt x="324536" y="43849"/>
                </a:lnTo>
                <a:lnTo>
                  <a:pt x="338860" y="43849"/>
                </a:lnTo>
                <a:lnTo>
                  <a:pt x="338860" y="1989"/>
                </a:lnTo>
                <a:close/>
              </a:path>
              <a:path w="820419" h="120650">
                <a:moveTo>
                  <a:pt x="433369" y="108072"/>
                </a:moveTo>
                <a:lnTo>
                  <a:pt x="419890" y="108072"/>
                </a:lnTo>
                <a:lnTo>
                  <a:pt x="424577" y="113538"/>
                </a:lnTo>
                <a:lnTo>
                  <a:pt x="430073" y="117442"/>
                </a:lnTo>
                <a:lnTo>
                  <a:pt x="436380" y="119785"/>
                </a:lnTo>
                <a:lnTo>
                  <a:pt x="443497" y="120566"/>
                </a:lnTo>
                <a:lnTo>
                  <a:pt x="450790" y="119825"/>
                </a:lnTo>
                <a:lnTo>
                  <a:pt x="457542" y="117602"/>
                </a:lnTo>
                <a:lnTo>
                  <a:pt x="463755" y="113896"/>
                </a:lnTo>
                <a:lnTo>
                  <a:pt x="469339" y="108788"/>
                </a:lnTo>
                <a:lnTo>
                  <a:pt x="434561" y="108788"/>
                </a:lnTo>
                <a:lnTo>
                  <a:pt x="433369" y="108072"/>
                </a:lnTo>
                <a:close/>
              </a:path>
              <a:path w="820419" h="120650">
                <a:moveTo>
                  <a:pt x="420930" y="1989"/>
                </a:moveTo>
                <a:lnTo>
                  <a:pt x="406526" y="1989"/>
                </a:lnTo>
                <a:lnTo>
                  <a:pt x="406526" y="118656"/>
                </a:lnTo>
                <a:lnTo>
                  <a:pt x="419890" y="118656"/>
                </a:lnTo>
                <a:lnTo>
                  <a:pt x="419890" y="108072"/>
                </a:lnTo>
                <a:lnTo>
                  <a:pt x="433369" y="108072"/>
                </a:lnTo>
                <a:lnTo>
                  <a:pt x="428426" y="105101"/>
                </a:lnTo>
                <a:lnTo>
                  <a:pt x="421117" y="93216"/>
                </a:lnTo>
                <a:lnTo>
                  <a:pt x="419730" y="85895"/>
                </a:lnTo>
                <a:lnTo>
                  <a:pt x="419784" y="65283"/>
                </a:lnTo>
                <a:lnTo>
                  <a:pt x="422024" y="57604"/>
                </a:lnTo>
                <a:lnTo>
                  <a:pt x="431201" y="46727"/>
                </a:lnTo>
                <a:lnTo>
                  <a:pt x="436641" y="44008"/>
                </a:lnTo>
                <a:lnTo>
                  <a:pt x="470428" y="44008"/>
                </a:lnTo>
                <a:lnTo>
                  <a:pt x="470112" y="43610"/>
                </a:lnTo>
                <a:lnTo>
                  <a:pt x="420930" y="43610"/>
                </a:lnTo>
                <a:lnTo>
                  <a:pt x="420930" y="1989"/>
                </a:lnTo>
                <a:close/>
              </a:path>
              <a:path w="820419" h="120650">
                <a:moveTo>
                  <a:pt x="470428" y="44008"/>
                </a:moveTo>
                <a:lnTo>
                  <a:pt x="449179" y="44008"/>
                </a:lnTo>
                <a:lnTo>
                  <a:pt x="454501" y="46634"/>
                </a:lnTo>
                <a:lnTo>
                  <a:pt x="463304" y="57139"/>
                </a:lnTo>
                <a:lnTo>
                  <a:pt x="465505" y="65283"/>
                </a:lnTo>
                <a:lnTo>
                  <a:pt x="465505" y="87089"/>
                </a:lnTo>
                <a:lnTo>
                  <a:pt x="463211" y="95193"/>
                </a:lnTo>
                <a:lnTo>
                  <a:pt x="454035" y="106069"/>
                </a:lnTo>
                <a:lnTo>
                  <a:pt x="448593" y="108788"/>
                </a:lnTo>
                <a:lnTo>
                  <a:pt x="469339" y="108788"/>
                </a:lnTo>
                <a:lnTo>
                  <a:pt x="480229" y="69023"/>
                </a:lnTo>
                <a:lnTo>
                  <a:pt x="479377" y="63294"/>
                </a:lnTo>
                <a:lnTo>
                  <a:pt x="475962" y="52576"/>
                </a:lnTo>
                <a:lnTo>
                  <a:pt x="473601" y="48001"/>
                </a:lnTo>
                <a:lnTo>
                  <a:pt x="470428" y="44008"/>
                </a:lnTo>
                <a:close/>
              </a:path>
              <a:path w="820419" h="120650">
                <a:moveTo>
                  <a:pt x="449447" y="32230"/>
                </a:moveTo>
                <a:lnTo>
                  <a:pt x="444218" y="32230"/>
                </a:lnTo>
                <a:lnTo>
                  <a:pt x="437451" y="32941"/>
                </a:lnTo>
                <a:lnTo>
                  <a:pt x="431314" y="35075"/>
                </a:lnTo>
                <a:lnTo>
                  <a:pt x="425807" y="38631"/>
                </a:lnTo>
                <a:lnTo>
                  <a:pt x="420930" y="43610"/>
                </a:lnTo>
                <a:lnTo>
                  <a:pt x="470112" y="43610"/>
                </a:lnTo>
                <a:lnTo>
                  <a:pt x="467571" y="40414"/>
                </a:lnTo>
                <a:lnTo>
                  <a:pt x="463730" y="37469"/>
                </a:lnTo>
                <a:lnTo>
                  <a:pt x="454395" y="33278"/>
                </a:lnTo>
                <a:lnTo>
                  <a:pt x="449447" y="32230"/>
                </a:lnTo>
                <a:close/>
              </a:path>
              <a:path w="820419" h="120650">
                <a:moveTo>
                  <a:pt x="511522" y="34140"/>
                </a:moveTo>
                <a:lnTo>
                  <a:pt x="497118" y="34140"/>
                </a:lnTo>
                <a:lnTo>
                  <a:pt x="497179" y="93535"/>
                </a:lnTo>
                <a:lnTo>
                  <a:pt x="521152" y="120566"/>
                </a:lnTo>
                <a:lnTo>
                  <a:pt x="526166" y="120566"/>
                </a:lnTo>
                <a:lnTo>
                  <a:pt x="534244" y="119671"/>
                </a:lnTo>
                <a:lnTo>
                  <a:pt x="541431" y="116985"/>
                </a:lnTo>
                <a:lnTo>
                  <a:pt x="547729" y="112508"/>
                </a:lnTo>
                <a:lnTo>
                  <a:pt x="551419" y="108231"/>
                </a:lnTo>
                <a:lnTo>
                  <a:pt x="524726" y="108231"/>
                </a:lnTo>
                <a:lnTo>
                  <a:pt x="521099" y="107157"/>
                </a:lnTo>
                <a:lnTo>
                  <a:pt x="511522" y="88494"/>
                </a:lnTo>
                <a:lnTo>
                  <a:pt x="511522" y="34140"/>
                </a:lnTo>
                <a:close/>
              </a:path>
              <a:path w="820419" h="120650">
                <a:moveTo>
                  <a:pt x="566020" y="106241"/>
                </a:moveTo>
                <a:lnTo>
                  <a:pt x="553136" y="106241"/>
                </a:lnTo>
                <a:lnTo>
                  <a:pt x="553136" y="118656"/>
                </a:lnTo>
                <a:lnTo>
                  <a:pt x="566020" y="118656"/>
                </a:lnTo>
                <a:lnTo>
                  <a:pt x="566020" y="106241"/>
                </a:lnTo>
                <a:close/>
              </a:path>
              <a:path w="820419" h="120650">
                <a:moveTo>
                  <a:pt x="566020" y="34140"/>
                </a:moveTo>
                <a:lnTo>
                  <a:pt x="551614" y="34140"/>
                </a:lnTo>
                <a:lnTo>
                  <a:pt x="551614" y="86638"/>
                </a:lnTo>
                <a:lnTo>
                  <a:pt x="550828" y="92142"/>
                </a:lnTo>
                <a:lnTo>
                  <a:pt x="547680" y="99729"/>
                </a:lnTo>
                <a:lnTo>
                  <a:pt x="544999" y="102726"/>
                </a:lnTo>
                <a:lnTo>
                  <a:pt x="537423" y="107130"/>
                </a:lnTo>
                <a:lnTo>
                  <a:pt x="533368" y="108231"/>
                </a:lnTo>
                <a:lnTo>
                  <a:pt x="551419" y="108231"/>
                </a:lnTo>
                <a:lnTo>
                  <a:pt x="553136" y="106241"/>
                </a:lnTo>
                <a:lnTo>
                  <a:pt x="566020" y="106241"/>
                </a:lnTo>
                <a:lnTo>
                  <a:pt x="566020" y="34140"/>
                </a:lnTo>
                <a:close/>
              </a:path>
              <a:path w="820419" h="120650">
                <a:moveTo>
                  <a:pt x="606035" y="45282"/>
                </a:moveTo>
                <a:lnTo>
                  <a:pt x="591711" y="45282"/>
                </a:lnTo>
                <a:lnTo>
                  <a:pt x="591711" y="118656"/>
                </a:lnTo>
                <a:lnTo>
                  <a:pt x="606035" y="118656"/>
                </a:lnTo>
                <a:lnTo>
                  <a:pt x="606035" y="45282"/>
                </a:lnTo>
                <a:close/>
              </a:path>
              <a:path w="820419" h="120650">
                <a:moveTo>
                  <a:pt x="653425" y="45282"/>
                </a:moveTo>
                <a:lnTo>
                  <a:pt x="639101" y="45282"/>
                </a:lnTo>
                <a:lnTo>
                  <a:pt x="639101" y="118656"/>
                </a:lnTo>
                <a:lnTo>
                  <a:pt x="653425" y="118656"/>
                </a:lnTo>
                <a:lnTo>
                  <a:pt x="653425" y="45282"/>
                </a:lnTo>
                <a:close/>
              </a:path>
              <a:path w="820419" h="120650">
                <a:moveTo>
                  <a:pt x="622601" y="34140"/>
                </a:moveTo>
                <a:lnTo>
                  <a:pt x="578987" y="34140"/>
                </a:lnTo>
                <a:lnTo>
                  <a:pt x="578987" y="45282"/>
                </a:lnTo>
                <a:lnTo>
                  <a:pt x="622601" y="45282"/>
                </a:lnTo>
                <a:lnTo>
                  <a:pt x="622601" y="34140"/>
                </a:lnTo>
                <a:close/>
              </a:path>
              <a:path w="820419" h="120650">
                <a:moveTo>
                  <a:pt x="669991" y="34140"/>
                </a:moveTo>
                <a:lnTo>
                  <a:pt x="626377" y="34140"/>
                </a:lnTo>
                <a:lnTo>
                  <a:pt x="626377" y="45282"/>
                </a:lnTo>
                <a:lnTo>
                  <a:pt x="669991" y="45282"/>
                </a:lnTo>
                <a:lnTo>
                  <a:pt x="669991" y="34140"/>
                </a:lnTo>
                <a:close/>
              </a:path>
              <a:path w="820419" h="120650">
                <a:moveTo>
                  <a:pt x="619293" y="0"/>
                </a:moveTo>
                <a:lnTo>
                  <a:pt x="608942" y="0"/>
                </a:lnTo>
                <a:lnTo>
                  <a:pt x="604049" y="1153"/>
                </a:lnTo>
                <a:lnTo>
                  <a:pt x="597059" y="5769"/>
                </a:lnTo>
                <a:lnTo>
                  <a:pt x="594619" y="8780"/>
                </a:lnTo>
                <a:lnTo>
                  <a:pt x="592218" y="15253"/>
                </a:lnTo>
                <a:lnTo>
                  <a:pt x="591711" y="19471"/>
                </a:lnTo>
                <a:lnTo>
                  <a:pt x="591711" y="34140"/>
                </a:lnTo>
                <a:lnTo>
                  <a:pt x="606035" y="34140"/>
                </a:lnTo>
                <a:lnTo>
                  <a:pt x="606035" y="21248"/>
                </a:lnTo>
                <a:lnTo>
                  <a:pt x="606942" y="17773"/>
                </a:lnTo>
                <a:lnTo>
                  <a:pt x="610570" y="14059"/>
                </a:lnTo>
                <a:lnTo>
                  <a:pt x="613664" y="13131"/>
                </a:lnTo>
                <a:lnTo>
                  <a:pt x="626659" y="13131"/>
                </a:lnTo>
                <a:lnTo>
                  <a:pt x="628683" y="1432"/>
                </a:lnTo>
                <a:lnTo>
                  <a:pt x="623773" y="477"/>
                </a:lnTo>
                <a:lnTo>
                  <a:pt x="619293" y="0"/>
                </a:lnTo>
                <a:close/>
              </a:path>
              <a:path w="820419" h="120650">
                <a:moveTo>
                  <a:pt x="666683" y="0"/>
                </a:moveTo>
                <a:lnTo>
                  <a:pt x="656334" y="0"/>
                </a:lnTo>
                <a:lnTo>
                  <a:pt x="651438" y="1153"/>
                </a:lnTo>
                <a:lnTo>
                  <a:pt x="644449" y="5769"/>
                </a:lnTo>
                <a:lnTo>
                  <a:pt x="642008" y="8780"/>
                </a:lnTo>
                <a:lnTo>
                  <a:pt x="639608" y="15253"/>
                </a:lnTo>
                <a:lnTo>
                  <a:pt x="639101" y="19471"/>
                </a:lnTo>
                <a:lnTo>
                  <a:pt x="639101" y="34140"/>
                </a:lnTo>
                <a:lnTo>
                  <a:pt x="653425" y="34140"/>
                </a:lnTo>
                <a:lnTo>
                  <a:pt x="653425" y="21248"/>
                </a:lnTo>
                <a:lnTo>
                  <a:pt x="654332" y="17773"/>
                </a:lnTo>
                <a:lnTo>
                  <a:pt x="657960" y="14059"/>
                </a:lnTo>
                <a:lnTo>
                  <a:pt x="661054" y="13131"/>
                </a:lnTo>
                <a:lnTo>
                  <a:pt x="674049" y="13131"/>
                </a:lnTo>
                <a:lnTo>
                  <a:pt x="676072" y="1432"/>
                </a:lnTo>
                <a:lnTo>
                  <a:pt x="671165" y="477"/>
                </a:lnTo>
                <a:lnTo>
                  <a:pt x="666683" y="0"/>
                </a:lnTo>
                <a:close/>
              </a:path>
              <a:path w="820419" h="120650">
                <a:moveTo>
                  <a:pt x="626659" y="13131"/>
                </a:moveTo>
                <a:lnTo>
                  <a:pt x="620706" y="13131"/>
                </a:lnTo>
                <a:lnTo>
                  <a:pt x="623535" y="13396"/>
                </a:lnTo>
                <a:lnTo>
                  <a:pt x="626522" y="13926"/>
                </a:lnTo>
                <a:lnTo>
                  <a:pt x="626659" y="13131"/>
                </a:lnTo>
                <a:close/>
              </a:path>
              <a:path w="820419" h="120650">
                <a:moveTo>
                  <a:pt x="674049" y="13131"/>
                </a:moveTo>
                <a:lnTo>
                  <a:pt x="668096" y="13131"/>
                </a:lnTo>
                <a:lnTo>
                  <a:pt x="670925" y="13396"/>
                </a:lnTo>
                <a:lnTo>
                  <a:pt x="673912" y="13926"/>
                </a:lnTo>
                <a:lnTo>
                  <a:pt x="674049" y="13131"/>
                </a:lnTo>
                <a:close/>
              </a:path>
              <a:path w="820419" h="120650">
                <a:moveTo>
                  <a:pt x="717941" y="32230"/>
                </a:moveTo>
                <a:lnTo>
                  <a:pt x="684461" y="50494"/>
                </a:lnTo>
                <a:lnTo>
                  <a:pt x="678309" y="76239"/>
                </a:lnTo>
                <a:lnTo>
                  <a:pt x="678336" y="78361"/>
                </a:lnTo>
                <a:lnTo>
                  <a:pt x="695116" y="114142"/>
                </a:lnTo>
                <a:lnTo>
                  <a:pt x="718741" y="120566"/>
                </a:lnTo>
                <a:lnTo>
                  <a:pt x="728612" y="120566"/>
                </a:lnTo>
                <a:lnTo>
                  <a:pt x="736721" y="118179"/>
                </a:lnTo>
                <a:lnTo>
                  <a:pt x="749206" y="108788"/>
                </a:lnTo>
                <a:lnTo>
                  <a:pt x="711726" y="108788"/>
                </a:lnTo>
                <a:lnTo>
                  <a:pt x="705804" y="106321"/>
                </a:lnTo>
                <a:lnTo>
                  <a:pt x="696308" y="96453"/>
                </a:lnTo>
                <a:lnTo>
                  <a:pt x="693667" y="89343"/>
                </a:lnTo>
                <a:lnTo>
                  <a:pt x="693134" y="80059"/>
                </a:lnTo>
                <a:lnTo>
                  <a:pt x="756514" y="80059"/>
                </a:lnTo>
                <a:lnTo>
                  <a:pt x="756594" y="76239"/>
                </a:lnTo>
                <a:lnTo>
                  <a:pt x="756050" y="68281"/>
                </a:lnTo>
                <a:lnTo>
                  <a:pt x="693934" y="68281"/>
                </a:lnTo>
                <a:lnTo>
                  <a:pt x="694413" y="60906"/>
                </a:lnTo>
                <a:lnTo>
                  <a:pt x="696908" y="55017"/>
                </a:lnTo>
                <a:lnTo>
                  <a:pt x="705925" y="46210"/>
                </a:lnTo>
                <a:lnTo>
                  <a:pt x="711486" y="44008"/>
                </a:lnTo>
                <a:lnTo>
                  <a:pt x="745967" y="44008"/>
                </a:lnTo>
                <a:lnTo>
                  <a:pt x="745790" y="43770"/>
                </a:lnTo>
                <a:lnTo>
                  <a:pt x="739998" y="38721"/>
                </a:lnTo>
                <a:lnTo>
                  <a:pt x="733426" y="35115"/>
                </a:lnTo>
                <a:lnTo>
                  <a:pt x="726074" y="32951"/>
                </a:lnTo>
                <a:lnTo>
                  <a:pt x="717941" y="32230"/>
                </a:lnTo>
                <a:close/>
              </a:path>
              <a:path w="820419" h="120650">
                <a:moveTo>
                  <a:pt x="741228" y="91439"/>
                </a:moveTo>
                <a:lnTo>
                  <a:pt x="739041" y="97487"/>
                </a:lnTo>
                <a:lnTo>
                  <a:pt x="736081" y="101891"/>
                </a:lnTo>
                <a:lnTo>
                  <a:pt x="728612" y="107408"/>
                </a:lnTo>
                <a:lnTo>
                  <a:pt x="724103" y="108788"/>
                </a:lnTo>
                <a:lnTo>
                  <a:pt x="749206" y="108788"/>
                </a:lnTo>
                <a:lnTo>
                  <a:pt x="749418" y="108629"/>
                </a:lnTo>
                <a:lnTo>
                  <a:pt x="753773" y="101891"/>
                </a:lnTo>
                <a:lnTo>
                  <a:pt x="756114" y="93269"/>
                </a:lnTo>
                <a:lnTo>
                  <a:pt x="741228" y="91439"/>
                </a:lnTo>
                <a:close/>
              </a:path>
              <a:path w="820419" h="120650">
                <a:moveTo>
                  <a:pt x="745967" y="44008"/>
                </a:moveTo>
                <a:lnTo>
                  <a:pt x="725410" y="44008"/>
                </a:lnTo>
                <a:lnTo>
                  <a:pt x="731359" y="46767"/>
                </a:lnTo>
                <a:lnTo>
                  <a:pt x="735947" y="52285"/>
                </a:lnTo>
                <a:lnTo>
                  <a:pt x="738934" y="55839"/>
                </a:lnTo>
                <a:lnTo>
                  <a:pt x="740749" y="61171"/>
                </a:lnTo>
                <a:lnTo>
                  <a:pt x="741389" y="68281"/>
                </a:lnTo>
                <a:lnTo>
                  <a:pt x="756050" y="68281"/>
                </a:lnTo>
                <a:lnTo>
                  <a:pt x="755918" y="66361"/>
                </a:lnTo>
                <a:lnTo>
                  <a:pt x="753893" y="57657"/>
                </a:lnTo>
                <a:lnTo>
                  <a:pt x="750516" y="50126"/>
                </a:lnTo>
                <a:lnTo>
                  <a:pt x="745967" y="44008"/>
                </a:lnTo>
                <a:close/>
              </a:path>
              <a:path w="820419" h="120650">
                <a:moveTo>
                  <a:pt x="786686" y="34140"/>
                </a:moveTo>
                <a:lnTo>
                  <a:pt x="773722" y="34140"/>
                </a:lnTo>
                <a:lnTo>
                  <a:pt x="773722" y="118656"/>
                </a:lnTo>
                <a:lnTo>
                  <a:pt x="788127" y="118656"/>
                </a:lnTo>
                <a:lnTo>
                  <a:pt x="788127" y="68360"/>
                </a:lnTo>
                <a:lnTo>
                  <a:pt x="788927" y="62790"/>
                </a:lnTo>
                <a:lnTo>
                  <a:pt x="791595" y="54354"/>
                </a:lnTo>
                <a:lnTo>
                  <a:pt x="793382" y="51741"/>
                </a:lnTo>
                <a:lnTo>
                  <a:pt x="798396" y="47974"/>
                </a:lnTo>
                <a:lnTo>
                  <a:pt x="801224" y="47032"/>
                </a:lnTo>
                <a:lnTo>
                  <a:pt x="816094" y="47032"/>
                </a:lnTo>
                <a:lnTo>
                  <a:pt x="786686" y="46953"/>
                </a:lnTo>
                <a:lnTo>
                  <a:pt x="786686" y="34140"/>
                </a:lnTo>
                <a:close/>
              </a:path>
              <a:path w="820419" h="120650">
                <a:moveTo>
                  <a:pt x="816094" y="47032"/>
                </a:moveTo>
                <a:lnTo>
                  <a:pt x="807893" y="47032"/>
                </a:lnTo>
                <a:lnTo>
                  <a:pt x="811415" y="48067"/>
                </a:lnTo>
                <a:lnTo>
                  <a:pt x="814935" y="50136"/>
                </a:lnTo>
                <a:lnTo>
                  <a:pt x="816094" y="47032"/>
                </a:lnTo>
                <a:close/>
              </a:path>
              <a:path w="820419" h="120650">
                <a:moveTo>
                  <a:pt x="809948" y="32230"/>
                </a:moveTo>
                <a:lnTo>
                  <a:pt x="801731" y="32230"/>
                </a:lnTo>
                <a:lnTo>
                  <a:pt x="798650" y="33185"/>
                </a:lnTo>
                <a:lnTo>
                  <a:pt x="793048" y="37005"/>
                </a:lnTo>
                <a:lnTo>
                  <a:pt x="789993" y="40958"/>
                </a:lnTo>
                <a:lnTo>
                  <a:pt x="786686" y="46953"/>
                </a:lnTo>
                <a:lnTo>
                  <a:pt x="816123" y="46953"/>
                </a:lnTo>
                <a:lnTo>
                  <a:pt x="819897" y="36846"/>
                </a:lnTo>
                <a:lnTo>
                  <a:pt x="814882" y="33769"/>
                </a:lnTo>
                <a:lnTo>
                  <a:pt x="809948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9560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9561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3833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3" y="408441"/>
                </a:lnTo>
                <a:lnTo>
                  <a:pt x="1147243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3834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4" y="408441"/>
                </a:lnTo>
                <a:lnTo>
                  <a:pt x="1147244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445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8475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2494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6513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0532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455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857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7258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2660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80628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4647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8866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42685" y="84358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2520" y="84064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0"/>
                </a:lnTo>
                <a:lnTo>
                  <a:pt x="0" y="139419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69204" y="8314114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60493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5" y="15757"/>
                </a:moveTo>
                <a:lnTo>
                  <a:pt x="38651" y="15757"/>
                </a:lnTo>
                <a:lnTo>
                  <a:pt x="38651" y="118656"/>
                </a:lnTo>
                <a:lnTo>
                  <a:pt x="54175" y="118656"/>
                </a:lnTo>
                <a:lnTo>
                  <a:pt x="54175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7" y="0"/>
                </a:moveTo>
                <a:lnTo>
                  <a:pt x="122485" y="15717"/>
                </a:lnTo>
                <a:lnTo>
                  <a:pt x="107000" y="59447"/>
                </a:lnTo>
                <a:lnTo>
                  <a:pt x="107387" y="67669"/>
                </a:lnTo>
                <a:lnTo>
                  <a:pt x="120824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5" y="105605"/>
                </a:lnTo>
                <a:lnTo>
                  <a:pt x="124095" y="73304"/>
                </a:lnTo>
                <a:lnTo>
                  <a:pt x="123004" y="51675"/>
                </a:lnTo>
                <a:lnTo>
                  <a:pt x="124232" y="44207"/>
                </a:lnTo>
                <a:lnTo>
                  <a:pt x="129139" y="29723"/>
                </a:lnTo>
                <a:lnTo>
                  <a:pt x="133394" y="23954"/>
                </a:lnTo>
                <a:lnTo>
                  <a:pt x="145506" y="15359"/>
                </a:lnTo>
                <a:lnTo>
                  <a:pt x="153041" y="13210"/>
                </a:lnTo>
                <a:lnTo>
                  <a:pt x="196842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2" y="2228"/>
                </a:lnTo>
                <a:lnTo>
                  <a:pt x="170830" y="557"/>
                </a:lnTo>
                <a:lnTo>
                  <a:pt x="162377" y="0"/>
                </a:lnTo>
                <a:close/>
              </a:path>
              <a:path w="320039" h="120650">
                <a:moveTo>
                  <a:pt x="195187" y="77751"/>
                </a:moveTo>
                <a:lnTo>
                  <a:pt x="193053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3" y="81651"/>
                </a:lnTo>
                <a:lnTo>
                  <a:pt x="195187" y="77751"/>
                </a:lnTo>
                <a:close/>
              </a:path>
              <a:path w="320039" h="120650">
                <a:moveTo>
                  <a:pt x="196842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7" y="29073"/>
                </a:lnTo>
                <a:lnTo>
                  <a:pt x="193427" y="37562"/>
                </a:lnTo>
                <a:lnTo>
                  <a:pt x="208711" y="33981"/>
                </a:lnTo>
                <a:lnTo>
                  <a:pt x="205896" y="26356"/>
                </a:lnTo>
                <a:lnTo>
                  <a:pt x="202170" y="19636"/>
                </a:lnTo>
                <a:lnTo>
                  <a:pt x="197533" y="13822"/>
                </a:lnTo>
                <a:lnTo>
                  <a:pt x="196842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7" y="1989"/>
                </a:lnTo>
                <a:lnTo>
                  <a:pt x="229957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2" y="71225"/>
                </a:lnTo>
                <a:lnTo>
                  <a:pt x="312634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48" y="15757"/>
                </a:lnTo>
                <a:lnTo>
                  <a:pt x="313570" y="14987"/>
                </a:lnTo>
                <a:lnTo>
                  <a:pt x="310437" y="11234"/>
                </a:lnTo>
                <a:lnTo>
                  <a:pt x="302647" y="5875"/>
                </a:lnTo>
                <a:lnTo>
                  <a:pt x="297818" y="4058"/>
                </a:lnTo>
                <a:lnTo>
                  <a:pt x="292056" y="3103"/>
                </a:lnTo>
                <a:lnTo>
                  <a:pt x="287949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48" y="15757"/>
                </a:moveTo>
                <a:lnTo>
                  <a:pt x="282534" y="15757"/>
                </a:lnTo>
                <a:lnTo>
                  <a:pt x="287362" y="16102"/>
                </a:lnTo>
                <a:lnTo>
                  <a:pt x="289976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0" y="27150"/>
                </a:lnTo>
                <a:lnTo>
                  <a:pt x="303500" y="31328"/>
                </a:lnTo>
                <a:lnTo>
                  <a:pt x="303500" y="42947"/>
                </a:lnTo>
                <a:lnTo>
                  <a:pt x="301393" y="48173"/>
                </a:lnTo>
                <a:lnTo>
                  <a:pt x="292964" y="55601"/>
                </a:lnTo>
                <a:lnTo>
                  <a:pt x="285842" y="57458"/>
                </a:lnTo>
                <a:lnTo>
                  <a:pt x="312634" y="57458"/>
                </a:lnTo>
                <a:lnTo>
                  <a:pt x="314149" y="55481"/>
                </a:lnTo>
                <a:lnTo>
                  <a:pt x="317125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19" y="24643"/>
                </a:lnTo>
                <a:lnTo>
                  <a:pt x="313948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5561" y="8796338"/>
            <a:ext cx="986155" cy="120650"/>
          </a:xfrm>
          <a:custGeom>
            <a:avLst/>
            <a:gdLst/>
            <a:ahLst/>
            <a:cxnLst/>
            <a:rect l="l" t="t" r="r" b="b"/>
            <a:pathLst>
              <a:path w="986154" h="120650">
                <a:moveTo>
                  <a:pt x="12964" y="34140"/>
                </a:moveTo>
                <a:lnTo>
                  <a:pt x="0" y="34140"/>
                </a:lnTo>
                <a:lnTo>
                  <a:pt x="0" y="118656"/>
                </a:lnTo>
                <a:lnTo>
                  <a:pt x="14404" y="118656"/>
                </a:lnTo>
                <a:lnTo>
                  <a:pt x="14404" y="68360"/>
                </a:lnTo>
                <a:lnTo>
                  <a:pt x="15205" y="62789"/>
                </a:lnTo>
                <a:lnTo>
                  <a:pt x="17872" y="54354"/>
                </a:lnTo>
                <a:lnTo>
                  <a:pt x="19659" y="51741"/>
                </a:lnTo>
                <a:lnTo>
                  <a:pt x="24674" y="47974"/>
                </a:lnTo>
                <a:lnTo>
                  <a:pt x="27503" y="47032"/>
                </a:lnTo>
                <a:lnTo>
                  <a:pt x="42372" y="47032"/>
                </a:lnTo>
                <a:lnTo>
                  <a:pt x="12964" y="46953"/>
                </a:lnTo>
                <a:lnTo>
                  <a:pt x="12964" y="34140"/>
                </a:lnTo>
                <a:close/>
              </a:path>
              <a:path w="986154" h="120650">
                <a:moveTo>
                  <a:pt x="42372" y="47032"/>
                </a:moveTo>
                <a:lnTo>
                  <a:pt x="34171" y="47032"/>
                </a:lnTo>
                <a:lnTo>
                  <a:pt x="37692" y="48067"/>
                </a:lnTo>
                <a:lnTo>
                  <a:pt x="41214" y="50136"/>
                </a:lnTo>
                <a:lnTo>
                  <a:pt x="42372" y="47032"/>
                </a:lnTo>
                <a:close/>
              </a:path>
              <a:path w="986154" h="120650">
                <a:moveTo>
                  <a:pt x="36225" y="32230"/>
                </a:moveTo>
                <a:lnTo>
                  <a:pt x="28008" y="32230"/>
                </a:lnTo>
                <a:lnTo>
                  <a:pt x="24928" y="33185"/>
                </a:lnTo>
                <a:lnTo>
                  <a:pt x="19325" y="37005"/>
                </a:lnTo>
                <a:lnTo>
                  <a:pt x="16271" y="40958"/>
                </a:lnTo>
                <a:lnTo>
                  <a:pt x="12964" y="46953"/>
                </a:lnTo>
                <a:lnTo>
                  <a:pt x="42402" y="46953"/>
                </a:lnTo>
                <a:lnTo>
                  <a:pt x="46174" y="36846"/>
                </a:lnTo>
                <a:lnTo>
                  <a:pt x="41160" y="33769"/>
                </a:lnTo>
                <a:lnTo>
                  <a:pt x="36225" y="32230"/>
                </a:lnTo>
                <a:close/>
              </a:path>
              <a:path w="986154" h="120650">
                <a:moveTo>
                  <a:pt x="90340" y="32230"/>
                </a:moveTo>
                <a:lnTo>
                  <a:pt x="56859" y="50494"/>
                </a:lnTo>
                <a:lnTo>
                  <a:pt x="50707" y="76239"/>
                </a:lnTo>
                <a:lnTo>
                  <a:pt x="50735" y="78361"/>
                </a:lnTo>
                <a:lnTo>
                  <a:pt x="67515" y="114142"/>
                </a:lnTo>
                <a:lnTo>
                  <a:pt x="91141" y="120566"/>
                </a:lnTo>
                <a:lnTo>
                  <a:pt x="101010" y="120566"/>
                </a:lnTo>
                <a:lnTo>
                  <a:pt x="109119" y="118178"/>
                </a:lnTo>
                <a:lnTo>
                  <a:pt x="121605" y="108788"/>
                </a:lnTo>
                <a:lnTo>
                  <a:pt x="84124" y="108788"/>
                </a:lnTo>
                <a:lnTo>
                  <a:pt x="78202" y="106321"/>
                </a:lnTo>
                <a:lnTo>
                  <a:pt x="68706" y="96453"/>
                </a:lnTo>
                <a:lnTo>
                  <a:pt x="66065" y="89343"/>
                </a:lnTo>
                <a:lnTo>
                  <a:pt x="65531" y="80059"/>
                </a:lnTo>
                <a:lnTo>
                  <a:pt x="128912" y="80059"/>
                </a:lnTo>
                <a:lnTo>
                  <a:pt x="128992" y="76239"/>
                </a:lnTo>
                <a:lnTo>
                  <a:pt x="128448" y="68281"/>
                </a:lnTo>
                <a:lnTo>
                  <a:pt x="66332" y="68281"/>
                </a:lnTo>
                <a:lnTo>
                  <a:pt x="66813" y="60906"/>
                </a:lnTo>
                <a:lnTo>
                  <a:pt x="69306" y="55017"/>
                </a:lnTo>
                <a:lnTo>
                  <a:pt x="78323" y="46210"/>
                </a:lnTo>
                <a:lnTo>
                  <a:pt x="83884" y="44008"/>
                </a:lnTo>
                <a:lnTo>
                  <a:pt x="118366" y="44008"/>
                </a:lnTo>
                <a:lnTo>
                  <a:pt x="118188" y="43769"/>
                </a:lnTo>
                <a:lnTo>
                  <a:pt x="112397" y="38721"/>
                </a:lnTo>
                <a:lnTo>
                  <a:pt x="105825" y="35115"/>
                </a:lnTo>
                <a:lnTo>
                  <a:pt x="98473" y="32951"/>
                </a:lnTo>
                <a:lnTo>
                  <a:pt x="90340" y="32230"/>
                </a:lnTo>
                <a:close/>
              </a:path>
              <a:path w="986154" h="120650">
                <a:moveTo>
                  <a:pt x="113628" y="91439"/>
                </a:moveTo>
                <a:lnTo>
                  <a:pt x="111441" y="97487"/>
                </a:lnTo>
                <a:lnTo>
                  <a:pt x="108479" y="101891"/>
                </a:lnTo>
                <a:lnTo>
                  <a:pt x="101010" y="107408"/>
                </a:lnTo>
                <a:lnTo>
                  <a:pt x="96502" y="108788"/>
                </a:lnTo>
                <a:lnTo>
                  <a:pt x="121605" y="108788"/>
                </a:lnTo>
                <a:lnTo>
                  <a:pt x="121817" y="108629"/>
                </a:lnTo>
                <a:lnTo>
                  <a:pt x="126172" y="101891"/>
                </a:lnTo>
                <a:lnTo>
                  <a:pt x="128512" y="93269"/>
                </a:lnTo>
                <a:lnTo>
                  <a:pt x="113628" y="91439"/>
                </a:lnTo>
                <a:close/>
              </a:path>
              <a:path w="986154" h="120650">
                <a:moveTo>
                  <a:pt x="118366" y="44008"/>
                </a:moveTo>
                <a:lnTo>
                  <a:pt x="97810" y="44008"/>
                </a:lnTo>
                <a:lnTo>
                  <a:pt x="103757" y="46767"/>
                </a:lnTo>
                <a:lnTo>
                  <a:pt x="108346" y="52285"/>
                </a:lnTo>
                <a:lnTo>
                  <a:pt x="111333" y="55839"/>
                </a:lnTo>
                <a:lnTo>
                  <a:pt x="113146" y="61171"/>
                </a:lnTo>
                <a:lnTo>
                  <a:pt x="113788" y="68281"/>
                </a:lnTo>
                <a:lnTo>
                  <a:pt x="128448" y="68281"/>
                </a:lnTo>
                <a:lnTo>
                  <a:pt x="128317" y="66361"/>
                </a:lnTo>
                <a:lnTo>
                  <a:pt x="126291" y="57656"/>
                </a:lnTo>
                <a:lnTo>
                  <a:pt x="122915" y="50126"/>
                </a:lnTo>
                <a:lnTo>
                  <a:pt x="118366" y="44008"/>
                </a:lnTo>
                <a:close/>
              </a:path>
              <a:path w="986154" h="120650">
                <a:moveTo>
                  <a:pt x="189842" y="32230"/>
                </a:moveTo>
                <a:lnTo>
                  <a:pt x="173302" y="32230"/>
                </a:lnTo>
                <a:lnTo>
                  <a:pt x="166540" y="33941"/>
                </a:lnTo>
                <a:lnTo>
                  <a:pt x="154110" y="40785"/>
                </a:lnTo>
                <a:lnTo>
                  <a:pt x="149481" y="45918"/>
                </a:lnTo>
                <a:lnTo>
                  <a:pt x="143399" y="59606"/>
                </a:lnTo>
                <a:lnTo>
                  <a:pt x="141879" y="67591"/>
                </a:lnTo>
                <a:lnTo>
                  <a:pt x="141879" y="76716"/>
                </a:lnTo>
                <a:lnTo>
                  <a:pt x="158212" y="114187"/>
                </a:lnTo>
                <a:lnTo>
                  <a:pt x="180531" y="120566"/>
                </a:lnTo>
                <a:lnTo>
                  <a:pt x="189815" y="120566"/>
                </a:lnTo>
                <a:lnTo>
                  <a:pt x="197643" y="117820"/>
                </a:lnTo>
                <a:lnTo>
                  <a:pt x="204019" y="112329"/>
                </a:lnTo>
                <a:lnTo>
                  <a:pt x="207415" y="108788"/>
                </a:lnTo>
                <a:lnTo>
                  <a:pt x="173329" y="108788"/>
                </a:lnTo>
                <a:lnTo>
                  <a:pt x="167620" y="106215"/>
                </a:lnTo>
                <a:lnTo>
                  <a:pt x="156684" y="76318"/>
                </a:lnTo>
                <a:lnTo>
                  <a:pt x="157110" y="68487"/>
                </a:lnTo>
                <a:lnTo>
                  <a:pt x="173916" y="44008"/>
                </a:lnTo>
                <a:lnTo>
                  <a:pt x="209225" y="44008"/>
                </a:lnTo>
                <a:lnTo>
                  <a:pt x="209127" y="43836"/>
                </a:lnTo>
                <a:lnTo>
                  <a:pt x="197391" y="34551"/>
                </a:lnTo>
                <a:lnTo>
                  <a:pt x="189842" y="32230"/>
                </a:lnTo>
                <a:close/>
              </a:path>
              <a:path w="986154" h="120650">
                <a:moveTo>
                  <a:pt x="201738" y="87699"/>
                </a:moveTo>
                <a:lnTo>
                  <a:pt x="200724" y="94861"/>
                </a:lnTo>
                <a:lnTo>
                  <a:pt x="198324" y="100166"/>
                </a:lnTo>
                <a:lnTo>
                  <a:pt x="190748" y="107064"/>
                </a:lnTo>
                <a:lnTo>
                  <a:pt x="186027" y="108788"/>
                </a:lnTo>
                <a:lnTo>
                  <a:pt x="207415" y="108788"/>
                </a:lnTo>
                <a:lnTo>
                  <a:pt x="208348" y="107815"/>
                </a:lnTo>
                <a:lnTo>
                  <a:pt x="211771" y="102511"/>
                </a:lnTo>
                <a:lnTo>
                  <a:pt x="214290" y="96415"/>
                </a:lnTo>
                <a:lnTo>
                  <a:pt x="215903" y="89529"/>
                </a:lnTo>
                <a:lnTo>
                  <a:pt x="201738" y="87699"/>
                </a:lnTo>
                <a:close/>
              </a:path>
              <a:path w="986154" h="120650">
                <a:moveTo>
                  <a:pt x="209225" y="44008"/>
                </a:moveTo>
                <a:lnTo>
                  <a:pt x="185973" y="44008"/>
                </a:lnTo>
                <a:lnTo>
                  <a:pt x="190068" y="45441"/>
                </a:lnTo>
                <a:lnTo>
                  <a:pt x="196843" y="51170"/>
                </a:lnTo>
                <a:lnTo>
                  <a:pt x="199204" y="55441"/>
                </a:lnTo>
                <a:lnTo>
                  <a:pt x="200538" y="61118"/>
                </a:lnTo>
                <a:lnTo>
                  <a:pt x="214542" y="58970"/>
                </a:lnTo>
                <a:lnTo>
                  <a:pt x="212888" y="50428"/>
                </a:lnTo>
                <a:lnTo>
                  <a:pt x="209225" y="44008"/>
                </a:lnTo>
                <a:close/>
              </a:path>
              <a:path w="986154" h="120650">
                <a:moveTo>
                  <a:pt x="264105" y="32230"/>
                </a:moveTo>
                <a:lnTo>
                  <a:pt x="230625" y="50494"/>
                </a:lnTo>
                <a:lnTo>
                  <a:pt x="224472" y="76239"/>
                </a:lnTo>
                <a:lnTo>
                  <a:pt x="224500" y="78361"/>
                </a:lnTo>
                <a:lnTo>
                  <a:pt x="241280" y="114142"/>
                </a:lnTo>
                <a:lnTo>
                  <a:pt x="264905" y="120566"/>
                </a:lnTo>
                <a:lnTo>
                  <a:pt x="274775" y="120566"/>
                </a:lnTo>
                <a:lnTo>
                  <a:pt x="282884" y="118179"/>
                </a:lnTo>
                <a:lnTo>
                  <a:pt x="295369" y="108788"/>
                </a:lnTo>
                <a:lnTo>
                  <a:pt x="257890" y="108788"/>
                </a:lnTo>
                <a:lnTo>
                  <a:pt x="251967" y="106321"/>
                </a:lnTo>
                <a:lnTo>
                  <a:pt x="242472" y="96453"/>
                </a:lnTo>
                <a:lnTo>
                  <a:pt x="239830" y="89343"/>
                </a:lnTo>
                <a:lnTo>
                  <a:pt x="239298" y="80059"/>
                </a:lnTo>
                <a:lnTo>
                  <a:pt x="302677" y="80059"/>
                </a:lnTo>
                <a:lnTo>
                  <a:pt x="302757" y="76239"/>
                </a:lnTo>
                <a:lnTo>
                  <a:pt x="302213" y="68281"/>
                </a:lnTo>
                <a:lnTo>
                  <a:pt x="240097" y="68281"/>
                </a:lnTo>
                <a:lnTo>
                  <a:pt x="240577" y="60906"/>
                </a:lnTo>
                <a:lnTo>
                  <a:pt x="243072" y="55017"/>
                </a:lnTo>
                <a:lnTo>
                  <a:pt x="252087" y="46210"/>
                </a:lnTo>
                <a:lnTo>
                  <a:pt x="257649" y="44008"/>
                </a:lnTo>
                <a:lnTo>
                  <a:pt x="292131" y="44008"/>
                </a:lnTo>
                <a:lnTo>
                  <a:pt x="291953" y="43769"/>
                </a:lnTo>
                <a:lnTo>
                  <a:pt x="286162" y="38721"/>
                </a:lnTo>
                <a:lnTo>
                  <a:pt x="279590" y="35115"/>
                </a:lnTo>
                <a:lnTo>
                  <a:pt x="272238" y="32951"/>
                </a:lnTo>
                <a:lnTo>
                  <a:pt x="264105" y="32230"/>
                </a:lnTo>
                <a:close/>
              </a:path>
              <a:path w="986154" h="120650">
                <a:moveTo>
                  <a:pt x="287392" y="91439"/>
                </a:moveTo>
                <a:lnTo>
                  <a:pt x="285206" y="97487"/>
                </a:lnTo>
                <a:lnTo>
                  <a:pt x="282244" y="101891"/>
                </a:lnTo>
                <a:lnTo>
                  <a:pt x="274775" y="107408"/>
                </a:lnTo>
                <a:lnTo>
                  <a:pt x="270267" y="108788"/>
                </a:lnTo>
                <a:lnTo>
                  <a:pt x="295369" y="108788"/>
                </a:lnTo>
                <a:lnTo>
                  <a:pt x="295581" y="108629"/>
                </a:lnTo>
                <a:lnTo>
                  <a:pt x="299936" y="101891"/>
                </a:lnTo>
                <a:lnTo>
                  <a:pt x="302277" y="93269"/>
                </a:lnTo>
                <a:lnTo>
                  <a:pt x="287392" y="91439"/>
                </a:lnTo>
                <a:close/>
              </a:path>
              <a:path w="986154" h="120650">
                <a:moveTo>
                  <a:pt x="292131" y="44008"/>
                </a:moveTo>
                <a:lnTo>
                  <a:pt x="271574" y="44008"/>
                </a:lnTo>
                <a:lnTo>
                  <a:pt x="277522" y="46767"/>
                </a:lnTo>
                <a:lnTo>
                  <a:pt x="282111" y="52285"/>
                </a:lnTo>
                <a:lnTo>
                  <a:pt x="285098" y="55839"/>
                </a:lnTo>
                <a:lnTo>
                  <a:pt x="286913" y="61171"/>
                </a:lnTo>
                <a:lnTo>
                  <a:pt x="287552" y="68281"/>
                </a:lnTo>
                <a:lnTo>
                  <a:pt x="302213" y="68281"/>
                </a:lnTo>
                <a:lnTo>
                  <a:pt x="302082" y="66361"/>
                </a:lnTo>
                <a:lnTo>
                  <a:pt x="300056" y="57656"/>
                </a:lnTo>
                <a:lnTo>
                  <a:pt x="296680" y="50126"/>
                </a:lnTo>
                <a:lnTo>
                  <a:pt x="292131" y="44008"/>
                </a:lnTo>
                <a:close/>
              </a:path>
              <a:path w="986154" h="120650">
                <a:moveTo>
                  <a:pt x="334530" y="1989"/>
                </a:moveTo>
                <a:lnTo>
                  <a:pt x="320125" y="1989"/>
                </a:lnTo>
                <a:lnTo>
                  <a:pt x="320125" y="18462"/>
                </a:lnTo>
                <a:lnTo>
                  <a:pt x="334530" y="18462"/>
                </a:lnTo>
                <a:lnTo>
                  <a:pt x="334530" y="1989"/>
                </a:lnTo>
                <a:close/>
              </a:path>
              <a:path w="986154" h="120650">
                <a:moveTo>
                  <a:pt x="334530" y="34140"/>
                </a:moveTo>
                <a:lnTo>
                  <a:pt x="320125" y="34140"/>
                </a:lnTo>
                <a:lnTo>
                  <a:pt x="320125" y="118656"/>
                </a:lnTo>
                <a:lnTo>
                  <a:pt x="334530" y="118656"/>
                </a:lnTo>
                <a:lnTo>
                  <a:pt x="334530" y="34140"/>
                </a:lnTo>
                <a:close/>
              </a:path>
              <a:path w="986154" h="120650">
                <a:moveTo>
                  <a:pt x="346866" y="34140"/>
                </a:moveTo>
                <a:lnTo>
                  <a:pt x="379196" y="118656"/>
                </a:lnTo>
                <a:lnTo>
                  <a:pt x="392640" y="118656"/>
                </a:lnTo>
                <a:lnTo>
                  <a:pt x="399062" y="101785"/>
                </a:lnTo>
                <a:lnTo>
                  <a:pt x="385758" y="101785"/>
                </a:lnTo>
                <a:lnTo>
                  <a:pt x="384103" y="95896"/>
                </a:lnTo>
                <a:lnTo>
                  <a:pt x="382291" y="90219"/>
                </a:lnTo>
                <a:lnTo>
                  <a:pt x="362071" y="34140"/>
                </a:lnTo>
                <a:lnTo>
                  <a:pt x="346866" y="34140"/>
                </a:lnTo>
                <a:close/>
              </a:path>
              <a:path w="986154" h="120650">
                <a:moveTo>
                  <a:pt x="424811" y="34140"/>
                </a:moveTo>
                <a:lnTo>
                  <a:pt x="410005" y="34140"/>
                </a:lnTo>
                <a:lnTo>
                  <a:pt x="388825" y="91970"/>
                </a:lnTo>
                <a:lnTo>
                  <a:pt x="387038" y="97328"/>
                </a:lnTo>
                <a:lnTo>
                  <a:pt x="385758" y="101785"/>
                </a:lnTo>
                <a:lnTo>
                  <a:pt x="399062" y="101785"/>
                </a:lnTo>
                <a:lnTo>
                  <a:pt x="424811" y="34140"/>
                </a:lnTo>
                <a:close/>
              </a:path>
              <a:path w="986154" h="120650">
                <a:moveTo>
                  <a:pt x="471437" y="32230"/>
                </a:moveTo>
                <a:lnTo>
                  <a:pt x="437958" y="50494"/>
                </a:lnTo>
                <a:lnTo>
                  <a:pt x="431806" y="76239"/>
                </a:lnTo>
                <a:lnTo>
                  <a:pt x="431834" y="78361"/>
                </a:lnTo>
                <a:lnTo>
                  <a:pt x="448614" y="114142"/>
                </a:lnTo>
                <a:lnTo>
                  <a:pt x="472239" y="120566"/>
                </a:lnTo>
                <a:lnTo>
                  <a:pt x="482108" y="120566"/>
                </a:lnTo>
                <a:lnTo>
                  <a:pt x="490218" y="118179"/>
                </a:lnTo>
                <a:lnTo>
                  <a:pt x="502704" y="108788"/>
                </a:lnTo>
                <a:lnTo>
                  <a:pt x="465223" y="108788"/>
                </a:lnTo>
                <a:lnTo>
                  <a:pt x="459301" y="106321"/>
                </a:lnTo>
                <a:lnTo>
                  <a:pt x="449806" y="96453"/>
                </a:lnTo>
                <a:lnTo>
                  <a:pt x="447164" y="89343"/>
                </a:lnTo>
                <a:lnTo>
                  <a:pt x="446631" y="80059"/>
                </a:lnTo>
                <a:lnTo>
                  <a:pt x="510011" y="80059"/>
                </a:lnTo>
                <a:lnTo>
                  <a:pt x="510090" y="76239"/>
                </a:lnTo>
                <a:lnTo>
                  <a:pt x="509546" y="68281"/>
                </a:lnTo>
                <a:lnTo>
                  <a:pt x="447431" y="68281"/>
                </a:lnTo>
                <a:lnTo>
                  <a:pt x="447911" y="60906"/>
                </a:lnTo>
                <a:lnTo>
                  <a:pt x="450405" y="55017"/>
                </a:lnTo>
                <a:lnTo>
                  <a:pt x="459421" y="46210"/>
                </a:lnTo>
                <a:lnTo>
                  <a:pt x="464982" y="44008"/>
                </a:lnTo>
                <a:lnTo>
                  <a:pt x="499465" y="44008"/>
                </a:lnTo>
                <a:lnTo>
                  <a:pt x="499287" y="43770"/>
                </a:lnTo>
                <a:lnTo>
                  <a:pt x="493496" y="38721"/>
                </a:lnTo>
                <a:lnTo>
                  <a:pt x="486924" y="35115"/>
                </a:lnTo>
                <a:lnTo>
                  <a:pt x="479571" y="32951"/>
                </a:lnTo>
                <a:lnTo>
                  <a:pt x="471437" y="32230"/>
                </a:lnTo>
                <a:close/>
              </a:path>
              <a:path w="986154" h="120650">
                <a:moveTo>
                  <a:pt x="494725" y="91439"/>
                </a:moveTo>
                <a:lnTo>
                  <a:pt x="492539" y="97487"/>
                </a:lnTo>
                <a:lnTo>
                  <a:pt x="489578" y="101891"/>
                </a:lnTo>
                <a:lnTo>
                  <a:pt x="482108" y="107408"/>
                </a:lnTo>
                <a:lnTo>
                  <a:pt x="477601" y="108788"/>
                </a:lnTo>
                <a:lnTo>
                  <a:pt x="502704" y="108788"/>
                </a:lnTo>
                <a:lnTo>
                  <a:pt x="502916" y="108629"/>
                </a:lnTo>
                <a:lnTo>
                  <a:pt x="507270" y="101891"/>
                </a:lnTo>
                <a:lnTo>
                  <a:pt x="509611" y="93269"/>
                </a:lnTo>
                <a:lnTo>
                  <a:pt x="494725" y="91439"/>
                </a:lnTo>
                <a:close/>
              </a:path>
              <a:path w="986154" h="120650">
                <a:moveTo>
                  <a:pt x="499465" y="44008"/>
                </a:moveTo>
                <a:lnTo>
                  <a:pt x="478908" y="44008"/>
                </a:lnTo>
                <a:lnTo>
                  <a:pt x="484856" y="46767"/>
                </a:lnTo>
                <a:lnTo>
                  <a:pt x="489445" y="52285"/>
                </a:lnTo>
                <a:lnTo>
                  <a:pt x="492432" y="55839"/>
                </a:lnTo>
                <a:lnTo>
                  <a:pt x="494245" y="61171"/>
                </a:lnTo>
                <a:lnTo>
                  <a:pt x="494885" y="68281"/>
                </a:lnTo>
                <a:lnTo>
                  <a:pt x="509546" y="68281"/>
                </a:lnTo>
                <a:lnTo>
                  <a:pt x="509415" y="66361"/>
                </a:lnTo>
                <a:lnTo>
                  <a:pt x="507389" y="57657"/>
                </a:lnTo>
                <a:lnTo>
                  <a:pt x="504014" y="50126"/>
                </a:lnTo>
                <a:lnTo>
                  <a:pt x="499465" y="44008"/>
                </a:lnTo>
                <a:close/>
              </a:path>
              <a:path w="986154" h="120650">
                <a:moveTo>
                  <a:pt x="599558" y="108072"/>
                </a:moveTo>
                <a:lnTo>
                  <a:pt x="586079" y="108072"/>
                </a:lnTo>
                <a:lnTo>
                  <a:pt x="590765" y="113538"/>
                </a:lnTo>
                <a:lnTo>
                  <a:pt x="596262" y="117442"/>
                </a:lnTo>
                <a:lnTo>
                  <a:pt x="602569" y="119785"/>
                </a:lnTo>
                <a:lnTo>
                  <a:pt x="609686" y="120566"/>
                </a:lnTo>
                <a:lnTo>
                  <a:pt x="616979" y="119825"/>
                </a:lnTo>
                <a:lnTo>
                  <a:pt x="623731" y="117602"/>
                </a:lnTo>
                <a:lnTo>
                  <a:pt x="629943" y="113896"/>
                </a:lnTo>
                <a:lnTo>
                  <a:pt x="635527" y="108788"/>
                </a:lnTo>
                <a:lnTo>
                  <a:pt x="600750" y="108788"/>
                </a:lnTo>
                <a:lnTo>
                  <a:pt x="599558" y="108072"/>
                </a:lnTo>
                <a:close/>
              </a:path>
              <a:path w="986154" h="120650">
                <a:moveTo>
                  <a:pt x="587119" y="1989"/>
                </a:moveTo>
                <a:lnTo>
                  <a:pt x="572715" y="1989"/>
                </a:lnTo>
                <a:lnTo>
                  <a:pt x="572715" y="118656"/>
                </a:lnTo>
                <a:lnTo>
                  <a:pt x="586079" y="118656"/>
                </a:lnTo>
                <a:lnTo>
                  <a:pt x="586079" y="108072"/>
                </a:lnTo>
                <a:lnTo>
                  <a:pt x="599558" y="108072"/>
                </a:lnTo>
                <a:lnTo>
                  <a:pt x="594615" y="105101"/>
                </a:lnTo>
                <a:lnTo>
                  <a:pt x="587306" y="93216"/>
                </a:lnTo>
                <a:lnTo>
                  <a:pt x="585919" y="85895"/>
                </a:lnTo>
                <a:lnTo>
                  <a:pt x="585973" y="65283"/>
                </a:lnTo>
                <a:lnTo>
                  <a:pt x="588213" y="57604"/>
                </a:lnTo>
                <a:lnTo>
                  <a:pt x="597390" y="46727"/>
                </a:lnTo>
                <a:lnTo>
                  <a:pt x="602830" y="44008"/>
                </a:lnTo>
                <a:lnTo>
                  <a:pt x="636617" y="44008"/>
                </a:lnTo>
                <a:lnTo>
                  <a:pt x="636301" y="43610"/>
                </a:lnTo>
                <a:lnTo>
                  <a:pt x="587119" y="43610"/>
                </a:lnTo>
                <a:lnTo>
                  <a:pt x="587119" y="1989"/>
                </a:lnTo>
                <a:close/>
              </a:path>
              <a:path w="986154" h="120650">
                <a:moveTo>
                  <a:pt x="636617" y="44008"/>
                </a:moveTo>
                <a:lnTo>
                  <a:pt x="615368" y="44008"/>
                </a:lnTo>
                <a:lnTo>
                  <a:pt x="620690" y="46635"/>
                </a:lnTo>
                <a:lnTo>
                  <a:pt x="629493" y="57139"/>
                </a:lnTo>
                <a:lnTo>
                  <a:pt x="631694" y="65283"/>
                </a:lnTo>
                <a:lnTo>
                  <a:pt x="631694" y="87089"/>
                </a:lnTo>
                <a:lnTo>
                  <a:pt x="629399" y="95193"/>
                </a:lnTo>
                <a:lnTo>
                  <a:pt x="620223" y="106069"/>
                </a:lnTo>
                <a:lnTo>
                  <a:pt x="614782" y="108788"/>
                </a:lnTo>
                <a:lnTo>
                  <a:pt x="635527" y="108788"/>
                </a:lnTo>
                <a:lnTo>
                  <a:pt x="646418" y="69023"/>
                </a:lnTo>
                <a:lnTo>
                  <a:pt x="645565" y="63294"/>
                </a:lnTo>
                <a:lnTo>
                  <a:pt x="642151" y="52576"/>
                </a:lnTo>
                <a:lnTo>
                  <a:pt x="639790" y="48001"/>
                </a:lnTo>
                <a:lnTo>
                  <a:pt x="636617" y="44008"/>
                </a:lnTo>
                <a:close/>
              </a:path>
              <a:path w="986154" h="120650">
                <a:moveTo>
                  <a:pt x="615635" y="32230"/>
                </a:moveTo>
                <a:lnTo>
                  <a:pt x="610407" y="32230"/>
                </a:lnTo>
                <a:lnTo>
                  <a:pt x="603640" y="32941"/>
                </a:lnTo>
                <a:lnTo>
                  <a:pt x="597503" y="35075"/>
                </a:lnTo>
                <a:lnTo>
                  <a:pt x="591996" y="38631"/>
                </a:lnTo>
                <a:lnTo>
                  <a:pt x="587119" y="43610"/>
                </a:lnTo>
                <a:lnTo>
                  <a:pt x="636301" y="43610"/>
                </a:lnTo>
                <a:lnTo>
                  <a:pt x="633760" y="40414"/>
                </a:lnTo>
                <a:lnTo>
                  <a:pt x="629919" y="37469"/>
                </a:lnTo>
                <a:lnTo>
                  <a:pt x="620584" y="33278"/>
                </a:lnTo>
                <a:lnTo>
                  <a:pt x="615635" y="32230"/>
                </a:lnTo>
                <a:close/>
              </a:path>
              <a:path w="986154" h="120650">
                <a:moveTo>
                  <a:pt x="677711" y="34140"/>
                </a:moveTo>
                <a:lnTo>
                  <a:pt x="663307" y="34140"/>
                </a:lnTo>
                <a:lnTo>
                  <a:pt x="663368" y="93535"/>
                </a:lnTo>
                <a:lnTo>
                  <a:pt x="687341" y="120566"/>
                </a:lnTo>
                <a:lnTo>
                  <a:pt x="692355" y="120566"/>
                </a:lnTo>
                <a:lnTo>
                  <a:pt x="700433" y="119671"/>
                </a:lnTo>
                <a:lnTo>
                  <a:pt x="707620" y="116985"/>
                </a:lnTo>
                <a:lnTo>
                  <a:pt x="713917" y="112508"/>
                </a:lnTo>
                <a:lnTo>
                  <a:pt x="717607" y="108231"/>
                </a:lnTo>
                <a:lnTo>
                  <a:pt x="690916" y="108231"/>
                </a:lnTo>
                <a:lnTo>
                  <a:pt x="687288" y="107157"/>
                </a:lnTo>
                <a:lnTo>
                  <a:pt x="677711" y="88494"/>
                </a:lnTo>
                <a:lnTo>
                  <a:pt x="677711" y="34140"/>
                </a:lnTo>
                <a:close/>
              </a:path>
              <a:path w="986154" h="120650">
                <a:moveTo>
                  <a:pt x="732208" y="106241"/>
                </a:moveTo>
                <a:lnTo>
                  <a:pt x="719324" y="106241"/>
                </a:lnTo>
                <a:lnTo>
                  <a:pt x="719324" y="118656"/>
                </a:lnTo>
                <a:lnTo>
                  <a:pt x="732208" y="118656"/>
                </a:lnTo>
                <a:lnTo>
                  <a:pt x="732208" y="106241"/>
                </a:lnTo>
                <a:close/>
              </a:path>
              <a:path w="986154" h="120650">
                <a:moveTo>
                  <a:pt x="732208" y="34140"/>
                </a:moveTo>
                <a:lnTo>
                  <a:pt x="717803" y="34140"/>
                </a:lnTo>
                <a:lnTo>
                  <a:pt x="717803" y="86638"/>
                </a:lnTo>
                <a:lnTo>
                  <a:pt x="717016" y="92142"/>
                </a:lnTo>
                <a:lnTo>
                  <a:pt x="713869" y="99729"/>
                </a:lnTo>
                <a:lnTo>
                  <a:pt x="711188" y="102726"/>
                </a:lnTo>
                <a:lnTo>
                  <a:pt x="703613" y="107130"/>
                </a:lnTo>
                <a:lnTo>
                  <a:pt x="699557" y="108231"/>
                </a:lnTo>
                <a:lnTo>
                  <a:pt x="717607" y="108231"/>
                </a:lnTo>
                <a:lnTo>
                  <a:pt x="719324" y="106241"/>
                </a:lnTo>
                <a:lnTo>
                  <a:pt x="732208" y="106241"/>
                </a:lnTo>
                <a:lnTo>
                  <a:pt x="732208" y="34140"/>
                </a:lnTo>
                <a:close/>
              </a:path>
              <a:path w="986154" h="120650">
                <a:moveTo>
                  <a:pt x="772224" y="45282"/>
                </a:moveTo>
                <a:lnTo>
                  <a:pt x="757899" y="45282"/>
                </a:lnTo>
                <a:lnTo>
                  <a:pt x="757899" y="118656"/>
                </a:lnTo>
                <a:lnTo>
                  <a:pt x="772224" y="118656"/>
                </a:lnTo>
                <a:lnTo>
                  <a:pt x="772224" y="45282"/>
                </a:lnTo>
                <a:close/>
              </a:path>
              <a:path w="986154" h="120650">
                <a:moveTo>
                  <a:pt x="819614" y="45282"/>
                </a:moveTo>
                <a:lnTo>
                  <a:pt x="805290" y="45282"/>
                </a:lnTo>
                <a:lnTo>
                  <a:pt x="805290" y="118656"/>
                </a:lnTo>
                <a:lnTo>
                  <a:pt x="819614" y="118656"/>
                </a:lnTo>
                <a:lnTo>
                  <a:pt x="819614" y="45282"/>
                </a:lnTo>
                <a:close/>
              </a:path>
              <a:path w="986154" h="120650">
                <a:moveTo>
                  <a:pt x="788790" y="34140"/>
                </a:moveTo>
                <a:lnTo>
                  <a:pt x="745176" y="34140"/>
                </a:lnTo>
                <a:lnTo>
                  <a:pt x="745176" y="45282"/>
                </a:lnTo>
                <a:lnTo>
                  <a:pt x="788790" y="45282"/>
                </a:lnTo>
                <a:lnTo>
                  <a:pt x="788790" y="34140"/>
                </a:lnTo>
                <a:close/>
              </a:path>
              <a:path w="986154" h="120650">
                <a:moveTo>
                  <a:pt x="836179" y="34140"/>
                </a:moveTo>
                <a:lnTo>
                  <a:pt x="792566" y="34140"/>
                </a:lnTo>
                <a:lnTo>
                  <a:pt x="792566" y="45282"/>
                </a:lnTo>
                <a:lnTo>
                  <a:pt x="836179" y="45282"/>
                </a:lnTo>
                <a:lnTo>
                  <a:pt x="836179" y="34140"/>
                </a:lnTo>
                <a:close/>
              </a:path>
              <a:path w="986154" h="120650">
                <a:moveTo>
                  <a:pt x="785481" y="0"/>
                </a:moveTo>
                <a:lnTo>
                  <a:pt x="775131" y="0"/>
                </a:lnTo>
                <a:lnTo>
                  <a:pt x="770237" y="1153"/>
                </a:lnTo>
                <a:lnTo>
                  <a:pt x="763247" y="5769"/>
                </a:lnTo>
                <a:lnTo>
                  <a:pt x="760807" y="8780"/>
                </a:lnTo>
                <a:lnTo>
                  <a:pt x="758405" y="15253"/>
                </a:lnTo>
                <a:lnTo>
                  <a:pt x="757899" y="19471"/>
                </a:lnTo>
                <a:lnTo>
                  <a:pt x="757899" y="34140"/>
                </a:lnTo>
                <a:lnTo>
                  <a:pt x="772224" y="34140"/>
                </a:lnTo>
                <a:lnTo>
                  <a:pt x="772224" y="21248"/>
                </a:lnTo>
                <a:lnTo>
                  <a:pt x="773131" y="17773"/>
                </a:lnTo>
                <a:lnTo>
                  <a:pt x="776758" y="14059"/>
                </a:lnTo>
                <a:lnTo>
                  <a:pt x="779853" y="13131"/>
                </a:lnTo>
                <a:lnTo>
                  <a:pt x="792848" y="13131"/>
                </a:lnTo>
                <a:lnTo>
                  <a:pt x="794872" y="1432"/>
                </a:lnTo>
                <a:lnTo>
                  <a:pt x="789964" y="477"/>
                </a:lnTo>
                <a:lnTo>
                  <a:pt x="785481" y="0"/>
                </a:lnTo>
                <a:close/>
              </a:path>
              <a:path w="986154" h="120650">
                <a:moveTo>
                  <a:pt x="832872" y="0"/>
                </a:moveTo>
                <a:lnTo>
                  <a:pt x="822523" y="0"/>
                </a:lnTo>
                <a:lnTo>
                  <a:pt x="817627" y="1153"/>
                </a:lnTo>
                <a:lnTo>
                  <a:pt x="810638" y="5769"/>
                </a:lnTo>
                <a:lnTo>
                  <a:pt x="808197" y="8780"/>
                </a:lnTo>
                <a:lnTo>
                  <a:pt x="805797" y="15253"/>
                </a:lnTo>
                <a:lnTo>
                  <a:pt x="805290" y="19471"/>
                </a:lnTo>
                <a:lnTo>
                  <a:pt x="805290" y="34140"/>
                </a:lnTo>
                <a:lnTo>
                  <a:pt x="819614" y="34140"/>
                </a:lnTo>
                <a:lnTo>
                  <a:pt x="819614" y="21248"/>
                </a:lnTo>
                <a:lnTo>
                  <a:pt x="820521" y="17773"/>
                </a:lnTo>
                <a:lnTo>
                  <a:pt x="824150" y="14059"/>
                </a:lnTo>
                <a:lnTo>
                  <a:pt x="827243" y="13131"/>
                </a:lnTo>
                <a:lnTo>
                  <a:pt x="840238" y="13131"/>
                </a:lnTo>
                <a:lnTo>
                  <a:pt x="842261" y="1432"/>
                </a:lnTo>
                <a:lnTo>
                  <a:pt x="837354" y="477"/>
                </a:lnTo>
                <a:lnTo>
                  <a:pt x="832872" y="0"/>
                </a:lnTo>
                <a:close/>
              </a:path>
              <a:path w="986154" h="120650">
                <a:moveTo>
                  <a:pt x="792848" y="13131"/>
                </a:moveTo>
                <a:lnTo>
                  <a:pt x="786895" y="13131"/>
                </a:lnTo>
                <a:lnTo>
                  <a:pt x="789724" y="13396"/>
                </a:lnTo>
                <a:lnTo>
                  <a:pt x="792711" y="13926"/>
                </a:lnTo>
                <a:lnTo>
                  <a:pt x="792848" y="13131"/>
                </a:lnTo>
                <a:close/>
              </a:path>
              <a:path w="986154" h="120650">
                <a:moveTo>
                  <a:pt x="840238" y="13131"/>
                </a:moveTo>
                <a:lnTo>
                  <a:pt x="834285" y="13131"/>
                </a:lnTo>
                <a:lnTo>
                  <a:pt x="837114" y="13396"/>
                </a:lnTo>
                <a:lnTo>
                  <a:pt x="840101" y="13926"/>
                </a:lnTo>
                <a:lnTo>
                  <a:pt x="840238" y="13131"/>
                </a:lnTo>
                <a:close/>
              </a:path>
              <a:path w="986154" h="120650">
                <a:moveTo>
                  <a:pt x="884130" y="32230"/>
                </a:moveTo>
                <a:lnTo>
                  <a:pt x="850650" y="50494"/>
                </a:lnTo>
                <a:lnTo>
                  <a:pt x="844498" y="76239"/>
                </a:lnTo>
                <a:lnTo>
                  <a:pt x="844525" y="78361"/>
                </a:lnTo>
                <a:lnTo>
                  <a:pt x="861305" y="114142"/>
                </a:lnTo>
                <a:lnTo>
                  <a:pt x="884930" y="120566"/>
                </a:lnTo>
                <a:lnTo>
                  <a:pt x="894800" y="120566"/>
                </a:lnTo>
                <a:lnTo>
                  <a:pt x="902910" y="118179"/>
                </a:lnTo>
                <a:lnTo>
                  <a:pt x="915394" y="108788"/>
                </a:lnTo>
                <a:lnTo>
                  <a:pt x="877915" y="108788"/>
                </a:lnTo>
                <a:lnTo>
                  <a:pt x="871993" y="106321"/>
                </a:lnTo>
                <a:lnTo>
                  <a:pt x="862497" y="96453"/>
                </a:lnTo>
                <a:lnTo>
                  <a:pt x="859856" y="89343"/>
                </a:lnTo>
                <a:lnTo>
                  <a:pt x="859322" y="80059"/>
                </a:lnTo>
                <a:lnTo>
                  <a:pt x="922703" y="80059"/>
                </a:lnTo>
                <a:lnTo>
                  <a:pt x="922783" y="76239"/>
                </a:lnTo>
                <a:lnTo>
                  <a:pt x="922239" y="68281"/>
                </a:lnTo>
                <a:lnTo>
                  <a:pt x="860122" y="68281"/>
                </a:lnTo>
                <a:lnTo>
                  <a:pt x="860602" y="60906"/>
                </a:lnTo>
                <a:lnTo>
                  <a:pt x="863097" y="55017"/>
                </a:lnTo>
                <a:lnTo>
                  <a:pt x="872112" y="46210"/>
                </a:lnTo>
                <a:lnTo>
                  <a:pt x="877675" y="44008"/>
                </a:lnTo>
                <a:lnTo>
                  <a:pt x="912156" y="44008"/>
                </a:lnTo>
                <a:lnTo>
                  <a:pt x="911979" y="43770"/>
                </a:lnTo>
                <a:lnTo>
                  <a:pt x="906187" y="38721"/>
                </a:lnTo>
                <a:lnTo>
                  <a:pt x="899615" y="35115"/>
                </a:lnTo>
                <a:lnTo>
                  <a:pt x="892263" y="32951"/>
                </a:lnTo>
                <a:lnTo>
                  <a:pt x="884130" y="32230"/>
                </a:lnTo>
                <a:close/>
              </a:path>
              <a:path w="986154" h="120650">
                <a:moveTo>
                  <a:pt x="907417" y="91439"/>
                </a:moveTo>
                <a:lnTo>
                  <a:pt x="905231" y="97487"/>
                </a:lnTo>
                <a:lnTo>
                  <a:pt x="902270" y="101891"/>
                </a:lnTo>
                <a:lnTo>
                  <a:pt x="894800" y="107408"/>
                </a:lnTo>
                <a:lnTo>
                  <a:pt x="890292" y="108788"/>
                </a:lnTo>
                <a:lnTo>
                  <a:pt x="915394" y="108788"/>
                </a:lnTo>
                <a:lnTo>
                  <a:pt x="915606" y="108629"/>
                </a:lnTo>
                <a:lnTo>
                  <a:pt x="919962" y="101891"/>
                </a:lnTo>
                <a:lnTo>
                  <a:pt x="922303" y="93269"/>
                </a:lnTo>
                <a:lnTo>
                  <a:pt x="907417" y="91439"/>
                </a:lnTo>
                <a:close/>
              </a:path>
              <a:path w="986154" h="120650">
                <a:moveTo>
                  <a:pt x="912156" y="44008"/>
                </a:moveTo>
                <a:lnTo>
                  <a:pt x="891599" y="44008"/>
                </a:lnTo>
                <a:lnTo>
                  <a:pt x="897548" y="46767"/>
                </a:lnTo>
                <a:lnTo>
                  <a:pt x="902136" y="52285"/>
                </a:lnTo>
                <a:lnTo>
                  <a:pt x="905123" y="55839"/>
                </a:lnTo>
                <a:lnTo>
                  <a:pt x="906938" y="61171"/>
                </a:lnTo>
                <a:lnTo>
                  <a:pt x="907577" y="68281"/>
                </a:lnTo>
                <a:lnTo>
                  <a:pt x="922239" y="68281"/>
                </a:lnTo>
                <a:lnTo>
                  <a:pt x="922107" y="66361"/>
                </a:lnTo>
                <a:lnTo>
                  <a:pt x="920082" y="57657"/>
                </a:lnTo>
                <a:lnTo>
                  <a:pt x="916705" y="50126"/>
                </a:lnTo>
                <a:lnTo>
                  <a:pt x="912156" y="44008"/>
                </a:lnTo>
                <a:close/>
              </a:path>
              <a:path w="986154" h="120650">
                <a:moveTo>
                  <a:pt x="952875" y="34140"/>
                </a:moveTo>
                <a:lnTo>
                  <a:pt x="939911" y="34140"/>
                </a:lnTo>
                <a:lnTo>
                  <a:pt x="939911" y="118656"/>
                </a:lnTo>
                <a:lnTo>
                  <a:pt x="954316" y="118656"/>
                </a:lnTo>
                <a:lnTo>
                  <a:pt x="954316" y="68360"/>
                </a:lnTo>
                <a:lnTo>
                  <a:pt x="955116" y="62790"/>
                </a:lnTo>
                <a:lnTo>
                  <a:pt x="957784" y="54354"/>
                </a:lnTo>
                <a:lnTo>
                  <a:pt x="959571" y="51741"/>
                </a:lnTo>
                <a:lnTo>
                  <a:pt x="964585" y="47974"/>
                </a:lnTo>
                <a:lnTo>
                  <a:pt x="967413" y="47032"/>
                </a:lnTo>
                <a:lnTo>
                  <a:pt x="982283" y="47032"/>
                </a:lnTo>
                <a:lnTo>
                  <a:pt x="952875" y="46953"/>
                </a:lnTo>
                <a:lnTo>
                  <a:pt x="952875" y="34140"/>
                </a:lnTo>
                <a:close/>
              </a:path>
              <a:path w="986154" h="120650">
                <a:moveTo>
                  <a:pt x="982283" y="47032"/>
                </a:moveTo>
                <a:lnTo>
                  <a:pt x="974082" y="47032"/>
                </a:lnTo>
                <a:lnTo>
                  <a:pt x="977604" y="48067"/>
                </a:lnTo>
                <a:lnTo>
                  <a:pt x="981124" y="50136"/>
                </a:lnTo>
                <a:lnTo>
                  <a:pt x="982283" y="47032"/>
                </a:lnTo>
                <a:close/>
              </a:path>
              <a:path w="986154" h="120650">
                <a:moveTo>
                  <a:pt x="976135" y="32230"/>
                </a:moveTo>
                <a:lnTo>
                  <a:pt x="967920" y="32230"/>
                </a:lnTo>
                <a:lnTo>
                  <a:pt x="964839" y="33185"/>
                </a:lnTo>
                <a:lnTo>
                  <a:pt x="959238" y="37005"/>
                </a:lnTo>
                <a:lnTo>
                  <a:pt x="956182" y="40958"/>
                </a:lnTo>
                <a:lnTo>
                  <a:pt x="952875" y="46953"/>
                </a:lnTo>
                <a:lnTo>
                  <a:pt x="982312" y="46953"/>
                </a:lnTo>
                <a:lnTo>
                  <a:pt x="986086" y="36846"/>
                </a:lnTo>
                <a:lnTo>
                  <a:pt x="981071" y="33769"/>
                </a:lnTo>
                <a:lnTo>
                  <a:pt x="976135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8049" y="8264212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4" h="118745">
                <a:moveTo>
                  <a:pt x="14244" y="89211"/>
                </a:moveTo>
                <a:lnTo>
                  <a:pt x="0" y="91438"/>
                </a:lnTo>
                <a:lnTo>
                  <a:pt x="1601" y="100406"/>
                </a:lnTo>
                <a:lnTo>
                  <a:pt x="5294" y="107170"/>
                </a:lnTo>
                <a:lnTo>
                  <a:pt x="36330" y="118576"/>
                </a:lnTo>
                <a:lnTo>
                  <a:pt x="42999" y="118576"/>
                </a:lnTo>
                <a:lnTo>
                  <a:pt x="48976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5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4" h="118745">
                <a:moveTo>
                  <a:pt x="40359" y="30239"/>
                </a:moveTo>
                <a:lnTo>
                  <a:pt x="29262" y="30239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5" y="34485"/>
                </a:lnTo>
                <a:lnTo>
                  <a:pt x="12084" y="36130"/>
                </a:lnTo>
                <a:lnTo>
                  <a:pt x="9095" y="38252"/>
                </a:lnTo>
                <a:lnTo>
                  <a:pt x="6736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4" y="82817"/>
                </a:lnTo>
                <a:lnTo>
                  <a:pt x="49561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7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4" y="96956"/>
                </a:lnTo>
                <a:lnTo>
                  <a:pt x="70581" y="86956"/>
                </a:lnTo>
                <a:lnTo>
                  <a:pt x="69434" y="82871"/>
                </a:lnTo>
                <a:lnTo>
                  <a:pt x="29288" y="63506"/>
                </a:lnTo>
                <a:lnTo>
                  <a:pt x="25048" y="62285"/>
                </a:lnTo>
                <a:lnTo>
                  <a:pt x="23608" y="61755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6" y="57934"/>
                </a:lnTo>
                <a:lnTo>
                  <a:pt x="16911" y="56448"/>
                </a:lnTo>
                <a:lnTo>
                  <a:pt x="16324" y="54777"/>
                </a:lnTo>
                <a:lnTo>
                  <a:pt x="16324" y="50003"/>
                </a:lnTo>
                <a:lnTo>
                  <a:pt x="17739" y="47457"/>
                </a:lnTo>
                <a:lnTo>
                  <a:pt x="23393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8" y="37602"/>
                </a:lnTo>
                <a:lnTo>
                  <a:pt x="56297" y="35015"/>
                </a:lnTo>
                <a:lnTo>
                  <a:pt x="46215" y="31195"/>
                </a:lnTo>
                <a:lnTo>
                  <a:pt x="40359" y="30239"/>
                </a:lnTo>
                <a:close/>
              </a:path>
              <a:path w="471804" h="118745">
                <a:moveTo>
                  <a:pt x="63268" y="42019"/>
                </a:moveTo>
                <a:lnTo>
                  <a:pt x="40332" y="42019"/>
                </a:lnTo>
                <a:lnTo>
                  <a:pt x="44668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4" h="118745">
                <a:moveTo>
                  <a:pt x="123186" y="30239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1" y="84486"/>
                </a:lnTo>
                <a:lnTo>
                  <a:pt x="107051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4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7" y="104093"/>
                </a:lnTo>
                <a:lnTo>
                  <a:pt x="100503" y="93309"/>
                </a:lnTo>
                <a:lnTo>
                  <a:pt x="98137" y="85232"/>
                </a:lnTo>
                <a:lnTo>
                  <a:pt x="98183" y="63431"/>
                </a:lnTo>
                <a:lnTo>
                  <a:pt x="100511" y="55493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6" y="42097"/>
                </a:lnTo>
                <a:lnTo>
                  <a:pt x="151836" y="41661"/>
                </a:lnTo>
                <a:lnTo>
                  <a:pt x="145873" y="36664"/>
                </a:lnTo>
                <a:lnTo>
                  <a:pt x="139111" y="33095"/>
                </a:lnTo>
                <a:lnTo>
                  <a:pt x="131548" y="30953"/>
                </a:lnTo>
                <a:lnTo>
                  <a:pt x="123186" y="30239"/>
                </a:lnTo>
                <a:close/>
              </a:path>
              <a:path w="471804" h="118745">
                <a:moveTo>
                  <a:pt x="152176" y="42097"/>
                </a:moveTo>
                <a:lnTo>
                  <a:pt x="130282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7" y="74409"/>
                </a:lnTo>
                <a:lnTo>
                  <a:pt x="147709" y="81715"/>
                </a:lnTo>
                <a:lnTo>
                  <a:pt x="130335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8" y="55259"/>
                </a:lnTo>
                <a:lnTo>
                  <a:pt x="156702" y="47915"/>
                </a:lnTo>
                <a:lnTo>
                  <a:pt x="152176" y="42097"/>
                </a:lnTo>
                <a:close/>
              </a:path>
              <a:path w="471804" h="118745">
                <a:moveTo>
                  <a:pt x="223086" y="30239"/>
                </a:moveTo>
                <a:lnTo>
                  <a:pt x="206548" y="30239"/>
                </a:lnTo>
                <a:lnTo>
                  <a:pt x="199787" y="31951"/>
                </a:lnTo>
                <a:lnTo>
                  <a:pt x="187355" y="38795"/>
                </a:lnTo>
                <a:lnTo>
                  <a:pt x="182727" y="43928"/>
                </a:lnTo>
                <a:lnTo>
                  <a:pt x="176645" y="57617"/>
                </a:lnTo>
                <a:lnTo>
                  <a:pt x="175125" y="65601"/>
                </a:lnTo>
                <a:lnTo>
                  <a:pt x="175125" y="74726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1" y="118576"/>
                </a:lnTo>
                <a:lnTo>
                  <a:pt x="230889" y="115831"/>
                </a:lnTo>
                <a:lnTo>
                  <a:pt x="237265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7" y="104225"/>
                </a:lnTo>
                <a:lnTo>
                  <a:pt x="189929" y="74329"/>
                </a:lnTo>
                <a:lnTo>
                  <a:pt x="190354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7" y="32562"/>
                </a:lnTo>
                <a:lnTo>
                  <a:pt x="223086" y="30239"/>
                </a:lnTo>
                <a:close/>
              </a:path>
              <a:path w="471804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3"/>
                </a:lnTo>
                <a:lnTo>
                  <a:pt x="219273" y="106798"/>
                </a:lnTo>
                <a:lnTo>
                  <a:pt x="240662" y="106798"/>
                </a:lnTo>
                <a:lnTo>
                  <a:pt x="241594" y="105826"/>
                </a:lnTo>
                <a:lnTo>
                  <a:pt x="245018" y="100521"/>
                </a:lnTo>
                <a:lnTo>
                  <a:pt x="247536" y="94426"/>
                </a:lnTo>
                <a:lnTo>
                  <a:pt x="249148" y="87539"/>
                </a:lnTo>
                <a:lnTo>
                  <a:pt x="234984" y="85709"/>
                </a:lnTo>
                <a:close/>
              </a:path>
              <a:path w="471804" h="118745">
                <a:moveTo>
                  <a:pt x="242471" y="42019"/>
                </a:moveTo>
                <a:lnTo>
                  <a:pt x="219219" y="42019"/>
                </a:lnTo>
                <a:lnTo>
                  <a:pt x="223314" y="43450"/>
                </a:lnTo>
                <a:lnTo>
                  <a:pt x="230089" y="49182"/>
                </a:lnTo>
                <a:lnTo>
                  <a:pt x="232449" y="53451"/>
                </a:lnTo>
                <a:lnTo>
                  <a:pt x="233784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4" h="118745">
                <a:moveTo>
                  <a:pt x="276945" y="0"/>
                </a:moveTo>
                <a:lnTo>
                  <a:pt x="262539" y="0"/>
                </a:lnTo>
                <a:lnTo>
                  <a:pt x="262539" y="116666"/>
                </a:lnTo>
                <a:lnTo>
                  <a:pt x="276945" y="116666"/>
                </a:lnTo>
                <a:lnTo>
                  <a:pt x="276945" y="83162"/>
                </a:lnTo>
                <a:lnTo>
                  <a:pt x="287107" y="73454"/>
                </a:lnTo>
                <a:lnTo>
                  <a:pt x="303884" y="73454"/>
                </a:lnTo>
                <a:lnTo>
                  <a:pt x="299224" y="66530"/>
                </a:lnTo>
                <a:lnTo>
                  <a:pt x="276945" y="66530"/>
                </a:lnTo>
                <a:lnTo>
                  <a:pt x="276945" y="0"/>
                </a:lnTo>
                <a:close/>
              </a:path>
              <a:path w="471804" h="118745">
                <a:moveTo>
                  <a:pt x="303884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4" y="73454"/>
                </a:lnTo>
                <a:close/>
              </a:path>
              <a:path w="471804" h="118745">
                <a:moveTo>
                  <a:pt x="329681" y="32151"/>
                </a:moveTo>
                <a:lnTo>
                  <a:pt x="311035" y="32151"/>
                </a:lnTo>
                <a:lnTo>
                  <a:pt x="276945" y="66530"/>
                </a:lnTo>
                <a:lnTo>
                  <a:pt x="299224" y="66530"/>
                </a:lnTo>
                <a:lnTo>
                  <a:pt x="297190" y="63506"/>
                </a:lnTo>
                <a:lnTo>
                  <a:pt x="329681" y="32151"/>
                </a:lnTo>
                <a:close/>
              </a:path>
              <a:path w="471804" h="118745">
                <a:moveTo>
                  <a:pt x="382259" y="30239"/>
                </a:moveTo>
                <a:lnTo>
                  <a:pt x="348778" y="48505"/>
                </a:lnTo>
                <a:lnTo>
                  <a:pt x="342627" y="74249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4" y="106798"/>
                </a:lnTo>
                <a:lnTo>
                  <a:pt x="376044" y="106798"/>
                </a:lnTo>
                <a:lnTo>
                  <a:pt x="370122" y="104331"/>
                </a:lnTo>
                <a:lnTo>
                  <a:pt x="360625" y="94462"/>
                </a:lnTo>
                <a:lnTo>
                  <a:pt x="357985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2" y="74249"/>
                </a:lnTo>
                <a:lnTo>
                  <a:pt x="420368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6" y="53027"/>
                </a:lnTo>
                <a:lnTo>
                  <a:pt x="370241" y="44220"/>
                </a:lnTo>
                <a:lnTo>
                  <a:pt x="375804" y="42019"/>
                </a:lnTo>
                <a:lnTo>
                  <a:pt x="410285" y="42019"/>
                </a:lnTo>
                <a:lnTo>
                  <a:pt x="410108" y="41780"/>
                </a:lnTo>
                <a:lnTo>
                  <a:pt x="404315" y="36731"/>
                </a:lnTo>
                <a:lnTo>
                  <a:pt x="397743" y="33125"/>
                </a:lnTo>
                <a:lnTo>
                  <a:pt x="390391" y="30961"/>
                </a:lnTo>
                <a:lnTo>
                  <a:pt x="382259" y="30239"/>
                </a:lnTo>
                <a:close/>
              </a:path>
              <a:path w="471804" h="118745">
                <a:moveTo>
                  <a:pt x="405546" y="89449"/>
                </a:moveTo>
                <a:lnTo>
                  <a:pt x="403359" y="95497"/>
                </a:lnTo>
                <a:lnTo>
                  <a:pt x="400397" y="99902"/>
                </a:lnTo>
                <a:lnTo>
                  <a:pt x="392929" y="105418"/>
                </a:lnTo>
                <a:lnTo>
                  <a:pt x="388420" y="106798"/>
                </a:lnTo>
                <a:lnTo>
                  <a:pt x="413524" y="106798"/>
                </a:lnTo>
                <a:lnTo>
                  <a:pt x="413735" y="106639"/>
                </a:lnTo>
                <a:lnTo>
                  <a:pt x="418091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4" h="118745">
                <a:moveTo>
                  <a:pt x="410285" y="42019"/>
                </a:moveTo>
                <a:lnTo>
                  <a:pt x="389727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1" y="53850"/>
                </a:lnTo>
                <a:lnTo>
                  <a:pt x="405066" y="59181"/>
                </a:lnTo>
                <a:lnTo>
                  <a:pt x="405706" y="66291"/>
                </a:lnTo>
                <a:lnTo>
                  <a:pt x="420368" y="66291"/>
                </a:lnTo>
                <a:lnTo>
                  <a:pt x="420236" y="64371"/>
                </a:lnTo>
                <a:lnTo>
                  <a:pt x="418211" y="55667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4" h="118745">
                <a:moveTo>
                  <a:pt x="455165" y="43291"/>
                </a:moveTo>
                <a:lnTo>
                  <a:pt x="440841" y="43291"/>
                </a:lnTo>
                <a:lnTo>
                  <a:pt x="440841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4" y="117355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2" y="104410"/>
                </a:lnTo>
                <a:lnTo>
                  <a:pt x="459553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4" h="118745">
                <a:moveTo>
                  <a:pt x="469649" y="103854"/>
                </a:moveTo>
                <a:lnTo>
                  <a:pt x="467034" y="104225"/>
                </a:lnTo>
                <a:lnTo>
                  <a:pt x="464927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4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4" h="118745">
                <a:moveTo>
                  <a:pt x="455165" y="2626"/>
                </a:moveTo>
                <a:lnTo>
                  <a:pt x="440841" y="11221"/>
                </a:lnTo>
                <a:lnTo>
                  <a:pt x="440841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53644" y="8460578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0"/>
                </a:moveTo>
                <a:lnTo>
                  <a:pt x="28942" y="30240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7" y="116719"/>
                </a:lnTo>
                <a:lnTo>
                  <a:pt x="29795" y="118576"/>
                </a:lnTo>
                <a:lnTo>
                  <a:pt x="36570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90" y="106798"/>
                </a:lnTo>
                <a:lnTo>
                  <a:pt x="26263" y="104105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90" y="42098"/>
                </a:lnTo>
                <a:lnTo>
                  <a:pt x="73703" y="42098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3" y="31314"/>
                </a:lnTo>
                <a:lnTo>
                  <a:pt x="41052" y="30240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8"/>
                </a:moveTo>
                <a:lnTo>
                  <a:pt x="43854" y="42098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9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8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4" y="30240"/>
                </a:moveTo>
                <a:lnTo>
                  <a:pt x="93952" y="53975"/>
                </a:lnTo>
                <a:lnTo>
                  <a:pt x="90671" y="74408"/>
                </a:lnTo>
                <a:lnTo>
                  <a:pt x="91359" y="84485"/>
                </a:lnTo>
                <a:lnTo>
                  <a:pt x="114388" y="115731"/>
                </a:lnTo>
                <a:lnTo>
                  <a:pt x="130524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8" y="109955"/>
                </a:lnTo>
                <a:lnTo>
                  <a:pt x="160432" y="106798"/>
                </a:lnTo>
                <a:lnTo>
                  <a:pt x="123322" y="106798"/>
                </a:lnTo>
                <a:lnTo>
                  <a:pt x="117335" y="104092"/>
                </a:lnTo>
                <a:lnTo>
                  <a:pt x="107841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49" y="55494"/>
                </a:lnTo>
                <a:lnTo>
                  <a:pt x="117346" y="44777"/>
                </a:lnTo>
                <a:lnTo>
                  <a:pt x="123322" y="42098"/>
                </a:lnTo>
                <a:lnTo>
                  <a:pt x="159513" y="42098"/>
                </a:lnTo>
                <a:lnTo>
                  <a:pt x="159172" y="41660"/>
                </a:lnTo>
                <a:lnTo>
                  <a:pt x="153211" y="36664"/>
                </a:lnTo>
                <a:lnTo>
                  <a:pt x="146448" y="33095"/>
                </a:lnTo>
                <a:lnTo>
                  <a:pt x="138886" y="30954"/>
                </a:lnTo>
                <a:lnTo>
                  <a:pt x="130524" y="30240"/>
                </a:lnTo>
                <a:close/>
              </a:path>
              <a:path w="323850" h="118745">
                <a:moveTo>
                  <a:pt x="159513" y="42098"/>
                </a:moveTo>
                <a:lnTo>
                  <a:pt x="137619" y="42098"/>
                </a:lnTo>
                <a:lnTo>
                  <a:pt x="143554" y="44790"/>
                </a:lnTo>
                <a:lnTo>
                  <a:pt x="153104" y="55560"/>
                </a:lnTo>
                <a:lnTo>
                  <a:pt x="155477" y="63431"/>
                </a:lnTo>
                <a:lnTo>
                  <a:pt x="155465" y="74408"/>
                </a:lnTo>
                <a:lnTo>
                  <a:pt x="155047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4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3" y="42098"/>
                </a:lnTo>
                <a:close/>
              </a:path>
              <a:path w="323850" h="118745">
                <a:moveTo>
                  <a:pt x="221355" y="30240"/>
                </a:moveTo>
                <a:lnTo>
                  <a:pt x="184784" y="53975"/>
                </a:lnTo>
                <a:lnTo>
                  <a:pt x="181503" y="74408"/>
                </a:lnTo>
                <a:lnTo>
                  <a:pt x="182191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2" y="116852"/>
                </a:lnTo>
                <a:lnTo>
                  <a:pt x="248150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2" y="55494"/>
                </a:lnTo>
                <a:lnTo>
                  <a:pt x="208178" y="44777"/>
                </a:lnTo>
                <a:lnTo>
                  <a:pt x="214153" y="42098"/>
                </a:lnTo>
                <a:lnTo>
                  <a:pt x="250345" y="42098"/>
                </a:lnTo>
                <a:lnTo>
                  <a:pt x="250004" y="41660"/>
                </a:lnTo>
                <a:lnTo>
                  <a:pt x="244042" y="36664"/>
                </a:lnTo>
                <a:lnTo>
                  <a:pt x="237280" y="33095"/>
                </a:lnTo>
                <a:lnTo>
                  <a:pt x="229718" y="30954"/>
                </a:lnTo>
                <a:lnTo>
                  <a:pt x="221355" y="30240"/>
                </a:lnTo>
                <a:close/>
              </a:path>
              <a:path w="323850" h="118745">
                <a:moveTo>
                  <a:pt x="250345" y="42098"/>
                </a:moveTo>
                <a:lnTo>
                  <a:pt x="228451" y="42098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8" y="63431"/>
                </a:lnTo>
                <a:lnTo>
                  <a:pt x="246295" y="74408"/>
                </a:lnTo>
                <a:lnTo>
                  <a:pt x="245877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4"/>
                </a:lnTo>
                <a:lnTo>
                  <a:pt x="260433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5" y="42098"/>
                </a:lnTo>
                <a:close/>
              </a:path>
              <a:path w="323850" h="118745">
                <a:moveTo>
                  <a:pt x="290501" y="32150"/>
                </a:moveTo>
                <a:lnTo>
                  <a:pt x="277536" y="32150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0"/>
                </a:lnTo>
                <a:lnTo>
                  <a:pt x="292741" y="60800"/>
                </a:lnTo>
                <a:lnTo>
                  <a:pt x="295408" y="52364"/>
                </a:lnTo>
                <a:lnTo>
                  <a:pt x="297196" y="49751"/>
                </a:lnTo>
                <a:lnTo>
                  <a:pt x="302210" y="45984"/>
                </a:lnTo>
                <a:lnTo>
                  <a:pt x="305038" y="45042"/>
                </a:lnTo>
                <a:lnTo>
                  <a:pt x="319908" y="45042"/>
                </a:lnTo>
                <a:lnTo>
                  <a:pt x="290501" y="44963"/>
                </a:lnTo>
                <a:lnTo>
                  <a:pt x="290501" y="32150"/>
                </a:lnTo>
                <a:close/>
              </a:path>
              <a:path w="323850" h="118745">
                <a:moveTo>
                  <a:pt x="319908" y="45042"/>
                </a:moveTo>
                <a:lnTo>
                  <a:pt x="311707" y="45042"/>
                </a:lnTo>
                <a:lnTo>
                  <a:pt x="315229" y="46077"/>
                </a:lnTo>
                <a:lnTo>
                  <a:pt x="318749" y="48146"/>
                </a:lnTo>
                <a:lnTo>
                  <a:pt x="319908" y="45042"/>
                </a:lnTo>
                <a:close/>
              </a:path>
              <a:path w="323850" h="118745">
                <a:moveTo>
                  <a:pt x="313761" y="30240"/>
                </a:moveTo>
                <a:lnTo>
                  <a:pt x="305545" y="30240"/>
                </a:lnTo>
                <a:lnTo>
                  <a:pt x="302464" y="31195"/>
                </a:lnTo>
                <a:lnTo>
                  <a:pt x="296862" y="35015"/>
                </a:lnTo>
                <a:lnTo>
                  <a:pt x="293808" y="38968"/>
                </a:lnTo>
                <a:lnTo>
                  <a:pt x="290501" y="44963"/>
                </a:lnTo>
                <a:lnTo>
                  <a:pt x="319938" y="44963"/>
                </a:lnTo>
                <a:lnTo>
                  <a:pt x="323711" y="34856"/>
                </a:lnTo>
                <a:lnTo>
                  <a:pt x="318695" y="31779"/>
                </a:lnTo>
                <a:lnTo>
                  <a:pt x="313761" y="3024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73609" y="9009233"/>
            <a:ext cx="187554" cy="18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0155" y="9009233"/>
            <a:ext cx="187554" cy="184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6017" y="9013176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96017" y="9187943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3191" y="9042632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2" y="115855"/>
                </a:lnTo>
                <a:lnTo>
                  <a:pt x="704932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3192" y="9042631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3" y="115855"/>
                </a:lnTo>
                <a:lnTo>
                  <a:pt x="704933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62909" y="9041693"/>
            <a:ext cx="567055" cy="134620"/>
          </a:xfrm>
          <a:custGeom>
            <a:avLst/>
            <a:gdLst/>
            <a:ahLst/>
            <a:cxnLst/>
            <a:rect l="l" t="t" r="r" b="b"/>
            <a:pathLst>
              <a:path w="567054" h="134620">
                <a:moveTo>
                  <a:pt x="12871" y="78239"/>
                </a:moveTo>
                <a:lnTo>
                  <a:pt x="0" y="80252"/>
                </a:lnTo>
                <a:lnTo>
                  <a:pt x="1446" y="88354"/>
                </a:lnTo>
                <a:lnTo>
                  <a:pt x="4784" y="94467"/>
                </a:lnTo>
                <a:lnTo>
                  <a:pt x="15246" y="102713"/>
                </a:lnTo>
                <a:lnTo>
                  <a:pt x="22851" y="104774"/>
                </a:lnTo>
                <a:lnTo>
                  <a:pt x="38855" y="104774"/>
                </a:lnTo>
                <a:lnTo>
                  <a:pt x="44255" y="103731"/>
                </a:lnTo>
                <a:lnTo>
                  <a:pt x="53801" y="99561"/>
                </a:lnTo>
                <a:lnTo>
                  <a:pt x="57452" y="96612"/>
                </a:lnTo>
                <a:lnTo>
                  <a:pt x="59099" y="94131"/>
                </a:lnTo>
                <a:lnTo>
                  <a:pt x="26827" y="94131"/>
                </a:lnTo>
                <a:lnTo>
                  <a:pt x="22212" y="92765"/>
                </a:lnTo>
                <a:lnTo>
                  <a:pt x="15607" y="87300"/>
                </a:lnTo>
                <a:lnTo>
                  <a:pt x="13594" y="83369"/>
                </a:lnTo>
                <a:lnTo>
                  <a:pt x="12871" y="78239"/>
                </a:lnTo>
                <a:close/>
              </a:path>
              <a:path w="567054" h="134620">
                <a:moveTo>
                  <a:pt x="36469" y="24953"/>
                </a:moveTo>
                <a:lnTo>
                  <a:pt x="26442" y="24953"/>
                </a:lnTo>
                <a:lnTo>
                  <a:pt x="22693" y="25468"/>
                </a:lnTo>
                <a:lnTo>
                  <a:pt x="15703" y="27530"/>
                </a:lnTo>
                <a:lnTo>
                  <a:pt x="12943" y="28788"/>
                </a:lnTo>
                <a:lnTo>
                  <a:pt x="10918" y="30274"/>
                </a:lnTo>
                <a:lnTo>
                  <a:pt x="8219" y="32192"/>
                </a:lnTo>
                <a:lnTo>
                  <a:pt x="6085" y="34601"/>
                </a:lnTo>
                <a:lnTo>
                  <a:pt x="2952" y="40402"/>
                </a:lnTo>
                <a:lnTo>
                  <a:pt x="2169" y="43554"/>
                </a:lnTo>
                <a:lnTo>
                  <a:pt x="2169" y="50697"/>
                </a:lnTo>
                <a:lnTo>
                  <a:pt x="40350" y="72462"/>
                </a:lnTo>
                <a:lnTo>
                  <a:pt x="44785" y="73924"/>
                </a:lnTo>
                <a:lnTo>
                  <a:pt x="49123" y="76753"/>
                </a:lnTo>
                <a:lnTo>
                  <a:pt x="50401" y="79054"/>
                </a:lnTo>
                <a:lnTo>
                  <a:pt x="50401" y="85238"/>
                </a:lnTo>
                <a:lnTo>
                  <a:pt x="48954" y="88079"/>
                </a:lnTo>
                <a:lnTo>
                  <a:pt x="43169" y="92921"/>
                </a:lnTo>
                <a:lnTo>
                  <a:pt x="38735" y="94131"/>
                </a:lnTo>
                <a:lnTo>
                  <a:pt x="59099" y="94131"/>
                </a:lnTo>
                <a:lnTo>
                  <a:pt x="62513" y="88990"/>
                </a:lnTo>
                <a:lnTo>
                  <a:pt x="63682" y="85238"/>
                </a:lnTo>
                <a:lnTo>
                  <a:pt x="63779" y="76201"/>
                </a:lnTo>
                <a:lnTo>
                  <a:pt x="62743" y="72510"/>
                </a:lnTo>
                <a:lnTo>
                  <a:pt x="26466" y="55012"/>
                </a:lnTo>
                <a:lnTo>
                  <a:pt x="22633" y="53909"/>
                </a:lnTo>
                <a:lnTo>
                  <a:pt x="21332" y="53430"/>
                </a:lnTo>
                <a:lnTo>
                  <a:pt x="19066" y="52519"/>
                </a:lnTo>
                <a:lnTo>
                  <a:pt x="17402" y="51368"/>
                </a:lnTo>
                <a:lnTo>
                  <a:pt x="16342" y="49978"/>
                </a:lnTo>
                <a:lnTo>
                  <a:pt x="15281" y="48635"/>
                </a:lnTo>
                <a:lnTo>
                  <a:pt x="14751" y="47125"/>
                </a:lnTo>
                <a:lnTo>
                  <a:pt x="14751" y="42811"/>
                </a:lnTo>
                <a:lnTo>
                  <a:pt x="16028" y="40509"/>
                </a:lnTo>
                <a:lnTo>
                  <a:pt x="21139" y="36578"/>
                </a:lnTo>
                <a:lnTo>
                  <a:pt x="25405" y="35595"/>
                </a:lnTo>
                <a:lnTo>
                  <a:pt x="57171" y="35595"/>
                </a:lnTo>
                <a:lnTo>
                  <a:pt x="54234" y="31604"/>
                </a:lnTo>
                <a:lnTo>
                  <a:pt x="50871" y="29267"/>
                </a:lnTo>
                <a:lnTo>
                  <a:pt x="41760" y="25816"/>
                </a:lnTo>
                <a:lnTo>
                  <a:pt x="36469" y="24953"/>
                </a:lnTo>
                <a:close/>
              </a:path>
              <a:path w="567054" h="134620">
                <a:moveTo>
                  <a:pt x="57171" y="35595"/>
                </a:moveTo>
                <a:lnTo>
                  <a:pt x="36445" y="35595"/>
                </a:lnTo>
                <a:lnTo>
                  <a:pt x="40361" y="36698"/>
                </a:lnTo>
                <a:lnTo>
                  <a:pt x="45905" y="41109"/>
                </a:lnTo>
                <a:lnTo>
                  <a:pt x="47581" y="44177"/>
                </a:lnTo>
                <a:lnTo>
                  <a:pt x="48159" y="48108"/>
                </a:lnTo>
                <a:lnTo>
                  <a:pt x="60887" y="46382"/>
                </a:lnTo>
                <a:lnTo>
                  <a:pt x="60067" y="41444"/>
                </a:lnTo>
                <a:lnTo>
                  <a:pt x="58573" y="37501"/>
                </a:lnTo>
                <a:lnTo>
                  <a:pt x="57171" y="35595"/>
                </a:lnTo>
                <a:close/>
              </a:path>
              <a:path w="567054" h="134620">
                <a:moveTo>
                  <a:pt x="111768" y="24953"/>
                </a:moveTo>
                <a:lnTo>
                  <a:pt x="78397" y="48396"/>
                </a:lnTo>
                <a:lnTo>
                  <a:pt x="75957" y="64720"/>
                </a:lnTo>
                <a:lnTo>
                  <a:pt x="75981" y="66637"/>
                </a:lnTo>
                <a:lnTo>
                  <a:pt x="97388" y="102194"/>
                </a:lnTo>
                <a:lnTo>
                  <a:pt x="112492" y="104774"/>
                </a:lnTo>
                <a:lnTo>
                  <a:pt x="121410" y="104774"/>
                </a:lnTo>
                <a:lnTo>
                  <a:pt x="128738" y="102617"/>
                </a:lnTo>
                <a:lnTo>
                  <a:pt x="140020" y="94131"/>
                </a:lnTo>
                <a:lnTo>
                  <a:pt x="106152" y="94131"/>
                </a:lnTo>
                <a:lnTo>
                  <a:pt x="100802" y="91902"/>
                </a:lnTo>
                <a:lnTo>
                  <a:pt x="92221" y="82985"/>
                </a:lnTo>
                <a:lnTo>
                  <a:pt x="89834" y="76561"/>
                </a:lnTo>
                <a:lnTo>
                  <a:pt x="89353" y="68171"/>
                </a:lnTo>
                <a:lnTo>
                  <a:pt x="146624" y="68171"/>
                </a:lnTo>
                <a:lnTo>
                  <a:pt x="146695" y="64720"/>
                </a:lnTo>
                <a:lnTo>
                  <a:pt x="146203" y="57528"/>
                </a:lnTo>
                <a:lnTo>
                  <a:pt x="90076" y="57528"/>
                </a:lnTo>
                <a:lnTo>
                  <a:pt x="90510" y="50865"/>
                </a:lnTo>
                <a:lnTo>
                  <a:pt x="92763" y="45543"/>
                </a:lnTo>
                <a:lnTo>
                  <a:pt x="100910" y="37585"/>
                </a:lnTo>
                <a:lnTo>
                  <a:pt x="105935" y="35595"/>
                </a:lnTo>
                <a:lnTo>
                  <a:pt x="137094" y="35595"/>
                </a:lnTo>
                <a:lnTo>
                  <a:pt x="136933" y="35380"/>
                </a:lnTo>
                <a:lnTo>
                  <a:pt x="131700" y="30818"/>
                </a:lnTo>
                <a:lnTo>
                  <a:pt x="125761" y="27559"/>
                </a:lnTo>
                <a:lnTo>
                  <a:pt x="119117" y="25604"/>
                </a:lnTo>
                <a:lnTo>
                  <a:pt x="111768" y="24953"/>
                </a:lnTo>
                <a:close/>
              </a:path>
              <a:path w="567054" h="134620">
                <a:moveTo>
                  <a:pt x="132812" y="78455"/>
                </a:moveTo>
                <a:lnTo>
                  <a:pt x="130835" y="83920"/>
                </a:lnTo>
                <a:lnTo>
                  <a:pt x="128160" y="87899"/>
                </a:lnTo>
                <a:lnTo>
                  <a:pt x="121410" y="92885"/>
                </a:lnTo>
                <a:lnTo>
                  <a:pt x="117337" y="94131"/>
                </a:lnTo>
                <a:lnTo>
                  <a:pt x="140020" y="94131"/>
                </a:lnTo>
                <a:lnTo>
                  <a:pt x="140211" y="93988"/>
                </a:lnTo>
                <a:lnTo>
                  <a:pt x="144147" y="87899"/>
                </a:lnTo>
                <a:lnTo>
                  <a:pt x="146262" y="80109"/>
                </a:lnTo>
                <a:lnTo>
                  <a:pt x="132812" y="78455"/>
                </a:lnTo>
                <a:close/>
              </a:path>
              <a:path w="567054" h="134620">
                <a:moveTo>
                  <a:pt x="137094" y="35595"/>
                </a:moveTo>
                <a:lnTo>
                  <a:pt x="118518" y="35595"/>
                </a:lnTo>
                <a:lnTo>
                  <a:pt x="123893" y="38088"/>
                </a:lnTo>
                <a:lnTo>
                  <a:pt x="128040" y="43074"/>
                </a:lnTo>
                <a:lnTo>
                  <a:pt x="130738" y="46286"/>
                </a:lnTo>
                <a:lnTo>
                  <a:pt x="132378" y="51104"/>
                </a:lnTo>
                <a:lnTo>
                  <a:pt x="132957" y="57528"/>
                </a:lnTo>
                <a:lnTo>
                  <a:pt x="146203" y="57528"/>
                </a:lnTo>
                <a:lnTo>
                  <a:pt x="146085" y="55794"/>
                </a:lnTo>
                <a:lnTo>
                  <a:pt x="144254" y="47928"/>
                </a:lnTo>
                <a:lnTo>
                  <a:pt x="141204" y="41124"/>
                </a:lnTo>
                <a:lnTo>
                  <a:pt x="137094" y="35595"/>
                </a:lnTo>
                <a:close/>
              </a:path>
              <a:path w="567054" h="134620">
                <a:moveTo>
                  <a:pt x="160788" y="109377"/>
                </a:moveTo>
                <a:lnTo>
                  <a:pt x="160595" y="117622"/>
                </a:lnTo>
                <a:lnTo>
                  <a:pt x="163319" y="123795"/>
                </a:lnTo>
                <a:lnTo>
                  <a:pt x="174599" y="131993"/>
                </a:lnTo>
                <a:lnTo>
                  <a:pt x="181999" y="134042"/>
                </a:lnTo>
                <a:lnTo>
                  <a:pt x="198873" y="134042"/>
                </a:lnTo>
                <a:lnTo>
                  <a:pt x="205369" y="132604"/>
                </a:lnTo>
                <a:lnTo>
                  <a:pt x="215926" y="126851"/>
                </a:lnTo>
                <a:lnTo>
                  <a:pt x="219393" y="123327"/>
                </a:lnTo>
                <a:lnTo>
                  <a:pt x="185494" y="123327"/>
                </a:lnTo>
                <a:lnTo>
                  <a:pt x="181084" y="122129"/>
                </a:lnTo>
                <a:lnTo>
                  <a:pt x="175444" y="117958"/>
                </a:lnTo>
                <a:lnTo>
                  <a:pt x="173972" y="115129"/>
                </a:lnTo>
                <a:lnTo>
                  <a:pt x="173442" y="111246"/>
                </a:lnTo>
                <a:lnTo>
                  <a:pt x="160788" y="109377"/>
                </a:lnTo>
                <a:close/>
              </a:path>
              <a:path w="567054" h="134620">
                <a:moveTo>
                  <a:pt x="225859" y="93053"/>
                </a:moveTo>
                <a:lnTo>
                  <a:pt x="212636" y="93053"/>
                </a:lnTo>
                <a:lnTo>
                  <a:pt x="212596" y="103048"/>
                </a:lnTo>
                <a:lnTo>
                  <a:pt x="212370" y="107027"/>
                </a:lnTo>
                <a:lnTo>
                  <a:pt x="197112" y="123327"/>
                </a:lnTo>
                <a:lnTo>
                  <a:pt x="219393" y="123327"/>
                </a:lnTo>
                <a:lnTo>
                  <a:pt x="225675" y="99717"/>
                </a:lnTo>
                <a:lnTo>
                  <a:pt x="225859" y="93053"/>
                </a:lnTo>
                <a:close/>
              </a:path>
              <a:path w="567054" h="134620">
                <a:moveTo>
                  <a:pt x="200511" y="24953"/>
                </a:moveTo>
                <a:lnTo>
                  <a:pt x="184651" y="24953"/>
                </a:lnTo>
                <a:lnTo>
                  <a:pt x="178733" y="26631"/>
                </a:lnTo>
                <a:lnTo>
                  <a:pt x="168658" y="33342"/>
                </a:lnTo>
                <a:lnTo>
                  <a:pt x="164812" y="38100"/>
                </a:lnTo>
                <a:lnTo>
                  <a:pt x="159510" y="50421"/>
                </a:lnTo>
                <a:lnTo>
                  <a:pt x="158184" y="57145"/>
                </a:lnTo>
                <a:lnTo>
                  <a:pt x="158184" y="64432"/>
                </a:lnTo>
                <a:lnTo>
                  <a:pt x="177329" y="100208"/>
                </a:lnTo>
                <a:lnTo>
                  <a:pt x="191376" y="103048"/>
                </a:lnTo>
                <a:lnTo>
                  <a:pt x="199861" y="103048"/>
                </a:lnTo>
                <a:lnTo>
                  <a:pt x="206947" y="99717"/>
                </a:lnTo>
                <a:lnTo>
                  <a:pt x="212636" y="93053"/>
                </a:lnTo>
                <a:lnTo>
                  <a:pt x="225859" y="93053"/>
                </a:lnTo>
                <a:lnTo>
                  <a:pt x="225869" y="92334"/>
                </a:lnTo>
                <a:lnTo>
                  <a:pt x="186579" y="92334"/>
                </a:lnTo>
                <a:lnTo>
                  <a:pt x="181565" y="90032"/>
                </a:lnTo>
                <a:lnTo>
                  <a:pt x="173563" y="80828"/>
                </a:lnTo>
                <a:lnTo>
                  <a:pt x="171615" y="73709"/>
                </a:lnTo>
                <a:lnTo>
                  <a:pt x="171563" y="54292"/>
                </a:lnTo>
                <a:lnTo>
                  <a:pt x="173587" y="47353"/>
                </a:lnTo>
                <a:lnTo>
                  <a:pt x="181686" y="38005"/>
                </a:lnTo>
                <a:lnTo>
                  <a:pt x="186603" y="35667"/>
                </a:lnTo>
                <a:lnTo>
                  <a:pt x="213691" y="35667"/>
                </a:lnTo>
                <a:lnTo>
                  <a:pt x="207984" y="28596"/>
                </a:lnTo>
                <a:lnTo>
                  <a:pt x="200511" y="24953"/>
                </a:lnTo>
                <a:close/>
              </a:path>
              <a:path w="567054" h="134620">
                <a:moveTo>
                  <a:pt x="213691" y="35667"/>
                </a:moveTo>
                <a:lnTo>
                  <a:pt x="198269" y="35667"/>
                </a:lnTo>
                <a:lnTo>
                  <a:pt x="203296" y="38040"/>
                </a:lnTo>
                <a:lnTo>
                  <a:pt x="211635" y="47533"/>
                </a:lnTo>
                <a:lnTo>
                  <a:pt x="213635" y="54292"/>
                </a:lnTo>
                <a:lnTo>
                  <a:pt x="213720" y="73709"/>
                </a:lnTo>
                <a:lnTo>
                  <a:pt x="211696" y="80888"/>
                </a:lnTo>
                <a:lnTo>
                  <a:pt x="203597" y="90044"/>
                </a:lnTo>
                <a:lnTo>
                  <a:pt x="198583" y="92334"/>
                </a:lnTo>
                <a:lnTo>
                  <a:pt x="225869" y="92334"/>
                </a:lnTo>
                <a:lnTo>
                  <a:pt x="225869" y="35883"/>
                </a:lnTo>
                <a:lnTo>
                  <a:pt x="213865" y="35883"/>
                </a:lnTo>
                <a:lnTo>
                  <a:pt x="213691" y="35667"/>
                </a:lnTo>
                <a:close/>
              </a:path>
              <a:path w="567054" h="134620">
                <a:moveTo>
                  <a:pt x="225869" y="26679"/>
                </a:moveTo>
                <a:lnTo>
                  <a:pt x="213865" y="26679"/>
                </a:lnTo>
                <a:lnTo>
                  <a:pt x="213865" y="35883"/>
                </a:lnTo>
                <a:lnTo>
                  <a:pt x="225869" y="35883"/>
                </a:lnTo>
                <a:lnTo>
                  <a:pt x="225869" y="26679"/>
                </a:lnTo>
                <a:close/>
              </a:path>
              <a:path w="567054" h="134620">
                <a:moveTo>
                  <a:pt x="257750" y="26679"/>
                </a:moveTo>
                <a:lnTo>
                  <a:pt x="246108" y="26679"/>
                </a:lnTo>
                <a:lnTo>
                  <a:pt x="246108" y="103048"/>
                </a:lnTo>
                <a:lnTo>
                  <a:pt x="259123" y="103048"/>
                </a:lnTo>
                <a:lnTo>
                  <a:pt x="259123" y="56474"/>
                </a:lnTo>
                <a:lnTo>
                  <a:pt x="259822" y="51152"/>
                </a:lnTo>
                <a:lnTo>
                  <a:pt x="262619" y="43769"/>
                </a:lnTo>
                <a:lnTo>
                  <a:pt x="264872" y="40965"/>
                </a:lnTo>
                <a:lnTo>
                  <a:pt x="270664" y="37393"/>
                </a:lnTo>
                <a:lnTo>
                  <a:pt x="257750" y="37393"/>
                </a:lnTo>
                <a:lnTo>
                  <a:pt x="257750" y="26679"/>
                </a:lnTo>
                <a:close/>
              </a:path>
              <a:path w="567054" h="134620">
                <a:moveTo>
                  <a:pt x="301964" y="36171"/>
                </a:moveTo>
                <a:lnTo>
                  <a:pt x="282963" y="36171"/>
                </a:lnTo>
                <a:lnTo>
                  <a:pt x="286434" y="37609"/>
                </a:lnTo>
                <a:lnTo>
                  <a:pt x="290676" y="43362"/>
                </a:lnTo>
                <a:lnTo>
                  <a:pt x="291736" y="47677"/>
                </a:lnTo>
                <a:lnTo>
                  <a:pt x="291736" y="103048"/>
                </a:lnTo>
                <a:lnTo>
                  <a:pt x="304753" y="103048"/>
                </a:lnTo>
                <a:lnTo>
                  <a:pt x="304753" y="50817"/>
                </a:lnTo>
                <a:lnTo>
                  <a:pt x="306537" y="45100"/>
                </a:lnTo>
                <a:lnTo>
                  <a:pt x="313299" y="38328"/>
                </a:lnTo>
                <a:lnTo>
                  <a:pt x="302728" y="38328"/>
                </a:lnTo>
                <a:lnTo>
                  <a:pt x="301964" y="36171"/>
                </a:lnTo>
                <a:close/>
              </a:path>
              <a:path w="567054" h="134620">
                <a:moveTo>
                  <a:pt x="348347" y="36171"/>
                </a:moveTo>
                <a:lnTo>
                  <a:pt x="326543" y="36171"/>
                </a:lnTo>
                <a:lnTo>
                  <a:pt x="329147" y="36866"/>
                </a:lnTo>
                <a:lnTo>
                  <a:pt x="333580" y="39647"/>
                </a:lnTo>
                <a:lnTo>
                  <a:pt x="335111" y="41480"/>
                </a:lnTo>
                <a:lnTo>
                  <a:pt x="336798" y="46035"/>
                </a:lnTo>
                <a:lnTo>
                  <a:pt x="337220" y="49762"/>
                </a:lnTo>
                <a:lnTo>
                  <a:pt x="337220" y="103048"/>
                </a:lnTo>
                <a:lnTo>
                  <a:pt x="350165" y="103048"/>
                </a:lnTo>
                <a:lnTo>
                  <a:pt x="350165" y="41900"/>
                </a:lnTo>
                <a:lnTo>
                  <a:pt x="348347" y="36171"/>
                </a:lnTo>
                <a:close/>
              </a:path>
              <a:path w="567054" h="134620">
                <a:moveTo>
                  <a:pt x="334063" y="24953"/>
                </a:moveTo>
                <a:lnTo>
                  <a:pt x="326445" y="24953"/>
                </a:lnTo>
                <a:lnTo>
                  <a:pt x="319486" y="25789"/>
                </a:lnTo>
                <a:lnTo>
                  <a:pt x="313213" y="28296"/>
                </a:lnTo>
                <a:lnTo>
                  <a:pt x="307627" y="32476"/>
                </a:lnTo>
                <a:lnTo>
                  <a:pt x="302728" y="38328"/>
                </a:lnTo>
                <a:lnTo>
                  <a:pt x="313299" y="38328"/>
                </a:lnTo>
                <a:lnTo>
                  <a:pt x="313670" y="37957"/>
                </a:lnTo>
                <a:lnTo>
                  <a:pt x="318155" y="36171"/>
                </a:lnTo>
                <a:lnTo>
                  <a:pt x="348347" y="36171"/>
                </a:lnTo>
                <a:lnTo>
                  <a:pt x="348115" y="35440"/>
                </a:lnTo>
                <a:lnTo>
                  <a:pt x="339920" y="27050"/>
                </a:lnTo>
                <a:lnTo>
                  <a:pt x="334063" y="24953"/>
                </a:lnTo>
                <a:close/>
              </a:path>
              <a:path w="567054" h="134620">
                <a:moveTo>
                  <a:pt x="286722" y="24953"/>
                </a:moveTo>
                <a:lnTo>
                  <a:pt x="275924" y="24953"/>
                </a:lnTo>
                <a:lnTo>
                  <a:pt x="271368" y="26091"/>
                </a:lnTo>
                <a:lnTo>
                  <a:pt x="263366" y="30646"/>
                </a:lnTo>
                <a:lnTo>
                  <a:pt x="260160" y="33654"/>
                </a:lnTo>
                <a:lnTo>
                  <a:pt x="257750" y="37393"/>
                </a:lnTo>
                <a:lnTo>
                  <a:pt x="270664" y="37393"/>
                </a:lnTo>
                <a:lnTo>
                  <a:pt x="271091" y="37130"/>
                </a:lnTo>
                <a:lnTo>
                  <a:pt x="274477" y="36171"/>
                </a:lnTo>
                <a:lnTo>
                  <a:pt x="301964" y="36171"/>
                </a:lnTo>
                <a:lnTo>
                  <a:pt x="301233" y="34109"/>
                </a:lnTo>
                <a:lnTo>
                  <a:pt x="298667" y="30825"/>
                </a:lnTo>
                <a:lnTo>
                  <a:pt x="291387" y="26127"/>
                </a:lnTo>
                <a:lnTo>
                  <a:pt x="286722" y="24953"/>
                </a:lnTo>
                <a:close/>
              </a:path>
              <a:path w="567054" h="134620">
                <a:moveTo>
                  <a:pt x="402036" y="24953"/>
                </a:moveTo>
                <a:lnTo>
                  <a:pt x="368663" y="48396"/>
                </a:lnTo>
                <a:lnTo>
                  <a:pt x="366223" y="64720"/>
                </a:lnTo>
                <a:lnTo>
                  <a:pt x="366247" y="66637"/>
                </a:lnTo>
                <a:lnTo>
                  <a:pt x="387655" y="102195"/>
                </a:lnTo>
                <a:lnTo>
                  <a:pt x="402758" y="104774"/>
                </a:lnTo>
                <a:lnTo>
                  <a:pt x="411678" y="104774"/>
                </a:lnTo>
                <a:lnTo>
                  <a:pt x="419004" y="102617"/>
                </a:lnTo>
                <a:lnTo>
                  <a:pt x="430287" y="94131"/>
                </a:lnTo>
                <a:lnTo>
                  <a:pt x="396419" y="94131"/>
                </a:lnTo>
                <a:lnTo>
                  <a:pt x="391068" y="91902"/>
                </a:lnTo>
                <a:lnTo>
                  <a:pt x="382488" y="82985"/>
                </a:lnTo>
                <a:lnTo>
                  <a:pt x="380100" y="76561"/>
                </a:lnTo>
                <a:lnTo>
                  <a:pt x="379619" y="68171"/>
                </a:lnTo>
                <a:lnTo>
                  <a:pt x="436890" y="68171"/>
                </a:lnTo>
                <a:lnTo>
                  <a:pt x="436962" y="64720"/>
                </a:lnTo>
                <a:lnTo>
                  <a:pt x="436471" y="57529"/>
                </a:lnTo>
                <a:lnTo>
                  <a:pt x="380342" y="57529"/>
                </a:lnTo>
                <a:lnTo>
                  <a:pt x="380776" y="50865"/>
                </a:lnTo>
                <a:lnTo>
                  <a:pt x="383029" y="45543"/>
                </a:lnTo>
                <a:lnTo>
                  <a:pt x="391176" y="37585"/>
                </a:lnTo>
                <a:lnTo>
                  <a:pt x="396203" y="35596"/>
                </a:lnTo>
                <a:lnTo>
                  <a:pt x="427360" y="35596"/>
                </a:lnTo>
                <a:lnTo>
                  <a:pt x="427200" y="35380"/>
                </a:lnTo>
                <a:lnTo>
                  <a:pt x="421966" y="30818"/>
                </a:lnTo>
                <a:lnTo>
                  <a:pt x="416028" y="27559"/>
                </a:lnTo>
                <a:lnTo>
                  <a:pt x="409384" y="25604"/>
                </a:lnTo>
                <a:lnTo>
                  <a:pt x="402036" y="24953"/>
                </a:lnTo>
                <a:close/>
              </a:path>
              <a:path w="567054" h="134620">
                <a:moveTo>
                  <a:pt x="423078" y="78455"/>
                </a:moveTo>
                <a:lnTo>
                  <a:pt x="421102" y="83920"/>
                </a:lnTo>
                <a:lnTo>
                  <a:pt x="418426" y="87899"/>
                </a:lnTo>
                <a:lnTo>
                  <a:pt x="411678" y="92885"/>
                </a:lnTo>
                <a:lnTo>
                  <a:pt x="407603" y="94131"/>
                </a:lnTo>
                <a:lnTo>
                  <a:pt x="430287" y="94131"/>
                </a:lnTo>
                <a:lnTo>
                  <a:pt x="430479" y="93988"/>
                </a:lnTo>
                <a:lnTo>
                  <a:pt x="434413" y="87899"/>
                </a:lnTo>
                <a:lnTo>
                  <a:pt x="436529" y="80109"/>
                </a:lnTo>
                <a:lnTo>
                  <a:pt x="423078" y="78455"/>
                </a:lnTo>
                <a:close/>
              </a:path>
              <a:path w="567054" h="134620">
                <a:moveTo>
                  <a:pt x="427360" y="35596"/>
                </a:moveTo>
                <a:lnTo>
                  <a:pt x="408785" y="35596"/>
                </a:lnTo>
                <a:lnTo>
                  <a:pt x="414159" y="38088"/>
                </a:lnTo>
                <a:lnTo>
                  <a:pt x="418306" y="43074"/>
                </a:lnTo>
                <a:lnTo>
                  <a:pt x="421006" y="46286"/>
                </a:lnTo>
                <a:lnTo>
                  <a:pt x="422644" y="51104"/>
                </a:lnTo>
                <a:lnTo>
                  <a:pt x="423223" y="57529"/>
                </a:lnTo>
                <a:lnTo>
                  <a:pt x="436471" y="57529"/>
                </a:lnTo>
                <a:lnTo>
                  <a:pt x="436352" y="55794"/>
                </a:lnTo>
                <a:lnTo>
                  <a:pt x="434522" y="47928"/>
                </a:lnTo>
                <a:lnTo>
                  <a:pt x="431471" y="41124"/>
                </a:lnTo>
                <a:lnTo>
                  <a:pt x="427360" y="35596"/>
                </a:lnTo>
                <a:close/>
              </a:path>
              <a:path w="567054" h="134620">
                <a:moveTo>
                  <a:pt x="465155" y="26679"/>
                </a:moveTo>
                <a:lnTo>
                  <a:pt x="453440" y="26679"/>
                </a:lnTo>
                <a:lnTo>
                  <a:pt x="453440" y="103048"/>
                </a:lnTo>
                <a:lnTo>
                  <a:pt x="466457" y="103048"/>
                </a:lnTo>
                <a:lnTo>
                  <a:pt x="466529" y="51320"/>
                </a:lnTo>
                <a:lnTo>
                  <a:pt x="468469" y="44920"/>
                </a:lnTo>
                <a:lnTo>
                  <a:pt x="476520" y="37921"/>
                </a:lnTo>
                <a:lnTo>
                  <a:pt x="477569" y="37537"/>
                </a:lnTo>
                <a:lnTo>
                  <a:pt x="465155" y="37537"/>
                </a:lnTo>
                <a:lnTo>
                  <a:pt x="465155" y="26679"/>
                </a:lnTo>
                <a:close/>
              </a:path>
              <a:path w="567054" h="134620">
                <a:moveTo>
                  <a:pt x="512675" y="36171"/>
                </a:moveTo>
                <a:lnTo>
                  <a:pt x="490320" y="36171"/>
                </a:lnTo>
                <a:lnTo>
                  <a:pt x="493345" y="36950"/>
                </a:lnTo>
                <a:lnTo>
                  <a:pt x="498504" y="40066"/>
                </a:lnTo>
                <a:lnTo>
                  <a:pt x="500299" y="42152"/>
                </a:lnTo>
                <a:lnTo>
                  <a:pt x="502324" y="47377"/>
                </a:lnTo>
                <a:lnTo>
                  <a:pt x="502829" y="51320"/>
                </a:lnTo>
                <a:lnTo>
                  <a:pt x="502829" y="103048"/>
                </a:lnTo>
                <a:lnTo>
                  <a:pt x="515846" y="103048"/>
                </a:lnTo>
                <a:lnTo>
                  <a:pt x="515846" y="50098"/>
                </a:lnTo>
                <a:lnTo>
                  <a:pt x="515604" y="45903"/>
                </a:lnTo>
                <a:lnTo>
                  <a:pt x="514352" y="39814"/>
                </a:lnTo>
                <a:lnTo>
                  <a:pt x="513002" y="36626"/>
                </a:lnTo>
                <a:lnTo>
                  <a:pt x="512675" y="36171"/>
                </a:lnTo>
                <a:close/>
              </a:path>
              <a:path w="567054" h="134620">
                <a:moveTo>
                  <a:pt x="494225" y="24953"/>
                </a:moveTo>
                <a:lnTo>
                  <a:pt x="489597" y="24953"/>
                </a:lnTo>
                <a:lnTo>
                  <a:pt x="482076" y="25739"/>
                </a:lnTo>
                <a:lnTo>
                  <a:pt x="475495" y="28099"/>
                </a:lnTo>
                <a:lnTo>
                  <a:pt x="469855" y="32031"/>
                </a:lnTo>
                <a:lnTo>
                  <a:pt x="465155" y="37537"/>
                </a:lnTo>
                <a:lnTo>
                  <a:pt x="477569" y="37537"/>
                </a:lnTo>
                <a:lnTo>
                  <a:pt x="481305" y="36171"/>
                </a:lnTo>
                <a:lnTo>
                  <a:pt x="512675" y="36171"/>
                </a:lnTo>
                <a:lnTo>
                  <a:pt x="509145" y="31257"/>
                </a:lnTo>
                <a:lnTo>
                  <a:pt x="506242" y="29088"/>
                </a:lnTo>
                <a:lnTo>
                  <a:pt x="498480" y="25780"/>
                </a:lnTo>
                <a:lnTo>
                  <a:pt x="494225" y="24953"/>
                </a:lnTo>
                <a:close/>
              </a:path>
              <a:path w="567054" h="134620">
                <a:moveTo>
                  <a:pt x="551704" y="36746"/>
                </a:moveTo>
                <a:lnTo>
                  <a:pt x="538760" y="36746"/>
                </a:lnTo>
                <a:lnTo>
                  <a:pt x="538878" y="89577"/>
                </a:lnTo>
                <a:lnTo>
                  <a:pt x="552114" y="104055"/>
                </a:lnTo>
                <a:lnTo>
                  <a:pt x="559730" y="104055"/>
                </a:lnTo>
                <a:lnTo>
                  <a:pt x="563010" y="103672"/>
                </a:lnTo>
                <a:lnTo>
                  <a:pt x="566672" y="102905"/>
                </a:lnTo>
                <a:lnTo>
                  <a:pt x="564875" y="91974"/>
                </a:lnTo>
                <a:lnTo>
                  <a:pt x="557152" y="91974"/>
                </a:lnTo>
                <a:lnTo>
                  <a:pt x="555669" y="91663"/>
                </a:lnTo>
                <a:lnTo>
                  <a:pt x="553596" y="90416"/>
                </a:lnTo>
                <a:lnTo>
                  <a:pt x="552850" y="89577"/>
                </a:lnTo>
                <a:lnTo>
                  <a:pt x="551934" y="87468"/>
                </a:lnTo>
                <a:lnTo>
                  <a:pt x="551704" y="85095"/>
                </a:lnTo>
                <a:lnTo>
                  <a:pt x="551704" y="36746"/>
                </a:lnTo>
                <a:close/>
              </a:path>
              <a:path w="567054" h="134620">
                <a:moveTo>
                  <a:pt x="564793" y="91471"/>
                </a:moveTo>
                <a:lnTo>
                  <a:pt x="562430" y="91806"/>
                </a:lnTo>
                <a:lnTo>
                  <a:pt x="560525" y="91974"/>
                </a:lnTo>
                <a:lnTo>
                  <a:pt x="564875" y="91974"/>
                </a:lnTo>
                <a:lnTo>
                  <a:pt x="564793" y="91471"/>
                </a:lnTo>
                <a:close/>
              </a:path>
              <a:path w="567054" h="134620">
                <a:moveTo>
                  <a:pt x="564793" y="26679"/>
                </a:moveTo>
                <a:lnTo>
                  <a:pt x="529215" y="26679"/>
                </a:lnTo>
                <a:lnTo>
                  <a:pt x="529215" y="36746"/>
                </a:lnTo>
                <a:lnTo>
                  <a:pt x="564793" y="36746"/>
                </a:lnTo>
                <a:lnTo>
                  <a:pt x="564793" y="26679"/>
                </a:lnTo>
                <a:close/>
              </a:path>
              <a:path w="567054" h="134620">
                <a:moveTo>
                  <a:pt x="551704" y="0"/>
                </a:moveTo>
                <a:lnTo>
                  <a:pt x="538760" y="7766"/>
                </a:lnTo>
                <a:lnTo>
                  <a:pt x="538760" y="26679"/>
                </a:lnTo>
                <a:lnTo>
                  <a:pt x="551704" y="26679"/>
                </a:lnTo>
                <a:lnTo>
                  <a:pt x="55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14627" y="910154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0" y="0"/>
                </a:lnTo>
                <a:lnTo>
                  <a:pt x="142171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4297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0" y="0"/>
                </a:moveTo>
                <a:lnTo>
                  <a:pt x="0" y="106037"/>
                </a:lnTo>
                <a:lnTo>
                  <a:pt x="106627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35088" y="7930390"/>
            <a:ext cx="763079" cy="14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25697" y="8126755"/>
            <a:ext cx="782715" cy="118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45367" y="7944136"/>
            <a:ext cx="763080" cy="149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2064" y="8140501"/>
            <a:ext cx="756754" cy="11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68798" y="8954267"/>
            <a:ext cx="316230" cy="147320"/>
          </a:xfrm>
          <a:custGeom>
            <a:avLst/>
            <a:gdLst/>
            <a:ahLst/>
            <a:cxnLst/>
            <a:rect l="l" t="t" r="r" b="b"/>
            <a:pathLst>
              <a:path w="316230" h="147320">
                <a:moveTo>
                  <a:pt x="0" y="0"/>
                </a:moveTo>
                <a:lnTo>
                  <a:pt x="0" y="147274"/>
                </a:lnTo>
                <a:lnTo>
                  <a:pt x="315936" y="147274"/>
                </a:lnTo>
              </a:path>
            </a:pathLst>
          </a:custGeom>
          <a:ln w="11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288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80" h="106045">
                <a:moveTo>
                  <a:pt x="0" y="0"/>
                </a:moveTo>
                <a:lnTo>
                  <a:pt x="0" y="106037"/>
                </a:lnTo>
                <a:lnTo>
                  <a:pt x="106629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11802" y="9048522"/>
            <a:ext cx="410845" cy="53340"/>
          </a:xfrm>
          <a:custGeom>
            <a:avLst/>
            <a:gdLst/>
            <a:ahLst/>
            <a:cxnLst/>
            <a:rect l="l" t="t" r="r" b="b"/>
            <a:pathLst>
              <a:path w="410845" h="53340">
                <a:moveTo>
                  <a:pt x="0" y="53018"/>
                </a:moveTo>
                <a:lnTo>
                  <a:pt x="410717" y="53018"/>
                </a:lnTo>
                <a:lnTo>
                  <a:pt x="410717" y="0"/>
                </a:lnTo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9204" y="8954268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6632575">
              <a:lnSpc>
                <a:spcPct val="100000"/>
              </a:lnSpc>
              <a:spcBef>
                <a:spcPts val="1764"/>
              </a:spcBef>
            </a:pPr>
            <a:r>
              <a:rPr sz="3600" spc="-82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55" dirty="0"/>
              <a:t>full </a:t>
            </a:r>
            <a:r>
              <a:rPr sz="3200" spc="-5" dirty="0"/>
              <a:t>duplex</a:t>
            </a:r>
            <a:r>
              <a:rPr sz="3200" spc="-25" dirty="0"/>
              <a:t> </a:t>
            </a:r>
            <a:r>
              <a:rPr sz="3200" spc="-5" dirty="0"/>
              <a:t>data:</a:t>
            </a:r>
            <a:endParaRPr sz="3200" dirty="0">
              <a:latin typeface="Wingdings"/>
              <a:cs typeface="Wingdings"/>
            </a:endParaRPr>
          </a:p>
          <a:p>
            <a:pPr marL="7319645" marR="206375" indent="-230504">
              <a:lnSpc>
                <a:spcPct val="116100"/>
              </a:lnSpc>
              <a:spcBef>
                <a:spcPts val="919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0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bi-directional data flow in  </a:t>
            </a:r>
            <a:r>
              <a:rPr sz="2800" dirty="0">
                <a:solidFill>
                  <a:srgbClr val="000000"/>
                </a:solidFill>
              </a:rPr>
              <a:t>same</a:t>
            </a:r>
            <a:r>
              <a:rPr sz="2800" spc="-5" dirty="0">
                <a:solidFill>
                  <a:srgbClr val="000000"/>
                </a:solidFill>
              </a:rPr>
              <a:t> connection</a:t>
            </a:r>
            <a:endParaRPr sz="2800" dirty="0">
              <a:latin typeface="Times New Roman"/>
              <a:cs typeface="Times New Roman"/>
            </a:endParaRPr>
          </a:p>
          <a:p>
            <a:pPr marL="6632575">
              <a:lnSpc>
                <a:spcPct val="100000"/>
              </a:lnSpc>
              <a:spcBef>
                <a:spcPts val="1639"/>
              </a:spcBef>
            </a:pPr>
            <a:r>
              <a:rPr sz="3600" spc="-502" baseline="9259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600" spc="-352" baseline="9259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200" spc="-5" dirty="0"/>
              <a:t>connection-oriented:</a:t>
            </a:r>
            <a:endParaRPr sz="3200" dirty="0">
              <a:latin typeface="Times New Roman"/>
              <a:cs typeface="Times New Roman"/>
            </a:endParaRPr>
          </a:p>
          <a:p>
            <a:pPr marL="7319645" marR="30480" indent="-230504">
              <a:lnSpc>
                <a:spcPct val="116100"/>
              </a:lnSpc>
              <a:spcBef>
                <a:spcPts val="1019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62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handshaking inits sender,  receiver state before data  </a:t>
            </a:r>
            <a:r>
              <a:rPr sz="2800" dirty="0">
                <a:solidFill>
                  <a:srgbClr val="000000"/>
                </a:solidFill>
              </a:rPr>
              <a:t>exchange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8" y="1635215"/>
            <a:ext cx="5638305" cy="57918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495934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</a:p>
          <a:p>
            <a:pPr marL="377825" marR="200025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reliable, in-order</a:t>
            </a:r>
            <a:r>
              <a:rPr sz="34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byte  stream: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514984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no “message boundaries”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pipelined:</a:t>
            </a:r>
            <a:endParaRPr sz="3400" dirty="0">
              <a:latin typeface="Comic Sans MS"/>
              <a:cs typeface="Comic Sans MS"/>
            </a:endParaRPr>
          </a:p>
          <a:p>
            <a:pPr marL="495300" marR="264160" lvl="1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congestion and flow  control set window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size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845310" algn="l"/>
                <a:tab pos="344424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send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&amp;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	buffers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633" y="8213157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5" h="118745">
                <a:moveTo>
                  <a:pt x="14244" y="89211"/>
                </a:moveTo>
                <a:lnTo>
                  <a:pt x="0" y="91438"/>
                </a:lnTo>
                <a:lnTo>
                  <a:pt x="1600" y="100406"/>
                </a:lnTo>
                <a:lnTo>
                  <a:pt x="5295" y="107170"/>
                </a:lnTo>
                <a:lnTo>
                  <a:pt x="36331" y="118576"/>
                </a:lnTo>
                <a:lnTo>
                  <a:pt x="43000" y="118576"/>
                </a:lnTo>
                <a:lnTo>
                  <a:pt x="48975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6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5" h="118745">
                <a:moveTo>
                  <a:pt x="40359" y="30241"/>
                </a:moveTo>
                <a:lnTo>
                  <a:pt x="29262" y="30241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4" y="34485"/>
                </a:lnTo>
                <a:lnTo>
                  <a:pt x="12083" y="36130"/>
                </a:lnTo>
                <a:lnTo>
                  <a:pt x="9095" y="38252"/>
                </a:lnTo>
                <a:lnTo>
                  <a:pt x="6735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3" y="82817"/>
                </a:lnTo>
                <a:lnTo>
                  <a:pt x="49562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6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5" y="96956"/>
                </a:lnTo>
                <a:lnTo>
                  <a:pt x="70582" y="86956"/>
                </a:lnTo>
                <a:lnTo>
                  <a:pt x="69435" y="82871"/>
                </a:lnTo>
                <a:lnTo>
                  <a:pt x="29288" y="63506"/>
                </a:lnTo>
                <a:lnTo>
                  <a:pt x="25047" y="62285"/>
                </a:lnTo>
                <a:lnTo>
                  <a:pt x="23607" y="61756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5" y="57934"/>
                </a:lnTo>
                <a:lnTo>
                  <a:pt x="16912" y="56450"/>
                </a:lnTo>
                <a:lnTo>
                  <a:pt x="16325" y="54778"/>
                </a:lnTo>
                <a:lnTo>
                  <a:pt x="16325" y="50003"/>
                </a:lnTo>
                <a:lnTo>
                  <a:pt x="17738" y="47457"/>
                </a:lnTo>
                <a:lnTo>
                  <a:pt x="23394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9" y="37602"/>
                </a:lnTo>
                <a:lnTo>
                  <a:pt x="56298" y="35016"/>
                </a:lnTo>
                <a:lnTo>
                  <a:pt x="46214" y="31196"/>
                </a:lnTo>
                <a:lnTo>
                  <a:pt x="40359" y="30241"/>
                </a:lnTo>
                <a:close/>
              </a:path>
              <a:path w="471805" h="118745">
                <a:moveTo>
                  <a:pt x="63268" y="42019"/>
                </a:moveTo>
                <a:lnTo>
                  <a:pt x="40332" y="42019"/>
                </a:lnTo>
                <a:lnTo>
                  <a:pt x="44667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5" h="118745">
                <a:moveTo>
                  <a:pt x="123186" y="30241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0" y="84486"/>
                </a:lnTo>
                <a:lnTo>
                  <a:pt x="107050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3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6" y="104093"/>
                </a:lnTo>
                <a:lnTo>
                  <a:pt x="100503" y="93309"/>
                </a:lnTo>
                <a:lnTo>
                  <a:pt x="98138" y="85232"/>
                </a:lnTo>
                <a:lnTo>
                  <a:pt x="98183" y="63431"/>
                </a:lnTo>
                <a:lnTo>
                  <a:pt x="100511" y="55495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5" y="42097"/>
                </a:lnTo>
                <a:lnTo>
                  <a:pt x="151835" y="41661"/>
                </a:lnTo>
                <a:lnTo>
                  <a:pt x="145873" y="36664"/>
                </a:lnTo>
                <a:lnTo>
                  <a:pt x="139110" y="33096"/>
                </a:lnTo>
                <a:lnTo>
                  <a:pt x="131548" y="30954"/>
                </a:lnTo>
                <a:lnTo>
                  <a:pt x="123186" y="30241"/>
                </a:lnTo>
                <a:close/>
              </a:path>
              <a:path w="471805" h="118745">
                <a:moveTo>
                  <a:pt x="152175" y="42097"/>
                </a:moveTo>
                <a:lnTo>
                  <a:pt x="130281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6" y="74409"/>
                </a:lnTo>
                <a:lnTo>
                  <a:pt x="147708" y="81715"/>
                </a:lnTo>
                <a:lnTo>
                  <a:pt x="130334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7" y="55259"/>
                </a:lnTo>
                <a:lnTo>
                  <a:pt x="156701" y="47915"/>
                </a:lnTo>
                <a:lnTo>
                  <a:pt x="152175" y="42097"/>
                </a:lnTo>
                <a:close/>
              </a:path>
              <a:path w="471805" h="118745">
                <a:moveTo>
                  <a:pt x="223087" y="30241"/>
                </a:moveTo>
                <a:lnTo>
                  <a:pt x="206548" y="30241"/>
                </a:lnTo>
                <a:lnTo>
                  <a:pt x="199787" y="31951"/>
                </a:lnTo>
                <a:lnTo>
                  <a:pt x="187356" y="38795"/>
                </a:lnTo>
                <a:lnTo>
                  <a:pt x="182727" y="43929"/>
                </a:lnTo>
                <a:lnTo>
                  <a:pt x="176646" y="57617"/>
                </a:lnTo>
                <a:lnTo>
                  <a:pt x="175125" y="65601"/>
                </a:lnTo>
                <a:lnTo>
                  <a:pt x="175125" y="74728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0" y="118576"/>
                </a:lnTo>
                <a:lnTo>
                  <a:pt x="230889" y="115831"/>
                </a:lnTo>
                <a:lnTo>
                  <a:pt x="237264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6" y="104225"/>
                </a:lnTo>
                <a:lnTo>
                  <a:pt x="189930" y="74329"/>
                </a:lnTo>
                <a:lnTo>
                  <a:pt x="190355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6" y="32562"/>
                </a:lnTo>
                <a:lnTo>
                  <a:pt x="223087" y="30241"/>
                </a:lnTo>
                <a:close/>
              </a:path>
              <a:path w="471805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4"/>
                </a:lnTo>
                <a:lnTo>
                  <a:pt x="219272" y="106798"/>
                </a:lnTo>
                <a:lnTo>
                  <a:pt x="240662" y="106798"/>
                </a:lnTo>
                <a:lnTo>
                  <a:pt x="241593" y="105826"/>
                </a:lnTo>
                <a:lnTo>
                  <a:pt x="245017" y="100522"/>
                </a:lnTo>
                <a:lnTo>
                  <a:pt x="247536" y="94426"/>
                </a:lnTo>
                <a:lnTo>
                  <a:pt x="249149" y="87539"/>
                </a:lnTo>
                <a:lnTo>
                  <a:pt x="234984" y="85709"/>
                </a:lnTo>
                <a:close/>
              </a:path>
              <a:path w="471805" h="118745">
                <a:moveTo>
                  <a:pt x="242471" y="42019"/>
                </a:moveTo>
                <a:lnTo>
                  <a:pt x="219219" y="42019"/>
                </a:lnTo>
                <a:lnTo>
                  <a:pt x="223313" y="43451"/>
                </a:lnTo>
                <a:lnTo>
                  <a:pt x="230089" y="49182"/>
                </a:lnTo>
                <a:lnTo>
                  <a:pt x="232450" y="53451"/>
                </a:lnTo>
                <a:lnTo>
                  <a:pt x="233783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5" h="118745">
                <a:moveTo>
                  <a:pt x="276944" y="0"/>
                </a:moveTo>
                <a:lnTo>
                  <a:pt x="262540" y="0"/>
                </a:lnTo>
                <a:lnTo>
                  <a:pt x="262540" y="116666"/>
                </a:lnTo>
                <a:lnTo>
                  <a:pt x="276944" y="116666"/>
                </a:lnTo>
                <a:lnTo>
                  <a:pt x="276944" y="83163"/>
                </a:lnTo>
                <a:lnTo>
                  <a:pt x="287107" y="73454"/>
                </a:lnTo>
                <a:lnTo>
                  <a:pt x="303885" y="73454"/>
                </a:lnTo>
                <a:lnTo>
                  <a:pt x="299225" y="66530"/>
                </a:lnTo>
                <a:lnTo>
                  <a:pt x="276944" y="66530"/>
                </a:lnTo>
                <a:lnTo>
                  <a:pt x="276944" y="0"/>
                </a:lnTo>
                <a:close/>
              </a:path>
              <a:path w="471805" h="118745">
                <a:moveTo>
                  <a:pt x="303885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5" y="73454"/>
                </a:lnTo>
                <a:close/>
              </a:path>
              <a:path w="471805" h="118745">
                <a:moveTo>
                  <a:pt x="329681" y="32151"/>
                </a:moveTo>
                <a:lnTo>
                  <a:pt x="311035" y="32151"/>
                </a:lnTo>
                <a:lnTo>
                  <a:pt x="276944" y="66530"/>
                </a:lnTo>
                <a:lnTo>
                  <a:pt x="299225" y="66530"/>
                </a:lnTo>
                <a:lnTo>
                  <a:pt x="297191" y="63506"/>
                </a:lnTo>
                <a:lnTo>
                  <a:pt x="329681" y="32151"/>
                </a:lnTo>
                <a:close/>
              </a:path>
              <a:path w="471805" h="118745">
                <a:moveTo>
                  <a:pt x="382258" y="30241"/>
                </a:moveTo>
                <a:lnTo>
                  <a:pt x="348778" y="48505"/>
                </a:lnTo>
                <a:lnTo>
                  <a:pt x="342626" y="74250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5" y="106798"/>
                </a:lnTo>
                <a:lnTo>
                  <a:pt x="376043" y="106798"/>
                </a:lnTo>
                <a:lnTo>
                  <a:pt x="370121" y="104331"/>
                </a:lnTo>
                <a:lnTo>
                  <a:pt x="360625" y="94463"/>
                </a:lnTo>
                <a:lnTo>
                  <a:pt x="357984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1" y="74250"/>
                </a:lnTo>
                <a:lnTo>
                  <a:pt x="420367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5" y="53027"/>
                </a:lnTo>
                <a:lnTo>
                  <a:pt x="370242" y="44221"/>
                </a:lnTo>
                <a:lnTo>
                  <a:pt x="375803" y="42019"/>
                </a:lnTo>
                <a:lnTo>
                  <a:pt x="410285" y="42019"/>
                </a:lnTo>
                <a:lnTo>
                  <a:pt x="410107" y="41780"/>
                </a:lnTo>
                <a:lnTo>
                  <a:pt x="404316" y="36732"/>
                </a:lnTo>
                <a:lnTo>
                  <a:pt x="397744" y="33126"/>
                </a:lnTo>
                <a:lnTo>
                  <a:pt x="390391" y="30962"/>
                </a:lnTo>
                <a:lnTo>
                  <a:pt x="382258" y="30241"/>
                </a:lnTo>
                <a:close/>
              </a:path>
              <a:path w="471805" h="118745">
                <a:moveTo>
                  <a:pt x="405546" y="89449"/>
                </a:moveTo>
                <a:lnTo>
                  <a:pt x="403358" y="95497"/>
                </a:lnTo>
                <a:lnTo>
                  <a:pt x="400398" y="99902"/>
                </a:lnTo>
                <a:lnTo>
                  <a:pt x="392929" y="105418"/>
                </a:lnTo>
                <a:lnTo>
                  <a:pt x="388421" y="106798"/>
                </a:lnTo>
                <a:lnTo>
                  <a:pt x="413525" y="106798"/>
                </a:lnTo>
                <a:lnTo>
                  <a:pt x="413736" y="106639"/>
                </a:lnTo>
                <a:lnTo>
                  <a:pt x="418090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5" h="118745">
                <a:moveTo>
                  <a:pt x="410285" y="42019"/>
                </a:moveTo>
                <a:lnTo>
                  <a:pt x="389728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2" y="53850"/>
                </a:lnTo>
                <a:lnTo>
                  <a:pt x="405066" y="59182"/>
                </a:lnTo>
                <a:lnTo>
                  <a:pt x="405706" y="66291"/>
                </a:lnTo>
                <a:lnTo>
                  <a:pt x="420367" y="66291"/>
                </a:lnTo>
                <a:lnTo>
                  <a:pt x="420236" y="64372"/>
                </a:lnTo>
                <a:lnTo>
                  <a:pt x="418210" y="55668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5" h="118745">
                <a:moveTo>
                  <a:pt x="455165" y="43291"/>
                </a:moveTo>
                <a:lnTo>
                  <a:pt x="440840" y="43291"/>
                </a:lnTo>
                <a:lnTo>
                  <a:pt x="440840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5" y="117356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3" y="104410"/>
                </a:lnTo>
                <a:lnTo>
                  <a:pt x="459552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5" h="118745">
                <a:moveTo>
                  <a:pt x="469649" y="103854"/>
                </a:moveTo>
                <a:lnTo>
                  <a:pt x="467035" y="104225"/>
                </a:lnTo>
                <a:lnTo>
                  <a:pt x="464928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5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5" h="118745">
                <a:moveTo>
                  <a:pt x="455165" y="2626"/>
                </a:moveTo>
                <a:lnTo>
                  <a:pt x="440840" y="11221"/>
                </a:lnTo>
                <a:lnTo>
                  <a:pt x="440840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29" y="8409523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1"/>
                </a:moveTo>
                <a:lnTo>
                  <a:pt x="28942" y="30241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6" y="116719"/>
                </a:lnTo>
                <a:lnTo>
                  <a:pt x="29795" y="118576"/>
                </a:lnTo>
                <a:lnTo>
                  <a:pt x="36571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89" y="106798"/>
                </a:lnTo>
                <a:lnTo>
                  <a:pt x="26263" y="104106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89" y="42097"/>
                </a:lnTo>
                <a:lnTo>
                  <a:pt x="73703" y="42097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4" y="31315"/>
                </a:lnTo>
                <a:lnTo>
                  <a:pt x="41052" y="30241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7"/>
                </a:moveTo>
                <a:lnTo>
                  <a:pt x="43853" y="42097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8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7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3" y="30241"/>
                </a:moveTo>
                <a:lnTo>
                  <a:pt x="93952" y="53976"/>
                </a:lnTo>
                <a:lnTo>
                  <a:pt x="90670" y="74408"/>
                </a:lnTo>
                <a:lnTo>
                  <a:pt x="91358" y="84485"/>
                </a:lnTo>
                <a:lnTo>
                  <a:pt x="114388" y="115731"/>
                </a:lnTo>
                <a:lnTo>
                  <a:pt x="130523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9" y="109955"/>
                </a:lnTo>
                <a:lnTo>
                  <a:pt x="160432" y="106798"/>
                </a:lnTo>
                <a:lnTo>
                  <a:pt x="123321" y="106798"/>
                </a:lnTo>
                <a:lnTo>
                  <a:pt x="117334" y="104092"/>
                </a:lnTo>
                <a:lnTo>
                  <a:pt x="107842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50" y="55495"/>
                </a:lnTo>
                <a:lnTo>
                  <a:pt x="117346" y="44777"/>
                </a:lnTo>
                <a:lnTo>
                  <a:pt x="123321" y="42097"/>
                </a:lnTo>
                <a:lnTo>
                  <a:pt x="159512" y="42097"/>
                </a:lnTo>
                <a:lnTo>
                  <a:pt x="159173" y="41661"/>
                </a:lnTo>
                <a:lnTo>
                  <a:pt x="153211" y="36664"/>
                </a:lnTo>
                <a:lnTo>
                  <a:pt x="146449" y="33096"/>
                </a:lnTo>
                <a:lnTo>
                  <a:pt x="138886" y="30954"/>
                </a:lnTo>
                <a:lnTo>
                  <a:pt x="130523" y="30241"/>
                </a:lnTo>
                <a:close/>
              </a:path>
              <a:path w="323850" h="118745">
                <a:moveTo>
                  <a:pt x="159512" y="42097"/>
                </a:moveTo>
                <a:lnTo>
                  <a:pt x="137619" y="42097"/>
                </a:lnTo>
                <a:lnTo>
                  <a:pt x="143555" y="44790"/>
                </a:lnTo>
                <a:lnTo>
                  <a:pt x="153104" y="55561"/>
                </a:lnTo>
                <a:lnTo>
                  <a:pt x="155477" y="63431"/>
                </a:lnTo>
                <a:lnTo>
                  <a:pt x="155464" y="74408"/>
                </a:lnTo>
                <a:lnTo>
                  <a:pt x="155046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5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2" y="42097"/>
                </a:lnTo>
                <a:close/>
              </a:path>
              <a:path w="323850" h="118745">
                <a:moveTo>
                  <a:pt x="221355" y="30241"/>
                </a:moveTo>
                <a:lnTo>
                  <a:pt x="184783" y="53976"/>
                </a:lnTo>
                <a:lnTo>
                  <a:pt x="181502" y="74408"/>
                </a:lnTo>
                <a:lnTo>
                  <a:pt x="182190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3" y="116852"/>
                </a:lnTo>
                <a:lnTo>
                  <a:pt x="248151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1" y="55495"/>
                </a:lnTo>
                <a:lnTo>
                  <a:pt x="208177" y="44777"/>
                </a:lnTo>
                <a:lnTo>
                  <a:pt x="214153" y="42097"/>
                </a:lnTo>
                <a:lnTo>
                  <a:pt x="250344" y="42097"/>
                </a:lnTo>
                <a:lnTo>
                  <a:pt x="250004" y="41661"/>
                </a:lnTo>
                <a:lnTo>
                  <a:pt x="244042" y="36664"/>
                </a:lnTo>
                <a:lnTo>
                  <a:pt x="237280" y="33096"/>
                </a:lnTo>
                <a:lnTo>
                  <a:pt x="229718" y="30954"/>
                </a:lnTo>
                <a:lnTo>
                  <a:pt x="221355" y="30241"/>
                </a:lnTo>
                <a:close/>
              </a:path>
              <a:path w="323850" h="118745">
                <a:moveTo>
                  <a:pt x="250344" y="42097"/>
                </a:moveTo>
                <a:lnTo>
                  <a:pt x="228451" y="42097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9" y="63431"/>
                </a:lnTo>
                <a:lnTo>
                  <a:pt x="246296" y="74408"/>
                </a:lnTo>
                <a:lnTo>
                  <a:pt x="245878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5"/>
                </a:lnTo>
                <a:lnTo>
                  <a:pt x="260432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4" y="42097"/>
                </a:lnTo>
                <a:close/>
              </a:path>
              <a:path w="323850" h="118745">
                <a:moveTo>
                  <a:pt x="290500" y="32151"/>
                </a:moveTo>
                <a:lnTo>
                  <a:pt x="277536" y="32151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1"/>
                </a:lnTo>
                <a:lnTo>
                  <a:pt x="292740" y="60799"/>
                </a:lnTo>
                <a:lnTo>
                  <a:pt x="295408" y="52364"/>
                </a:lnTo>
                <a:lnTo>
                  <a:pt x="297196" y="49750"/>
                </a:lnTo>
                <a:lnTo>
                  <a:pt x="302210" y="45984"/>
                </a:lnTo>
                <a:lnTo>
                  <a:pt x="305038" y="45043"/>
                </a:lnTo>
                <a:lnTo>
                  <a:pt x="319908" y="45043"/>
                </a:lnTo>
                <a:lnTo>
                  <a:pt x="290500" y="44963"/>
                </a:lnTo>
                <a:lnTo>
                  <a:pt x="290500" y="32151"/>
                </a:lnTo>
                <a:close/>
              </a:path>
              <a:path w="323850" h="118745">
                <a:moveTo>
                  <a:pt x="319908" y="45043"/>
                </a:moveTo>
                <a:lnTo>
                  <a:pt x="311707" y="45043"/>
                </a:lnTo>
                <a:lnTo>
                  <a:pt x="315228" y="46078"/>
                </a:lnTo>
                <a:lnTo>
                  <a:pt x="318749" y="48146"/>
                </a:lnTo>
                <a:lnTo>
                  <a:pt x="319908" y="45043"/>
                </a:lnTo>
                <a:close/>
              </a:path>
              <a:path w="323850" h="118745">
                <a:moveTo>
                  <a:pt x="313760" y="30241"/>
                </a:moveTo>
                <a:lnTo>
                  <a:pt x="305545" y="30241"/>
                </a:lnTo>
                <a:lnTo>
                  <a:pt x="302464" y="31196"/>
                </a:lnTo>
                <a:lnTo>
                  <a:pt x="296863" y="35015"/>
                </a:lnTo>
                <a:lnTo>
                  <a:pt x="293808" y="38968"/>
                </a:lnTo>
                <a:lnTo>
                  <a:pt x="290500" y="44963"/>
                </a:lnTo>
                <a:lnTo>
                  <a:pt x="319938" y="44963"/>
                </a:lnTo>
                <a:lnTo>
                  <a:pt x="323710" y="34856"/>
                </a:lnTo>
                <a:lnTo>
                  <a:pt x="318696" y="31779"/>
                </a:lnTo>
                <a:lnTo>
                  <a:pt x="313760" y="3024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865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865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7" y="408441"/>
                </a:lnTo>
                <a:lnTo>
                  <a:pt x="1109727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6" y="408441"/>
                </a:lnTo>
                <a:lnTo>
                  <a:pt x="1109726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88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906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925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0944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4963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898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300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7021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1040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5059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9078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309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7116" y="842997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44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798" y="8314114"/>
            <a:ext cx="0" cy="161290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0"/>
                </a:moveTo>
                <a:lnTo>
                  <a:pt x="0" y="0"/>
                </a:lnTo>
                <a:lnTo>
                  <a:pt x="0" y="161020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7331" y="8463352"/>
            <a:ext cx="83185" cy="82550"/>
          </a:xfrm>
          <a:custGeom>
            <a:avLst/>
            <a:gdLst/>
            <a:ahLst/>
            <a:cxnLst/>
            <a:rect l="l" t="t" r="r" b="b"/>
            <a:pathLst>
              <a:path w="83184" h="82550">
                <a:moveTo>
                  <a:pt x="82934" y="0"/>
                </a:moveTo>
                <a:lnTo>
                  <a:pt x="0" y="0"/>
                </a:lnTo>
                <a:lnTo>
                  <a:pt x="41466" y="82474"/>
                </a:lnTo>
                <a:lnTo>
                  <a:pt x="8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6772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6" y="15757"/>
                </a:moveTo>
                <a:lnTo>
                  <a:pt x="38652" y="15757"/>
                </a:lnTo>
                <a:lnTo>
                  <a:pt x="38652" y="118656"/>
                </a:lnTo>
                <a:lnTo>
                  <a:pt x="54176" y="118656"/>
                </a:lnTo>
                <a:lnTo>
                  <a:pt x="54176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8" y="0"/>
                </a:moveTo>
                <a:lnTo>
                  <a:pt x="122485" y="15717"/>
                </a:lnTo>
                <a:lnTo>
                  <a:pt x="107001" y="59447"/>
                </a:lnTo>
                <a:lnTo>
                  <a:pt x="107388" y="67669"/>
                </a:lnTo>
                <a:lnTo>
                  <a:pt x="120825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6" y="105605"/>
                </a:lnTo>
                <a:lnTo>
                  <a:pt x="124096" y="73304"/>
                </a:lnTo>
                <a:lnTo>
                  <a:pt x="123005" y="51675"/>
                </a:lnTo>
                <a:lnTo>
                  <a:pt x="124232" y="44207"/>
                </a:lnTo>
                <a:lnTo>
                  <a:pt x="129141" y="29723"/>
                </a:lnTo>
                <a:lnTo>
                  <a:pt x="133395" y="23954"/>
                </a:lnTo>
                <a:lnTo>
                  <a:pt x="145506" y="15359"/>
                </a:lnTo>
                <a:lnTo>
                  <a:pt x="153042" y="13210"/>
                </a:lnTo>
                <a:lnTo>
                  <a:pt x="196843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3" y="2228"/>
                </a:lnTo>
                <a:lnTo>
                  <a:pt x="170831" y="557"/>
                </a:lnTo>
                <a:lnTo>
                  <a:pt x="162378" y="0"/>
                </a:lnTo>
                <a:close/>
              </a:path>
              <a:path w="320039" h="120650">
                <a:moveTo>
                  <a:pt x="195188" y="77751"/>
                </a:moveTo>
                <a:lnTo>
                  <a:pt x="193055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4" y="81651"/>
                </a:lnTo>
                <a:lnTo>
                  <a:pt x="195188" y="77751"/>
                </a:lnTo>
                <a:close/>
              </a:path>
              <a:path w="320039" h="120650">
                <a:moveTo>
                  <a:pt x="196843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8" y="29073"/>
                </a:lnTo>
                <a:lnTo>
                  <a:pt x="193428" y="37562"/>
                </a:lnTo>
                <a:lnTo>
                  <a:pt x="208713" y="33981"/>
                </a:lnTo>
                <a:lnTo>
                  <a:pt x="205897" y="26356"/>
                </a:lnTo>
                <a:lnTo>
                  <a:pt x="202171" y="19636"/>
                </a:lnTo>
                <a:lnTo>
                  <a:pt x="197534" y="13822"/>
                </a:lnTo>
                <a:lnTo>
                  <a:pt x="196843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8" y="1989"/>
                </a:lnTo>
                <a:lnTo>
                  <a:pt x="229958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3" y="71225"/>
                </a:lnTo>
                <a:lnTo>
                  <a:pt x="312635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50" y="15757"/>
                </a:lnTo>
                <a:lnTo>
                  <a:pt x="313571" y="14987"/>
                </a:lnTo>
                <a:lnTo>
                  <a:pt x="310437" y="11234"/>
                </a:lnTo>
                <a:lnTo>
                  <a:pt x="302648" y="5875"/>
                </a:lnTo>
                <a:lnTo>
                  <a:pt x="297820" y="4058"/>
                </a:lnTo>
                <a:lnTo>
                  <a:pt x="292058" y="3103"/>
                </a:lnTo>
                <a:lnTo>
                  <a:pt x="287950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50" y="15757"/>
                </a:moveTo>
                <a:lnTo>
                  <a:pt x="282535" y="15757"/>
                </a:lnTo>
                <a:lnTo>
                  <a:pt x="287362" y="16102"/>
                </a:lnTo>
                <a:lnTo>
                  <a:pt x="289977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1" y="27150"/>
                </a:lnTo>
                <a:lnTo>
                  <a:pt x="303502" y="31328"/>
                </a:lnTo>
                <a:lnTo>
                  <a:pt x="303502" y="42947"/>
                </a:lnTo>
                <a:lnTo>
                  <a:pt x="301393" y="48173"/>
                </a:lnTo>
                <a:lnTo>
                  <a:pt x="292966" y="55601"/>
                </a:lnTo>
                <a:lnTo>
                  <a:pt x="285842" y="57458"/>
                </a:lnTo>
                <a:lnTo>
                  <a:pt x="312635" y="57458"/>
                </a:lnTo>
                <a:lnTo>
                  <a:pt x="314150" y="55481"/>
                </a:lnTo>
                <a:lnTo>
                  <a:pt x="317126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20" y="24643"/>
                </a:lnTo>
                <a:lnTo>
                  <a:pt x="313950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1147" y="8796338"/>
            <a:ext cx="820419" cy="120650"/>
          </a:xfrm>
          <a:custGeom>
            <a:avLst/>
            <a:gdLst/>
            <a:ahLst/>
            <a:cxnLst/>
            <a:rect l="l" t="t" r="r" b="b"/>
            <a:pathLst>
              <a:path w="820419" h="120650">
                <a:moveTo>
                  <a:pt x="14245" y="91200"/>
                </a:moveTo>
                <a:lnTo>
                  <a:pt x="0" y="93429"/>
                </a:lnTo>
                <a:lnTo>
                  <a:pt x="1600" y="102395"/>
                </a:lnTo>
                <a:lnTo>
                  <a:pt x="5295" y="109159"/>
                </a:lnTo>
                <a:lnTo>
                  <a:pt x="36331" y="120566"/>
                </a:lnTo>
                <a:lnTo>
                  <a:pt x="43000" y="120566"/>
                </a:lnTo>
                <a:lnTo>
                  <a:pt x="48975" y="119412"/>
                </a:lnTo>
                <a:lnTo>
                  <a:pt x="59539" y="114796"/>
                </a:lnTo>
                <a:lnTo>
                  <a:pt x="63580" y="111533"/>
                </a:lnTo>
                <a:lnTo>
                  <a:pt x="65403" y="108788"/>
                </a:lnTo>
                <a:lnTo>
                  <a:pt x="29689" y="108788"/>
                </a:lnTo>
                <a:lnTo>
                  <a:pt x="24581" y="107276"/>
                </a:lnTo>
                <a:lnTo>
                  <a:pt x="17272" y="101228"/>
                </a:lnTo>
                <a:lnTo>
                  <a:pt x="15045" y="96877"/>
                </a:lnTo>
                <a:lnTo>
                  <a:pt x="14245" y="91200"/>
                </a:lnTo>
                <a:close/>
              </a:path>
              <a:path w="820419" h="120650">
                <a:moveTo>
                  <a:pt x="40360" y="32230"/>
                </a:moveTo>
                <a:lnTo>
                  <a:pt x="29262" y="32230"/>
                </a:lnTo>
                <a:lnTo>
                  <a:pt x="25114" y="32800"/>
                </a:lnTo>
                <a:lnTo>
                  <a:pt x="17379" y="35082"/>
                </a:lnTo>
                <a:lnTo>
                  <a:pt x="14324" y="36474"/>
                </a:lnTo>
                <a:lnTo>
                  <a:pt x="12084" y="38119"/>
                </a:lnTo>
                <a:lnTo>
                  <a:pt x="9096" y="40241"/>
                </a:lnTo>
                <a:lnTo>
                  <a:pt x="6735" y="42907"/>
                </a:lnTo>
                <a:lnTo>
                  <a:pt x="3268" y="49327"/>
                </a:lnTo>
                <a:lnTo>
                  <a:pt x="2400" y="52815"/>
                </a:lnTo>
                <a:lnTo>
                  <a:pt x="2400" y="60720"/>
                </a:lnTo>
                <a:lnTo>
                  <a:pt x="44654" y="84807"/>
                </a:lnTo>
                <a:lnTo>
                  <a:pt x="49563" y="86425"/>
                </a:lnTo>
                <a:lnTo>
                  <a:pt x="54364" y="89556"/>
                </a:lnTo>
                <a:lnTo>
                  <a:pt x="55778" y="92102"/>
                </a:lnTo>
                <a:lnTo>
                  <a:pt x="55778" y="98946"/>
                </a:lnTo>
                <a:lnTo>
                  <a:pt x="54177" y="102090"/>
                </a:lnTo>
                <a:lnTo>
                  <a:pt x="47775" y="107448"/>
                </a:lnTo>
                <a:lnTo>
                  <a:pt x="42867" y="108788"/>
                </a:lnTo>
                <a:lnTo>
                  <a:pt x="65403" y="108788"/>
                </a:lnTo>
                <a:lnTo>
                  <a:pt x="69181" y="103098"/>
                </a:lnTo>
                <a:lnTo>
                  <a:pt x="70475" y="98946"/>
                </a:lnTo>
                <a:lnTo>
                  <a:pt x="70582" y="88945"/>
                </a:lnTo>
                <a:lnTo>
                  <a:pt x="69435" y="84860"/>
                </a:lnTo>
                <a:lnTo>
                  <a:pt x="29289" y="65495"/>
                </a:lnTo>
                <a:lnTo>
                  <a:pt x="25048" y="64275"/>
                </a:lnTo>
                <a:lnTo>
                  <a:pt x="23607" y="63744"/>
                </a:lnTo>
                <a:lnTo>
                  <a:pt x="21100" y="62736"/>
                </a:lnTo>
                <a:lnTo>
                  <a:pt x="19259" y="61463"/>
                </a:lnTo>
                <a:lnTo>
                  <a:pt x="18085" y="59925"/>
                </a:lnTo>
                <a:lnTo>
                  <a:pt x="16912" y="58439"/>
                </a:lnTo>
                <a:lnTo>
                  <a:pt x="16325" y="56768"/>
                </a:lnTo>
                <a:lnTo>
                  <a:pt x="16325" y="51993"/>
                </a:lnTo>
                <a:lnTo>
                  <a:pt x="17739" y="49446"/>
                </a:lnTo>
                <a:lnTo>
                  <a:pt x="23394" y="45096"/>
                </a:lnTo>
                <a:lnTo>
                  <a:pt x="28115" y="44008"/>
                </a:lnTo>
                <a:lnTo>
                  <a:pt x="63269" y="44008"/>
                </a:lnTo>
                <a:lnTo>
                  <a:pt x="60019" y="39591"/>
                </a:lnTo>
                <a:lnTo>
                  <a:pt x="56297" y="37005"/>
                </a:lnTo>
                <a:lnTo>
                  <a:pt x="46215" y="33185"/>
                </a:lnTo>
                <a:lnTo>
                  <a:pt x="40360" y="32230"/>
                </a:lnTo>
                <a:close/>
              </a:path>
              <a:path w="820419" h="120650">
                <a:moveTo>
                  <a:pt x="63269" y="44008"/>
                </a:moveTo>
                <a:lnTo>
                  <a:pt x="40332" y="44008"/>
                </a:lnTo>
                <a:lnTo>
                  <a:pt x="44667" y="45228"/>
                </a:lnTo>
                <a:lnTo>
                  <a:pt x="50802" y="50110"/>
                </a:lnTo>
                <a:lnTo>
                  <a:pt x="52657" y="53505"/>
                </a:lnTo>
                <a:lnTo>
                  <a:pt x="53296" y="57855"/>
                </a:lnTo>
                <a:lnTo>
                  <a:pt x="67382" y="55946"/>
                </a:lnTo>
                <a:lnTo>
                  <a:pt x="66474" y="50481"/>
                </a:lnTo>
                <a:lnTo>
                  <a:pt x="64821" y="46117"/>
                </a:lnTo>
                <a:lnTo>
                  <a:pt x="63269" y="44008"/>
                </a:lnTo>
                <a:close/>
              </a:path>
              <a:path w="820419" h="120650">
                <a:moveTo>
                  <a:pt x="123586" y="32230"/>
                </a:moveTo>
                <a:lnTo>
                  <a:pt x="90105" y="50494"/>
                </a:lnTo>
                <a:lnTo>
                  <a:pt x="83954" y="76239"/>
                </a:lnTo>
                <a:lnTo>
                  <a:pt x="83981" y="78361"/>
                </a:lnTo>
                <a:lnTo>
                  <a:pt x="100761" y="114142"/>
                </a:lnTo>
                <a:lnTo>
                  <a:pt x="124386" y="120566"/>
                </a:lnTo>
                <a:lnTo>
                  <a:pt x="134256" y="120566"/>
                </a:lnTo>
                <a:lnTo>
                  <a:pt x="142365" y="118178"/>
                </a:lnTo>
                <a:lnTo>
                  <a:pt x="154852" y="108788"/>
                </a:lnTo>
                <a:lnTo>
                  <a:pt x="117371" y="108788"/>
                </a:lnTo>
                <a:lnTo>
                  <a:pt x="111449" y="106321"/>
                </a:lnTo>
                <a:lnTo>
                  <a:pt x="101953" y="96453"/>
                </a:lnTo>
                <a:lnTo>
                  <a:pt x="99311" y="89343"/>
                </a:lnTo>
                <a:lnTo>
                  <a:pt x="98778" y="80059"/>
                </a:lnTo>
                <a:lnTo>
                  <a:pt x="162158" y="80059"/>
                </a:lnTo>
                <a:lnTo>
                  <a:pt x="162238" y="76239"/>
                </a:lnTo>
                <a:lnTo>
                  <a:pt x="161694" y="68281"/>
                </a:lnTo>
                <a:lnTo>
                  <a:pt x="99579" y="68281"/>
                </a:lnTo>
                <a:lnTo>
                  <a:pt x="100058" y="60906"/>
                </a:lnTo>
                <a:lnTo>
                  <a:pt x="102552" y="55017"/>
                </a:lnTo>
                <a:lnTo>
                  <a:pt x="111570" y="46210"/>
                </a:lnTo>
                <a:lnTo>
                  <a:pt x="117131" y="44008"/>
                </a:lnTo>
                <a:lnTo>
                  <a:pt x="151612" y="44008"/>
                </a:lnTo>
                <a:lnTo>
                  <a:pt x="151435" y="43769"/>
                </a:lnTo>
                <a:lnTo>
                  <a:pt x="145643" y="38721"/>
                </a:lnTo>
                <a:lnTo>
                  <a:pt x="139071" y="35115"/>
                </a:lnTo>
                <a:lnTo>
                  <a:pt x="131719" y="32951"/>
                </a:lnTo>
                <a:lnTo>
                  <a:pt x="123586" y="32230"/>
                </a:lnTo>
                <a:close/>
              </a:path>
              <a:path w="820419" h="120650">
                <a:moveTo>
                  <a:pt x="146873" y="91439"/>
                </a:moveTo>
                <a:lnTo>
                  <a:pt x="144685" y="97487"/>
                </a:lnTo>
                <a:lnTo>
                  <a:pt x="141725" y="101891"/>
                </a:lnTo>
                <a:lnTo>
                  <a:pt x="134256" y="107408"/>
                </a:lnTo>
                <a:lnTo>
                  <a:pt x="129748" y="108788"/>
                </a:lnTo>
                <a:lnTo>
                  <a:pt x="154852" y="108788"/>
                </a:lnTo>
                <a:lnTo>
                  <a:pt x="155063" y="108629"/>
                </a:lnTo>
                <a:lnTo>
                  <a:pt x="159418" y="101891"/>
                </a:lnTo>
                <a:lnTo>
                  <a:pt x="161759" y="93269"/>
                </a:lnTo>
                <a:lnTo>
                  <a:pt x="146873" y="91439"/>
                </a:lnTo>
                <a:close/>
              </a:path>
              <a:path w="820419" h="120650">
                <a:moveTo>
                  <a:pt x="151612" y="44008"/>
                </a:moveTo>
                <a:lnTo>
                  <a:pt x="131055" y="44008"/>
                </a:lnTo>
                <a:lnTo>
                  <a:pt x="137004" y="46767"/>
                </a:lnTo>
                <a:lnTo>
                  <a:pt x="141591" y="52285"/>
                </a:lnTo>
                <a:lnTo>
                  <a:pt x="144579" y="55839"/>
                </a:lnTo>
                <a:lnTo>
                  <a:pt x="146393" y="61171"/>
                </a:lnTo>
                <a:lnTo>
                  <a:pt x="147033" y="68281"/>
                </a:lnTo>
                <a:lnTo>
                  <a:pt x="161694" y="68281"/>
                </a:lnTo>
                <a:lnTo>
                  <a:pt x="161562" y="66361"/>
                </a:lnTo>
                <a:lnTo>
                  <a:pt x="159537" y="57656"/>
                </a:lnTo>
                <a:lnTo>
                  <a:pt x="156161" y="50126"/>
                </a:lnTo>
                <a:lnTo>
                  <a:pt x="151612" y="44008"/>
                </a:lnTo>
                <a:close/>
              </a:path>
              <a:path w="820419" h="120650">
                <a:moveTo>
                  <a:pt x="192490" y="34140"/>
                </a:moveTo>
                <a:lnTo>
                  <a:pt x="179526" y="34140"/>
                </a:lnTo>
                <a:lnTo>
                  <a:pt x="179526" y="118656"/>
                </a:lnTo>
                <a:lnTo>
                  <a:pt x="193932" y="118656"/>
                </a:lnTo>
                <a:lnTo>
                  <a:pt x="194012" y="61410"/>
                </a:lnTo>
                <a:lnTo>
                  <a:pt x="196158" y="54327"/>
                </a:lnTo>
                <a:lnTo>
                  <a:pt x="205068" y="46581"/>
                </a:lnTo>
                <a:lnTo>
                  <a:pt x="206229" y="46157"/>
                </a:lnTo>
                <a:lnTo>
                  <a:pt x="192490" y="46157"/>
                </a:lnTo>
                <a:lnTo>
                  <a:pt x="192490" y="34140"/>
                </a:lnTo>
                <a:close/>
              </a:path>
              <a:path w="820419" h="120650">
                <a:moveTo>
                  <a:pt x="245078" y="44645"/>
                </a:moveTo>
                <a:lnTo>
                  <a:pt x="220340" y="44645"/>
                </a:lnTo>
                <a:lnTo>
                  <a:pt x="223688" y="45507"/>
                </a:lnTo>
                <a:lnTo>
                  <a:pt x="229396" y="48956"/>
                </a:lnTo>
                <a:lnTo>
                  <a:pt x="231383" y="51263"/>
                </a:lnTo>
                <a:lnTo>
                  <a:pt x="233623" y="57046"/>
                </a:lnTo>
                <a:lnTo>
                  <a:pt x="234183" y="61410"/>
                </a:lnTo>
                <a:lnTo>
                  <a:pt x="234183" y="118656"/>
                </a:lnTo>
                <a:lnTo>
                  <a:pt x="248589" y="118656"/>
                </a:lnTo>
                <a:lnTo>
                  <a:pt x="248589" y="60057"/>
                </a:lnTo>
                <a:lnTo>
                  <a:pt x="248322" y="55415"/>
                </a:lnTo>
                <a:lnTo>
                  <a:pt x="246935" y="48677"/>
                </a:lnTo>
                <a:lnTo>
                  <a:pt x="245440" y="45149"/>
                </a:lnTo>
                <a:lnTo>
                  <a:pt x="245078" y="44645"/>
                </a:lnTo>
                <a:close/>
              </a:path>
              <a:path w="820419" h="120650">
                <a:moveTo>
                  <a:pt x="224661" y="32230"/>
                </a:moveTo>
                <a:lnTo>
                  <a:pt x="219539" y="32230"/>
                </a:lnTo>
                <a:lnTo>
                  <a:pt x="211216" y="33100"/>
                </a:lnTo>
                <a:lnTo>
                  <a:pt x="203934" y="35712"/>
                </a:lnTo>
                <a:lnTo>
                  <a:pt x="197692" y="40064"/>
                </a:lnTo>
                <a:lnTo>
                  <a:pt x="192490" y="46157"/>
                </a:lnTo>
                <a:lnTo>
                  <a:pt x="206229" y="46157"/>
                </a:lnTo>
                <a:lnTo>
                  <a:pt x="210363" y="44645"/>
                </a:lnTo>
                <a:lnTo>
                  <a:pt x="245078" y="44645"/>
                </a:lnTo>
                <a:lnTo>
                  <a:pt x="241173" y="39207"/>
                </a:lnTo>
                <a:lnTo>
                  <a:pt x="237959" y="36806"/>
                </a:lnTo>
                <a:lnTo>
                  <a:pt x="229368" y="33145"/>
                </a:lnTo>
                <a:lnTo>
                  <a:pt x="224661" y="32230"/>
                </a:lnTo>
                <a:close/>
              </a:path>
              <a:path w="820419" h="120650">
                <a:moveTo>
                  <a:pt x="306210" y="32230"/>
                </a:moveTo>
                <a:lnTo>
                  <a:pt x="294099" y="32230"/>
                </a:lnTo>
                <a:lnTo>
                  <a:pt x="287777" y="34060"/>
                </a:lnTo>
                <a:lnTo>
                  <a:pt x="276466" y="41382"/>
                </a:lnTo>
                <a:lnTo>
                  <a:pt x="272226" y="46648"/>
                </a:lnTo>
                <a:lnTo>
                  <a:pt x="266571" y="60389"/>
                </a:lnTo>
                <a:lnTo>
                  <a:pt x="265157" y="68042"/>
                </a:lnTo>
                <a:lnTo>
                  <a:pt x="265157" y="85125"/>
                </a:lnTo>
                <a:lnTo>
                  <a:pt x="288724" y="118709"/>
                </a:lnTo>
                <a:lnTo>
                  <a:pt x="294953" y="120566"/>
                </a:lnTo>
                <a:lnTo>
                  <a:pt x="301728" y="120566"/>
                </a:lnTo>
                <a:lnTo>
                  <a:pt x="309096" y="119780"/>
                </a:lnTo>
                <a:lnTo>
                  <a:pt x="315513" y="117422"/>
                </a:lnTo>
                <a:lnTo>
                  <a:pt x="320980" y="113493"/>
                </a:lnTo>
                <a:lnTo>
                  <a:pt x="324843" y="108788"/>
                </a:lnTo>
                <a:lnTo>
                  <a:pt x="296846" y="108788"/>
                </a:lnTo>
                <a:lnTo>
                  <a:pt x="291421" y="106095"/>
                </a:lnTo>
                <a:lnTo>
                  <a:pt x="282255" y="95391"/>
                </a:lnTo>
                <a:lnTo>
                  <a:pt x="279961" y="87301"/>
                </a:lnTo>
                <a:lnTo>
                  <a:pt x="279961" y="76478"/>
                </a:lnTo>
                <a:lnTo>
                  <a:pt x="296046" y="44088"/>
                </a:lnTo>
                <a:lnTo>
                  <a:pt x="338860" y="44088"/>
                </a:lnTo>
                <a:lnTo>
                  <a:pt x="338860" y="43849"/>
                </a:lnTo>
                <a:lnTo>
                  <a:pt x="324536" y="43849"/>
                </a:lnTo>
                <a:lnTo>
                  <a:pt x="322028" y="40400"/>
                </a:lnTo>
                <a:lnTo>
                  <a:pt x="318774" y="37602"/>
                </a:lnTo>
                <a:lnTo>
                  <a:pt x="310770" y="33304"/>
                </a:lnTo>
                <a:lnTo>
                  <a:pt x="306210" y="32230"/>
                </a:lnTo>
                <a:close/>
              </a:path>
              <a:path w="820419" h="120650">
                <a:moveTo>
                  <a:pt x="338860" y="107992"/>
                </a:moveTo>
                <a:lnTo>
                  <a:pt x="325496" y="107992"/>
                </a:lnTo>
                <a:lnTo>
                  <a:pt x="325496" y="118656"/>
                </a:lnTo>
                <a:lnTo>
                  <a:pt x="338860" y="118656"/>
                </a:lnTo>
                <a:lnTo>
                  <a:pt x="338860" y="107992"/>
                </a:lnTo>
                <a:close/>
              </a:path>
              <a:path w="820419" h="120650">
                <a:moveTo>
                  <a:pt x="338860" y="44088"/>
                </a:moveTo>
                <a:lnTo>
                  <a:pt x="309010" y="44088"/>
                </a:lnTo>
                <a:lnTo>
                  <a:pt x="314532" y="46794"/>
                </a:lnTo>
                <a:lnTo>
                  <a:pt x="319014" y="52205"/>
                </a:lnTo>
                <a:lnTo>
                  <a:pt x="325736" y="88176"/>
                </a:lnTo>
                <a:lnTo>
                  <a:pt x="323535" y="95989"/>
                </a:lnTo>
                <a:lnTo>
                  <a:pt x="314733" y="106228"/>
                </a:lnTo>
                <a:lnTo>
                  <a:pt x="309384" y="108788"/>
                </a:lnTo>
                <a:lnTo>
                  <a:pt x="324843" y="108788"/>
                </a:lnTo>
                <a:lnTo>
                  <a:pt x="325496" y="107992"/>
                </a:lnTo>
                <a:lnTo>
                  <a:pt x="338860" y="107992"/>
                </a:lnTo>
                <a:lnTo>
                  <a:pt x="338860" y="44088"/>
                </a:lnTo>
                <a:close/>
              </a:path>
              <a:path w="820419" h="120650">
                <a:moveTo>
                  <a:pt x="338860" y="1989"/>
                </a:moveTo>
                <a:lnTo>
                  <a:pt x="324536" y="1989"/>
                </a:lnTo>
                <a:lnTo>
                  <a:pt x="324536" y="43849"/>
                </a:lnTo>
                <a:lnTo>
                  <a:pt x="338860" y="43849"/>
                </a:lnTo>
                <a:lnTo>
                  <a:pt x="338860" y="1989"/>
                </a:lnTo>
                <a:close/>
              </a:path>
              <a:path w="820419" h="120650">
                <a:moveTo>
                  <a:pt x="433369" y="108072"/>
                </a:moveTo>
                <a:lnTo>
                  <a:pt x="419890" y="108072"/>
                </a:lnTo>
                <a:lnTo>
                  <a:pt x="424577" y="113538"/>
                </a:lnTo>
                <a:lnTo>
                  <a:pt x="430073" y="117442"/>
                </a:lnTo>
                <a:lnTo>
                  <a:pt x="436380" y="119785"/>
                </a:lnTo>
                <a:lnTo>
                  <a:pt x="443497" y="120566"/>
                </a:lnTo>
                <a:lnTo>
                  <a:pt x="450790" y="119825"/>
                </a:lnTo>
                <a:lnTo>
                  <a:pt x="457542" y="117602"/>
                </a:lnTo>
                <a:lnTo>
                  <a:pt x="463755" y="113896"/>
                </a:lnTo>
                <a:lnTo>
                  <a:pt x="469339" y="108788"/>
                </a:lnTo>
                <a:lnTo>
                  <a:pt x="434561" y="108788"/>
                </a:lnTo>
                <a:lnTo>
                  <a:pt x="433369" y="108072"/>
                </a:lnTo>
                <a:close/>
              </a:path>
              <a:path w="820419" h="120650">
                <a:moveTo>
                  <a:pt x="420930" y="1989"/>
                </a:moveTo>
                <a:lnTo>
                  <a:pt x="406526" y="1989"/>
                </a:lnTo>
                <a:lnTo>
                  <a:pt x="406526" y="118656"/>
                </a:lnTo>
                <a:lnTo>
                  <a:pt x="419890" y="118656"/>
                </a:lnTo>
                <a:lnTo>
                  <a:pt x="419890" y="108072"/>
                </a:lnTo>
                <a:lnTo>
                  <a:pt x="433369" y="108072"/>
                </a:lnTo>
                <a:lnTo>
                  <a:pt x="428426" y="105101"/>
                </a:lnTo>
                <a:lnTo>
                  <a:pt x="421117" y="93216"/>
                </a:lnTo>
                <a:lnTo>
                  <a:pt x="419730" y="85895"/>
                </a:lnTo>
                <a:lnTo>
                  <a:pt x="419784" y="65283"/>
                </a:lnTo>
                <a:lnTo>
                  <a:pt x="422024" y="57604"/>
                </a:lnTo>
                <a:lnTo>
                  <a:pt x="431201" y="46727"/>
                </a:lnTo>
                <a:lnTo>
                  <a:pt x="436641" y="44008"/>
                </a:lnTo>
                <a:lnTo>
                  <a:pt x="470428" y="44008"/>
                </a:lnTo>
                <a:lnTo>
                  <a:pt x="470112" y="43610"/>
                </a:lnTo>
                <a:lnTo>
                  <a:pt x="420930" y="43610"/>
                </a:lnTo>
                <a:lnTo>
                  <a:pt x="420930" y="1989"/>
                </a:lnTo>
                <a:close/>
              </a:path>
              <a:path w="820419" h="120650">
                <a:moveTo>
                  <a:pt x="470428" y="44008"/>
                </a:moveTo>
                <a:lnTo>
                  <a:pt x="449179" y="44008"/>
                </a:lnTo>
                <a:lnTo>
                  <a:pt x="454501" y="46634"/>
                </a:lnTo>
                <a:lnTo>
                  <a:pt x="463304" y="57139"/>
                </a:lnTo>
                <a:lnTo>
                  <a:pt x="465505" y="65283"/>
                </a:lnTo>
                <a:lnTo>
                  <a:pt x="465505" y="87089"/>
                </a:lnTo>
                <a:lnTo>
                  <a:pt x="463211" y="95193"/>
                </a:lnTo>
                <a:lnTo>
                  <a:pt x="454035" y="106069"/>
                </a:lnTo>
                <a:lnTo>
                  <a:pt x="448593" y="108788"/>
                </a:lnTo>
                <a:lnTo>
                  <a:pt x="469339" y="108788"/>
                </a:lnTo>
                <a:lnTo>
                  <a:pt x="480229" y="69023"/>
                </a:lnTo>
                <a:lnTo>
                  <a:pt x="479377" y="63294"/>
                </a:lnTo>
                <a:lnTo>
                  <a:pt x="475962" y="52576"/>
                </a:lnTo>
                <a:lnTo>
                  <a:pt x="473601" y="48001"/>
                </a:lnTo>
                <a:lnTo>
                  <a:pt x="470428" y="44008"/>
                </a:lnTo>
                <a:close/>
              </a:path>
              <a:path w="820419" h="120650">
                <a:moveTo>
                  <a:pt x="449447" y="32230"/>
                </a:moveTo>
                <a:lnTo>
                  <a:pt x="444218" y="32230"/>
                </a:lnTo>
                <a:lnTo>
                  <a:pt x="437451" y="32941"/>
                </a:lnTo>
                <a:lnTo>
                  <a:pt x="431314" y="35075"/>
                </a:lnTo>
                <a:lnTo>
                  <a:pt x="425807" y="38631"/>
                </a:lnTo>
                <a:lnTo>
                  <a:pt x="420930" y="43610"/>
                </a:lnTo>
                <a:lnTo>
                  <a:pt x="470112" y="43610"/>
                </a:lnTo>
                <a:lnTo>
                  <a:pt x="467571" y="40414"/>
                </a:lnTo>
                <a:lnTo>
                  <a:pt x="463730" y="37469"/>
                </a:lnTo>
                <a:lnTo>
                  <a:pt x="454395" y="33278"/>
                </a:lnTo>
                <a:lnTo>
                  <a:pt x="449447" y="32230"/>
                </a:lnTo>
                <a:close/>
              </a:path>
              <a:path w="820419" h="120650">
                <a:moveTo>
                  <a:pt x="511522" y="34140"/>
                </a:moveTo>
                <a:lnTo>
                  <a:pt x="497118" y="34140"/>
                </a:lnTo>
                <a:lnTo>
                  <a:pt x="497179" y="93535"/>
                </a:lnTo>
                <a:lnTo>
                  <a:pt x="521152" y="120566"/>
                </a:lnTo>
                <a:lnTo>
                  <a:pt x="526166" y="120566"/>
                </a:lnTo>
                <a:lnTo>
                  <a:pt x="534244" y="119671"/>
                </a:lnTo>
                <a:lnTo>
                  <a:pt x="541431" y="116985"/>
                </a:lnTo>
                <a:lnTo>
                  <a:pt x="547729" y="112508"/>
                </a:lnTo>
                <a:lnTo>
                  <a:pt x="551419" y="108231"/>
                </a:lnTo>
                <a:lnTo>
                  <a:pt x="524726" y="108231"/>
                </a:lnTo>
                <a:lnTo>
                  <a:pt x="521099" y="107157"/>
                </a:lnTo>
                <a:lnTo>
                  <a:pt x="511522" y="88494"/>
                </a:lnTo>
                <a:lnTo>
                  <a:pt x="511522" y="34140"/>
                </a:lnTo>
                <a:close/>
              </a:path>
              <a:path w="820419" h="120650">
                <a:moveTo>
                  <a:pt x="566020" y="106241"/>
                </a:moveTo>
                <a:lnTo>
                  <a:pt x="553136" y="106241"/>
                </a:lnTo>
                <a:lnTo>
                  <a:pt x="553136" y="118656"/>
                </a:lnTo>
                <a:lnTo>
                  <a:pt x="566020" y="118656"/>
                </a:lnTo>
                <a:lnTo>
                  <a:pt x="566020" y="106241"/>
                </a:lnTo>
                <a:close/>
              </a:path>
              <a:path w="820419" h="120650">
                <a:moveTo>
                  <a:pt x="566020" y="34140"/>
                </a:moveTo>
                <a:lnTo>
                  <a:pt x="551614" y="34140"/>
                </a:lnTo>
                <a:lnTo>
                  <a:pt x="551614" y="86638"/>
                </a:lnTo>
                <a:lnTo>
                  <a:pt x="550828" y="92142"/>
                </a:lnTo>
                <a:lnTo>
                  <a:pt x="547680" y="99729"/>
                </a:lnTo>
                <a:lnTo>
                  <a:pt x="544999" y="102726"/>
                </a:lnTo>
                <a:lnTo>
                  <a:pt x="537423" y="107130"/>
                </a:lnTo>
                <a:lnTo>
                  <a:pt x="533368" y="108231"/>
                </a:lnTo>
                <a:lnTo>
                  <a:pt x="551419" y="108231"/>
                </a:lnTo>
                <a:lnTo>
                  <a:pt x="553136" y="106241"/>
                </a:lnTo>
                <a:lnTo>
                  <a:pt x="566020" y="106241"/>
                </a:lnTo>
                <a:lnTo>
                  <a:pt x="566020" y="34140"/>
                </a:lnTo>
                <a:close/>
              </a:path>
              <a:path w="820419" h="120650">
                <a:moveTo>
                  <a:pt x="606035" y="45282"/>
                </a:moveTo>
                <a:lnTo>
                  <a:pt x="591711" y="45282"/>
                </a:lnTo>
                <a:lnTo>
                  <a:pt x="591711" y="118656"/>
                </a:lnTo>
                <a:lnTo>
                  <a:pt x="606035" y="118656"/>
                </a:lnTo>
                <a:lnTo>
                  <a:pt x="606035" y="45282"/>
                </a:lnTo>
                <a:close/>
              </a:path>
              <a:path w="820419" h="120650">
                <a:moveTo>
                  <a:pt x="653425" y="45282"/>
                </a:moveTo>
                <a:lnTo>
                  <a:pt x="639101" y="45282"/>
                </a:lnTo>
                <a:lnTo>
                  <a:pt x="639101" y="118656"/>
                </a:lnTo>
                <a:lnTo>
                  <a:pt x="653425" y="118656"/>
                </a:lnTo>
                <a:lnTo>
                  <a:pt x="653425" y="45282"/>
                </a:lnTo>
                <a:close/>
              </a:path>
              <a:path w="820419" h="120650">
                <a:moveTo>
                  <a:pt x="622601" y="34140"/>
                </a:moveTo>
                <a:lnTo>
                  <a:pt x="578987" y="34140"/>
                </a:lnTo>
                <a:lnTo>
                  <a:pt x="578987" y="45282"/>
                </a:lnTo>
                <a:lnTo>
                  <a:pt x="622601" y="45282"/>
                </a:lnTo>
                <a:lnTo>
                  <a:pt x="622601" y="34140"/>
                </a:lnTo>
                <a:close/>
              </a:path>
              <a:path w="820419" h="120650">
                <a:moveTo>
                  <a:pt x="669991" y="34140"/>
                </a:moveTo>
                <a:lnTo>
                  <a:pt x="626377" y="34140"/>
                </a:lnTo>
                <a:lnTo>
                  <a:pt x="626377" y="45282"/>
                </a:lnTo>
                <a:lnTo>
                  <a:pt x="669991" y="45282"/>
                </a:lnTo>
                <a:lnTo>
                  <a:pt x="669991" y="34140"/>
                </a:lnTo>
                <a:close/>
              </a:path>
              <a:path w="820419" h="120650">
                <a:moveTo>
                  <a:pt x="619293" y="0"/>
                </a:moveTo>
                <a:lnTo>
                  <a:pt x="608942" y="0"/>
                </a:lnTo>
                <a:lnTo>
                  <a:pt x="604049" y="1153"/>
                </a:lnTo>
                <a:lnTo>
                  <a:pt x="597059" y="5769"/>
                </a:lnTo>
                <a:lnTo>
                  <a:pt x="594619" y="8780"/>
                </a:lnTo>
                <a:lnTo>
                  <a:pt x="592218" y="15253"/>
                </a:lnTo>
                <a:lnTo>
                  <a:pt x="591711" y="19471"/>
                </a:lnTo>
                <a:lnTo>
                  <a:pt x="591711" y="34140"/>
                </a:lnTo>
                <a:lnTo>
                  <a:pt x="606035" y="34140"/>
                </a:lnTo>
                <a:lnTo>
                  <a:pt x="606035" y="21248"/>
                </a:lnTo>
                <a:lnTo>
                  <a:pt x="606942" y="17773"/>
                </a:lnTo>
                <a:lnTo>
                  <a:pt x="610570" y="14059"/>
                </a:lnTo>
                <a:lnTo>
                  <a:pt x="613664" y="13131"/>
                </a:lnTo>
                <a:lnTo>
                  <a:pt x="626659" y="13131"/>
                </a:lnTo>
                <a:lnTo>
                  <a:pt x="628683" y="1432"/>
                </a:lnTo>
                <a:lnTo>
                  <a:pt x="623773" y="477"/>
                </a:lnTo>
                <a:lnTo>
                  <a:pt x="619293" y="0"/>
                </a:lnTo>
                <a:close/>
              </a:path>
              <a:path w="820419" h="120650">
                <a:moveTo>
                  <a:pt x="666683" y="0"/>
                </a:moveTo>
                <a:lnTo>
                  <a:pt x="656334" y="0"/>
                </a:lnTo>
                <a:lnTo>
                  <a:pt x="651438" y="1153"/>
                </a:lnTo>
                <a:lnTo>
                  <a:pt x="644449" y="5769"/>
                </a:lnTo>
                <a:lnTo>
                  <a:pt x="642008" y="8780"/>
                </a:lnTo>
                <a:lnTo>
                  <a:pt x="639608" y="15253"/>
                </a:lnTo>
                <a:lnTo>
                  <a:pt x="639101" y="19471"/>
                </a:lnTo>
                <a:lnTo>
                  <a:pt x="639101" y="34140"/>
                </a:lnTo>
                <a:lnTo>
                  <a:pt x="653425" y="34140"/>
                </a:lnTo>
                <a:lnTo>
                  <a:pt x="653425" y="21248"/>
                </a:lnTo>
                <a:lnTo>
                  <a:pt x="654332" y="17773"/>
                </a:lnTo>
                <a:lnTo>
                  <a:pt x="657960" y="14059"/>
                </a:lnTo>
                <a:lnTo>
                  <a:pt x="661054" y="13131"/>
                </a:lnTo>
                <a:lnTo>
                  <a:pt x="674049" y="13131"/>
                </a:lnTo>
                <a:lnTo>
                  <a:pt x="676072" y="1432"/>
                </a:lnTo>
                <a:lnTo>
                  <a:pt x="671165" y="477"/>
                </a:lnTo>
                <a:lnTo>
                  <a:pt x="666683" y="0"/>
                </a:lnTo>
                <a:close/>
              </a:path>
              <a:path w="820419" h="120650">
                <a:moveTo>
                  <a:pt x="626659" y="13131"/>
                </a:moveTo>
                <a:lnTo>
                  <a:pt x="620706" y="13131"/>
                </a:lnTo>
                <a:lnTo>
                  <a:pt x="623535" y="13396"/>
                </a:lnTo>
                <a:lnTo>
                  <a:pt x="626522" y="13926"/>
                </a:lnTo>
                <a:lnTo>
                  <a:pt x="626659" y="13131"/>
                </a:lnTo>
                <a:close/>
              </a:path>
              <a:path w="820419" h="120650">
                <a:moveTo>
                  <a:pt x="674049" y="13131"/>
                </a:moveTo>
                <a:lnTo>
                  <a:pt x="668096" y="13131"/>
                </a:lnTo>
                <a:lnTo>
                  <a:pt x="670925" y="13396"/>
                </a:lnTo>
                <a:lnTo>
                  <a:pt x="673912" y="13926"/>
                </a:lnTo>
                <a:lnTo>
                  <a:pt x="674049" y="13131"/>
                </a:lnTo>
                <a:close/>
              </a:path>
              <a:path w="820419" h="120650">
                <a:moveTo>
                  <a:pt x="717941" y="32230"/>
                </a:moveTo>
                <a:lnTo>
                  <a:pt x="684461" y="50494"/>
                </a:lnTo>
                <a:lnTo>
                  <a:pt x="678309" y="76239"/>
                </a:lnTo>
                <a:lnTo>
                  <a:pt x="678336" y="78361"/>
                </a:lnTo>
                <a:lnTo>
                  <a:pt x="695116" y="114142"/>
                </a:lnTo>
                <a:lnTo>
                  <a:pt x="718741" y="120566"/>
                </a:lnTo>
                <a:lnTo>
                  <a:pt x="728612" y="120566"/>
                </a:lnTo>
                <a:lnTo>
                  <a:pt x="736721" y="118179"/>
                </a:lnTo>
                <a:lnTo>
                  <a:pt x="749206" y="108788"/>
                </a:lnTo>
                <a:lnTo>
                  <a:pt x="711726" y="108788"/>
                </a:lnTo>
                <a:lnTo>
                  <a:pt x="705804" y="106321"/>
                </a:lnTo>
                <a:lnTo>
                  <a:pt x="696308" y="96453"/>
                </a:lnTo>
                <a:lnTo>
                  <a:pt x="693667" y="89343"/>
                </a:lnTo>
                <a:lnTo>
                  <a:pt x="693134" y="80059"/>
                </a:lnTo>
                <a:lnTo>
                  <a:pt x="756514" y="80059"/>
                </a:lnTo>
                <a:lnTo>
                  <a:pt x="756594" y="76239"/>
                </a:lnTo>
                <a:lnTo>
                  <a:pt x="756050" y="68281"/>
                </a:lnTo>
                <a:lnTo>
                  <a:pt x="693934" y="68281"/>
                </a:lnTo>
                <a:lnTo>
                  <a:pt x="694413" y="60906"/>
                </a:lnTo>
                <a:lnTo>
                  <a:pt x="696908" y="55017"/>
                </a:lnTo>
                <a:lnTo>
                  <a:pt x="705925" y="46210"/>
                </a:lnTo>
                <a:lnTo>
                  <a:pt x="711486" y="44008"/>
                </a:lnTo>
                <a:lnTo>
                  <a:pt x="745967" y="44008"/>
                </a:lnTo>
                <a:lnTo>
                  <a:pt x="745790" y="43770"/>
                </a:lnTo>
                <a:lnTo>
                  <a:pt x="739998" y="38721"/>
                </a:lnTo>
                <a:lnTo>
                  <a:pt x="733426" y="35115"/>
                </a:lnTo>
                <a:lnTo>
                  <a:pt x="726074" y="32951"/>
                </a:lnTo>
                <a:lnTo>
                  <a:pt x="717941" y="32230"/>
                </a:lnTo>
                <a:close/>
              </a:path>
              <a:path w="820419" h="120650">
                <a:moveTo>
                  <a:pt x="741228" y="91439"/>
                </a:moveTo>
                <a:lnTo>
                  <a:pt x="739041" y="97487"/>
                </a:lnTo>
                <a:lnTo>
                  <a:pt x="736081" y="101891"/>
                </a:lnTo>
                <a:lnTo>
                  <a:pt x="728612" y="107408"/>
                </a:lnTo>
                <a:lnTo>
                  <a:pt x="724103" y="108788"/>
                </a:lnTo>
                <a:lnTo>
                  <a:pt x="749206" y="108788"/>
                </a:lnTo>
                <a:lnTo>
                  <a:pt x="749418" y="108629"/>
                </a:lnTo>
                <a:lnTo>
                  <a:pt x="753773" y="101891"/>
                </a:lnTo>
                <a:lnTo>
                  <a:pt x="756114" y="93269"/>
                </a:lnTo>
                <a:lnTo>
                  <a:pt x="741228" y="91439"/>
                </a:lnTo>
                <a:close/>
              </a:path>
              <a:path w="820419" h="120650">
                <a:moveTo>
                  <a:pt x="745967" y="44008"/>
                </a:moveTo>
                <a:lnTo>
                  <a:pt x="725410" y="44008"/>
                </a:lnTo>
                <a:lnTo>
                  <a:pt x="731359" y="46767"/>
                </a:lnTo>
                <a:lnTo>
                  <a:pt x="735947" y="52285"/>
                </a:lnTo>
                <a:lnTo>
                  <a:pt x="738934" y="55839"/>
                </a:lnTo>
                <a:lnTo>
                  <a:pt x="740749" y="61171"/>
                </a:lnTo>
                <a:lnTo>
                  <a:pt x="741389" y="68281"/>
                </a:lnTo>
                <a:lnTo>
                  <a:pt x="756050" y="68281"/>
                </a:lnTo>
                <a:lnTo>
                  <a:pt x="755918" y="66361"/>
                </a:lnTo>
                <a:lnTo>
                  <a:pt x="753893" y="57657"/>
                </a:lnTo>
                <a:lnTo>
                  <a:pt x="750516" y="50126"/>
                </a:lnTo>
                <a:lnTo>
                  <a:pt x="745967" y="44008"/>
                </a:lnTo>
                <a:close/>
              </a:path>
              <a:path w="820419" h="120650">
                <a:moveTo>
                  <a:pt x="786686" y="34140"/>
                </a:moveTo>
                <a:lnTo>
                  <a:pt x="773722" y="34140"/>
                </a:lnTo>
                <a:lnTo>
                  <a:pt x="773722" y="118656"/>
                </a:lnTo>
                <a:lnTo>
                  <a:pt x="788127" y="118656"/>
                </a:lnTo>
                <a:lnTo>
                  <a:pt x="788127" y="68360"/>
                </a:lnTo>
                <a:lnTo>
                  <a:pt x="788927" y="62790"/>
                </a:lnTo>
                <a:lnTo>
                  <a:pt x="791595" y="54354"/>
                </a:lnTo>
                <a:lnTo>
                  <a:pt x="793382" y="51741"/>
                </a:lnTo>
                <a:lnTo>
                  <a:pt x="798396" y="47974"/>
                </a:lnTo>
                <a:lnTo>
                  <a:pt x="801224" y="47032"/>
                </a:lnTo>
                <a:lnTo>
                  <a:pt x="816094" y="47032"/>
                </a:lnTo>
                <a:lnTo>
                  <a:pt x="786686" y="46953"/>
                </a:lnTo>
                <a:lnTo>
                  <a:pt x="786686" y="34140"/>
                </a:lnTo>
                <a:close/>
              </a:path>
              <a:path w="820419" h="120650">
                <a:moveTo>
                  <a:pt x="816094" y="47032"/>
                </a:moveTo>
                <a:lnTo>
                  <a:pt x="807893" y="47032"/>
                </a:lnTo>
                <a:lnTo>
                  <a:pt x="811415" y="48067"/>
                </a:lnTo>
                <a:lnTo>
                  <a:pt x="814935" y="50136"/>
                </a:lnTo>
                <a:lnTo>
                  <a:pt x="816094" y="47032"/>
                </a:lnTo>
                <a:close/>
              </a:path>
              <a:path w="820419" h="120650">
                <a:moveTo>
                  <a:pt x="809948" y="32230"/>
                </a:moveTo>
                <a:lnTo>
                  <a:pt x="801731" y="32230"/>
                </a:lnTo>
                <a:lnTo>
                  <a:pt x="798650" y="33185"/>
                </a:lnTo>
                <a:lnTo>
                  <a:pt x="793048" y="37005"/>
                </a:lnTo>
                <a:lnTo>
                  <a:pt x="789993" y="40958"/>
                </a:lnTo>
                <a:lnTo>
                  <a:pt x="786686" y="46953"/>
                </a:lnTo>
                <a:lnTo>
                  <a:pt x="816123" y="46953"/>
                </a:lnTo>
                <a:lnTo>
                  <a:pt x="819897" y="36846"/>
                </a:lnTo>
                <a:lnTo>
                  <a:pt x="814882" y="33769"/>
                </a:lnTo>
                <a:lnTo>
                  <a:pt x="809948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9560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9561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3833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3" y="408441"/>
                </a:lnTo>
                <a:lnTo>
                  <a:pt x="1147243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3834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4" y="408441"/>
                </a:lnTo>
                <a:lnTo>
                  <a:pt x="1147244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445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8475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2494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6513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0532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455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857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7258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2660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80628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4647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8866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42685" y="84358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2520" y="84064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0"/>
                </a:lnTo>
                <a:lnTo>
                  <a:pt x="0" y="139419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69204" y="8314114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60493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5" y="15757"/>
                </a:moveTo>
                <a:lnTo>
                  <a:pt x="38651" y="15757"/>
                </a:lnTo>
                <a:lnTo>
                  <a:pt x="38651" y="118656"/>
                </a:lnTo>
                <a:lnTo>
                  <a:pt x="54175" y="118656"/>
                </a:lnTo>
                <a:lnTo>
                  <a:pt x="54175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7" y="0"/>
                </a:moveTo>
                <a:lnTo>
                  <a:pt x="122485" y="15717"/>
                </a:lnTo>
                <a:lnTo>
                  <a:pt x="107000" y="59447"/>
                </a:lnTo>
                <a:lnTo>
                  <a:pt x="107387" y="67669"/>
                </a:lnTo>
                <a:lnTo>
                  <a:pt x="120824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5" y="105605"/>
                </a:lnTo>
                <a:lnTo>
                  <a:pt x="124095" y="73304"/>
                </a:lnTo>
                <a:lnTo>
                  <a:pt x="123004" y="51675"/>
                </a:lnTo>
                <a:lnTo>
                  <a:pt x="124232" y="44207"/>
                </a:lnTo>
                <a:lnTo>
                  <a:pt x="129139" y="29723"/>
                </a:lnTo>
                <a:lnTo>
                  <a:pt x="133394" y="23954"/>
                </a:lnTo>
                <a:lnTo>
                  <a:pt x="145506" y="15359"/>
                </a:lnTo>
                <a:lnTo>
                  <a:pt x="153041" y="13210"/>
                </a:lnTo>
                <a:lnTo>
                  <a:pt x="196842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2" y="2228"/>
                </a:lnTo>
                <a:lnTo>
                  <a:pt x="170830" y="557"/>
                </a:lnTo>
                <a:lnTo>
                  <a:pt x="162377" y="0"/>
                </a:lnTo>
                <a:close/>
              </a:path>
              <a:path w="320039" h="120650">
                <a:moveTo>
                  <a:pt x="195187" y="77751"/>
                </a:moveTo>
                <a:lnTo>
                  <a:pt x="193053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3" y="81651"/>
                </a:lnTo>
                <a:lnTo>
                  <a:pt x="195187" y="77751"/>
                </a:lnTo>
                <a:close/>
              </a:path>
              <a:path w="320039" h="120650">
                <a:moveTo>
                  <a:pt x="196842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7" y="29073"/>
                </a:lnTo>
                <a:lnTo>
                  <a:pt x="193427" y="37562"/>
                </a:lnTo>
                <a:lnTo>
                  <a:pt x="208711" y="33981"/>
                </a:lnTo>
                <a:lnTo>
                  <a:pt x="205896" y="26356"/>
                </a:lnTo>
                <a:lnTo>
                  <a:pt x="202170" y="19636"/>
                </a:lnTo>
                <a:lnTo>
                  <a:pt x="197533" y="13822"/>
                </a:lnTo>
                <a:lnTo>
                  <a:pt x="196842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7" y="1989"/>
                </a:lnTo>
                <a:lnTo>
                  <a:pt x="229957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2" y="71225"/>
                </a:lnTo>
                <a:lnTo>
                  <a:pt x="312634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48" y="15757"/>
                </a:lnTo>
                <a:lnTo>
                  <a:pt x="313570" y="14987"/>
                </a:lnTo>
                <a:lnTo>
                  <a:pt x="310437" y="11234"/>
                </a:lnTo>
                <a:lnTo>
                  <a:pt x="302647" y="5875"/>
                </a:lnTo>
                <a:lnTo>
                  <a:pt x="297818" y="4058"/>
                </a:lnTo>
                <a:lnTo>
                  <a:pt x="292056" y="3103"/>
                </a:lnTo>
                <a:lnTo>
                  <a:pt x="287949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48" y="15757"/>
                </a:moveTo>
                <a:lnTo>
                  <a:pt x="282534" y="15757"/>
                </a:lnTo>
                <a:lnTo>
                  <a:pt x="287362" y="16102"/>
                </a:lnTo>
                <a:lnTo>
                  <a:pt x="289976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0" y="27150"/>
                </a:lnTo>
                <a:lnTo>
                  <a:pt x="303500" y="31328"/>
                </a:lnTo>
                <a:lnTo>
                  <a:pt x="303500" y="42947"/>
                </a:lnTo>
                <a:lnTo>
                  <a:pt x="301393" y="48173"/>
                </a:lnTo>
                <a:lnTo>
                  <a:pt x="292964" y="55601"/>
                </a:lnTo>
                <a:lnTo>
                  <a:pt x="285842" y="57458"/>
                </a:lnTo>
                <a:lnTo>
                  <a:pt x="312634" y="57458"/>
                </a:lnTo>
                <a:lnTo>
                  <a:pt x="314149" y="55481"/>
                </a:lnTo>
                <a:lnTo>
                  <a:pt x="317125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19" y="24643"/>
                </a:lnTo>
                <a:lnTo>
                  <a:pt x="313948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5561" y="8796338"/>
            <a:ext cx="986155" cy="120650"/>
          </a:xfrm>
          <a:custGeom>
            <a:avLst/>
            <a:gdLst/>
            <a:ahLst/>
            <a:cxnLst/>
            <a:rect l="l" t="t" r="r" b="b"/>
            <a:pathLst>
              <a:path w="986154" h="120650">
                <a:moveTo>
                  <a:pt x="12964" y="34140"/>
                </a:moveTo>
                <a:lnTo>
                  <a:pt x="0" y="34140"/>
                </a:lnTo>
                <a:lnTo>
                  <a:pt x="0" y="118656"/>
                </a:lnTo>
                <a:lnTo>
                  <a:pt x="14404" y="118656"/>
                </a:lnTo>
                <a:lnTo>
                  <a:pt x="14404" y="68360"/>
                </a:lnTo>
                <a:lnTo>
                  <a:pt x="15205" y="62789"/>
                </a:lnTo>
                <a:lnTo>
                  <a:pt x="17872" y="54354"/>
                </a:lnTo>
                <a:lnTo>
                  <a:pt x="19659" y="51741"/>
                </a:lnTo>
                <a:lnTo>
                  <a:pt x="24674" y="47974"/>
                </a:lnTo>
                <a:lnTo>
                  <a:pt x="27503" y="47032"/>
                </a:lnTo>
                <a:lnTo>
                  <a:pt x="42372" y="47032"/>
                </a:lnTo>
                <a:lnTo>
                  <a:pt x="12964" y="46953"/>
                </a:lnTo>
                <a:lnTo>
                  <a:pt x="12964" y="34140"/>
                </a:lnTo>
                <a:close/>
              </a:path>
              <a:path w="986154" h="120650">
                <a:moveTo>
                  <a:pt x="42372" y="47032"/>
                </a:moveTo>
                <a:lnTo>
                  <a:pt x="34171" y="47032"/>
                </a:lnTo>
                <a:lnTo>
                  <a:pt x="37692" y="48067"/>
                </a:lnTo>
                <a:lnTo>
                  <a:pt x="41214" y="50136"/>
                </a:lnTo>
                <a:lnTo>
                  <a:pt x="42372" y="47032"/>
                </a:lnTo>
                <a:close/>
              </a:path>
              <a:path w="986154" h="120650">
                <a:moveTo>
                  <a:pt x="36225" y="32230"/>
                </a:moveTo>
                <a:lnTo>
                  <a:pt x="28008" y="32230"/>
                </a:lnTo>
                <a:lnTo>
                  <a:pt x="24928" y="33185"/>
                </a:lnTo>
                <a:lnTo>
                  <a:pt x="19325" y="37005"/>
                </a:lnTo>
                <a:lnTo>
                  <a:pt x="16271" y="40958"/>
                </a:lnTo>
                <a:lnTo>
                  <a:pt x="12964" y="46953"/>
                </a:lnTo>
                <a:lnTo>
                  <a:pt x="42402" y="46953"/>
                </a:lnTo>
                <a:lnTo>
                  <a:pt x="46174" y="36846"/>
                </a:lnTo>
                <a:lnTo>
                  <a:pt x="41160" y="33769"/>
                </a:lnTo>
                <a:lnTo>
                  <a:pt x="36225" y="32230"/>
                </a:lnTo>
                <a:close/>
              </a:path>
              <a:path w="986154" h="120650">
                <a:moveTo>
                  <a:pt x="90340" y="32230"/>
                </a:moveTo>
                <a:lnTo>
                  <a:pt x="56859" y="50494"/>
                </a:lnTo>
                <a:lnTo>
                  <a:pt x="50707" y="76239"/>
                </a:lnTo>
                <a:lnTo>
                  <a:pt x="50735" y="78361"/>
                </a:lnTo>
                <a:lnTo>
                  <a:pt x="67515" y="114142"/>
                </a:lnTo>
                <a:lnTo>
                  <a:pt x="91141" y="120566"/>
                </a:lnTo>
                <a:lnTo>
                  <a:pt x="101010" y="120566"/>
                </a:lnTo>
                <a:lnTo>
                  <a:pt x="109119" y="118178"/>
                </a:lnTo>
                <a:lnTo>
                  <a:pt x="121605" y="108788"/>
                </a:lnTo>
                <a:lnTo>
                  <a:pt x="84124" y="108788"/>
                </a:lnTo>
                <a:lnTo>
                  <a:pt x="78202" y="106321"/>
                </a:lnTo>
                <a:lnTo>
                  <a:pt x="68706" y="96453"/>
                </a:lnTo>
                <a:lnTo>
                  <a:pt x="66065" y="89343"/>
                </a:lnTo>
                <a:lnTo>
                  <a:pt x="65531" y="80059"/>
                </a:lnTo>
                <a:lnTo>
                  <a:pt x="128912" y="80059"/>
                </a:lnTo>
                <a:lnTo>
                  <a:pt x="128992" y="76239"/>
                </a:lnTo>
                <a:lnTo>
                  <a:pt x="128448" y="68281"/>
                </a:lnTo>
                <a:lnTo>
                  <a:pt x="66332" y="68281"/>
                </a:lnTo>
                <a:lnTo>
                  <a:pt x="66813" y="60906"/>
                </a:lnTo>
                <a:lnTo>
                  <a:pt x="69306" y="55017"/>
                </a:lnTo>
                <a:lnTo>
                  <a:pt x="78323" y="46210"/>
                </a:lnTo>
                <a:lnTo>
                  <a:pt x="83884" y="44008"/>
                </a:lnTo>
                <a:lnTo>
                  <a:pt x="118366" y="44008"/>
                </a:lnTo>
                <a:lnTo>
                  <a:pt x="118188" y="43769"/>
                </a:lnTo>
                <a:lnTo>
                  <a:pt x="112397" y="38721"/>
                </a:lnTo>
                <a:lnTo>
                  <a:pt x="105825" y="35115"/>
                </a:lnTo>
                <a:lnTo>
                  <a:pt x="98473" y="32951"/>
                </a:lnTo>
                <a:lnTo>
                  <a:pt x="90340" y="32230"/>
                </a:lnTo>
                <a:close/>
              </a:path>
              <a:path w="986154" h="120650">
                <a:moveTo>
                  <a:pt x="113628" y="91439"/>
                </a:moveTo>
                <a:lnTo>
                  <a:pt x="111441" y="97487"/>
                </a:lnTo>
                <a:lnTo>
                  <a:pt x="108479" y="101891"/>
                </a:lnTo>
                <a:lnTo>
                  <a:pt x="101010" y="107408"/>
                </a:lnTo>
                <a:lnTo>
                  <a:pt x="96502" y="108788"/>
                </a:lnTo>
                <a:lnTo>
                  <a:pt x="121605" y="108788"/>
                </a:lnTo>
                <a:lnTo>
                  <a:pt x="121817" y="108629"/>
                </a:lnTo>
                <a:lnTo>
                  <a:pt x="126172" y="101891"/>
                </a:lnTo>
                <a:lnTo>
                  <a:pt x="128512" y="93269"/>
                </a:lnTo>
                <a:lnTo>
                  <a:pt x="113628" y="91439"/>
                </a:lnTo>
                <a:close/>
              </a:path>
              <a:path w="986154" h="120650">
                <a:moveTo>
                  <a:pt x="118366" y="44008"/>
                </a:moveTo>
                <a:lnTo>
                  <a:pt x="97810" y="44008"/>
                </a:lnTo>
                <a:lnTo>
                  <a:pt x="103757" y="46767"/>
                </a:lnTo>
                <a:lnTo>
                  <a:pt x="108346" y="52285"/>
                </a:lnTo>
                <a:lnTo>
                  <a:pt x="111333" y="55839"/>
                </a:lnTo>
                <a:lnTo>
                  <a:pt x="113146" y="61171"/>
                </a:lnTo>
                <a:lnTo>
                  <a:pt x="113788" y="68281"/>
                </a:lnTo>
                <a:lnTo>
                  <a:pt x="128448" y="68281"/>
                </a:lnTo>
                <a:lnTo>
                  <a:pt x="128317" y="66361"/>
                </a:lnTo>
                <a:lnTo>
                  <a:pt x="126291" y="57656"/>
                </a:lnTo>
                <a:lnTo>
                  <a:pt x="122915" y="50126"/>
                </a:lnTo>
                <a:lnTo>
                  <a:pt x="118366" y="44008"/>
                </a:lnTo>
                <a:close/>
              </a:path>
              <a:path w="986154" h="120650">
                <a:moveTo>
                  <a:pt x="189842" y="32230"/>
                </a:moveTo>
                <a:lnTo>
                  <a:pt x="173302" y="32230"/>
                </a:lnTo>
                <a:lnTo>
                  <a:pt x="166540" y="33941"/>
                </a:lnTo>
                <a:lnTo>
                  <a:pt x="154110" y="40785"/>
                </a:lnTo>
                <a:lnTo>
                  <a:pt x="149481" y="45918"/>
                </a:lnTo>
                <a:lnTo>
                  <a:pt x="143399" y="59606"/>
                </a:lnTo>
                <a:lnTo>
                  <a:pt x="141879" y="67591"/>
                </a:lnTo>
                <a:lnTo>
                  <a:pt x="141879" y="76716"/>
                </a:lnTo>
                <a:lnTo>
                  <a:pt x="158212" y="114187"/>
                </a:lnTo>
                <a:lnTo>
                  <a:pt x="180531" y="120566"/>
                </a:lnTo>
                <a:lnTo>
                  <a:pt x="189815" y="120566"/>
                </a:lnTo>
                <a:lnTo>
                  <a:pt x="197643" y="117820"/>
                </a:lnTo>
                <a:lnTo>
                  <a:pt x="204019" y="112329"/>
                </a:lnTo>
                <a:lnTo>
                  <a:pt x="207415" y="108788"/>
                </a:lnTo>
                <a:lnTo>
                  <a:pt x="173329" y="108788"/>
                </a:lnTo>
                <a:lnTo>
                  <a:pt x="167620" y="106215"/>
                </a:lnTo>
                <a:lnTo>
                  <a:pt x="156684" y="76318"/>
                </a:lnTo>
                <a:lnTo>
                  <a:pt x="157110" y="68487"/>
                </a:lnTo>
                <a:lnTo>
                  <a:pt x="173916" y="44008"/>
                </a:lnTo>
                <a:lnTo>
                  <a:pt x="209225" y="44008"/>
                </a:lnTo>
                <a:lnTo>
                  <a:pt x="209127" y="43836"/>
                </a:lnTo>
                <a:lnTo>
                  <a:pt x="197391" y="34551"/>
                </a:lnTo>
                <a:lnTo>
                  <a:pt x="189842" y="32230"/>
                </a:lnTo>
                <a:close/>
              </a:path>
              <a:path w="986154" h="120650">
                <a:moveTo>
                  <a:pt x="201738" y="87699"/>
                </a:moveTo>
                <a:lnTo>
                  <a:pt x="200724" y="94861"/>
                </a:lnTo>
                <a:lnTo>
                  <a:pt x="198324" y="100166"/>
                </a:lnTo>
                <a:lnTo>
                  <a:pt x="190748" y="107064"/>
                </a:lnTo>
                <a:lnTo>
                  <a:pt x="186027" y="108788"/>
                </a:lnTo>
                <a:lnTo>
                  <a:pt x="207415" y="108788"/>
                </a:lnTo>
                <a:lnTo>
                  <a:pt x="208348" y="107815"/>
                </a:lnTo>
                <a:lnTo>
                  <a:pt x="211771" y="102511"/>
                </a:lnTo>
                <a:lnTo>
                  <a:pt x="214290" y="96415"/>
                </a:lnTo>
                <a:lnTo>
                  <a:pt x="215903" y="89529"/>
                </a:lnTo>
                <a:lnTo>
                  <a:pt x="201738" y="87699"/>
                </a:lnTo>
                <a:close/>
              </a:path>
              <a:path w="986154" h="120650">
                <a:moveTo>
                  <a:pt x="209225" y="44008"/>
                </a:moveTo>
                <a:lnTo>
                  <a:pt x="185973" y="44008"/>
                </a:lnTo>
                <a:lnTo>
                  <a:pt x="190068" y="45441"/>
                </a:lnTo>
                <a:lnTo>
                  <a:pt x="196843" y="51170"/>
                </a:lnTo>
                <a:lnTo>
                  <a:pt x="199204" y="55441"/>
                </a:lnTo>
                <a:lnTo>
                  <a:pt x="200538" y="61118"/>
                </a:lnTo>
                <a:lnTo>
                  <a:pt x="214542" y="58970"/>
                </a:lnTo>
                <a:lnTo>
                  <a:pt x="212888" y="50428"/>
                </a:lnTo>
                <a:lnTo>
                  <a:pt x="209225" y="44008"/>
                </a:lnTo>
                <a:close/>
              </a:path>
              <a:path w="986154" h="120650">
                <a:moveTo>
                  <a:pt x="264105" y="32230"/>
                </a:moveTo>
                <a:lnTo>
                  <a:pt x="230625" y="50494"/>
                </a:lnTo>
                <a:lnTo>
                  <a:pt x="224472" y="76239"/>
                </a:lnTo>
                <a:lnTo>
                  <a:pt x="224500" y="78361"/>
                </a:lnTo>
                <a:lnTo>
                  <a:pt x="241280" y="114142"/>
                </a:lnTo>
                <a:lnTo>
                  <a:pt x="264905" y="120566"/>
                </a:lnTo>
                <a:lnTo>
                  <a:pt x="274775" y="120566"/>
                </a:lnTo>
                <a:lnTo>
                  <a:pt x="282884" y="118179"/>
                </a:lnTo>
                <a:lnTo>
                  <a:pt x="295369" y="108788"/>
                </a:lnTo>
                <a:lnTo>
                  <a:pt x="257890" y="108788"/>
                </a:lnTo>
                <a:lnTo>
                  <a:pt x="251967" y="106321"/>
                </a:lnTo>
                <a:lnTo>
                  <a:pt x="242472" y="96453"/>
                </a:lnTo>
                <a:lnTo>
                  <a:pt x="239830" y="89343"/>
                </a:lnTo>
                <a:lnTo>
                  <a:pt x="239298" y="80059"/>
                </a:lnTo>
                <a:lnTo>
                  <a:pt x="302677" y="80059"/>
                </a:lnTo>
                <a:lnTo>
                  <a:pt x="302757" y="76239"/>
                </a:lnTo>
                <a:lnTo>
                  <a:pt x="302213" y="68281"/>
                </a:lnTo>
                <a:lnTo>
                  <a:pt x="240097" y="68281"/>
                </a:lnTo>
                <a:lnTo>
                  <a:pt x="240577" y="60906"/>
                </a:lnTo>
                <a:lnTo>
                  <a:pt x="243072" y="55017"/>
                </a:lnTo>
                <a:lnTo>
                  <a:pt x="252087" y="46210"/>
                </a:lnTo>
                <a:lnTo>
                  <a:pt x="257649" y="44008"/>
                </a:lnTo>
                <a:lnTo>
                  <a:pt x="292131" y="44008"/>
                </a:lnTo>
                <a:lnTo>
                  <a:pt x="291953" y="43769"/>
                </a:lnTo>
                <a:lnTo>
                  <a:pt x="286162" y="38721"/>
                </a:lnTo>
                <a:lnTo>
                  <a:pt x="279590" y="35115"/>
                </a:lnTo>
                <a:lnTo>
                  <a:pt x="272238" y="32951"/>
                </a:lnTo>
                <a:lnTo>
                  <a:pt x="264105" y="32230"/>
                </a:lnTo>
                <a:close/>
              </a:path>
              <a:path w="986154" h="120650">
                <a:moveTo>
                  <a:pt x="287392" y="91439"/>
                </a:moveTo>
                <a:lnTo>
                  <a:pt x="285206" y="97487"/>
                </a:lnTo>
                <a:lnTo>
                  <a:pt x="282244" y="101891"/>
                </a:lnTo>
                <a:lnTo>
                  <a:pt x="274775" y="107408"/>
                </a:lnTo>
                <a:lnTo>
                  <a:pt x="270267" y="108788"/>
                </a:lnTo>
                <a:lnTo>
                  <a:pt x="295369" y="108788"/>
                </a:lnTo>
                <a:lnTo>
                  <a:pt x="295581" y="108629"/>
                </a:lnTo>
                <a:lnTo>
                  <a:pt x="299936" y="101891"/>
                </a:lnTo>
                <a:lnTo>
                  <a:pt x="302277" y="93269"/>
                </a:lnTo>
                <a:lnTo>
                  <a:pt x="287392" y="91439"/>
                </a:lnTo>
                <a:close/>
              </a:path>
              <a:path w="986154" h="120650">
                <a:moveTo>
                  <a:pt x="292131" y="44008"/>
                </a:moveTo>
                <a:lnTo>
                  <a:pt x="271574" y="44008"/>
                </a:lnTo>
                <a:lnTo>
                  <a:pt x="277522" y="46767"/>
                </a:lnTo>
                <a:lnTo>
                  <a:pt x="282111" y="52285"/>
                </a:lnTo>
                <a:lnTo>
                  <a:pt x="285098" y="55839"/>
                </a:lnTo>
                <a:lnTo>
                  <a:pt x="286913" y="61171"/>
                </a:lnTo>
                <a:lnTo>
                  <a:pt x="287552" y="68281"/>
                </a:lnTo>
                <a:lnTo>
                  <a:pt x="302213" y="68281"/>
                </a:lnTo>
                <a:lnTo>
                  <a:pt x="302082" y="66361"/>
                </a:lnTo>
                <a:lnTo>
                  <a:pt x="300056" y="57656"/>
                </a:lnTo>
                <a:lnTo>
                  <a:pt x="296680" y="50126"/>
                </a:lnTo>
                <a:lnTo>
                  <a:pt x="292131" y="44008"/>
                </a:lnTo>
                <a:close/>
              </a:path>
              <a:path w="986154" h="120650">
                <a:moveTo>
                  <a:pt x="334530" y="1989"/>
                </a:moveTo>
                <a:lnTo>
                  <a:pt x="320125" y="1989"/>
                </a:lnTo>
                <a:lnTo>
                  <a:pt x="320125" y="18462"/>
                </a:lnTo>
                <a:lnTo>
                  <a:pt x="334530" y="18462"/>
                </a:lnTo>
                <a:lnTo>
                  <a:pt x="334530" y="1989"/>
                </a:lnTo>
                <a:close/>
              </a:path>
              <a:path w="986154" h="120650">
                <a:moveTo>
                  <a:pt x="334530" y="34140"/>
                </a:moveTo>
                <a:lnTo>
                  <a:pt x="320125" y="34140"/>
                </a:lnTo>
                <a:lnTo>
                  <a:pt x="320125" y="118656"/>
                </a:lnTo>
                <a:lnTo>
                  <a:pt x="334530" y="118656"/>
                </a:lnTo>
                <a:lnTo>
                  <a:pt x="334530" y="34140"/>
                </a:lnTo>
                <a:close/>
              </a:path>
              <a:path w="986154" h="120650">
                <a:moveTo>
                  <a:pt x="346866" y="34140"/>
                </a:moveTo>
                <a:lnTo>
                  <a:pt x="379196" y="118656"/>
                </a:lnTo>
                <a:lnTo>
                  <a:pt x="392640" y="118656"/>
                </a:lnTo>
                <a:lnTo>
                  <a:pt x="399062" y="101785"/>
                </a:lnTo>
                <a:lnTo>
                  <a:pt x="385758" y="101785"/>
                </a:lnTo>
                <a:lnTo>
                  <a:pt x="384103" y="95896"/>
                </a:lnTo>
                <a:lnTo>
                  <a:pt x="382291" y="90219"/>
                </a:lnTo>
                <a:lnTo>
                  <a:pt x="362071" y="34140"/>
                </a:lnTo>
                <a:lnTo>
                  <a:pt x="346866" y="34140"/>
                </a:lnTo>
                <a:close/>
              </a:path>
              <a:path w="986154" h="120650">
                <a:moveTo>
                  <a:pt x="424811" y="34140"/>
                </a:moveTo>
                <a:lnTo>
                  <a:pt x="410005" y="34140"/>
                </a:lnTo>
                <a:lnTo>
                  <a:pt x="388825" y="91970"/>
                </a:lnTo>
                <a:lnTo>
                  <a:pt x="387038" y="97328"/>
                </a:lnTo>
                <a:lnTo>
                  <a:pt x="385758" y="101785"/>
                </a:lnTo>
                <a:lnTo>
                  <a:pt x="399062" y="101785"/>
                </a:lnTo>
                <a:lnTo>
                  <a:pt x="424811" y="34140"/>
                </a:lnTo>
                <a:close/>
              </a:path>
              <a:path w="986154" h="120650">
                <a:moveTo>
                  <a:pt x="471437" y="32230"/>
                </a:moveTo>
                <a:lnTo>
                  <a:pt x="437958" y="50494"/>
                </a:lnTo>
                <a:lnTo>
                  <a:pt x="431806" y="76239"/>
                </a:lnTo>
                <a:lnTo>
                  <a:pt x="431834" y="78361"/>
                </a:lnTo>
                <a:lnTo>
                  <a:pt x="448614" y="114142"/>
                </a:lnTo>
                <a:lnTo>
                  <a:pt x="472239" y="120566"/>
                </a:lnTo>
                <a:lnTo>
                  <a:pt x="482108" y="120566"/>
                </a:lnTo>
                <a:lnTo>
                  <a:pt x="490218" y="118179"/>
                </a:lnTo>
                <a:lnTo>
                  <a:pt x="502704" y="108788"/>
                </a:lnTo>
                <a:lnTo>
                  <a:pt x="465223" y="108788"/>
                </a:lnTo>
                <a:lnTo>
                  <a:pt x="459301" y="106321"/>
                </a:lnTo>
                <a:lnTo>
                  <a:pt x="449806" y="96453"/>
                </a:lnTo>
                <a:lnTo>
                  <a:pt x="447164" y="89343"/>
                </a:lnTo>
                <a:lnTo>
                  <a:pt x="446631" y="80059"/>
                </a:lnTo>
                <a:lnTo>
                  <a:pt x="510011" y="80059"/>
                </a:lnTo>
                <a:lnTo>
                  <a:pt x="510090" y="76239"/>
                </a:lnTo>
                <a:lnTo>
                  <a:pt x="509546" y="68281"/>
                </a:lnTo>
                <a:lnTo>
                  <a:pt x="447431" y="68281"/>
                </a:lnTo>
                <a:lnTo>
                  <a:pt x="447911" y="60906"/>
                </a:lnTo>
                <a:lnTo>
                  <a:pt x="450405" y="55017"/>
                </a:lnTo>
                <a:lnTo>
                  <a:pt x="459421" y="46210"/>
                </a:lnTo>
                <a:lnTo>
                  <a:pt x="464982" y="44008"/>
                </a:lnTo>
                <a:lnTo>
                  <a:pt x="499465" y="44008"/>
                </a:lnTo>
                <a:lnTo>
                  <a:pt x="499287" y="43770"/>
                </a:lnTo>
                <a:lnTo>
                  <a:pt x="493496" y="38721"/>
                </a:lnTo>
                <a:lnTo>
                  <a:pt x="486924" y="35115"/>
                </a:lnTo>
                <a:lnTo>
                  <a:pt x="479571" y="32951"/>
                </a:lnTo>
                <a:lnTo>
                  <a:pt x="471437" y="32230"/>
                </a:lnTo>
                <a:close/>
              </a:path>
              <a:path w="986154" h="120650">
                <a:moveTo>
                  <a:pt x="494725" y="91439"/>
                </a:moveTo>
                <a:lnTo>
                  <a:pt x="492539" y="97487"/>
                </a:lnTo>
                <a:lnTo>
                  <a:pt x="489578" y="101891"/>
                </a:lnTo>
                <a:lnTo>
                  <a:pt x="482108" y="107408"/>
                </a:lnTo>
                <a:lnTo>
                  <a:pt x="477601" y="108788"/>
                </a:lnTo>
                <a:lnTo>
                  <a:pt x="502704" y="108788"/>
                </a:lnTo>
                <a:lnTo>
                  <a:pt x="502916" y="108629"/>
                </a:lnTo>
                <a:lnTo>
                  <a:pt x="507270" y="101891"/>
                </a:lnTo>
                <a:lnTo>
                  <a:pt x="509611" y="93269"/>
                </a:lnTo>
                <a:lnTo>
                  <a:pt x="494725" y="91439"/>
                </a:lnTo>
                <a:close/>
              </a:path>
              <a:path w="986154" h="120650">
                <a:moveTo>
                  <a:pt x="499465" y="44008"/>
                </a:moveTo>
                <a:lnTo>
                  <a:pt x="478908" y="44008"/>
                </a:lnTo>
                <a:lnTo>
                  <a:pt x="484856" y="46767"/>
                </a:lnTo>
                <a:lnTo>
                  <a:pt x="489445" y="52285"/>
                </a:lnTo>
                <a:lnTo>
                  <a:pt x="492432" y="55839"/>
                </a:lnTo>
                <a:lnTo>
                  <a:pt x="494245" y="61171"/>
                </a:lnTo>
                <a:lnTo>
                  <a:pt x="494885" y="68281"/>
                </a:lnTo>
                <a:lnTo>
                  <a:pt x="509546" y="68281"/>
                </a:lnTo>
                <a:lnTo>
                  <a:pt x="509415" y="66361"/>
                </a:lnTo>
                <a:lnTo>
                  <a:pt x="507389" y="57657"/>
                </a:lnTo>
                <a:lnTo>
                  <a:pt x="504014" y="50126"/>
                </a:lnTo>
                <a:lnTo>
                  <a:pt x="499465" y="44008"/>
                </a:lnTo>
                <a:close/>
              </a:path>
              <a:path w="986154" h="120650">
                <a:moveTo>
                  <a:pt x="599558" y="108072"/>
                </a:moveTo>
                <a:lnTo>
                  <a:pt x="586079" y="108072"/>
                </a:lnTo>
                <a:lnTo>
                  <a:pt x="590765" y="113538"/>
                </a:lnTo>
                <a:lnTo>
                  <a:pt x="596262" y="117442"/>
                </a:lnTo>
                <a:lnTo>
                  <a:pt x="602569" y="119785"/>
                </a:lnTo>
                <a:lnTo>
                  <a:pt x="609686" y="120566"/>
                </a:lnTo>
                <a:lnTo>
                  <a:pt x="616979" y="119825"/>
                </a:lnTo>
                <a:lnTo>
                  <a:pt x="623731" y="117602"/>
                </a:lnTo>
                <a:lnTo>
                  <a:pt x="629943" y="113896"/>
                </a:lnTo>
                <a:lnTo>
                  <a:pt x="635527" y="108788"/>
                </a:lnTo>
                <a:lnTo>
                  <a:pt x="600750" y="108788"/>
                </a:lnTo>
                <a:lnTo>
                  <a:pt x="599558" y="108072"/>
                </a:lnTo>
                <a:close/>
              </a:path>
              <a:path w="986154" h="120650">
                <a:moveTo>
                  <a:pt x="587119" y="1989"/>
                </a:moveTo>
                <a:lnTo>
                  <a:pt x="572715" y="1989"/>
                </a:lnTo>
                <a:lnTo>
                  <a:pt x="572715" y="118656"/>
                </a:lnTo>
                <a:lnTo>
                  <a:pt x="586079" y="118656"/>
                </a:lnTo>
                <a:lnTo>
                  <a:pt x="586079" y="108072"/>
                </a:lnTo>
                <a:lnTo>
                  <a:pt x="599558" y="108072"/>
                </a:lnTo>
                <a:lnTo>
                  <a:pt x="594615" y="105101"/>
                </a:lnTo>
                <a:lnTo>
                  <a:pt x="587306" y="93216"/>
                </a:lnTo>
                <a:lnTo>
                  <a:pt x="585919" y="85895"/>
                </a:lnTo>
                <a:lnTo>
                  <a:pt x="585973" y="65283"/>
                </a:lnTo>
                <a:lnTo>
                  <a:pt x="588213" y="57604"/>
                </a:lnTo>
                <a:lnTo>
                  <a:pt x="597390" y="46727"/>
                </a:lnTo>
                <a:lnTo>
                  <a:pt x="602830" y="44008"/>
                </a:lnTo>
                <a:lnTo>
                  <a:pt x="636617" y="44008"/>
                </a:lnTo>
                <a:lnTo>
                  <a:pt x="636301" y="43610"/>
                </a:lnTo>
                <a:lnTo>
                  <a:pt x="587119" y="43610"/>
                </a:lnTo>
                <a:lnTo>
                  <a:pt x="587119" y="1989"/>
                </a:lnTo>
                <a:close/>
              </a:path>
              <a:path w="986154" h="120650">
                <a:moveTo>
                  <a:pt x="636617" y="44008"/>
                </a:moveTo>
                <a:lnTo>
                  <a:pt x="615368" y="44008"/>
                </a:lnTo>
                <a:lnTo>
                  <a:pt x="620690" y="46635"/>
                </a:lnTo>
                <a:lnTo>
                  <a:pt x="629493" y="57139"/>
                </a:lnTo>
                <a:lnTo>
                  <a:pt x="631694" y="65283"/>
                </a:lnTo>
                <a:lnTo>
                  <a:pt x="631694" y="87089"/>
                </a:lnTo>
                <a:lnTo>
                  <a:pt x="629399" y="95193"/>
                </a:lnTo>
                <a:lnTo>
                  <a:pt x="620223" y="106069"/>
                </a:lnTo>
                <a:lnTo>
                  <a:pt x="614782" y="108788"/>
                </a:lnTo>
                <a:lnTo>
                  <a:pt x="635527" y="108788"/>
                </a:lnTo>
                <a:lnTo>
                  <a:pt x="646418" y="69023"/>
                </a:lnTo>
                <a:lnTo>
                  <a:pt x="645565" y="63294"/>
                </a:lnTo>
                <a:lnTo>
                  <a:pt x="642151" y="52576"/>
                </a:lnTo>
                <a:lnTo>
                  <a:pt x="639790" y="48001"/>
                </a:lnTo>
                <a:lnTo>
                  <a:pt x="636617" y="44008"/>
                </a:lnTo>
                <a:close/>
              </a:path>
              <a:path w="986154" h="120650">
                <a:moveTo>
                  <a:pt x="615635" y="32230"/>
                </a:moveTo>
                <a:lnTo>
                  <a:pt x="610407" y="32230"/>
                </a:lnTo>
                <a:lnTo>
                  <a:pt x="603640" y="32941"/>
                </a:lnTo>
                <a:lnTo>
                  <a:pt x="597503" y="35075"/>
                </a:lnTo>
                <a:lnTo>
                  <a:pt x="591996" y="38631"/>
                </a:lnTo>
                <a:lnTo>
                  <a:pt x="587119" y="43610"/>
                </a:lnTo>
                <a:lnTo>
                  <a:pt x="636301" y="43610"/>
                </a:lnTo>
                <a:lnTo>
                  <a:pt x="633760" y="40414"/>
                </a:lnTo>
                <a:lnTo>
                  <a:pt x="629919" y="37469"/>
                </a:lnTo>
                <a:lnTo>
                  <a:pt x="620584" y="33278"/>
                </a:lnTo>
                <a:lnTo>
                  <a:pt x="615635" y="32230"/>
                </a:lnTo>
                <a:close/>
              </a:path>
              <a:path w="986154" h="120650">
                <a:moveTo>
                  <a:pt x="677711" y="34140"/>
                </a:moveTo>
                <a:lnTo>
                  <a:pt x="663307" y="34140"/>
                </a:lnTo>
                <a:lnTo>
                  <a:pt x="663368" y="93535"/>
                </a:lnTo>
                <a:lnTo>
                  <a:pt x="687341" y="120566"/>
                </a:lnTo>
                <a:lnTo>
                  <a:pt x="692355" y="120566"/>
                </a:lnTo>
                <a:lnTo>
                  <a:pt x="700433" y="119671"/>
                </a:lnTo>
                <a:lnTo>
                  <a:pt x="707620" y="116985"/>
                </a:lnTo>
                <a:lnTo>
                  <a:pt x="713917" y="112508"/>
                </a:lnTo>
                <a:lnTo>
                  <a:pt x="717607" y="108231"/>
                </a:lnTo>
                <a:lnTo>
                  <a:pt x="690916" y="108231"/>
                </a:lnTo>
                <a:lnTo>
                  <a:pt x="687288" y="107157"/>
                </a:lnTo>
                <a:lnTo>
                  <a:pt x="677711" y="88494"/>
                </a:lnTo>
                <a:lnTo>
                  <a:pt x="677711" y="34140"/>
                </a:lnTo>
                <a:close/>
              </a:path>
              <a:path w="986154" h="120650">
                <a:moveTo>
                  <a:pt x="732208" y="106241"/>
                </a:moveTo>
                <a:lnTo>
                  <a:pt x="719324" y="106241"/>
                </a:lnTo>
                <a:lnTo>
                  <a:pt x="719324" y="118656"/>
                </a:lnTo>
                <a:lnTo>
                  <a:pt x="732208" y="118656"/>
                </a:lnTo>
                <a:lnTo>
                  <a:pt x="732208" y="106241"/>
                </a:lnTo>
                <a:close/>
              </a:path>
              <a:path w="986154" h="120650">
                <a:moveTo>
                  <a:pt x="732208" y="34140"/>
                </a:moveTo>
                <a:lnTo>
                  <a:pt x="717803" y="34140"/>
                </a:lnTo>
                <a:lnTo>
                  <a:pt x="717803" y="86638"/>
                </a:lnTo>
                <a:lnTo>
                  <a:pt x="717016" y="92142"/>
                </a:lnTo>
                <a:lnTo>
                  <a:pt x="713869" y="99729"/>
                </a:lnTo>
                <a:lnTo>
                  <a:pt x="711188" y="102726"/>
                </a:lnTo>
                <a:lnTo>
                  <a:pt x="703613" y="107130"/>
                </a:lnTo>
                <a:lnTo>
                  <a:pt x="699557" y="108231"/>
                </a:lnTo>
                <a:lnTo>
                  <a:pt x="717607" y="108231"/>
                </a:lnTo>
                <a:lnTo>
                  <a:pt x="719324" y="106241"/>
                </a:lnTo>
                <a:lnTo>
                  <a:pt x="732208" y="106241"/>
                </a:lnTo>
                <a:lnTo>
                  <a:pt x="732208" y="34140"/>
                </a:lnTo>
                <a:close/>
              </a:path>
              <a:path w="986154" h="120650">
                <a:moveTo>
                  <a:pt x="772224" y="45282"/>
                </a:moveTo>
                <a:lnTo>
                  <a:pt x="757899" y="45282"/>
                </a:lnTo>
                <a:lnTo>
                  <a:pt x="757899" y="118656"/>
                </a:lnTo>
                <a:lnTo>
                  <a:pt x="772224" y="118656"/>
                </a:lnTo>
                <a:lnTo>
                  <a:pt x="772224" y="45282"/>
                </a:lnTo>
                <a:close/>
              </a:path>
              <a:path w="986154" h="120650">
                <a:moveTo>
                  <a:pt x="819614" y="45282"/>
                </a:moveTo>
                <a:lnTo>
                  <a:pt x="805290" y="45282"/>
                </a:lnTo>
                <a:lnTo>
                  <a:pt x="805290" y="118656"/>
                </a:lnTo>
                <a:lnTo>
                  <a:pt x="819614" y="118656"/>
                </a:lnTo>
                <a:lnTo>
                  <a:pt x="819614" y="45282"/>
                </a:lnTo>
                <a:close/>
              </a:path>
              <a:path w="986154" h="120650">
                <a:moveTo>
                  <a:pt x="788790" y="34140"/>
                </a:moveTo>
                <a:lnTo>
                  <a:pt x="745176" y="34140"/>
                </a:lnTo>
                <a:lnTo>
                  <a:pt x="745176" y="45282"/>
                </a:lnTo>
                <a:lnTo>
                  <a:pt x="788790" y="45282"/>
                </a:lnTo>
                <a:lnTo>
                  <a:pt x="788790" y="34140"/>
                </a:lnTo>
                <a:close/>
              </a:path>
              <a:path w="986154" h="120650">
                <a:moveTo>
                  <a:pt x="836179" y="34140"/>
                </a:moveTo>
                <a:lnTo>
                  <a:pt x="792566" y="34140"/>
                </a:lnTo>
                <a:lnTo>
                  <a:pt x="792566" y="45282"/>
                </a:lnTo>
                <a:lnTo>
                  <a:pt x="836179" y="45282"/>
                </a:lnTo>
                <a:lnTo>
                  <a:pt x="836179" y="34140"/>
                </a:lnTo>
                <a:close/>
              </a:path>
              <a:path w="986154" h="120650">
                <a:moveTo>
                  <a:pt x="785481" y="0"/>
                </a:moveTo>
                <a:lnTo>
                  <a:pt x="775131" y="0"/>
                </a:lnTo>
                <a:lnTo>
                  <a:pt x="770237" y="1153"/>
                </a:lnTo>
                <a:lnTo>
                  <a:pt x="763247" y="5769"/>
                </a:lnTo>
                <a:lnTo>
                  <a:pt x="760807" y="8780"/>
                </a:lnTo>
                <a:lnTo>
                  <a:pt x="758405" y="15253"/>
                </a:lnTo>
                <a:lnTo>
                  <a:pt x="757899" y="19471"/>
                </a:lnTo>
                <a:lnTo>
                  <a:pt x="757899" y="34140"/>
                </a:lnTo>
                <a:lnTo>
                  <a:pt x="772224" y="34140"/>
                </a:lnTo>
                <a:lnTo>
                  <a:pt x="772224" y="21248"/>
                </a:lnTo>
                <a:lnTo>
                  <a:pt x="773131" y="17773"/>
                </a:lnTo>
                <a:lnTo>
                  <a:pt x="776758" y="14059"/>
                </a:lnTo>
                <a:lnTo>
                  <a:pt x="779853" y="13131"/>
                </a:lnTo>
                <a:lnTo>
                  <a:pt x="792848" y="13131"/>
                </a:lnTo>
                <a:lnTo>
                  <a:pt x="794872" y="1432"/>
                </a:lnTo>
                <a:lnTo>
                  <a:pt x="789964" y="477"/>
                </a:lnTo>
                <a:lnTo>
                  <a:pt x="785481" y="0"/>
                </a:lnTo>
                <a:close/>
              </a:path>
              <a:path w="986154" h="120650">
                <a:moveTo>
                  <a:pt x="832872" y="0"/>
                </a:moveTo>
                <a:lnTo>
                  <a:pt x="822523" y="0"/>
                </a:lnTo>
                <a:lnTo>
                  <a:pt x="817627" y="1153"/>
                </a:lnTo>
                <a:lnTo>
                  <a:pt x="810638" y="5769"/>
                </a:lnTo>
                <a:lnTo>
                  <a:pt x="808197" y="8780"/>
                </a:lnTo>
                <a:lnTo>
                  <a:pt x="805797" y="15253"/>
                </a:lnTo>
                <a:lnTo>
                  <a:pt x="805290" y="19471"/>
                </a:lnTo>
                <a:lnTo>
                  <a:pt x="805290" y="34140"/>
                </a:lnTo>
                <a:lnTo>
                  <a:pt x="819614" y="34140"/>
                </a:lnTo>
                <a:lnTo>
                  <a:pt x="819614" y="21248"/>
                </a:lnTo>
                <a:lnTo>
                  <a:pt x="820521" y="17773"/>
                </a:lnTo>
                <a:lnTo>
                  <a:pt x="824150" y="14059"/>
                </a:lnTo>
                <a:lnTo>
                  <a:pt x="827243" y="13131"/>
                </a:lnTo>
                <a:lnTo>
                  <a:pt x="840238" y="13131"/>
                </a:lnTo>
                <a:lnTo>
                  <a:pt x="842261" y="1432"/>
                </a:lnTo>
                <a:lnTo>
                  <a:pt x="837354" y="477"/>
                </a:lnTo>
                <a:lnTo>
                  <a:pt x="832872" y="0"/>
                </a:lnTo>
                <a:close/>
              </a:path>
              <a:path w="986154" h="120650">
                <a:moveTo>
                  <a:pt x="792848" y="13131"/>
                </a:moveTo>
                <a:lnTo>
                  <a:pt x="786895" y="13131"/>
                </a:lnTo>
                <a:lnTo>
                  <a:pt x="789724" y="13396"/>
                </a:lnTo>
                <a:lnTo>
                  <a:pt x="792711" y="13926"/>
                </a:lnTo>
                <a:lnTo>
                  <a:pt x="792848" y="13131"/>
                </a:lnTo>
                <a:close/>
              </a:path>
              <a:path w="986154" h="120650">
                <a:moveTo>
                  <a:pt x="840238" y="13131"/>
                </a:moveTo>
                <a:lnTo>
                  <a:pt x="834285" y="13131"/>
                </a:lnTo>
                <a:lnTo>
                  <a:pt x="837114" y="13396"/>
                </a:lnTo>
                <a:lnTo>
                  <a:pt x="840101" y="13926"/>
                </a:lnTo>
                <a:lnTo>
                  <a:pt x="840238" y="13131"/>
                </a:lnTo>
                <a:close/>
              </a:path>
              <a:path w="986154" h="120650">
                <a:moveTo>
                  <a:pt x="884130" y="32230"/>
                </a:moveTo>
                <a:lnTo>
                  <a:pt x="850650" y="50494"/>
                </a:lnTo>
                <a:lnTo>
                  <a:pt x="844498" y="76239"/>
                </a:lnTo>
                <a:lnTo>
                  <a:pt x="844525" y="78361"/>
                </a:lnTo>
                <a:lnTo>
                  <a:pt x="861305" y="114142"/>
                </a:lnTo>
                <a:lnTo>
                  <a:pt x="884930" y="120566"/>
                </a:lnTo>
                <a:lnTo>
                  <a:pt x="894800" y="120566"/>
                </a:lnTo>
                <a:lnTo>
                  <a:pt x="902910" y="118179"/>
                </a:lnTo>
                <a:lnTo>
                  <a:pt x="915394" y="108788"/>
                </a:lnTo>
                <a:lnTo>
                  <a:pt x="877915" y="108788"/>
                </a:lnTo>
                <a:lnTo>
                  <a:pt x="871993" y="106321"/>
                </a:lnTo>
                <a:lnTo>
                  <a:pt x="862497" y="96453"/>
                </a:lnTo>
                <a:lnTo>
                  <a:pt x="859856" y="89343"/>
                </a:lnTo>
                <a:lnTo>
                  <a:pt x="859322" y="80059"/>
                </a:lnTo>
                <a:lnTo>
                  <a:pt x="922703" y="80059"/>
                </a:lnTo>
                <a:lnTo>
                  <a:pt x="922783" y="76239"/>
                </a:lnTo>
                <a:lnTo>
                  <a:pt x="922239" y="68281"/>
                </a:lnTo>
                <a:lnTo>
                  <a:pt x="860122" y="68281"/>
                </a:lnTo>
                <a:lnTo>
                  <a:pt x="860602" y="60906"/>
                </a:lnTo>
                <a:lnTo>
                  <a:pt x="863097" y="55017"/>
                </a:lnTo>
                <a:lnTo>
                  <a:pt x="872112" y="46210"/>
                </a:lnTo>
                <a:lnTo>
                  <a:pt x="877675" y="44008"/>
                </a:lnTo>
                <a:lnTo>
                  <a:pt x="912156" y="44008"/>
                </a:lnTo>
                <a:lnTo>
                  <a:pt x="911979" y="43770"/>
                </a:lnTo>
                <a:lnTo>
                  <a:pt x="906187" y="38721"/>
                </a:lnTo>
                <a:lnTo>
                  <a:pt x="899615" y="35115"/>
                </a:lnTo>
                <a:lnTo>
                  <a:pt x="892263" y="32951"/>
                </a:lnTo>
                <a:lnTo>
                  <a:pt x="884130" y="32230"/>
                </a:lnTo>
                <a:close/>
              </a:path>
              <a:path w="986154" h="120650">
                <a:moveTo>
                  <a:pt x="907417" y="91439"/>
                </a:moveTo>
                <a:lnTo>
                  <a:pt x="905231" y="97487"/>
                </a:lnTo>
                <a:lnTo>
                  <a:pt x="902270" y="101891"/>
                </a:lnTo>
                <a:lnTo>
                  <a:pt x="894800" y="107408"/>
                </a:lnTo>
                <a:lnTo>
                  <a:pt x="890292" y="108788"/>
                </a:lnTo>
                <a:lnTo>
                  <a:pt x="915394" y="108788"/>
                </a:lnTo>
                <a:lnTo>
                  <a:pt x="915606" y="108629"/>
                </a:lnTo>
                <a:lnTo>
                  <a:pt x="919962" y="101891"/>
                </a:lnTo>
                <a:lnTo>
                  <a:pt x="922303" y="93269"/>
                </a:lnTo>
                <a:lnTo>
                  <a:pt x="907417" y="91439"/>
                </a:lnTo>
                <a:close/>
              </a:path>
              <a:path w="986154" h="120650">
                <a:moveTo>
                  <a:pt x="912156" y="44008"/>
                </a:moveTo>
                <a:lnTo>
                  <a:pt x="891599" y="44008"/>
                </a:lnTo>
                <a:lnTo>
                  <a:pt x="897548" y="46767"/>
                </a:lnTo>
                <a:lnTo>
                  <a:pt x="902136" y="52285"/>
                </a:lnTo>
                <a:lnTo>
                  <a:pt x="905123" y="55839"/>
                </a:lnTo>
                <a:lnTo>
                  <a:pt x="906938" y="61171"/>
                </a:lnTo>
                <a:lnTo>
                  <a:pt x="907577" y="68281"/>
                </a:lnTo>
                <a:lnTo>
                  <a:pt x="922239" y="68281"/>
                </a:lnTo>
                <a:lnTo>
                  <a:pt x="922107" y="66361"/>
                </a:lnTo>
                <a:lnTo>
                  <a:pt x="920082" y="57657"/>
                </a:lnTo>
                <a:lnTo>
                  <a:pt x="916705" y="50126"/>
                </a:lnTo>
                <a:lnTo>
                  <a:pt x="912156" y="44008"/>
                </a:lnTo>
                <a:close/>
              </a:path>
              <a:path w="986154" h="120650">
                <a:moveTo>
                  <a:pt x="952875" y="34140"/>
                </a:moveTo>
                <a:lnTo>
                  <a:pt x="939911" y="34140"/>
                </a:lnTo>
                <a:lnTo>
                  <a:pt x="939911" y="118656"/>
                </a:lnTo>
                <a:lnTo>
                  <a:pt x="954316" y="118656"/>
                </a:lnTo>
                <a:lnTo>
                  <a:pt x="954316" y="68360"/>
                </a:lnTo>
                <a:lnTo>
                  <a:pt x="955116" y="62790"/>
                </a:lnTo>
                <a:lnTo>
                  <a:pt x="957784" y="54354"/>
                </a:lnTo>
                <a:lnTo>
                  <a:pt x="959571" y="51741"/>
                </a:lnTo>
                <a:lnTo>
                  <a:pt x="964585" y="47974"/>
                </a:lnTo>
                <a:lnTo>
                  <a:pt x="967413" y="47032"/>
                </a:lnTo>
                <a:lnTo>
                  <a:pt x="982283" y="47032"/>
                </a:lnTo>
                <a:lnTo>
                  <a:pt x="952875" y="46953"/>
                </a:lnTo>
                <a:lnTo>
                  <a:pt x="952875" y="34140"/>
                </a:lnTo>
                <a:close/>
              </a:path>
              <a:path w="986154" h="120650">
                <a:moveTo>
                  <a:pt x="982283" y="47032"/>
                </a:moveTo>
                <a:lnTo>
                  <a:pt x="974082" y="47032"/>
                </a:lnTo>
                <a:lnTo>
                  <a:pt x="977604" y="48067"/>
                </a:lnTo>
                <a:lnTo>
                  <a:pt x="981124" y="50136"/>
                </a:lnTo>
                <a:lnTo>
                  <a:pt x="982283" y="47032"/>
                </a:lnTo>
                <a:close/>
              </a:path>
              <a:path w="986154" h="120650">
                <a:moveTo>
                  <a:pt x="976135" y="32230"/>
                </a:moveTo>
                <a:lnTo>
                  <a:pt x="967920" y="32230"/>
                </a:lnTo>
                <a:lnTo>
                  <a:pt x="964839" y="33185"/>
                </a:lnTo>
                <a:lnTo>
                  <a:pt x="959238" y="37005"/>
                </a:lnTo>
                <a:lnTo>
                  <a:pt x="956182" y="40958"/>
                </a:lnTo>
                <a:lnTo>
                  <a:pt x="952875" y="46953"/>
                </a:lnTo>
                <a:lnTo>
                  <a:pt x="982312" y="46953"/>
                </a:lnTo>
                <a:lnTo>
                  <a:pt x="986086" y="36846"/>
                </a:lnTo>
                <a:lnTo>
                  <a:pt x="981071" y="33769"/>
                </a:lnTo>
                <a:lnTo>
                  <a:pt x="976135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8049" y="8264212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4" h="118745">
                <a:moveTo>
                  <a:pt x="14244" y="89211"/>
                </a:moveTo>
                <a:lnTo>
                  <a:pt x="0" y="91438"/>
                </a:lnTo>
                <a:lnTo>
                  <a:pt x="1601" y="100406"/>
                </a:lnTo>
                <a:lnTo>
                  <a:pt x="5294" y="107170"/>
                </a:lnTo>
                <a:lnTo>
                  <a:pt x="36330" y="118576"/>
                </a:lnTo>
                <a:lnTo>
                  <a:pt x="42999" y="118576"/>
                </a:lnTo>
                <a:lnTo>
                  <a:pt x="48976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5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4" h="118745">
                <a:moveTo>
                  <a:pt x="40359" y="30239"/>
                </a:moveTo>
                <a:lnTo>
                  <a:pt x="29262" y="30239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5" y="34485"/>
                </a:lnTo>
                <a:lnTo>
                  <a:pt x="12084" y="36130"/>
                </a:lnTo>
                <a:lnTo>
                  <a:pt x="9095" y="38252"/>
                </a:lnTo>
                <a:lnTo>
                  <a:pt x="6736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4" y="82817"/>
                </a:lnTo>
                <a:lnTo>
                  <a:pt x="49561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7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4" y="96956"/>
                </a:lnTo>
                <a:lnTo>
                  <a:pt x="70581" y="86956"/>
                </a:lnTo>
                <a:lnTo>
                  <a:pt x="69434" y="82871"/>
                </a:lnTo>
                <a:lnTo>
                  <a:pt x="29288" y="63506"/>
                </a:lnTo>
                <a:lnTo>
                  <a:pt x="25048" y="62285"/>
                </a:lnTo>
                <a:lnTo>
                  <a:pt x="23608" y="61755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6" y="57934"/>
                </a:lnTo>
                <a:lnTo>
                  <a:pt x="16911" y="56448"/>
                </a:lnTo>
                <a:lnTo>
                  <a:pt x="16324" y="54777"/>
                </a:lnTo>
                <a:lnTo>
                  <a:pt x="16324" y="50003"/>
                </a:lnTo>
                <a:lnTo>
                  <a:pt x="17739" y="47457"/>
                </a:lnTo>
                <a:lnTo>
                  <a:pt x="23393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8" y="37602"/>
                </a:lnTo>
                <a:lnTo>
                  <a:pt x="56297" y="35015"/>
                </a:lnTo>
                <a:lnTo>
                  <a:pt x="46215" y="31195"/>
                </a:lnTo>
                <a:lnTo>
                  <a:pt x="40359" y="30239"/>
                </a:lnTo>
                <a:close/>
              </a:path>
              <a:path w="471804" h="118745">
                <a:moveTo>
                  <a:pt x="63268" y="42019"/>
                </a:moveTo>
                <a:lnTo>
                  <a:pt x="40332" y="42019"/>
                </a:lnTo>
                <a:lnTo>
                  <a:pt x="44668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4" h="118745">
                <a:moveTo>
                  <a:pt x="123186" y="30239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1" y="84486"/>
                </a:lnTo>
                <a:lnTo>
                  <a:pt x="107051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4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7" y="104093"/>
                </a:lnTo>
                <a:lnTo>
                  <a:pt x="100503" y="93309"/>
                </a:lnTo>
                <a:lnTo>
                  <a:pt x="98137" y="85232"/>
                </a:lnTo>
                <a:lnTo>
                  <a:pt x="98183" y="63431"/>
                </a:lnTo>
                <a:lnTo>
                  <a:pt x="100511" y="55493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6" y="42097"/>
                </a:lnTo>
                <a:lnTo>
                  <a:pt x="151836" y="41661"/>
                </a:lnTo>
                <a:lnTo>
                  <a:pt x="145873" y="36664"/>
                </a:lnTo>
                <a:lnTo>
                  <a:pt x="139111" y="33095"/>
                </a:lnTo>
                <a:lnTo>
                  <a:pt x="131548" y="30953"/>
                </a:lnTo>
                <a:lnTo>
                  <a:pt x="123186" y="30239"/>
                </a:lnTo>
                <a:close/>
              </a:path>
              <a:path w="471804" h="118745">
                <a:moveTo>
                  <a:pt x="152176" y="42097"/>
                </a:moveTo>
                <a:lnTo>
                  <a:pt x="130282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7" y="74409"/>
                </a:lnTo>
                <a:lnTo>
                  <a:pt x="147709" y="81715"/>
                </a:lnTo>
                <a:lnTo>
                  <a:pt x="130335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8" y="55259"/>
                </a:lnTo>
                <a:lnTo>
                  <a:pt x="156702" y="47915"/>
                </a:lnTo>
                <a:lnTo>
                  <a:pt x="152176" y="42097"/>
                </a:lnTo>
                <a:close/>
              </a:path>
              <a:path w="471804" h="118745">
                <a:moveTo>
                  <a:pt x="223086" y="30239"/>
                </a:moveTo>
                <a:lnTo>
                  <a:pt x="206548" y="30239"/>
                </a:lnTo>
                <a:lnTo>
                  <a:pt x="199787" y="31951"/>
                </a:lnTo>
                <a:lnTo>
                  <a:pt x="187355" y="38795"/>
                </a:lnTo>
                <a:lnTo>
                  <a:pt x="182727" y="43928"/>
                </a:lnTo>
                <a:lnTo>
                  <a:pt x="176645" y="57617"/>
                </a:lnTo>
                <a:lnTo>
                  <a:pt x="175125" y="65601"/>
                </a:lnTo>
                <a:lnTo>
                  <a:pt x="175125" y="74726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1" y="118576"/>
                </a:lnTo>
                <a:lnTo>
                  <a:pt x="230889" y="115831"/>
                </a:lnTo>
                <a:lnTo>
                  <a:pt x="237265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7" y="104225"/>
                </a:lnTo>
                <a:lnTo>
                  <a:pt x="189929" y="74329"/>
                </a:lnTo>
                <a:lnTo>
                  <a:pt x="190354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7" y="32562"/>
                </a:lnTo>
                <a:lnTo>
                  <a:pt x="223086" y="30239"/>
                </a:lnTo>
                <a:close/>
              </a:path>
              <a:path w="471804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3"/>
                </a:lnTo>
                <a:lnTo>
                  <a:pt x="219273" y="106798"/>
                </a:lnTo>
                <a:lnTo>
                  <a:pt x="240662" y="106798"/>
                </a:lnTo>
                <a:lnTo>
                  <a:pt x="241594" y="105826"/>
                </a:lnTo>
                <a:lnTo>
                  <a:pt x="245018" y="100521"/>
                </a:lnTo>
                <a:lnTo>
                  <a:pt x="247536" y="94426"/>
                </a:lnTo>
                <a:lnTo>
                  <a:pt x="249148" y="87539"/>
                </a:lnTo>
                <a:lnTo>
                  <a:pt x="234984" y="85709"/>
                </a:lnTo>
                <a:close/>
              </a:path>
              <a:path w="471804" h="118745">
                <a:moveTo>
                  <a:pt x="242471" y="42019"/>
                </a:moveTo>
                <a:lnTo>
                  <a:pt x="219219" y="42019"/>
                </a:lnTo>
                <a:lnTo>
                  <a:pt x="223314" y="43450"/>
                </a:lnTo>
                <a:lnTo>
                  <a:pt x="230089" y="49182"/>
                </a:lnTo>
                <a:lnTo>
                  <a:pt x="232449" y="53451"/>
                </a:lnTo>
                <a:lnTo>
                  <a:pt x="233784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4" h="118745">
                <a:moveTo>
                  <a:pt x="276945" y="0"/>
                </a:moveTo>
                <a:lnTo>
                  <a:pt x="262539" y="0"/>
                </a:lnTo>
                <a:lnTo>
                  <a:pt x="262539" y="116666"/>
                </a:lnTo>
                <a:lnTo>
                  <a:pt x="276945" y="116666"/>
                </a:lnTo>
                <a:lnTo>
                  <a:pt x="276945" y="83162"/>
                </a:lnTo>
                <a:lnTo>
                  <a:pt x="287107" y="73454"/>
                </a:lnTo>
                <a:lnTo>
                  <a:pt x="303884" y="73454"/>
                </a:lnTo>
                <a:lnTo>
                  <a:pt x="299224" y="66530"/>
                </a:lnTo>
                <a:lnTo>
                  <a:pt x="276945" y="66530"/>
                </a:lnTo>
                <a:lnTo>
                  <a:pt x="276945" y="0"/>
                </a:lnTo>
                <a:close/>
              </a:path>
              <a:path w="471804" h="118745">
                <a:moveTo>
                  <a:pt x="303884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4" y="73454"/>
                </a:lnTo>
                <a:close/>
              </a:path>
              <a:path w="471804" h="118745">
                <a:moveTo>
                  <a:pt x="329681" y="32151"/>
                </a:moveTo>
                <a:lnTo>
                  <a:pt x="311035" y="32151"/>
                </a:lnTo>
                <a:lnTo>
                  <a:pt x="276945" y="66530"/>
                </a:lnTo>
                <a:lnTo>
                  <a:pt x="299224" y="66530"/>
                </a:lnTo>
                <a:lnTo>
                  <a:pt x="297190" y="63506"/>
                </a:lnTo>
                <a:lnTo>
                  <a:pt x="329681" y="32151"/>
                </a:lnTo>
                <a:close/>
              </a:path>
              <a:path w="471804" h="118745">
                <a:moveTo>
                  <a:pt x="382259" y="30239"/>
                </a:moveTo>
                <a:lnTo>
                  <a:pt x="348778" y="48505"/>
                </a:lnTo>
                <a:lnTo>
                  <a:pt x="342627" y="74249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4" y="106798"/>
                </a:lnTo>
                <a:lnTo>
                  <a:pt x="376044" y="106798"/>
                </a:lnTo>
                <a:lnTo>
                  <a:pt x="370122" y="104331"/>
                </a:lnTo>
                <a:lnTo>
                  <a:pt x="360625" y="94462"/>
                </a:lnTo>
                <a:lnTo>
                  <a:pt x="357985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2" y="74249"/>
                </a:lnTo>
                <a:lnTo>
                  <a:pt x="420368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6" y="53027"/>
                </a:lnTo>
                <a:lnTo>
                  <a:pt x="370241" y="44220"/>
                </a:lnTo>
                <a:lnTo>
                  <a:pt x="375804" y="42019"/>
                </a:lnTo>
                <a:lnTo>
                  <a:pt x="410285" y="42019"/>
                </a:lnTo>
                <a:lnTo>
                  <a:pt x="410108" y="41780"/>
                </a:lnTo>
                <a:lnTo>
                  <a:pt x="404315" y="36731"/>
                </a:lnTo>
                <a:lnTo>
                  <a:pt x="397743" y="33125"/>
                </a:lnTo>
                <a:lnTo>
                  <a:pt x="390391" y="30961"/>
                </a:lnTo>
                <a:lnTo>
                  <a:pt x="382259" y="30239"/>
                </a:lnTo>
                <a:close/>
              </a:path>
              <a:path w="471804" h="118745">
                <a:moveTo>
                  <a:pt x="405546" y="89449"/>
                </a:moveTo>
                <a:lnTo>
                  <a:pt x="403359" y="95497"/>
                </a:lnTo>
                <a:lnTo>
                  <a:pt x="400397" y="99902"/>
                </a:lnTo>
                <a:lnTo>
                  <a:pt x="392929" y="105418"/>
                </a:lnTo>
                <a:lnTo>
                  <a:pt x="388420" y="106798"/>
                </a:lnTo>
                <a:lnTo>
                  <a:pt x="413524" y="106798"/>
                </a:lnTo>
                <a:lnTo>
                  <a:pt x="413735" y="106639"/>
                </a:lnTo>
                <a:lnTo>
                  <a:pt x="418091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4" h="118745">
                <a:moveTo>
                  <a:pt x="410285" y="42019"/>
                </a:moveTo>
                <a:lnTo>
                  <a:pt x="389727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1" y="53850"/>
                </a:lnTo>
                <a:lnTo>
                  <a:pt x="405066" y="59181"/>
                </a:lnTo>
                <a:lnTo>
                  <a:pt x="405706" y="66291"/>
                </a:lnTo>
                <a:lnTo>
                  <a:pt x="420368" y="66291"/>
                </a:lnTo>
                <a:lnTo>
                  <a:pt x="420236" y="64371"/>
                </a:lnTo>
                <a:lnTo>
                  <a:pt x="418211" y="55667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4" h="118745">
                <a:moveTo>
                  <a:pt x="455165" y="43291"/>
                </a:moveTo>
                <a:lnTo>
                  <a:pt x="440841" y="43291"/>
                </a:lnTo>
                <a:lnTo>
                  <a:pt x="440841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4" y="117355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2" y="104410"/>
                </a:lnTo>
                <a:lnTo>
                  <a:pt x="459553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4" h="118745">
                <a:moveTo>
                  <a:pt x="469649" y="103854"/>
                </a:moveTo>
                <a:lnTo>
                  <a:pt x="467034" y="104225"/>
                </a:lnTo>
                <a:lnTo>
                  <a:pt x="464927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4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4" h="118745">
                <a:moveTo>
                  <a:pt x="455165" y="2626"/>
                </a:moveTo>
                <a:lnTo>
                  <a:pt x="440841" y="11221"/>
                </a:lnTo>
                <a:lnTo>
                  <a:pt x="440841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53644" y="8460578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0"/>
                </a:moveTo>
                <a:lnTo>
                  <a:pt x="28942" y="30240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7" y="116719"/>
                </a:lnTo>
                <a:lnTo>
                  <a:pt x="29795" y="118576"/>
                </a:lnTo>
                <a:lnTo>
                  <a:pt x="36570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90" y="106798"/>
                </a:lnTo>
                <a:lnTo>
                  <a:pt x="26263" y="104105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90" y="42098"/>
                </a:lnTo>
                <a:lnTo>
                  <a:pt x="73703" y="42098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3" y="31314"/>
                </a:lnTo>
                <a:lnTo>
                  <a:pt x="41052" y="30240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8"/>
                </a:moveTo>
                <a:lnTo>
                  <a:pt x="43854" y="42098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9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8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4" y="30240"/>
                </a:moveTo>
                <a:lnTo>
                  <a:pt x="93952" y="53975"/>
                </a:lnTo>
                <a:lnTo>
                  <a:pt x="90671" y="74408"/>
                </a:lnTo>
                <a:lnTo>
                  <a:pt x="91359" y="84485"/>
                </a:lnTo>
                <a:lnTo>
                  <a:pt x="114388" y="115731"/>
                </a:lnTo>
                <a:lnTo>
                  <a:pt x="130524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8" y="109955"/>
                </a:lnTo>
                <a:lnTo>
                  <a:pt x="160432" y="106798"/>
                </a:lnTo>
                <a:lnTo>
                  <a:pt x="123322" y="106798"/>
                </a:lnTo>
                <a:lnTo>
                  <a:pt x="117335" y="104092"/>
                </a:lnTo>
                <a:lnTo>
                  <a:pt x="107841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49" y="55494"/>
                </a:lnTo>
                <a:lnTo>
                  <a:pt x="117346" y="44777"/>
                </a:lnTo>
                <a:lnTo>
                  <a:pt x="123322" y="42098"/>
                </a:lnTo>
                <a:lnTo>
                  <a:pt x="159513" y="42098"/>
                </a:lnTo>
                <a:lnTo>
                  <a:pt x="159172" y="41660"/>
                </a:lnTo>
                <a:lnTo>
                  <a:pt x="153211" y="36664"/>
                </a:lnTo>
                <a:lnTo>
                  <a:pt x="146448" y="33095"/>
                </a:lnTo>
                <a:lnTo>
                  <a:pt x="138886" y="30954"/>
                </a:lnTo>
                <a:lnTo>
                  <a:pt x="130524" y="30240"/>
                </a:lnTo>
                <a:close/>
              </a:path>
              <a:path w="323850" h="118745">
                <a:moveTo>
                  <a:pt x="159513" y="42098"/>
                </a:moveTo>
                <a:lnTo>
                  <a:pt x="137619" y="42098"/>
                </a:lnTo>
                <a:lnTo>
                  <a:pt x="143554" y="44790"/>
                </a:lnTo>
                <a:lnTo>
                  <a:pt x="153104" y="55560"/>
                </a:lnTo>
                <a:lnTo>
                  <a:pt x="155477" y="63431"/>
                </a:lnTo>
                <a:lnTo>
                  <a:pt x="155465" y="74408"/>
                </a:lnTo>
                <a:lnTo>
                  <a:pt x="155047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4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3" y="42098"/>
                </a:lnTo>
                <a:close/>
              </a:path>
              <a:path w="323850" h="118745">
                <a:moveTo>
                  <a:pt x="221355" y="30240"/>
                </a:moveTo>
                <a:lnTo>
                  <a:pt x="184784" y="53975"/>
                </a:lnTo>
                <a:lnTo>
                  <a:pt x="181503" y="74408"/>
                </a:lnTo>
                <a:lnTo>
                  <a:pt x="182191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2" y="116852"/>
                </a:lnTo>
                <a:lnTo>
                  <a:pt x="248150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2" y="55494"/>
                </a:lnTo>
                <a:lnTo>
                  <a:pt x="208178" y="44777"/>
                </a:lnTo>
                <a:lnTo>
                  <a:pt x="214153" y="42098"/>
                </a:lnTo>
                <a:lnTo>
                  <a:pt x="250345" y="42098"/>
                </a:lnTo>
                <a:lnTo>
                  <a:pt x="250004" y="41660"/>
                </a:lnTo>
                <a:lnTo>
                  <a:pt x="244042" y="36664"/>
                </a:lnTo>
                <a:lnTo>
                  <a:pt x="237280" y="33095"/>
                </a:lnTo>
                <a:lnTo>
                  <a:pt x="229718" y="30954"/>
                </a:lnTo>
                <a:lnTo>
                  <a:pt x="221355" y="30240"/>
                </a:lnTo>
                <a:close/>
              </a:path>
              <a:path w="323850" h="118745">
                <a:moveTo>
                  <a:pt x="250345" y="42098"/>
                </a:moveTo>
                <a:lnTo>
                  <a:pt x="228451" y="42098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8" y="63431"/>
                </a:lnTo>
                <a:lnTo>
                  <a:pt x="246295" y="74408"/>
                </a:lnTo>
                <a:lnTo>
                  <a:pt x="245877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4"/>
                </a:lnTo>
                <a:lnTo>
                  <a:pt x="260433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5" y="42098"/>
                </a:lnTo>
                <a:close/>
              </a:path>
              <a:path w="323850" h="118745">
                <a:moveTo>
                  <a:pt x="290501" y="32150"/>
                </a:moveTo>
                <a:lnTo>
                  <a:pt x="277536" y="32150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0"/>
                </a:lnTo>
                <a:lnTo>
                  <a:pt x="292741" y="60800"/>
                </a:lnTo>
                <a:lnTo>
                  <a:pt x="295408" y="52364"/>
                </a:lnTo>
                <a:lnTo>
                  <a:pt x="297196" y="49751"/>
                </a:lnTo>
                <a:lnTo>
                  <a:pt x="302210" y="45984"/>
                </a:lnTo>
                <a:lnTo>
                  <a:pt x="305038" y="45042"/>
                </a:lnTo>
                <a:lnTo>
                  <a:pt x="319908" y="45042"/>
                </a:lnTo>
                <a:lnTo>
                  <a:pt x="290501" y="44963"/>
                </a:lnTo>
                <a:lnTo>
                  <a:pt x="290501" y="32150"/>
                </a:lnTo>
                <a:close/>
              </a:path>
              <a:path w="323850" h="118745">
                <a:moveTo>
                  <a:pt x="319908" y="45042"/>
                </a:moveTo>
                <a:lnTo>
                  <a:pt x="311707" y="45042"/>
                </a:lnTo>
                <a:lnTo>
                  <a:pt x="315229" y="46077"/>
                </a:lnTo>
                <a:lnTo>
                  <a:pt x="318749" y="48146"/>
                </a:lnTo>
                <a:lnTo>
                  <a:pt x="319908" y="45042"/>
                </a:lnTo>
                <a:close/>
              </a:path>
              <a:path w="323850" h="118745">
                <a:moveTo>
                  <a:pt x="313761" y="30240"/>
                </a:moveTo>
                <a:lnTo>
                  <a:pt x="305545" y="30240"/>
                </a:lnTo>
                <a:lnTo>
                  <a:pt x="302464" y="31195"/>
                </a:lnTo>
                <a:lnTo>
                  <a:pt x="296862" y="35015"/>
                </a:lnTo>
                <a:lnTo>
                  <a:pt x="293808" y="38968"/>
                </a:lnTo>
                <a:lnTo>
                  <a:pt x="290501" y="44963"/>
                </a:lnTo>
                <a:lnTo>
                  <a:pt x="319938" y="44963"/>
                </a:lnTo>
                <a:lnTo>
                  <a:pt x="323711" y="34856"/>
                </a:lnTo>
                <a:lnTo>
                  <a:pt x="318695" y="31779"/>
                </a:lnTo>
                <a:lnTo>
                  <a:pt x="313761" y="3024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73609" y="9009233"/>
            <a:ext cx="187554" cy="18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0155" y="9009233"/>
            <a:ext cx="187554" cy="184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6017" y="9013176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96017" y="9187943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3191" y="9042632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2" y="115855"/>
                </a:lnTo>
                <a:lnTo>
                  <a:pt x="704932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3192" y="9042631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3" y="115855"/>
                </a:lnTo>
                <a:lnTo>
                  <a:pt x="704933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62909" y="9041693"/>
            <a:ext cx="567055" cy="134620"/>
          </a:xfrm>
          <a:custGeom>
            <a:avLst/>
            <a:gdLst/>
            <a:ahLst/>
            <a:cxnLst/>
            <a:rect l="l" t="t" r="r" b="b"/>
            <a:pathLst>
              <a:path w="567054" h="134620">
                <a:moveTo>
                  <a:pt x="12871" y="78239"/>
                </a:moveTo>
                <a:lnTo>
                  <a:pt x="0" y="80252"/>
                </a:lnTo>
                <a:lnTo>
                  <a:pt x="1446" y="88354"/>
                </a:lnTo>
                <a:lnTo>
                  <a:pt x="4784" y="94467"/>
                </a:lnTo>
                <a:lnTo>
                  <a:pt x="15246" y="102713"/>
                </a:lnTo>
                <a:lnTo>
                  <a:pt x="22851" y="104774"/>
                </a:lnTo>
                <a:lnTo>
                  <a:pt x="38855" y="104774"/>
                </a:lnTo>
                <a:lnTo>
                  <a:pt x="44255" y="103731"/>
                </a:lnTo>
                <a:lnTo>
                  <a:pt x="53801" y="99561"/>
                </a:lnTo>
                <a:lnTo>
                  <a:pt x="57452" y="96612"/>
                </a:lnTo>
                <a:lnTo>
                  <a:pt x="59099" y="94131"/>
                </a:lnTo>
                <a:lnTo>
                  <a:pt x="26827" y="94131"/>
                </a:lnTo>
                <a:lnTo>
                  <a:pt x="22212" y="92765"/>
                </a:lnTo>
                <a:lnTo>
                  <a:pt x="15607" y="87300"/>
                </a:lnTo>
                <a:lnTo>
                  <a:pt x="13594" y="83369"/>
                </a:lnTo>
                <a:lnTo>
                  <a:pt x="12871" y="78239"/>
                </a:lnTo>
                <a:close/>
              </a:path>
              <a:path w="567054" h="134620">
                <a:moveTo>
                  <a:pt x="36469" y="24953"/>
                </a:moveTo>
                <a:lnTo>
                  <a:pt x="26442" y="24953"/>
                </a:lnTo>
                <a:lnTo>
                  <a:pt x="22693" y="25468"/>
                </a:lnTo>
                <a:lnTo>
                  <a:pt x="15703" y="27530"/>
                </a:lnTo>
                <a:lnTo>
                  <a:pt x="12943" y="28788"/>
                </a:lnTo>
                <a:lnTo>
                  <a:pt x="10918" y="30274"/>
                </a:lnTo>
                <a:lnTo>
                  <a:pt x="8219" y="32192"/>
                </a:lnTo>
                <a:lnTo>
                  <a:pt x="6085" y="34601"/>
                </a:lnTo>
                <a:lnTo>
                  <a:pt x="2952" y="40402"/>
                </a:lnTo>
                <a:lnTo>
                  <a:pt x="2169" y="43554"/>
                </a:lnTo>
                <a:lnTo>
                  <a:pt x="2169" y="50697"/>
                </a:lnTo>
                <a:lnTo>
                  <a:pt x="40350" y="72462"/>
                </a:lnTo>
                <a:lnTo>
                  <a:pt x="44785" y="73924"/>
                </a:lnTo>
                <a:lnTo>
                  <a:pt x="49123" y="76753"/>
                </a:lnTo>
                <a:lnTo>
                  <a:pt x="50401" y="79054"/>
                </a:lnTo>
                <a:lnTo>
                  <a:pt x="50401" y="85238"/>
                </a:lnTo>
                <a:lnTo>
                  <a:pt x="48954" y="88079"/>
                </a:lnTo>
                <a:lnTo>
                  <a:pt x="43169" y="92921"/>
                </a:lnTo>
                <a:lnTo>
                  <a:pt x="38735" y="94131"/>
                </a:lnTo>
                <a:lnTo>
                  <a:pt x="59099" y="94131"/>
                </a:lnTo>
                <a:lnTo>
                  <a:pt x="62513" y="88990"/>
                </a:lnTo>
                <a:lnTo>
                  <a:pt x="63682" y="85238"/>
                </a:lnTo>
                <a:lnTo>
                  <a:pt x="63779" y="76201"/>
                </a:lnTo>
                <a:lnTo>
                  <a:pt x="62743" y="72510"/>
                </a:lnTo>
                <a:lnTo>
                  <a:pt x="26466" y="55012"/>
                </a:lnTo>
                <a:lnTo>
                  <a:pt x="22633" y="53909"/>
                </a:lnTo>
                <a:lnTo>
                  <a:pt x="21332" y="53430"/>
                </a:lnTo>
                <a:lnTo>
                  <a:pt x="19066" y="52519"/>
                </a:lnTo>
                <a:lnTo>
                  <a:pt x="17402" y="51368"/>
                </a:lnTo>
                <a:lnTo>
                  <a:pt x="16342" y="49978"/>
                </a:lnTo>
                <a:lnTo>
                  <a:pt x="15281" y="48635"/>
                </a:lnTo>
                <a:lnTo>
                  <a:pt x="14751" y="47125"/>
                </a:lnTo>
                <a:lnTo>
                  <a:pt x="14751" y="42811"/>
                </a:lnTo>
                <a:lnTo>
                  <a:pt x="16028" y="40509"/>
                </a:lnTo>
                <a:lnTo>
                  <a:pt x="21139" y="36578"/>
                </a:lnTo>
                <a:lnTo>
                  <a:pt x="25405" y="35595"/>
                </a:lnTo>
                <a:lnTo>
                  <a:pt x="57171" y="35595"/>
                </a:lnTo>
                <a:lnTo>
                  <a:pt x="54234" y="31604"/>
                </a:lnTo>
                <a:lnTo>
                  <a:pt x="50871" y="29267"/>
                </a:lnTo>
                <a:lnTo>
                  <a:pt x="41760" y="25816"/>
                </a:lnTo>
                <a:lnTo>
                  <a:pt x="36469" y="24953"/>
                </a:lnTo>
                <a:close/>
              </a:path>
              <a:path w="567054" h="134620">
                <a:moveTo>
                  <a:pt x="57171" y="35595"/>
                </a:moveTo>
                <a:lnTo>
                  <a:pt x="36445" y="35595"/>
                </a:lnTo>
                <a:lnTo>
                  <a:pt x="40361" y="36698"/>
                </a:lnTo>
                <a:lnTo>
                  <a:pt x="45905" y="41109"/>
                </a:lnTo>
                <a:lnTo>
                  <a:pt x="47581" y="44177"/>
                </a:lnTo>
                <a:lnTo>
                  <a:pt x="48159" y="48108"/>
                </a:lnTo>
                <a:lnTo>
                  <a:pt x="60887" y="46382"/>
                </a:lnTo>
                <a:lnTo>
                  <a:pt x="60067" y="41444"/>
                </a:lnTo>
                <a:lnTo>
                  <a:pt x="58573" y="37501"/>
                </a:lnTo>
                <a:lnTo>
                  <a:pt x="57171" y="35595"/>
                </a:lnTo>
                <a:close/>
              </a:path>
              <a:path w="567054" h="134620">
                <a:moveTo>
                  <a:pt x="111768" y="24953"/>
                </a:moveTo>
                <a:lnTo>
                  <a:pt x="78397" y="48396"/>
                </a:lnTo>
                <a:lnTo>
                  <a:pt x="75957" y="64720"/>
                </a:lnTo>
                <a:lnTo>
                  <a:pt x="75981" y="66637"/>
                </a:lnTo>
                <a:lnTo>
                  <a:pt x="97388" y="102194"/>
                </a:lnTo>
                <a:lnTo>
                  <a:pt x="112492" y="104774"/>
                </a:lnTo>
                <a:lnTo>
                  <a:pt x="121410" y="104774"/>
                </a:lnTo>
                <a:lnTo>
                  <a:pt x="128738" y="102617"/>
                </a:lnTo>
                <a:lnTo>
                  <a:pt x="140020" y="94131"/>
                </a:lnTo>
                <a:lnTo>
                  <a:pt x="106152" y="94131"/>
                </a:lnTo>
                <a:lnTo>
                  <a:pt x="100802" y="91902"/>
                </a:lnTo>
                <a:lnTo>
                  <a:pt x="92221" y="82985"/>
                </a:lnTo>
                <a:lnTo>
                  <a:pt x="89834" y="76561"/>
                </a:lnTo>
                <a:lnTo>
                  <a:pt x="89353" y="68171"/>
                </a:lnTo>
                <a:lnTo>
                  <a:pt x="146624" y="68171"/>
                </a:lnTo>
                <a:lnTo>
                  <a:pt x="146695" y="64720"/>
                </a:lnTo>
                <a:lnTo>
                  <a:pt x="146203" y="57528"/>
                </a:lnTo>
                <a:lnTo>
                  <a:pt x="90076" y="57528"/>
                </a:lnTo>
                <a:lnTo>
                  <a:pt x="90510" y="50865"/>
                </a:lnTo>
                <a:lnTo>
                  <a:pt x="92763" y="45543"/>
                </a:lnTo>
                <a:lnTo>
                  <a:pt x="100910" y="37585"/>
                </a:lnTo>
                <a:lnTo>
                  <a:pt x="105935" y="35595"/>
                </a:lnTo>
                <a:lnTo>
                  <a:pt x="137094" y="35595"/>
                </a:lnTo>
                <a:lnTo>
                  <a:pt x="136933" y="35380"/>
                </a:lnTo>
                <a:lnTo>
                  <a:pt x="131700" y="30818"/>
                </a:lnTo>
                <a:lnTo>
                  <a:pt x="125761" y="27559"/>
                </a:lnTo>
                <a:lnTo>
                  <a:pt x="119117" y="25604"/>
                </a:lnTo>
                <a:lnTo>
                  <a:pt x="111768" y="24953"/>
                </a:lnTo>
                <a:close/>
              </a:path>
              <a:path w="567054" h="134620">
                <a:moveTo>
                  <a:pt x="132812" y="78455"/>
                </a:moveTo>
                <a:lnTo>
                  <a:pt x="130835" y="83920"/>
                </a:lnTo>
                <a:lnTo>
                  <a:pt x="128160" y="87899"/>
                </a:lnTo>
                <a:lnTo>
                  <a:pt x="121410" y="92885"/>
                </a:lnTo>
                <a:lnTo>
                  <a:pt x="117337" y="94131"/>
                </a:lnTo>
                <a:lnTo>
                  <a:pt x="140020" y="94131"/>
                </a:lnTo>
                <a:lnTo>
                  <a:pt x="140211" y="93988"/>
                </a:lnTo>
                <a:lnTo>
                  <a:pt x="144147" y="87899"/>
                </a:lnTo>
                <a:lnTo>
                  <a:pt x="146262" y="80109"/>
                </a:lnTo>
                <a:lnTo>
                  <a:pt x="132812" y="78455"/>
                </a:lnTo>
                <a:close/>
              </a:path>
              <a:path w="567054" h="134620">
                <a:moveTo>
                  <a:pt x="137094" y="35595"/>
                </a:moveTo>
                <a:lnTo>
                  <a:pt x="118518" y="35595"/>
                </a:lnTo>
                <a:lnTo>
                  <a:pt x="123893" y="38088"/>
                </a:lnTo>
                <a:lnTo>
                  <a:pt x="128040" y="43074"/>
                </a:lnTo>
                <a:lnTo>
                  <a:pt x="130738" y="46286"/>
                </a:lnTo>
                <a:lnTo>
                  <a:pt x="132378" y="51104"/>
                </a:lnTo>
                <a:lnTo>
                  <a:pt x="132957" y="57528"/>
                </a:lnTo>
                <a:lnTo>
                  <a:pt x="146203" y="57528"/>
                </a:lnTo>
                <a:lnTo>
                  <a:pt x="146085" y="55794"/>
                </a:lnTo>
                <a:lnTo>
                  <a:pt x="144254" y="47928"/>
                </a:lnTo>
                <a:lnTo>
                  <a:pt x="141204" y="41124"/>
                </a:lnTo>
                <a:lnTo>
                  <a:pt x="137094" y="35595"/>
                </a:lnTo>
                <a:close/>
              </a:path>
              <a:path w="567054" h="134620">
                <a:moveTo>
                  <a:pt x="160788" y="109377"/>
                </a:moveTo>
                <a:lnTo>
                  <a:pt x="160595" y="117622"/>
                </a:lnTo>
                <a:lnTo>
                  <a:pt x="163319" y="123795"/>
                </a:lnTo>
                <a:lnTo>
                  <a:pt x="174599" y="131993"/>
                </a:lnTo>
                <a:lnTo>
                  <a:pt x="181999" y="134042"/>
                </a:lnTo>
                <a:lnTo>
                  <a:pt x="198873" y="134042"/>
                </a:lnTo>
                <a:lnTo>
                  <a:pt x="205369" y="132604"/>
                </a:lnTo>
                <a:lnTo>
                  <a:pt x="215926" y="126851"/>
                </a:lnTo>
                <a:lnTo>
                  <a:pt x="219393" y="123327"/>
                </a:lnTo>
                <a:lnTo>
                  <a:pt x="185494" y="123327"/>
                </a:lnTo>
                <a:lnTo>
                  <a:pt x="181084" y="122129"/>
                </a:lnTo>
                <a:lnTo>
                  <a:pt x="175444" y="117958"/>
                </a:lnTo>
                <a:lnTo>
                  <a:pt x="173972" y="115129"/>
                </a:lnTo>
                <a:lnTo>
                  <a:pt x="173442" y="111246"/>
                </a:lnTo>
                <a:lnTo>
                  <a:pt x="160788" y="109377"/>
                </a:lnTo>
                <a:close/>
              </a:path>
              <a:path w="567054" h="134620">
                <a:moveTo>
                  <a:pt x="225859" y="93053"/>
                </a:moveTo>
                <a:lnTo>
                  <a:pt x="212636" y="93053"/>
                </a:lnTo>
                <a:lnTo>
                  <a:pt x="212596" y="103048"/>
                </a:lnTo>
                <a:lnTo>
                  <a:pt x="212370" y="107027"/>
                </a:lnTo>
                <a:lnTo>
                  <a:pt x="197112" y="123327"/>
                </a:lnTo>
                <a:lnTo>
                  <a:pt x="219393" y="123327"/>
                </a:lnTo>
                <a:lnTo>
                  <a:pt x="225675" y="99717"/>
                </a:lnTo>
                <a:lnTo>
                  <a:pt x="225859" y="93053"/>
                </a:lnTo>
                <a:close/>
              </a:path>
              <a:path w="567054" h="134620">
                <a:moveTo>
                  <a:pt x="200511" y="24953"/>
                </a:moveTo>
                <a:lnTo>
                  <a:pt x="184651" y="24953"/>
                </a:lnTo>
                <a:lnTo>
                  <a:pt x="178733" y="26631"/>
                </a:lnTo>
                <a:lnTo>
                  <a:pt x="168658" y="33342"/>
                </a:lnTo>
                <a:lnTo>
                  <a:pt x="164812" y="38100"/>
                </a:lnTo>
                <a:lnTo>
                  <a:pt x="159510" y="50421"/>
                </a:lnTo>
                <a:lnTo>
                  <a:pt x="158184" y="57145"/>
                </a:lnTo>
                <a:lnTo>
                  <a:pt x="158184" y="64432"/>
                </a:lnTo>
                <a:lnTo>
                  <a:pt x="177329" y="100208"/>
                </a:lnTo>
                <a:lnTo>
                  <a:pt x="191376" y="103048"/>
                </a:lnTo>
                <a:lnTo>
                  <a:pt x="199861" y="103048"/>
                </a:lnTo>
                <a:lnTo>
                  <a:pt x="206947" y="99717"/>
                </a:lnTo>
                <a:lnTo>
                  <a:pt x="212636" y="93053"/>
                </a:lnTo>
                <a:lnTo>
                  <a:pt x="225859" y="93053"/>
                </a:lnTo>
                <a:lnTo>
                  <a:pt x="225869" y="92334"/>
                </a:lnTo>
                <a:lnTo>
                  <a:pt x="186579" y="92334"/>
                </a:lnTo>
                <a:lnTo>
                  <a:pt x="181565" y="90032"/>
                </a:lnTo>
                <a:lnTo>
                  <a:pt x="173563" y="80828"/>
                </a:lnTo>
                <a:lnTo>
                  <a:pt x="171615" y="73709"/>
                </a:lnTo>
                <a:lnTo>
                  <a:pt x="171563" y="54292"/>
                </a:lnTo>
                <a:lnTo>
                  <a:pt x="173587" y="47353"/>
                </a:lnTo>
                <a:lnTo>
                  <a:pt x="181686" y="38005"/>
                </a:lnTo>
                <a:lnTo>
                  <a:pt x="186603" y="35667"/>
                </a:lnTo>
                <a:lnTo>
                  <a:pt x="213691" y="35667"/>
                </a:lnTo>
                <a:lnTo>
                  <a:pt x="207984" y="28596"/>
                </a:lnTo>
                <a:lnTo>
                  <a:pt x="200511" y="24953"/>
                </a:lnTo>
                <a:close/>
              </a:path>
              <a:path w="567054" h="134620">
                <a:moveTo>
                  <a:pt x="213691" y="35667"/>
                </a:moveTo>
                <a:lnTo>
                  <a:pt x="198269" y="35667"/>
                </a:lnTo>
                <a:lnTo>
                  <a:pt x="203296" y="38040"/>
                </a:lnTo>
                <a:lnTo>
                  <a:pt x="211635" y="47533"/>
                </a:lnTo>
                <a:lnTo>
                  <a:pt x="213635" y="54292"/>
                </a:lnTo>
                <a:lnTo>
                  <a:pt x="213720" y="73709"/>
                </a:lnTo>
                <a:lnTo>
                  <a:pt x="211696" y="80888"/>
                </a:lnTo>
                <a:lnTo>
                  <a:pt x="203597" y="90044"/>
                </a:lnTo>
                <a:lnTo>
                  <a:pt x="198583" y="92334"/>
                </a:lnTo>
                <a:lnTo>
                  <a:pt x="225869" y="92334"/>
                </a:lnTo>
                <a:lnTo>
                  <a:pt x="225869" y="35883"/>
                </a:lnTo>
                <a:lnTo>
                  <a:pt x="213865" y="35883"/>
                </a:lnTo>
                <a:lnTo>
                  <a:pt x="213691" y="35667"/>
                </a:lnTo>
                <a:close/>
              </a:path>
              <a:path w="567054" h="134620">
                <a:moveTo>
                  <a:pt x="225869" y="26679"/>
                </a:moveTo>
                <a:lnTo>
                  <a:pt x="213865" y="26679"/>
                </a:lnTo>
                <a:lnTo>
                  <a:pt x="213865" y="35883"/>
                </a:lnTo>
                <a:lnTo>
                  <a:pt x="225869" y="35883"/>
                </a:lnTo>
                <a:lnTo>
                  <a:pt x="225869" y="26679"/>
                </a:lnTo>
                <a:close/>
              </a:path>
              <a:path w="567054" h="134620">
                <a:moveTo>
                  <a:pt x="257750" y="26679"/>
                </a:moveTo>
                <a:lnTo>
                  <a:pt x="246108" y="26679"/>
                </a:lnTo>
                <a:lnTo>
                  <a:pt x="246108" y="103048"/>
                </a:lnTo>
                <a:lnTo>
                  <a:pt x="259123" y="103048"/>
                </a:lnTo>
                <a:lnTo>
                  <a:pt x="259123" y="56474"/>
                </a:lnTo>
                <a:lnTo>
                  <a:pt x="259822" y="51152"/>
                </a:lnTo>
                <a:lnTo>
                  <a:pt x="262619" y="43769"/>
                </a:lnTo>
                <a:lnTo>
                  <a:pt x="264872" y="40965"/>
                </a:lnTo>
                <a:lnTo>
                  <a:pt x="270664" y="37393"/>
                </a:lnTo>
                <a:lnTo>
                  <a:pt x="257750" y="37393"/>
                </a:lnTo>
                <a:lnTo>
                  <a:pt x="257750" y="26679"/>
                </a:lnTo>
                <a:close/>
              </a:path>
              <a:path w="567054" h="134620">
                <a:moveTo>
                  <a:pt x="301964" y="36171"/>
                </a:moveTo>
                <a:lnTo>
                  <a:pt x="282963" y="36171"/>
                </a:lnTo>
                <a:lnTo>
                  <a:pt x="286434" y="37609"/>
                </a:lnTo>
                <a:lnTo>
                  <a:pt x="290676" y="43362"/>
                </a:lnTo>
                <a:lnTo>
                  <a:pt x="291736" y="47677"/>
                </a:lnTo>
                <a:lnTo>
                  <a:pt x="291736" y="103048"/>
                </a:lnTo>
                <a:lnTo>
                  <a:pt x="304753" y="103048"/>
                </a:lnTo>
                <a:lnTo>
                  <a:pt x="304753" y="50817"/>
                </a:lnTo>
                <a:lnTo>
                  <a:pt x="306537" y="45100"/>
                </a:lnTo>
                <a:lnTo>
                  <a:pt x="313299" y="38328"/>
                </a:lnTo>
                <a:lnTo>
                  <a:pt x="302728" y="38328"/>
                </a:lnTo>
                <a:lnTo>
                  <a:pt x="301964" y="36171"/>
                </a:lnTo>
                <a:close/>
              </a:path>
              <a:path w="567054" h="134620">
                <a:moveTo>
                  <a:pt x="348347" y="36171"/>
                </a:moveTo>
                <a:lnTo>
                  <a:pt x="326543" y="36171"/>
                </a:lnTo>
                <a:lnTo>
                  <a:pt x="329147" y="36866"/>
                </a:lnTo>
                <a:lnTo>
                  <a:pt x="333580" y="39647"/>
                </a:lnTo>
                <a:lnTo>
                  <a:pt x="335111" y="41480"/>
                </a:lnTo>
                <a:lnTo>
                  <a:pt x="336798" y="46035"/>
                </a:lnTo>
                <a:lnTo>
                  <a:pt x="337220" y="49762"/>
                </a:lnTo>
                <a:lnTo>
                  <a:pt x="337220" y="103048"/>
                </a:lnTo>
                <a:lnTo>
                  <a:pt x="350165" y="103048"/>
                </a:lnTo>
                <a:lnTo>
                  <a:pt x="350165" y="41900"/>
                </a:lnTo>
                <a:lnTo>
                  <a:pt x="348347" y="36171"/>
                </a:lnTo>
                <a:close/>
              </a:path>
              <a:path w="567054" h="134620">
                <a:moveTo>
                  <a:pt x="334063" y="24953"/>
                </a:moveTo>
                <a:lnTo>
                  <a:pt x="326445" y="24953"/>
                </a:lnTo>
                <a:lnTo>
                  <a:pt x="319486" y="25789"/>
                </a:lnTo>
                <a:lnTo>
                  <a:pt x="313213" y="28296"/>
                </a:lnTo>
                <a:lnTo>
                  <a:pt x="307627" y="32476"/>
                </a:lnTo>
                <a:lnTo>
                  <a:pt x="302728" y="38328"/>
                </a:lnTo>
                <a:lnTo>
                  <a:pt x="313299" y="38328"/>
                </a:lnTo>
                <a:lnTo>
                  <a:pt x="313670" y="37957"/>
                </a:lnTo>
                <a:lnTo>
                  <a:pt x="318155" y="36171"/>
                </a:lnTo>
                <a:lnTo>
                  <a:pt x="348347" y="36171"/>
                </a:lnTo>
                <a:lnTo>
                  <a:pt x="348115" y="35440"/>
                </a:lnTo>
                <a:lnTo>
                  <a:pt x="339920" y="27050"/>
                </a:lnTo>
                <a:lnTo>
                  <a:pt x="334063" y="24953"/>
                </a:lnTo>
                <a:close/>
              </a:path>
              <a:path w="567054" h="134620">
                <a:moveTo>
                  <a:pt x="286722" y="24953"/>
                </a:moveTo>
                <a:lnTo>
                  <a:pt x="275924" y="24953"/>
                </a:lnTo>
                <a:lnTo>
                  <a:pt x="271368" y="26091"/>
                </a:lnTo>
                <a:lnTo>
                  <a:pt x="263366" y="30646"/>
                </a:lnTo>
                <a:lnTo>
                  <a:pt x="260160" y="33654"/>
                </a:lnTo>
                <a:lnTo>
                  <a:pt x="257750" y="37393"/>
                </a:lnTo>
                <a:lnTo>
                  <a:pt x="270664" y="37393"/>
                </a:lnTo>
                <a:lnTo>
                  <a:pt x="271091" y="37130"/>
                </a:lnTo>
                <a:lnTo>
                  <a:pt x="274477" y="36171"/>
                </a:lnTo>
                <a:lnTo>
                  <a:pt x="301964" y="36171"/>
                </a:lnTo>
                <a:lnTo>
                  <a:pt x="301233" y="34109"/>
                </a:lnTo>
                <a:lnTo>
                  <a:pt x="298667" y="30825"/>
                </a:lnTo>
                <a:lnTo>
                  <a:pt x="291387" y="26127"/>
                </a:lnTo>
                <a:lnTo>
                  <a:pt x="286722" y="24953"/>
                </a:lnTo>
                <a:close/>
              </a:path>
              <a:path w="567054" h="134620">
                <a:moveTo>
                  <a:pt x="402036" y="24953"/>
                </a:moveTo>
                <a:lnTo>
                  <a:pt x="368663" y="48396"/>
                </a:lnTo>
                <a:lnTo>
                  <a:pt x="366223" y="64720"/>
                </a:lnTo>
                <a:lnTo>
                  <a:pt x="366247" y="66637"/>
                </a:lnTo>
                <a:lnTo>
                  <a:pt x="387655" y="102195"/>
                </a:lnTo>
                <a:lnTo>
                  <a:pt x="402758" y="104774"/>
                </a:lnTo>
                <a:lnTo>
                  <a:pt x="411678" y="104774"/>
                </a:lnTo>
                <a:lnTo>
                  <a:pt x="419004" y="102617"/>
                </a:lnTo>
                <a:lnTo>
                  <a:pt x="430287" y="94131"/>
                </a:lnTo>
                <a:lnTo>
                  <a:pt x="396419" y="94131"/>
                </a:lnTo>
                <a:lnTo>
                  <a:pt x="391068" y="91902"/>
                </a:lnTo>
                <a:lnTo>
                  <a:pt x="382488" y="82985"/>
                </a:lnTo>
                <a:lnTo>
                  <a:pt x="380100" y="76561"/>
                </a:lnTo>
                <a:lnTo>
                  <a:pt x="379619" y="68171"/>
                </a:lnTo>
                <a:lnTo>
                  <a:pt x="436890" y="68171"/>
                </a:lnTo>
                <a:lnTo>
                  <a:pt x="436962" y="64720"/>
                </a:lnTo>
                <a:lnTo>
                  <a:pt x="436471" y="57529"/>
                </a:lnTo>
                <a:lnTo>
                  <a:pt x="380342" y="57529"/>
                </a:lnTo>
                <a:lnTo>
                  <a:pt x="380776" y="50865"/>
                </a:lnTo>
                <a:lnTo>
                  <a:pt x="383029" y="45543"/>
                </a:lnTo>
                <a:lnTo>
                  <a:pt x="391176" y="37585"/>
                </a:lnTo>
                <a:lnTo>
                  <a:pt x="396203" y="35596"/>
                </a:lnTo>
                <a:lnTo>
                  <a:pt x="427360" y="35596"/>
                </a:lnTo>
                <a:lnTo>
                  <a:pt x="427200" y="35380"/>
                </a:lnTo>
                <a:lnTo>
                  <a:pt x="421966" y="30818"/>
                </a:lnTo>
                <a:lnTo>
                  <a:pt x="416028" y="27559"/>
                </a:lnTo>
                <a:lnTo>
                  <a:pt x="409384" y="25604"/>
                </a:lnTo>
                <a:lnTo>
                  <a:pt x="402036" y="24953"/>
                </a:lnTo>
                <a:close/>
              </a:path>
              <a:path w="567054" h="134620">
                <a:moveTo>
                  <a:pt x="423078" y="78455"/>
                </a:moveTo>
                <a:lnTo>
                  <a:pt x="421102" y="83920"/>
                </a:lnTo>
                <a:lnTo>
                  <a:pt x="418426" y="87899"/>
                </a:lnTo>
                <a:lnTo>
                  <a:pt x="411678" y="92885"/>
                </a:lnTo>
                <a:lnTo>
                  <a:pt x="407603" y="94131"/>
                </a:lnTo>
                <a:lnTo>
                  <a:pt x="430287" y="94131"/>
                </a:lnTo>
                <a:lnTo>
                  <a:pt x="430479" y="93988"/>
                </a:lnTo>
                <a:lnTo>
                  <a:pt x="434413" y="87899"/>
                </a:lnTo>
                <a:lnTo>
                  <a:pt x="436529" y="80109"/>
                </a:lnTo>
                <a:lnTo>
                  <a:pt x="423078" y="78455"/>
                </a:lnTo>
                <a:close/>
              </a:path>
              <a:path w="567054" h="134620">
                <a:moveTo>
                  <a:pt x="427360" y="35596"/>
                </a:moveTo>
                <a:lnTo>
                  <a:pt x="408785" y="35596"/>
                </a:lnTo>
                <a:lnTo>
                  <a:pt x="414159" y="38088"/>
                </a:lnTo>
                <a:lnTo>
                  <a:pt x="418306" y="43074"/>
                </a:lnTo>
                <a:lnTo>
                  <a:pt x="421006" y="46286"/>
                </a:lnTo>
                <a:lnTo>
                  <a:pt x="422644" y="51104"/>
                </a:lnTo>
                <a:lnTo>
                  <a:pt x="423223" y="57529"/>
                </a:lnTo>
                <a:lnTo>
                  <a:pt x="436471" y="57529"/>
                </a:lnTo>
                <a:lnTo>
                  <a:pt x="436352" y="55794"/>
                </a:lnTo>
                <a:lnTo>
                  <a:pt x="434522" y="47928"/>
                </a:lnTo>
                <a:lnTo>
                  <a:pt x="431471" y="41124"/>
                </a:lnTo>
                <a:lnTo>
                  <a:pt x="427360" y="35596"/>
                </a:lnTo>
                <a:close/>
              </a:path>
              <a:path w="567054" h="134620">
                <a:moveTo>
                  <a:pt x="465155" y="26679"/>
                </a:moveTo>
                <a:lnTo>
                  <a:pt x="453440" y="26679"/>
                </a:lnTo>
                <a:lnTo>
                  <a:pt x="453440" y="103048"/>
                </a:lnTo>
                <a:lnTo>
                  <a:pt x="466457" y="103048"/>
                </a:lnTo>
                <a:lnTo>
                  <a:pt x="466529" y="51320"/>
                </a:lnTo>
                <a:lnTo>
                  <a:pt x="468469" y="44920"/>
                </a:lnTo>
                <a:lnTo>
                  <a:pt x="476520" y="37921"/>
                </a:lnTo>
                <a:lnTo>
                  <a:pt x="477569" y="37537"/>
                </a:lnTo>
                <a:lnTo>
                  <a:pt x="465155" y="37537"/>
                </a:lnTo>
                <a:lnTo>
                  <a:pt x="465155" y="26679"/>
                </a:lnTo>
                <a:close/>
              </a:path>
              <a:path w="567054" h="134620">
                <a:moveTo>
                  <a:pt x="512675" y="36171"/>
                </a:moveTo>
                <a:lnTo>
                  <a:pt x="490320" y="36171"/>
                </a:lnTo>
                <a:lnTo>
                  <a:pt x="493345" y="36950"/>
                </a:lnTo>
                <a:lnTo>
                  <a:pt x="498504" y="40066"/>
                </a:lnTo>
                <a:lnTo>
                  <a:pt x="500299" y="42152"/>
                </a:lnTo>
                <a:lnTo>
                  <a:pt x="502324" y="47377"/>
                </a:lnTo>
                <a:lnTo>
                  <a:pt x="502829" y="51320"/>
                </a:lnTo>
                <a:lnTo>
                  <a:pt x="502829" y="103048"/>
                </a:lnTo>
                <a:lnTo>
                  <a:pt x="515846" y="103048"/>
                </a:lnTo>
                <a:lnTo>
                  <a:pt x="515846" y="50098"/>
                </a:lnTo>
                <a:lnTo>
                  <a:pt x="515604" y="45903"/>
                </a:lnTo>
                <a:lnTo>
                  <a:pt x="514352" y="39814"/>
                </a:lnTo>
                <a:lnTo>
                  <a:pt x="513002" y="36626"/>
                </a:lnTo>
                <a:lnTo>
                  <a:pt x="512675" y="36171"/>
                </a:lnTo>
                <a:close/>
              </a:path>
              <a:path w="567054" h="134620">
                <a:moveTo>
                  <a:pt x="494225" y="24953"/>
                </a:moveTo>
                <a:lnTo>
                  <a:pt x="489597" y="24953"/>
                </a:lnTo>
                <a:lnTo>
                  <a:pt x="482076" y="25739"/>
                </a:lnTo>
                <a:lnTo>
                  <a:pt x="475495" y="28099"/>
                </a:lnTo>
                <a:lnTo>
                  <a:pt x="469855" y="32031"/>
                </a:lnTo>
                <a:lnTo>
                  <a:pt x="465155" y="37537"/>
                </a:lnTo>
                <a:lnTo>
                  <a:pt x="477569" y="37537"/>
                </a:lnTo>
                <a:lnTo>
                  <a:pt x="481305" y="36171"/>
                </a:lnTo>
                <a:lnTo>
                  <a:pt x="512675" y="36171"/>
                </a:lnTo>
                <a:lnTo>
                  <a:pt x="509145" y="31257"/>
                </a:lnTo>
                <a:lnTo>
                  <a:pt x="506242" y="29088"/>
                </a:lnTo>
                <a:lnTo>
                  <a:pt x="498480" y="25780"/>
                </a:lnTo>
                <a:lnTo>
                  <a:pt x="494225" y="24953"/>
                </a:lnTo>
                <a:close/>
              </a:path>
              <a:path w="567054" h="134620">
                <a:moveTo>
                  <a:pt x="551704" y="36746"/>
                </a:moveTo>
                <a:lnTo>
                  <a:pt x="538760" y="36746"/>
                </a:lnTo>
                <a:lnTo>
                  <a:pt x="538878" y="89577"/>
                </a:lnTo>
                <a:lnTo>
                  <a:pt x="552114" y="104055"/>
                </a:lnTo>
                <a:lnTo>
                  <a:pt x="559730" y="104055"/>
                </a:lnTo>
                <a:lnTo>
                  <a:pt x="563010" y="103672"/>
                </a:lnTo>
                <a:lnTo>
                  <a:pt x="566672" y="102905"/>
                </a:lnTo>
                <a:lnTo>
                  <a:pt x="564875" y="91974"/>
                </a:lnTo>
                <a:lnTo>
                  <a:pt x="557152" y="91974"/>
                </a:lnTo>
                <a:lnTo>
                  <a:pt x="555669" y="91663"/>
                </a:lnTo>
                <a:lnTo>
                  <a:pt x="553596" y="90416"/>
                </a:lnTo>
                <a:lnTo>
                  <a:pt x="552850" y="89577"/>
                </a:lnTo>
                <a:lnTo>
                  <a:pt x="551934" y="87468"/>
                </a:lnTo>
                <a:lnTo>
                  <a:pt x="551704" y="85095"/>
                </a:lnTo>
                <a:lnTo>
                  <a:pt x="551704" y="36746"/>
                </a:lnTo>
                <a:close/>
              </a:path>
              <a:path w="567054" h="134620">
                <a:moveTo>
                  <a:pt x="564793" y="91471"/>
                </a:moveTo>
                <a:lnTo>
                  <a:pt x="562430" y="91806"/>
                </a:lnTo>
                <a:lnTo>
                  <a:pt x="560525" y="91974"/>
                </a:lnTo>
                <a:lnTo>
                  <a:pt x="564875" y="91974"/>
                </a:lnTo>
                <a:lnTo>
                  <a:pt x="564793" y="91471"/>
                </a:lnTo>
                <a:close/>
              </a:path>
              <a:path w="567054" h="134620">
                <a:moveTo>
                  <a:pt x="564793" y="26679"/>
                </a:moveTo>
                <a:lnTo>
                  <a:pt x="529215" y="26679"/>
                </a:lnTo>
                <a:lnTo>
                  <a:pt x="529215" y="36746"/>
                </a:lnTo>
                <a:lnTo>
                  <a:pt x="564793" y="36746"/>
                </a:lnTo>
                <a:lnTo>
                  <a:pt x="564793" y="26679"/>
                </a:lnTo>
                <a:close/>
              </a:path>
              <a:path w="567054" h="134620">
                <a:moveTo>
                  <a:pt x="551704" y="0"/>
                </a:moveTo>
                <a:lnTo>
                  <a:pt x="538760" y="7766"/>
                </a:lnTo>
                <a:lnTo>
                  <a:pt x="538760" y="26679"/>
                </a:lnTo>
                <a:lnTo>
                  <a:pt x="551704" y="26679"/>
                </a:lnTo>
                <a:lnTo>
                  <a:pt x="55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14627" y="910154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0" y="0"/>
                </a:lnTo>
                <a:lnTo>
                  <a:pt x="142171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4297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0" y="0"/>
                </a:moveTo>
                <a:lnTo>
                  <a:pt x="0" y="106037"/>
                </a:lnTo>
                <a:lnTo>
                  <a:pt x="106627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35088" y="7930390"/>
            <a:ext cx="763079" cy="14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25697" y="8126755"/>
            <a:ext cx="782715" cy="118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45367" y="7944136"/>
            <a:ext cx="763080" cy="149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2064" y="8140501"/>
            <a:ext cx="756754" cy="11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68798" y="8954267"/>
            <a:ext cx="316230" cy="147320"/>
          </a:xfrm>
          <a:custGeom>
            <a:avLst/>
            <a:gdLst/>
            <a:ahLst/>
            <a:cxnLst/>
            <a:rect l="l" t="t" r="r" b="b"/>
            <a:pathLst>
              <a:path w="316230" h="147320">
                <a:moveTo>
                  <a:pt x="0" y="0"/>
                </a:moveTo>
                <a:lnTo>
                  <a:pt x="0" y="147274"/>
                </a:lnTo>
                <a:lnTo>
                  <a:pt x="315936" y="147274"/>
                </a:lnTo>
              </a:path>
            </a:pathLst>
          </a:custGeom>
          <a:ln w="11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288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80" h="106045">
                <a:moveTo>
                  <a:pt x="0" y="0"/>
                </a:moveTo>
                <a:lnTo>
                  <a:pt x="0" y="106037"/>
                </a:lnTo>
                <a:lnTo>
                  <a:pt x="106629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11802" y="9048522"/>
            <a:ext cx="410845" cy="53340"/>
          </a:xfrm>
          <a:custGeom>
            <a:avLst/>
            <a:gdLst/>
            <a:ahLst/>
            <a:cxnLst/>
            <a:rect l="l" t="t" r="r" b="b"/>
            <a:pathLst>
              <a:path w="410845" h="53340">
                <a:moveTo>
                  <a:pt x="0" y="53018"/>
                </a:moveTo>
                <a:lnTo>
                  <a:pt x="410717" y="53018"/>
                </a:lnTo>
                <a:lnTo>
                  <a:pt x="410717" y="0"/>
                </a:lnTo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9204" y="8954268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6632575">
              <a:lnSpc>
                <a:spcPct val="100000"/>
              </a:lnSpc>
              <a:spcBef>
                <a:spcPts val="1764"/>
              </a:spcBef>
            </a:pPr>
            <a:r>
              <a:rPr sz="3600" spc="-82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55" dirty="0"/>
              <a:t>full </a:t>
            </a:r>
            <a:r>
              <a:rPr sz="3200" spc="-5" dirty="0"/>
              <a:t>duplex</a:t>
            </a:r>
            <a:r>
              <a:rPr sz="3200" spc="-25" dirty="0"/>
              <a:t> </a:t>
            </a:r>
            <a:r>
              <a:rPr sz="3200" spc="-5" dirty="0"/>
              <a:t>data:</a:t>
            </a:r>
            <a:endParaRPr sz="3200">
              <a:latin typeface="Wingdings"/>
              <a:cs typeface="Wingdings"/>
            </a:endParaRPr>
          </a:p>
          <a:p>
            <a:pPr marL="7319645" marR="206375" indent="-230504">
              <a:lnSpc>
                <a:spcPct val="116100"/>
              </a:lnSpc>
              <a:spcBef>
                <a:spcPts val="919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0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bi-directional data flow in  </a:t>
            </a:r>
            <a:r>
              <a:rPr sz="2800" dirty="0">
                <a:solidFill>
                  <a:srgbClr val="000000"/>
                </a:solidFill>
              </a:rPr>
              <a:t>same</a:t>
            </a:r>
            <a:r>
              <a:rPr sz="2800" spc="-5" dirty="0">
                <a:solidFill>
                  <a:srgbClr val="000000"/>
                </a:solidFill>
              </a:rPr>
              <a:t> connection</a:t>
            </a:r>
            <a:endParaRPr sz="2800">
              <a:latin typeface="Times New Roman"/>
              <a:cs typeface="Times New Roman"/>
            </a:endParaRPr>
          </a:p>
          <a:p>
            <a:pPr marL="6951345" indent="-31940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6952615" algn="l"/>
              </a:tabLst>
            </a:pPr>
            <a:r>
              <a:rPr sz="3200" spc="-5" dirty="0"/>
              <a:t>connection-oriented:</a:t>
            </a:r>
            <a:endParaRPr sz="3200"/>
          </a:p>
          <a:p>
            <a:pPr marL="7319645" marR="30480" lvl="1" indent="-230504">
              <a:lnSpc>
                <a:spcPct val="116100"/>
              </a:lnSpc>
              <a:spcBef>
                <a:spcPts val="1019"/>
              </a:spcBef>
              <a:buClr>
                <a:srgbClr val="021EAA"/>
              </a:buClr>
              <a:buFont typeface="Wingdings"/>
              <a:buChar char=""/>
              <a:tabLst>
                <a:tab pos="7320915" algn="l"/>
              </a:tabLst>
            </a:pPr>
            <a:r>
              <a:rPr sz="2800" spc="-5" dirty="0">
                <a:latin typeface="Comic Sans MS"/>
                <a:cs typeface="Comic Sans MS"/>
              </a:rPr>
              <a:t>handshaking inits sender,  receiver state before data  </a:t>
            </a:r>
            <a:r>
              <a:rPr sz="2800" dirty="0">
                <a:latin typeface="Comic Sans MS"/>
                <a:cs typeface="Comic Sans MS"/>
              </a:rPr>
              <a:t>exchange</a:t>
            </a:r>
            <a:endParaRPr sz="2800">
              <a:latin typeface="Comic Sans MS"/>
              <a:cs typeface="Comic Sans MS"/>
            </a:endParaRPr>
          </a:p>
          <a:p>
            <a:pPr marL="6632575">
              <a:lnSpc>
                <a:spcPct val="100000"/>
              </a:lnSpc>
              <a:spcBef>
                <a:spcPts val="1639"/>
              </a:spcBef>
            </a:pPr>
            <a:r>
              <a:rPr sz="3600" spc="-44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30" dirty="0"/>
              <a:t>congestion</a:t>
            </a:r>
            <a:r>
              <a:rPr sz="3200" spc="-5" dirty="0"/>
              <a:t> controlled:</a:t>
            </a:r>
            <a:endParaRPr sz="3200">
              <a:latin typeface="Wingdings"/>
              <a:cs typeface="Wingdings"/>
            </a:endParaRPr>
          </a:p>
          <a:p>
            <a:pPr marL="7319645" lvl="1" indent="-230504">
              <a:lnSpc>
                <a:spcPct val="100000"/>
              </a:lnSpc>
              <a:spcBef>
                <a:spcPts val="1460"/>
              </a:spcBef>
              <a:buClr>
                <a:srgbClr val="021EAA"/>
              </a:buClr>
              <a:buFont typeface="Wingdings"/>
              <a:buChar char=""/>
              <a:tabLst>
                <a:tab pos="7320915" algn="l"/>
              </a:tabLst>
            </a:pPr>
            <a:r>
              <a:rPr sz="2800" spc="-5" dirty="0">
                <a:latin typeface="Comic Sans MS"/>
                <a:cs typeface="Comic Sans MS"/>
              </a:rPr>
              <a:t>won’t overwhelm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network</a:t>
            </a:r>
            <a:endParaRPr sz="2800">
              <a:latin typeface="Comic Sans MS"/>
              <a:cs typeface="Comic Sans MS"/>
            </a:endParaRPr>
          </a:p>
          <a:p>
            <a:pPr marL="7319645" lvl="1" indent="-230504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320915" algn="l"/>
              </a:tabLst>
            </a:pPr>
            <a:r>
              <a:rPr sz="2800" spc="-5" dirty="0">
                <a:latin typeface="Comic Sans MS"/>
                <a:cs typeface="Comic Sans MS"/>
              </a:rPr>
              <a:t>(tackle later </a:t>
            </a:r>
            <a:r>
              <a:rPr sz="2800" dirty="0">
                <a:latin typeface="Comic Sans MS"/>
                <a:cs typeface="Comic Sans MS"/>
              </a:rPr>
              <a:t>in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semester)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8" y="1635215"/>
            <a:ext cx="5763261" cy="57918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495934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</a:p>
          <a:p>
            <a:pPr marL="377825" marR="200025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reliable, in-order</a:t>
            </a:r>
            <a:r>
              <a:rPr sz="34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byte  stream: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514984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no “message boundaries”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pipelined:</a:t>
            </a:r>
            <a:endParaRPr sz="3400" dirty="0">
              <a:latin typeface="Comic Sans MS"/>
              <a:cs typeface="Comic Sans MS"/>
            </a:endParaRPr>
          </a:p>
          <a:p>
            <a:pPr marL="495300" marR="264160" lvl="1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congestion and flow  control set window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size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845310" algn="l"/>
                <a:tab pos="344424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send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&amp;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	buffers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633" y="8213157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5" h="118745">
                <a:moveTo>
                  <a:pt x="14244" y="89211"/>
                </a:moveTo>
                <a:lnTo>
                  <a:pt x="0" y="91438"/>
                </a:lnTo>
                <a:lnTo>
                  <a:pt x="1600" y="100406"/>
                </a:lnTo>
                <a:lnTo>
                  <a:pt x="5295" y="107170"/>
                </a:lnTo>
                <a:lnTo>
                  <a:pt x="36331" y="118576"/>
                </a:lnTo>
                <a:lnTo>
                  <a:pt x="43000" y="118576"/>
                </a:lnTo>
                <a:lnTo>
                  <a:pt x="48975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6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5" h="118745">
                <a:moveTo>
                  <a:pt x="40359" y="30241"/>
                </a:moveTo>
                <a:lnTo>
                  <a:pt x="29262" y="30241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4" y="34485"/>
                </a:lnTo>
                <a:lnTo>
                  <a:pt x="12083" y="36130"/>
                </a:lnTo>
                <a:lnTo>
                  <a:pt x="9095" y="38252"/>
                </a:lnTo>
                <a:lnTo>
                  <a:pt x="6735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3" y="82817"/>
                </a:lnTo>
                <a:lnTo>
                  <a:pt x="49562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6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5" y="96956"/>
                </a:lnTo>
                <a:lnTo>
                  <a:pt x="70582" y="86956"/>
                </a:lnTo>
                <a:lnTo>
                  <a:pt x="69435" y="82871"/>
                </a:lnTo>
                <a:lnTo>
                  <a:pt x="29288" y="63506"/>
                </a:lnTo>
                <a:lnTo>
                  <a:pt x="25047" y="62285"/>
                </a:lnTo>
                <a:lnTo>
                  <a:pt x="23607" y="61756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5" y="57934"/>
                </a:lnTo>
                <a:lnTo>
                  <a:pt x="16912" y="56450"/>
                </a:lnTo>
                <a:lnTo>
                  <a:pt x="16325" y="54778"/>
                </a:lnTo>
                <a:lnTo>
                  <a:pt x="16325" y="50003"/>
                </a:lnTo>
                <a:lnTo>
                  <a:pt x="17738" y="47457"/>
                </a:lnTo>
                <a:lnTo>
                  <a:pt x="23394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9" y="37602"/>
                </a:lnTo>
                <a:lnTo>
                  <a:pt x="56298" y="35016"/>
                </a:lnTo>
                <a:lnTo>
                  <a:pt x="46214" y="31196"/>
                </a:lnTo>
                <a:lnTo>
                  <a:pt x="40359" y="30241"/>
                </a:lnTo>
                <a:close/>
              </a:path>
              <a:path w="471805" h="118745">
                <a:moveTo>
                  <a:pt x="63268" y="42019"/>
                </a:moveTo>
                <a:lnTo>
                  <a:pt x="40332" y="42019"/>
                </a:lnTo>
                <a:lnTo>
                  <a:pt x="44667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5" h="118745">
                <a:moveTo>
                  <a:pt x="123186" y="30241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0" y="84486"/>
                </a:lnTo>
                <a:lnTo>
                  <a:pt x="107050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3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6" y="104093"/>
                </a:lnTo>
                <a:lnTo>
                  <a:pt x="100503" y="93309"/>
                </a:lnTo>
                <a:lnTo>
                  <a:pt x="98138" y="85232"/>
                </a:lnTo>
                <a:lnTo>
                  <a:pt x="98183" y="63431"/>
                </a:lnTo>
                <a:lnTo>
                  <a:pt x="100511" y="55495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5" y="42097"/>
                </a:lnTo>
                <a:lnTo>
                  <a:pt x="151835" y="41661"/>
                </a:lnTo>
                <a:lnTo>
                  <a:pt x="145873" y="36664"/>
                </a:lnTo>
                <a:lnTo>
                  <a:pt x="139110" y="33096"/>
                </a:lnTo>
                <a:lnTo>
                  <a:pt x="131548" y="30954"/>
                </a:lnTo>
                <a:lnTo>
                  <a:pt x="123186" y="30241"/>
                </a:lnTo>
                <a:close/>
              </a:path>
              <a:path w="471805" h="118745">
                <a:moveTo>
                  <a:pt x="152175" y="42097"/>
                </a:moveTo>
                <a:lnTo>
                  <a:pt x="130281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6" y="74409"/>
                </a:lnTo>
                <a:lnTo>
                  <a:pt x="147708" y="81715"/>
                </a:lnTo>
                <a:lnTo>
                  <a:pt x="130334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7" y="55259"/>
                </a:lnTo>
                <a:lnTo>
                  <a:pt x="156701" y="47915"/>
                </a:lnTo>
                <a:lnTo>
                  <a:pt x="152175" y="42097"/>
                </a:lnTo>
                <a:close/>
              </a:path>
              <a:path w="471805" h="118745">
                <a:moveTo>
                  <a:pt x="223087" y="30241"/>
                </a:moveTo>
                <a:lnTo>
                  <a:pt x="206548" y="30241"/>
                </a:lnTo>
                <a:lnTo>
                  <a:pt x="199787" y="31951"/>
                </a:lnTo>
                <a:lnTo>
                  <a:pt x="187356" y="38795"/>
                </a:lnTo>
                <a:lnTo>
                  <a:pt x="182727" y="43929"/>
                </a:lnTo>
                <a:lnTo>
                  <a:pt x="176646" y="57617"/>
                </a:lnTo>
                <a:lnTo>
                  <a:pt x="175125" y="65601"/>
                </a:lnTo>
                <a:lnTo>
                  <a:pt x="175125" y="74728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0" y="118576"/>
                </a:lnTo>
                <a:lnTo>
                  <a:pt x="230889" y="115831"/>
                </a:lnTo>
                <a:lnTo>
                  <a:pt x="237264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6" y="104225"/>
                </a:lnTo>
                <a:lnTo>
                  <a:pt x="189930" y="74329"/>
                </a:lnTo>
                <a:lnTo>
                  <a:pt x="190355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6" y="32562"/>
                </a:lnTo>
                <a:lnTo>
                  <a:pt x="223087" y="30241"/>
                </a:lnTo>
                <a:close/>
              </a:path>
              <a:path w="471805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4"/>
                </a:lnTo>
                <a:lnTo>
                  <a:pt x="219272" y="106798"/>
                </a:lnTo>
                <a:lnTo>
                  <a:pt x="240662" y="106798"/>
                </a:lnTo>
                <a:lnTo>
                  <a:pt x="241593" y="105826"/>
                </a:lnTo>
                <a:lnTo>
                  <a:pt x="245017" y="100522"/>
                </a:lnTo>
                <a:lnTo>
                  <a:pt x="247536" y="94426"/>
                </a:lnTo>
                <a:lnTo>
                  <a:pt x="249149" y="87539"/>
                </a:lnTo>
                <a:lnTo>
                  <a:pt x="234984" y="85709"/>
                </a:lnTo>
                <a:close/>
              </a:path>
              <a:path w="471805" h="118745">
                <a:moveTo>
                  <a:pt x="242471" y="42019"/>
                </a:moveTo>
                <a:lnTo>
                  <a:pt x="219219" y="42019"/>
                </a:lnTo>
                <a:lnTo>
                  <a:pt x="223313" y="43451"/>
                </a:lnTo>
                <a:lnTo>
                  <a:pt x="230089" y="49182"/>
                </a:lnTo>
                <a:lnTo>
                  <a:pt x="232450" y="53451"/>
                </a:lnTo>
                <a:lnTo>
                  <a:pt x="233783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5" h="118745">
                <a:moveTo>
                  <a:pt x="276944" y="0"/>
                </a:moveTo>
                <a:lnTo>
                  <a:pt x="262540" y="0"/>
                </a:lnTo>
                <a:lnTo>
                  <a:pt x="262540" y="116666"/>
                </a:lnTo>
                <a:lnTo>
                  <a:pt x="276944" y="116666"/>
                </a:lnTo>
                <a:lnTo>
                  <a:pt x="276944" y="83163"/>
                </a:lnTo>
                <a:lnTo>
                  <a:pt x="287107" y="73454"/>
                </a:lnTo>
                <a:lnTo>
                  <a:pt x="303885" y="73454"/>
                </a:lnTo>
                <a:lnTo>
                  <a:pt x="299225" y="66530"/>
                </a:lnTo>
                <a:lnTo>
                  <a:pt x="276944" y="66530"/>
                </a:lnTo>
                <a:lnTo>
                  <a:pt x="276944" y="0"/>
                </a:lnTo>
                <a:close/>
              </a:path>
              <a:path w="471805" h="118745">
                <a:moveTo>
                  <a:pt x="303885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5" y="73454"/>
                </a:lnTo>
                <a:close/>
              </a:path>
              <a:path w="471805" h="118745">
                <a:moveTo>
                  <a:pt x="329681" y="32151"/>
                </a:moveTo>
                <a:lnTo>
                  <a:pt x="311035" y="32151"/>
                </a:lnTo>
                <a:lnTo>
                  <a:pt x="276944" y="66530"/>
                </a:lnTo>
                <a:lnTo>
                  <a:pt x="299225" y="66530"/>
                </a:lnTo>
                <a:lnTo>
                  <a:pt x="297191" y="63506"/>
                </a:lnTo>
                <a:lnTo>
                  <a:pt x="329681" y="32151"/>
                </a:lnTo>
                <a:close/>
              </a:path>
              <a:path w="471805" h="118745">
                <a:moveTo>
                  <a:pt x="382258" y="30241"/>
                </a:moveTo>
                <a:lnTo>
                  <a:pt x="348778" y="48505"/>
                </a:lnTo>
                <a:lnTo>
                  <a:pt x="342626" y="74250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5" y="106798"/>
                </a:lnTo>
                <a:lnTo>
                  <a:pt x="376043" y="106798"/>
                </a:lnTo>
                <a:lnTo>
                  <a:pt x="370121" y="104331"/>
                </a:lnTo>
                <a:lnTo>
                  <a:pt x="360625" y="94463"/>
                </a:lnTo>
                <a:lnTo>
                  <a:pt x="357984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1" y="74250"/>
                </a:lnTo>
                <a:lnTo>
                  <a:pt x="420367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5" y="53027"/>
                </a:lnTo>
                <a:lnTo>
                  <a:pt x="370242" y="44221"/>
                </a:lnTo>
                <a:lnTo>
                  <a:pt x="375803" y="42019"/>
                </a:lnTo>
                <a:lnTo>
                  <a:pt x="410285" y="42019"/>
                </a:lnTo>
                <a:lnTo>
                  <a:pt x="410107" y="41780"/>
                </a:lnTo>
                <a:lnTo>
                  <a:pt x="404316" y="36732"/>
                </a:lnTo>
                <a:lnTo>
                  <a:pt x="397744" y="33126"/>
                </a:lnTo>
                <a:lnTo>
                  <a:pt x="390391" y="30962"/>
                </a:lnTo>
                <a:lnTo>
                  <a:pt x="382258" y="30241"/>
                </a:lnTo>
                <a:close/>
              </a:path>
              <a:path w="471805" h="118745">
                <a:moveTo>
                  <a:pt x="405546" y="89449"/>
                </a:moveTo>
                <a:lnTo>
                  <a:pt x="403358" y="95497"/>
                </a:lnTo>
                <a:lnTo>
                  <a:pt x="400398" y="99902"/>
                </a:lnTo>
                <a:lnTo>
                  <a:pt x="392929" y="105418"/>
                </a:lnTo>
                <a:lnTo>
                  <a:pt x="388421" y="106798"/>
                </a:lnTo>
                <a:lnTo>
                  <a:pt x="413525" y="106798"/>
                </a:lnTo>
                <a:lnTo>
                  <a:pt x="413736" y="106639"/>
                </a:lnTo>
                <a:lnTo>
                  <a:pt x="418090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5" h="118745">
                <a:moveTo>
                  <a:pt x="410285" y="42019"/>
                </a:moveTo>
                <a:lnTo>
                  <a:pt x="389728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2" y="53850"/>
                </a:lnTo>
                <a:lnTo>
                  <a:pt x="405066" y="59182"/>
                </a:lnTo>
                <a:lnTo>
                  <a:pt x="405706" y="66291"/>
                </a:lnTo>
                <a:lnTo>
                  <a:pt x="420367" y="66291"/>
                </a:lnTo>
                <a:lnTo>
                  <a:pt x="420236" y="64372"/>
                </a:lnTo>
                <a:lnTo>
                  <a:pt x="418210" y="55668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5" h="118745">
                <a:moveTo>
                  <a:pt x="455165" y="43291"/>
                </a:moveTo>
                <a:lnTo>
                  <a:pt x="440840" y="43291"/>
                </a:lnTo>
                <a:lnTo>
                  <a:pt x="440840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5" y="117356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3" y="104410"/>
                </a:lnTo>
                <a:lnTo>
                  <a:pt x="459552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5" h="118745">
                <a:moveTo>
                  <a:pt x="469649" y="103854"/>
                </a:moveTo>
                <a:lnTo>
                  <a:pt x="467035" y="104225"/>
                </a:lnTo>
                <a:lnTo>
                  <a:pt x="464928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5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5" h="118745">
                <a:moveTo>
                  <a:pt x="455165" y="2626"/>
                </a:moveTo>
                <a:lnTo>
                  <a:pt x="440840" y="11221"/>
                </a:lnTo>
                <a:lnTo>
                  <a:pt x="440840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29" y="8409523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1"/>
                </a:moveTo>
                <a:lnTo>
                  <a:pt x="28942" y="30241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6" y="116719"/>
                </a:lnTo>
                <a:lnTo>
                  <a:pt x="29795" y="118576"/>
                </a:lnTo>
                <a:lnTo>
                  <a:pt x="36571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89" y="106798"/>
                </a:lnTo>
                <a:lnTo>
                  <a:pt x="26263" y="104106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89" y="42097"/>
                </a:lnTo>
                <a:lnTo>
                  <a:pt x="73703" y="42097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4" y="31315"/>
                </a:lnTo>
                <a:lnTo>
                  <a:pt x="41052" y="30241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7"/>
                </a:moveTo>
                <a:lnTo>
                  <a:pt x="43853" y="42097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8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7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3" y="30241"/>
                </a:moveTo>
                <a:lnTo>
                  <a:pt x="93952" y="53976"/>
                </a:lnTo>
                <a:lnTo>
                  <a:pt x="90670" y="74408"/>
                </a:lnTo>
                <a:lnTo>
                  <a:pt x="91358" y="84485"/>
                </a:lnTo>
                <a:lnTo>
                  <a:pt x="114388" y="115731"/>
                </a:lnTo>
                <a:lnTo>
                  <a:pt x="130523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9" y="109955"/>
                </a:lnTo>
                <a:lnTo>
                  <a:pt x="160432" y="106798"/>
                </a:lnTo>
                <a:lnTo>
                  <a:pt x="123321" y="106798"/>
                </a:lnTo>
                <a:lnTo>
                  <a:pt x="117334" y="104092"/>
                </a:lnTo>
                <a:lnTo>
                  <a:pt x="107842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50" y="55495"/>
                </a:lnTo>
                <a:lnTo>
                  <a:pt x="117346" y="44777"/>
                </a:lnTo>
                <a:lnTo>
                  <a:pt x="123321" y="42097"/>
                </a:lnTo>
                <a:lnTo>
                  <a:pt x="159512" y="42097"/>
                </a:lnTo>
                <a:lnTo>
                  <a:pt x="159173" y="41661"/>
                </a:lnTo>
                <a:lnTo>
                  <a:pt x="153211" y="36664"/>
                </a:lnTo>
                <a:lnTo>
                  <a:pt x="146449" y="33096"/>
                </a:lnTo>
                <a:lnTo>
                  <a:pt x="138886" y="30954"/>
                </a:lnTo>
                <a:lnTo>
                  <a:pt x="130523" y="30241"/>
                </a:lnTo>
                <a:close/>
              </a:path>
              <a:path w="323850" h="118745">
                <a:moveTo>
                  <a:pt x="159512" y="42097"/>
                </a:moveTo>
                <a:lnTo>
                  <a:pt x="137619" y="42097"/>
                </a:lnTo>
                <a:lnTo>
                  <a:pt x="143555" y="44790"/>
                </a:lnTo>
                <a:lnTo>
                  <a:pt x="153104" y="55561"/>
                </a:lnTo>
                <a:lnTo>
                  <a:pt x="155477" y="63431"/>
                </a:lnTo>
                <a:lnTo>
                  <a:pt x="155464" y="74408"/>
                </a:lnTo>
                <a:lnTo>
                  <a:pt x="155046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5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2" y="42097"/>
                </a:lnTo>
                <a:close/>
              </a:path>
              <a:path w="323850" h="118745">
                <a:moveTo>
                  <a:pt x="221355" y="30241"/>
                </a:moveTo>
                <a:lnTo>
                  <a:pt x="184783" y="53976"/>
                </a:lnTo>
                <a:lnTo>
                  <a:pt x="181502" y="74408"/>
                </a:lnTo>
                <a:lnTo>
                  <a:pt x="182190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3" y="116852"/>
                </a:lnTo>
                <a:lnTo>
                  <a:pt x="248151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1" y="55495"/>
                </a:lnTo>
                <a:lnTo>
                  <a:pt x="208177" y="44777"/>
                </a:lnTo>
                <a:lnTo>
                  <a:pt x="214153" y="42097"/>
                </a:lnTo>
                <a:lnTo>
                  <a:pt x="250344" y="42097"/>
                </a:lnTo>
                <a:lnTo>
                  <a:pt x="250004" y="41661"/>
                </a:lnTo>
                <a:lnTo>
                  <a:pt x="244042" y="36664"/>
                </a:lnTo>
                <a:lnTo>
                  <a:pt x="237280" y="33096"/>
                </a:lnTo>
                <a:lnTo>
                  <a:pt x="229718" y="30954"/>
                </a:lnTo>
                <a:lnTo>
                  <a:pt x="221355" y="30241"/>
                </a:lnTo>
                <a:close/>
              </a:path>
              <a:path w="323850" h="118745">
                <a:moveTo>
                  <a:pt x="250344" y="42097"/>
                </a:moveTo>
                <a:lnTo>
                  <a:pt x="228451" y="42097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9" y="63431"/>
                </a:lnTo>
                <a:lnTo>
                  <a:pt x="246296" y="74408"/>
                </a:lnTo>
                <a:lnTo>
                  <a:pt x="245878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5"/>
                </a:lnTo>
                <a:lnTo>
                  <a:pt x="260432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4" y="42097"/>
                </a:lnTo>
                <a:close/>
              </a:path>
              <a:path w="323850" h="118745">
                <a:moveTo>
                  <a:pt x="290500" y="32151"/>
                </a:moveTo>
                <a:lnTo>
                  <a:pt x="277536" y="32151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1"/>
                </a:lnTo>
                <a:lnTo>
                  <a:pt x="292740" y="60799"/>
                </a:lnTo>
                <a:lnTo>
                  <a:pt x="295408" y="52364"/>
                </a:lnTo>
                <a:lnTo>
                  <a:pt x="297196" y="49750"/>
                </a:lnTo>
                <a:lnTo>
                  <a:pt x="302210" y="45984"/>
                </a:lnTo>
                <a:lnTo>
                  <a:pt x="305038" y="45043"/>
                </a:lnTo>
                <a:lnTo>
                  <a:pt x="319908" y="45043"/>
                </a:lnTo>
                <a:lnTo>
                  <a:pt x="290500" y="44963"/>
                </a:lnTo>
                <a:lnTo>
                  <a:pt x="290500" y="32151"/>
                </a:lnTo>
                <a:close/>
              </a:path>
              <a:path w="323850" h="118745">
                <a:moveTo>
                  <a:pt x="319908" y="45043"/>
                </a:moveTo>
                <a:lnTo>
                  <a:pt x="311707" y="45043"/>
                </a:lnTo>
                <a:lnTo>
                  <a:pt x="315228" y="46078"/>
                </a:lnTo>
                <a:lnTo>
                  <a:pt x="318749" y="48146"/>
                </a:lnTo>
                <a:lnTo>
                  <a:pt x="319908" y="45043"/>
                </a:lnTo>
                <a:close/>
              </a:path>
              <a:path w="323850" h="118745">
                <a:moveTo>
                  <a:pt x="313760" y="30241"/>
                </a:moveTo>
                <a:lnTo>
                  <a:pt x="305545" y="30241"/>
                </a:lnTo>
                <a:lnTo>
                  <a:pt x="302464" y="31196"/>
                </a:lnTo>
                <a:lnTo>
                  <a:pt x="296863" y="35015"/>
                </a:lnTo>
                <a:lnTo>
                  <a:pt x="293808" y="38968"/>
                </a:lnTo>
                <a:lnTo>
                  <a:pt x="290500" y="44963"/>
                </a:lnTo>
                <a:lnTo>
                  <a:pt x="319938" y="44963"/>
                </a:lnTo>
                <a:lnTo>
                  <a:pt x="323710" y="34856"/>
                </a:lnTo>
                <a:lnTo>
                  <a:pt x="318696" y="31779"/>
                </a:lnTo>
                <a:lnTo>
                  <a:pt x="313760" y="3024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865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865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7" y="408441"/>
                </a:lnTo>
                <a:lnTo>
                  <a:pt x="1109727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6" y="408441"/>
                </a:lnTo>
                <a:lnTo>
                  <a:pt x="1109726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88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906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925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0944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4963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898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300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7021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1040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5059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9078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309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7116" y="842997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44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798" y="8314114"/>
            <a:ext cx="0" cy="161290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0"/>
                </a:moveTo>
                <a:lnTo>
                  <a:pt x="0" y="0"/>
                </a:lnTo>
                <a:lnTo>
                  <a:pt x="0" y="161020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7331" y="8463352"/>
            <a:ext cx="83185" cy="82550"/>
          </a:xfrm>
          <a:custGeom>
            <a:avLst/>
            <a:gdLst/>
            <a:ahLst/>
            <a:cxnLst/>
            <a:rect l="l" t="t" r="r" b="b"/>
            <a:pathLst>
              <a:path w="83184" h="82550">
                <a:moveTo>
                  <a:pt x="82934" y="0"/>
                </a:moveTo>
                <a:lnTo>
                  <a:pt x="0" y="0"/>
                </a:lnTo>
                <a:lnTo>
                  <a:pt x="41466" y="82474"/>
                </a:lnTo>
                <a:lnTo>
                  <a:pt x="8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6772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6" y="15757"/>
                </a:moveTo>
                <a:lnTo>
                  <a:pt x="38652" y="15757"/>
                </a:lnTo>
                <a:lnTo>
                  <a:pt x="38652" y="118656"/>
                </a:lnTo>
                <a:lnTo>
                  <a:pt x="54176" y="118656"/>
                </a:lnTo>
                <a:lnTo>
                  <a:pt x="54176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8" y="0"/>
                </a:moveTo>
                <a:lnTo>
                  <a:pt x="122485" y="15717"/>
                </a:lnTo>
                <a:lnTo>
                  <a:pt x="107001" y="59447"/>
                </a:lnTo>
                <a:lnTo>
                  <a:pt x="107388" y="67669"/>
                </a:lnTo>
                <a:lnTo>
                  <a:pt x="120825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6" y="105605"/>
                </a:lnTo>
                <a:lnTo>
                  <a:pt x="124096" y="73304"/>
                </a:lnTo>
                <a:lnTo>
                  <a:pt x="123005" y="51675"/>
                </a:lnTo>
                <a:lnTo>
                  <a:pt x="124232" y="44207"/>
                </a:lnTo>
                <a:lnTo>
                  <a:pt x="129141" y="29723"/>
                </a:lnTo>
                <a:lnTo>
                  <a:pt x="133395" y="23954"/>
                </a:lnTo>
                <a:lnTo>
                  <a:pt x="145506" y="15359"/>
                </a:lnTo>
                <a:lnTo>
                  <a:pt x="153042" y="13210"/>
                </a:lnTo>
                <a:lnTo>
                  <a:pt x="196843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3" y="2228"/>
                </a:lnTo>
                <a:lnTo>
                  <a:pt x="170831" y="557"/>
                </a:lnTo>
                <a:lnTo>
                  <a:pt x="162378" y="0"/>
                </a:lnTo>
                <a:close/>
              </a:path>
              <a:path w="320039" h="120650">
                <a:moveTo>
                  <a:pt x="195188" y="77751"/>
                </a:moveTo>
                <a:lnTo>
                  <a:pt x="193055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4" y="81651"/>
                </a:lnTo>
                <a:lnTo>
                  <a:pt x="195188" y="77751"/>
                </a:lnTo>
                <a:close/>
              </a:path>
              <a:path w="320039" h="120650">
                <a:moveTo>
                  <a:pt x="196843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8" y="29073"/>
                </a:lnTo>
                <a:lnTo>
                  <a:pt x="193428" y="37562"/>
                </a:lnTo>
                <a:lnTo>
                  <a:pt x="208713" y="33981"/>
                </a:lnTo>
                <a:lnTo>
                  <a:pt x="205897" y="26356"/>
                </a:lnTo>
                <a:lnTo>
                  <a:pt x="202171" y="19636"/>
                </a:lnTo>
                <a:lnTo>
                  <a:pt x="197534" y="13822"/>
                </a:lnTo>
                <a:lnTo>
                  <a:pt x="196843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8" y="1989"/>
                </a:lnTo>
                <a:lnTo>
                  <a:pt x="229958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3" y="71225"/>
                </a:lnTo>
                <a:lnTo>
                  <a:pt x="312635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50" y="15757"/>
                </a:lnTo>
                <a:lnTo>
                  <a:pt x="313571" y="14987"/>
                </a:lnTo>
                <a:lnTo>
                  <a:pt x="310437" y="11234"/>
                </a:lnTo>
                <a:lnTo>
                  <a:pt x="302648" y="5875"/>
                </a:lnTo>
                <a:lnTo>
                  <a:pt x="297820" y="4058"/>
                </a:lnTo>
                <a:lnTo>
                  <a:pt x="292058" y="3103"/>
                </a:lnTo>
                <a:lnTo>
                  <a:pt x="287950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50" y="15757"/>
                </a:moveTo>
                <a:lnTo>
                  <a:pt x="282535" y="15757"/>
                </a:lnTo>
                <a:lnTo>
                  <a:pt x="287362" y="16102"/>
                </a:lnTo>
                <a:lnTo>
                  <a:pt x="289977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1" y="27150"/>
                </a:lnTo>
                <a:lnTo>
                  <a:pt x="303502" y="31328"/>
                </a:lnTo>
                <a:lnTo>
                  <a:pt x="303502" y="42947"/>
                </a:lnTo>
                <a:lnTo>
                  <a:pt x="301393" y="48173"/>
                </a:lnTo>
                <a:lnTo>
                  <a:pt x="292966" y="55601"/>
                </a:lnTo>
                <a:lnTo>
                  <a:pt x="285842" y="57458"/>
                </a:lnTo>
                <a:lnTo>
                  <a:pt x="312635" y="57458"/>
                </a:lnTo>
                <a:lnTo>
                  <a:pt x="314150" y="55481"/>
                </a:lnTo>
                <a:lnTo>
                  <a:pt x="317126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20" y="24643"/>
                </a:lnTo>
                <a:lnTo>
                  <a:pt x="313950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1147" y="8796338"/>
            <a:ext cx="820419" cy="120650"/>
          </a:xfrm>
          <a:custGeom>
            <a:avLst/>
            <a:gdLst/>
            <a:ahLst/>
            <a:cxnLst/>
            <a:rect l="l" t="t" r="r" b="b"/>
            <a:pathLst>
              <a:path w="820419" h="120650">
                <a:moveTo>
                  <a:pt x="14245" y="91200"/>
                </a:moveTo>
                <a:lnTo>
                  <a:pt x="0" y="93429"/>
                </a:lnTo>
                <a:lnTo>
                  <a:pt x="1600" y="102395"/>
                </a:lnTo>
                <a:lnTo>
                  <a:pt x="5295" y="109159"/>
                </a:lnTo>
                <a:lnTo>
                  <a:pt x="36331" y="120566"/>
                </a:lnTo>
                <a:lnTo>
                  <a:pt x="43000" y="120566"/>
                </a:lnTo>
                <a:lnTo>
                  <a:pt x="48975" y="119412"/>
                </a:lnTo>
                <a:lnTo>
                  <a:pt x="59539" y="114796"/>
                </a:lnTo>
                <a:lnTo>
                  <a:pt x="63580" y="111533"/>
                </a:lnTo>
                <a:lnTo>
                  <a:pt x="65403" y="108788"/>
                </a:lnTo>
                <a:lnTo>
                  <a:pt x="29689" y="108788"/>
                </a:lnTo>
                <a:lnTo>
                  <a:pt x="24581" y="107276"/>
                </a:lnTo>
                <a:lnTo>
                  <a:pt x="17272" y="101228"/>
                </a:lnTo>
                <a:lnTo>
                  <a:pt x="15045" y="96877"/>
                </a:lnTo>
                <a:lnTo>
                  <a:pt x="14245" y="91200"/>
                </a:lnTo>
                <a:close/>
              </a:path>
              <a:path w="820419" h="120650">
                <a:moveTo>
                  <a:pt x="40360" y="32230"/>
                </a:moveTo>
                <a:lnTo>
                  <a:pt x="29262" y="32230"/>
                </a:lnTo>
                <a:lnTo>
                  <a:pt x="25114" y="32800"/>
                </a:lnTo>
                <a:lnTo>
                  <a:pt x="17379" y="35082"/>
                </a:lnTo>
                <a:lnTo>
                  <a:pt x="14324" y="36474"/>
                </a:lnTo>
                <a:lnTo>
                  <a:pt x="12084" y="38119"/>
                </a:lnTo>
                <a:lnTo>
                  <a:pt x="9096" y="40241"/>
                </a:lnTo>
                <a:lnTo>
                  <a:pt x="6735" y="42907"/>
                </a:lnTo>
                <a:lnTo>
                  <a:pt x="3268" y="49327"/>
                </a:lnTo>
                <a:lnTo>
                  <a:pt x="2400" y="52815"/>
                </a:lnTo>
                <a:lnTo>
                  <a:pt x="2400" y="60720"/>
                </a:lnTo>
                <a:lnTo>
                  <a:pt x="44654" y="84807"/>
                </a:lnTo>
                <a:lnTo>
                  <a:pt x="49563" y="86425"/>
                </a:lnTo>
                <a:lnTo>
                  <a:pt x="54364" y="89556"/>
                </a:lnTo>
                <a:lnTo>
                  <a:pt x="55778" y="92102"/>
                </a:lnTo>
                <a:lnTo>
                  <a:pt x="55778" y="98946"/>
                </a:lnTo>
                <a:lnTo>
                  <a:pt x="54177" y="102090"/>
                </a:lnTo>
                <a:lnTo>
                  <a:pt x="47775" y="107448"/>
                </a:lnTo>
                <a:lnTo>
                  <a:pt x="42867" y="108788"/>
                </a:lnTo>
                <a:lnTo>
                  <a:pt x="65403" y="108788"/>
                </a:lnTo>
                <a:lnTo>
                  <a:pt x="69181" y="103098"/>
                </a:lnTo>
                <a:lnTo>
                  <a:pt x="70475" y="98946"/>
                </a:lnTo>
                <a:lnTo>
                  <a:pt x="70582" y="88945"/>
                </a:lnTo>
                <a:lnTo>
                  <a:pt x="69435" y="84860"/>
                </a:lnTo>
                <a:lnTo>
                  <a:pt x="29289" y="65495"/>
                </a:lnTo>
                <a:lnTo>
                  <a:pt x="25048" y="64275"/>
                </a:lnTo>
                <a:lnTo>
                  <a:pt x="23607" y="63744"/>
                </a:lnTo>
                <a:lnTo>
                  <a:pt x="21100" y="62736"/>
                </a:lnTo>
                <a:lnTo>
                  <a:pt x="19259" y="61463"/>
                </a:lnTo>
                <a:lnTo>
                  <a:pt x="18085" y="59925"/>
                </a:lnTo>
                <a:lnTo>
                  <a:pt x="16912" y="58439"/>
                </a:lnTo>
                <a:lnTo>
                  <a:pt x="16325" y="56768"/>
                </a:lnTo>
                <a:lnTo>
                  <a:pt x="16325" y="51993"/>
                </a:lnTo>
                <a:lnTo>
                  <a:pt x="17739" y="49446"/>
                </a:lnTo>
                <a:lnTo>
                  <a:pt x="23394" y="45096"/>
                </a:lnTo>
                <a:lnTo>
                  <a:pt x="28115" y="44008"/>
                </a:lnTo>
                <a:lnTo>
                  <a:pt x="63269" y="44008"/>
                </a:lnTo>
                <a:lnTo>
                  <a:pt x="60019" y="39591"/>
                </a:lnTo>
                <a:lnTo>
                  <a:pt x="56297" y="37005"/>
                </a:lnTo>
                <a:lnTo>
                  <a:pt x="46215" y="33185"/>
                </a:lnTo>
                <a:lnTo>
                  <a:pt x="40360" y="32230"/>
                </a:lnTo>
                <a:close/>
              </a:path>
              <a:path w="820419" h="120650">
                <a:moveTo>
                  <a:pt x="63269" y="44008"/>
                </a:moveTo>
                <a:lnTo>
                  <a:pt x="40332" y="44008"/>
                </a:lnTo>
                <a:lnTo>
                  <a:pt x="44667" y="45228"/>
                </a:lnTo>
                <a:lnTo>
                  <a:pt x="50802" y="50110"/>
                </a:lnTo>
                <a:lnTo>
                  <a:pt x="52657" y="53505"/>
                </a:lnTo>
                <a:lnTo>
                  <a:pt x="53296" y="57855"/>
                </a:lnTo>
                <a:lnTo>
                  <a:pt x="67382" y="55946"/>
                </a:lnTo>
                <a:lnTo>
                  <a:pt x="66474" y="50481"/>
                </a:lnTo>
                <a:lnTo>
                  <a:pt x="64821" y="46117"/>
                </a:lnTo>
                <a:lnTo>
                  <a:pt x="63269" y="44008"/>
                </a:lnTo>
                <a:close/>
              </a:path>
              <a:path w="820419" h="120650">
                <a:moveTo>
                  <a:pt x="123586" y="32230"/>
                </a:moveTo>
                <a:lnTo>
                  <a:pt x="90105" y="50494"/>
                </a:lnTo>
                <a:lnTo>
                  <a:pt x="83954" y="76239"/>
                </a:lnTo>
                <a:lnTo>
                  <a:pt x="83981" y="78361"/>
                </a:lnTo>
                <a:lnTo>
                  <a:pt x="100761" y="114142"/>
                </a:lnTo>
                <a:lnTo>
                  <a:pt x="124386" y="120566"/>
                </a:lnTo>
                <a:lnTo>
                  <a:pt x="134256" y="120566"/>
                </a:lnTo>
                <a:lnTo>
                  <a:pt x="142365" y="118178"/>
                </a:lnTo>
                <a:lnTo>
                  <a:pt x="154852" y="108788"/>
                </a:lnTo>
                <a:lnTo>
                  <a:pt x="117371" y="108788"/>
                </a:lnTo>
                <a:lnTo>
                  <a:pt x="111449" y="106321"/>
                </a:lnTo>
                <a:lnTo>
                  <a:pt x="101953" y="96453"/>
                </a:lnTo>
                <a:lnTo>
                  <a:pt x="99311" y="89343"/>
                </a:lnTo>
                <a:lnTo>
                  <a:pt x="98778" y="80059"/>
                </a:lnTo>
                <a:lnTo>
                  <a:pt x="162158" y="80059"/>
                </a:lnTo>
                <a:lnTo>
                  <a:pt x="162238" y="76239"/>
                </a:lnTo>
                <a:lnTo>
                  <a:pt x="161694" y="68281"/>
                </a:lnTo>
                <a:lnTo>
                  <a:pt x="99579" y="68281"/>
                </a:lnTo>
                <a:lnTo>
                  <a:pt x="100058" y="60906"/>
                </a:lnTo>
                <a:lnTo>
                  <a:pt x="102552" y="55017"/>
                </a:lnTo>
                <a:lnTo>
                  <a:pt x="111570" y="46210"/>
                </a:lnTo>
                <a:lnTo>
                  <a:pt x="117131" y="44008"/>
                </a:lnTo>
                <a:lnTo>
                  <a:pt x="151612" y="44008"/>
                </a:lnTo>
                <a:lnTo>
                  <a:pt x="151435" y="43769"/>
                </a:lnTo>
                <a:lnTo>
                  <a:pt x="145643" y="38721"/>
                </a:lnTo>
                <a:lnTo>
                  <a:pt x="139071" y="35115"/>
                </a:lnTo>
                <a:lnTo>
                  <a:pt x="131719" y="32951"/>
                </a:lnTo>
                <a:lnTo>
                  <a:pt x="123586" y="32230"/>
                </a:lnTo>
                <a:close/>
              </a:path>
              <a:path w="820419" h="120650">
                <a:moveTo>
                  <a:pt x="146873" y="91439"/>
                </a:moveTo>
                <a:lnTo>
                  <a:pt x="144685" y="97487"/>
                </a:lnTo>
                <a:lnTo>
                  <a:pt x="141725" y="101891"/>
                </a:lnTo>
                <a:lnTo>
                  <a:pt x="134256" y="107408"/>
                </a:lnTo>
                <a:lnTo>
                  <a:pt x="129748" y="108788"/>
                </a:lnTo>
                <a:lnTo>
                  <a:pt x="154852" y="108788"/>
                </a:lnTo>
                <a:lnTo>
                  <a:pt x="155063" y="108629"/>
                </a:lnTo>
                <a:lnTo>
                  <a:pt x="159418" y="101891"/>
                </a:lnTo>
                <a:lnTo>
                  <a:pt x="161759" y="93269"/>
                </a:lnTo>
                <a:lnTo>
                  <a:pt x="146873" y="91439"/>
                </a:lnTo>
                <a:close/>
              </a:path>
              <a:path w="820419" h="120650">
                <a:moveTo>
                  <a:pt x="151612" y="44008"/>
                </a:moveTo>
                <a:lnTo>
                  <a:pt x="131055" y="44008"/>
                </a:lnTo>
                <a:lnTo>
                  <a:pt x="137004" y="46767"/>
                </a:lnTo>
                <a:lnTo>
                  <a:pt x="141591" y="52285"/>
                </a:lnTo>
                <a:lnTo>
                  <a:pt x="144579" y="55839"/>
                </a:lnTo>
                <a:lnTo>
                  <a:pt x="146393" y="61171"/>
                </a:lnTo>
                <a:lnTo>
                  <a:pt x="147033" y="68281"/>
                </a:lnTo>
                <a:lnTo>
                  <a:pt x="161694" y="68281"/>
                </a:lnTo>
                <a:lnTo>
                  <a:pt x="161562" y="66361"/>
                </a:lnTo>
                <a:lnTo>
                  <a:pt x="159537" y="57656"/>
                </a:lnTo>
                <a:lnTo>
                  <a:pt x="156161" y="50126"/>
                </a:lnTo>
                <a:lnTo>
                  <a:pt x="151612" y="44008"/>
                </a:lnTo>
                <a:close/>
              </a:path>
              <a:path w="820419" h="120650">
                <a:moveTo>
                  <a:pt x="192490" y="34140"/>
                </a:moveTo>
                <a:lnTo>
                  <a:pt x="179526" y="34140"/>
                </a:lnTo>
                <a:lnTo>
                  <a:pt x="179526" y="118656"/>
                </a:lnTo>
                <a:lnTo>
                  <a:pt x="193932" y="118656"/>
                </a:lnTo>
                <a:lnTo>
                  <a:pt x="194012" y="61410"/>
                </a:lnTo>
                <a:lnTo>
                  <a:pt x="196158" y="54327"/>
                </a:lnTo>
                <a:lnTo>
                  <a:pt x="205068" y="46581"/>
                </a:lnTo>
                <a:lnTo>
                  <a:pt x="206229" y="46157"/>
                </a:lnTo>
                <a:lnTo>
                  <a:pt x="192490" y="46157"/>
                </a:lnTo>
                <a:lnTo>
                  <a:pt x="192490" y="34140"/>
                </a:lnTo>
                <a:close/>
              </a:path>
              <a:path w="820419" h="120650">
                <a:moveTo>
                  <a:pt x="245078" y="44645"/>
                </a:moveTo>
                <a:lnTo>
                  <a:pt x="220340" y="44645"/>
                </a:lnTo>
                <a:lnTo>
                  <a:pt x="223688" y="45507"/>
                </a:lnTo>
                <a:lnTo>
                  <a:pt x="229396" y="48956"/>
                </a:lnTo>
                <a:lnTo>
                  <a:pt x="231383" y="51263"/>
                </a:lnTo>
                <a:lnTo>
                  <a:pt x="233623" y="57046"/>
                </a:lnTo>
                <a:lnTo>
                  <a:pt x="234183" y="61410"/>
                </a:lnTo>
                <a:lnTo>
                  <a:pt x="234183" y="118656"/>
                </a:lnTo>
                <a:lnTo>
                  <a:pt x="248589" y="118656"/>
                </a:lnTo>
                <a:lnTo>
                  <a:pt x="248589" y="60057"/>
                </a:lnTo>
                <a:lnTo>
                  <a:pt x="248322" y="55415"/>
                </a:lnTo>
                <a:lnTo>
                  <a:pt x="246935" y="48677"/>
                </a:lnTo>
                <a:lnTo>
                  <a:pt x="245440" y="45149"/>
                </a:lnTo>
                <a:lnTo>
                  <a:pt x="245078" y="44645"/>
                </a:lnTo>
                <a:close/>
              </a:path>
              <a:path w="820419" h="120650">
                <a:moveTo>
                  <a:pt x="224661" y="32230"/>
                </a:moveTo>
                <a:lnTo>
                  <a:pt x="219539" y="32230"/>
                </a:lnTo>
                <a:lnTo>
                  <a:pt x="211216" y="33100"/>
                </a:lnTo>
                <a:lnTo>
                  <a:pt x="203934" y="35712"/>
                </a:lnTo>
                <a:lnTo>
                  <a:pt x="197692" y="40064"/>
                </a:lnTo>
                <a:lnTo>
                  <a:pt x="192490" y="46157"/>
                </a:lnTo>
                <a:lnTo>
                  <a:pt x="206229" y="46157"/>
                </a:lnTo>
                <a:lnTo>
                  <a:pt x="210363" y="44645"/>
                </a:lnTo>
                <a:lnTo>
                  <a:pt x="245078" y="44645"/>
                </a:lnTo>
                <a:lnTo>
                  <a:pt x="241173" y="39207"/>
                </a:lnTo>
                <a:lnTo>
                  <a:pt x="237959" y="36806"/>
                </a:lnTo>
                <a:lnTo>
                  <a:pt x="229368" y="33145"/>
                </a:lnTo>
                <a:lnTo>
                  <a:pt x="224661" y="32230"/>
                </a:lnTo>
                <a:close/>
              </a:path>
              <a:path w="820419" h="120650">
                <a:moveTo>
                  <a:pt x="306210" y="32230"/>
                </a:moveTo>
                <a:lnTo>
                  <a:pt x="294099" y="32230"/>
                </a:lnTo>
                <a:lnTo>
                  <a:pt x="287777" y="34060"/>
                </a:lnTo>
                <a:lnTo>
                  <a:pt x="276466" y="41382"/>
                </a:lnTo>
                <a:lnTo>
                  <a:pt x="272226" y="46648"/>
                </a:lnTo>
                <a:lnTo>
                  <a:pt x="266571" y="60389"/>
                </a:lnTo>
                <a:lnTo>
                  <a:pt x="265157" y="68042"/>
                </a:lnTo>
                <a:lnTo>
                  <a:pt x="265157" y="85125"/>
                </a:lnTo>
                <a:lnTo>
                  <a:pt x="288724" y="118709"/>
                </a:lnTo>
                <a:lnTo>
                  <a:pt x="294953" y="120566"/>
                </a:lnTo>
                <a:lnTo>
                  <a:pt x="301728" y="120566"/>
                </a:lnTo>
                <a:lnTo>
                  <a:pt x="309096" y="119780"/>
                </a:lnTo>
                <a:lnTo>
                  <a:pt x="315513" y="117422"/>
                </a:lnTo>
                <a:lnTo>
                  <a:pt x="320980" y="113493"/>
                </a:lnTo>
                <a:lnTo>
                  <a:pt x="324843" y="108788"/>
                </a:lnTo>
                <a:lnTo>
                  <a:pt x="296846" y="108788"/>
                </a:lnTo>
                <a:lnTo>
                  <a:pt x="291421" y="106095"/>
                </a:lnTo>
                <a:lnTo>
                  <a:pt x="282255" y="95391"/>
                </a:lnTo>
                <a:lnTo>
                  <a:pt x="279961" y="87301"/>
                </a:lnTo>
                <a:lnTo>
                  <a:pt x="279961" y="76478"/>
                </a:lnTo>
                <a:lnTo>
                  <a:pt x="296046" y="44088"/>
                </a:lnTo>
                <a:lnTo>
                  <a:pt x="338860" y="44088"/>
                </a:lnTo>
                <a:lnTo>
                  <a:pt x="338860" y="43849"/>
                </a:lnTo>
                <a:lnTo>
                  <a:pt x="324536" y="43849"/>
                </a:lnTo>
                <a:lnTo>
                  <a:pt x="322028" y="40400"/>
                </a:lnTo>
                <a:lnTo>
                  <a:pt x="318774" y="37602"/>
                </a:lnTo>
                <a:lnTo>
                  <a:pt x="310770" y="33304"/>
                </a:lnTo>
                <a:lnTo>
                  <a:pt x="306210" y="32230"/>
                </a:lnTo>
                <a:close/>
              </a:path>
              <a:path w="820419" h="120650">
                <a:moveTo>
                  <a:pt x="338860" y="107992"/>
                </a:moveTo>
                <a:lnTo>
                  <a:pt x="325496" y="107992"/>
                </a:lnTo>
                <a:lnTo>
                  <a:pt x="325496" y="118656"/>
                </a:lnTo>
                <a:lnTo>
                  <a:pt x="338860" y="118656"/>
                </a:lnTo>
                <a:lnTo>
                  <a:pt x="338860" y="107992"/>
                </a:lnTo>
                <a:close/>
              </a:path>
              <a:path w="820419" h="120650">
                <a:moveTo>
                  <a:pt x="338860" y="44088"/>
                </a:moveTo>
                <a:lnTo>
                  <a:pt x="309010" y="44088"/>
                </a:lnTo>
                <a:lnTo>
                  <a:pt x="314532" y="46794"/>
                </a:lnTo>
                <a:lnTo>
                  <a:pt x="319014" y="52205"/>
                </a:lnTo>
                <a:lnTo>
                  <a:pt x="325736" y="88176"/>
                </a:lnTo>
                <a:lnTo>
                  <a:pt x="323535" y="95989"/>
                </a:lnTo>
                <a:lnTo>
                  <a:pt x="314733" y="106228"/>
                </a:lnTo>
                <a:lnTo>
                  <a:pt x="309384" y="108788"/>
                </a:lnTo>
                <a:lnTo>
                  <a:pt x="324843" y="108788"/>
                </a:lnTo>
                <a:lnTo>
                  <a:pt x="325496" y="107992"/>
                </a:lnTo>
                <a:lnTo>
                  <a:pt x="338860" y="107992"/>
                </a:lnTo>
                <a:lnTo>
                  <a:pt x="338860" y="44088"/>
                </a:lnTo>
                <a:close/>
              </a:path>
              <a:path w="820419" h="120650">
                <a:moveTo>
                  <a:pt x="338860" y="1989"/>
                </a:moveTo>
                <a:lnTo>
                  <a:pt x="324536" y="1989"/>
                </a:lnTo>
                <a:lnTo>
                  <a:pt x="324536" y="43849"/>
                </a:lnTo>
                <a:lnTo>
                  <a:pt x="338860" y="43849"/>
                </a:lnTo>
                <a:lnTo>
                  <a:pt x="338860" y="1989"/>
                </a:lnTo>
                <a:close/>
              </a:path>
              <a:path w="820419" h="120650">
                <a:moveTo>
                  <a:pt x="433369" y="108072"/>
                </a:moveTo>
                <a:lnTo>
                  <a:pt x="419890" y="108072"/>
                </a:lnTo>
                <a:lnTo>
                  <a:pt x="424577" y="113538"/>
                </a:lnTo>
                <a:lnTo>
                  <a:pt x="430073" y="117442"/>
                </a:lnTo>
                <a:lnTo>
                  <a:pt x="436380" y="119785"/>
                </a:lnTo>
                <a:lnTo>
                  <a:pt x="443497" y="120566"/>
                </a:lnTo>
                <a:lnTo>
                  <a:pt x="450790" y="119825"/>
                </a:lnTo>
                <a:lnTo>
                  <a:pt x="457542" y="117602"/>
                </a:lnTo>
                <a:lnTo>
                  <a:pt x="463755" y="113896"/>
                </a:lnTo>
                <a:lnTo>
                  <a:pt x="469339" y="108788"/>
                </a:lnTo>
                <a:lnTo>
                  <a:pt x="434561" y="108788"/>
                </a:lnTo>
                <a:lnTo>
                  <a:pt x="433369" y="108072"/>
                </a:lnTo>
                <a:close/>
              </a:path>
              <a:path w="820419" h="120650">
                <a:moveTo>
                  <a:pt x="420930" y="1989"/>
                </a:moveTo>
                <a:lnTo>
                  <a:pt x="406526" y="1989"/>
                </a:lnTo>
                <a:lnTo>
                  <a:pt x="406526" y="118656"/>
                </a:lnTo>
                <a:lnTo>
                  <a:pt x="419890" y="118656"/>
                </a:lnTo>
                <a:lnTo>
                  <a:pt x="419890" y="108072"/>
                </a:lnTo>
                <a:lnTo>
                  <a:pt x="433369" y="108072"/>
                </a:lnTo>
                <a:lnTo>
                  <a:pt x="428426" y="105101"/>
                </a:lnTo>
                <a:lnTo>
                  <a:pt x="421117" y="93216"/>
                </a:lnTo>
                <a:lnTo>
                  <a:pt x="419730" y="85895"/>
                </a:lnTo>
                <a:lnTo>
                  <a:pt x="419784" y="65283"/>
                </a:lnTo>
                <a:lnTo>
                  <a:pt x="422024" y="57604"/>
                </a:lnTo>
                <a:lnTo>
                  <a:pt x="431201" y="46727"/>
                </a:lnTo>
                <a:lnTo>
                  <a:pt x="436641" y="44008"/>
                </a:lnTo>
                <a:lnTo>
                  <a:pt x="470428" y="44008"/>
                </a:lnTo>
                <a:lnTo>
                  <a:pt x="470112" y="43610"/>
                </a:lnTo>
                <a:lnTo>
                  <a:pt x="420930" y="43610"/>
                </a:lnTo>
                <a:lnTo>
                  <a:pt x="420930" y="1989"/>
                </a:lnTo>
                <a:close/>
              </a:path>
              <a:path w="820419" h="120650">
                <a:moveTo>
                  <a:pt x="470428" y="44008"/>
                </a:moveTo>
                <a:lnTo>
                  <a:pt x="449179" y="44008"/>
                </a:lnTo>
                <a:lnTo>
                  <a:pt x="454501" y="46634"/>
                </a:lnTo>
                <a:lnTo>
                  <a:pt x="463304" y="57139"/>
                </a:lnTo>
                <a:lnTo>
                  <a:pt x="465505" y="65283"/>
                </a:lnTo>
                <a:lnTo>
                  <a:pt x="465505" y="87089"/>
                </a:lnTo>
                <a:lnTo>
                  <a:pt x="463211" y="95193"/>
                </a:lnTo>
                <a:lnTo>
                  <a:pt x="454035" y="106069"/>
                </a:lnTo>
                <a:lnTo>
                  <a:pt x="448593" y="108788"/>
                </a:lnTo>
                <a:lnTo>
                  <a:pt x="469339" y="108788"/>
                </a:lnTo>
                <a:lnTo>
                  <a:pt x="480229" y="69023"/>
                </a:lnTo>
                <a:lnTo>
                  <a:pt x="479377" y="63294"/>
                </a:lnTo>
                <a:lnTo>
                  <a:pt x="475962" y="52576"/>
                </a:lnTo>
                <a:lnTo>
                  <a:pt x="473601" y="48001"/>
                </a:lnTo>
                <a:lnTo>
                  <a:pt x="470428" y="44008"/>
                </a:lnTo>
                <a:close/>
              </a:path>
              <a:path w="820419" h="120650">
                <a:moveTo>
                  <a:pt x="449447" y="32230"/>
                </a:moveTo>
                <a:lnTo>
                  <a:pt x="444218" y="32230"/>
                </a:lnTo>
                <a:lnTo>
                  <a:pt x="437451" y="32941"/>
                </a:lnTo>
                <a:lnTo>
                  <a:pt x="431314" y="35075"/>
                </a:lnTo>
                <a:lnTo>
                  <a:pt x="425807" y="38631"/>
                </a:lnTo>
                <a:lnTo>
                  <a:pt x="420930" y="43610"/>
                </a:lnTo>
                <a:lnTo>
                  <a:pt x="470112" y="43610"/>
                </a:lnTo>
                <a:lnTo>
                  <a:pt x="467571" y="40414"/>
                </a:lnTo>
                <a:lnTo>
                  <a:pt x="463730" y="37469"/>
                </a:lnTo>
                <a:lnTo>
                  <a:pt x="454395" y="33278"/>
                </a:lnTo>
                <a:lnTo>
                  <a:pt x="449447" y="32230"/>
                </a:lnTo>
                <a:close/>
              </a:path>
              <a:path w="820419" h="120650">
                <a:moveTo>
                  <a:pt x="511522" y="34140"/>
                </a:moveTo>
                <a:lnTo>
                  <a:pt x="497118" y="34140"/>
                </a:lnTo>
                <a:lnTo>
                  <a:pt x="497179" y="93535"/>
                </a:lnTo>
                <a:lnTo>
                  <a:pt x="521152" y="120566"/>
                </a:lnTo>
                <a:lnTo>
                  <a:pt x="526166" y="120566"/>
                </a:lnTo>
                <a:lnTo>
                  <a:pt x="534244" y="119671"/>
                </a:lnTo>
                <a:lnTo>
                  <a:pt x="541431" y="116985"/>
                </a:lnTo>
                <a:lnTo>
                  <a:pt x="547729" y="112508"/>
                </a:lnTo>
                <a:lnTo>
                  <a:pt x="551419" y="108231"/>
                </a:lnTo>
                <a:lnTo>
                  <a:pt x="524726" y="108231"/>
                </a:lnTo>
                <a:lnTo>
                  <a:pt x="521099" y="107157"/>
                </a:lnTo>
                <a:lnTo>
                  <a:pt x="511522" y="88494"/>
                </a:lnTo>
                <a:lnTo>
                  <a:pt x="511522" y="34140"/>
                </a:lnTo>
                <a:close/>
              </a:path>
              <a:path w="820419" h="120650">
                <a:moveTo>
                  <a:pt x="566020" y="106241"/>
                </a:moveTo>
                <a:lnTo>
                  <a:pt x="553136" y="106241"/>
                </a:lnTo>
                <a:lnTo>
                  <a:pt x="553136" y="118656"/>
                </a:lnTo>
                <a:lnTo>
                  <a:pt x="566020" y="118656"/>
                </a:lnTo>
                <a:lnTo>
                  <a:pt x="566020" y="106241"/>
                </a:lnTo>
                <a:close/>
              </a:path>
              <a:path w="820419" h="120650">
                <a:moveTo>
                  <a:pt x="566020" y="34140"/>
                </a:moveTo>
                <a:lnTo>
                  <a:pt x="551614" y="34140"/>
                </a:lnTo>
                <a:lnTo>
                  <a:pt x="551614" y="86638"/>
                </a:lnTo>
                <a:lnTo>
                  <a:pt x="550828" y="92142"/>
                </a:lnTo>
                <a:lnTo>
                  <a:pt x="547680" y="99729"/>
                </a:lnTo>
                <a:lnTo>
                  <a:pt x="544999" y="102726"/>
                </a:lnTo>
                <a:lnTo>
                  <a:pt x="537423" y="107130"/>
                </a:lnTo>
                <a:lnTo>
                  <a:pt x="533368" y="108231"/>
                </a:lnTo>
                <a:lnTo>
                  <a:pt x="551419" y="108231"/>
                </a:lnTo>
                <a:lnTo>
                  <a:pt x="553136" y="106241"/>
                </a:lnTo>
                <a:lnTo>
                  <a:pt x="566020" y="106241"/>
                </a:lnTo>
                <a:lnTo>
                  <a:pt x="566020" y="34140"/>
                </a:lnTo>
                <a:close/>
              </a:path>
              <a:path w="820419" h="120650">
                <a:moveTo>
                  <a:pt x="606035" y="45282"/>
                </a:moveTo>
                <a:lnTo>
                  <a:pt x="591711" y="45282"/>
                </a:lnTo>
                <a:lnTo>
                  <a:pt x="591711" y="118656"/>
                </a:lnTo>
                <a:lnTo>
                  <a:pt x="606035" y="118656"/>
                </a:lnTo>
                <a:lnTo>
                  <a:pt x="606035" y="45282"/>
                </a:lnTo>
                <a:close/>
              </a:path>
              <a:path w="820419" h="120650">
                <a:moveTo>
                  <a:pt x="653425" y="45282"/>
                </a:moveTo>
                <a:lnTo>
                  <a:pt x="639101" y="45282"/>
                </a:lnTo>
                <a:lnTo>
                  <a:pt x="639101" y="118656"/>
                </a:lnTo>
                <a:lnTo>
                  <a:pt x="653425" y="118656"/>
                </a:lnTo>
                <a:lnTo>
                  <a:pt x="653425" y="45282"/>
                </a:lnTo>
                <a:close/>
              </a:path>
              <a:path w="820419" h="120650">
                <a:moveTo>
                  <a:pt x="622601" y="34140"/>
                </a:moveTo>
                <a:lnTo>
                  <a:pt x="578987" y="34140"/>
                </a:lnTo>
                <a:lnTo>
                  <a:pt x="578987" y="45282"/>
                </a:lnTo>
                <a:lnTo>
                  <a:pt x="622601" y="45282"/>
                </a:lnTo>
                <a:lnTo>
                  <a:pt x="622601" y="34140"/>
                </a:lnTo>
                <a:close/>
              </a:path>
              <a:path w="820419" h="120650">
                <a:moveTo>
                  <a:pt x="669991" y="34140"/>
                </a:moveTo>
                <a:lnTo>
                  <a:pt x="626377" y="34140"/>
                </a:lnTo>
                <a:lnTo>
                  <a:pt x="626377" y="45282"/>
                </a:lnTo>
                <a:lnTo>
                  <a:pt x="669991" y="45282"/>
                </a:lnTo>
                <a:lnTo>
                  <a:pt x="669991" y="34140"/>
                </a:lnTo>
                <a:close/>
              </a:path>
              <a:path w="820419" h="120650">
                <a:moveTo>
                  <a:pt x="619293" y="0"/>
                </a:moveTo>
                <a:lnTo>
                  <a:pt x="608942" y="0"/>
                </a:lnTo>
                <a:lnTo>
                  <a:pt x="604049" y="1153"/>
                </a:lnTo>
                <a:lnTo>
                  <a:pt x="597059" y="5769"/>
                </a:lnTo>
                <a:lnTo>
                  <a:pt x="594619" y="8780"/>
                </a:lnTo>
                <a:lnTo>
                  <a:pt x="592218" y="15253"/>
                </a:lnTo>
                <a:lnTo>
                  <a:pt x="591711" y="19471"/>
                </a:lnTo>
                <a:lnTo>
                  <a:pt x="591711" y="34140"/>
                </a:lnTo>
                <a:lnTo>
                  <a:pt x="606035" y="34140"/>
                </a:lnTo>
                <a:lnTo>
                  <a:pt x="606035" y="21248"/>
                </a:lnTo>
                <a:lnTo>
                  <a:pt x="606942" y="17773"/>
                </a:lnTo>
                <a:lnTo>
                  <a:pt x="610570" y="14059"/>
                </a:lnTo>
                <a:lnTo>
                  <a:pt x="613664" y="13131"/>
                </a:lnTo>
                <a:lnTo>
                  <a:pt x="626659" y="13131"/>
                </a:lnTo>
                <a:lnTo>
                  <a:pt x="628683" y="1432"/>
                </a:lnTo>
                <a:lnTo>
                  <a:pt x="623773" y="477"/>
                </a:lnTo>
                <a:lnTo>
                  <a:pt x="619293" y="0"/>
                </a:lnTo>
                <a:close/>
              </a:path>
              <a:path w="820419" h="120650">
                <a:moveTo>
                  <a:pt x="666683" y="0"/>
                </a:moveTo>
                <a:lnTo>
                  <a:pt x="656334" y="0"/>
                </a:lnTo>
                <a:lnTo>
                  <a:pt x="651438" y="1153"/>
                </a:lnTo>
                <a:lnTo>
                  <a:pt x="644449" y="5769"/>
                </a:lnTo>
                <a:lnTo>
                  <a:pt x="642008" y="8780"/>
                </a:lnTo>
                <a:lnTo>
                  <a:pt x="639608" y="15253"/>
                </a:lnTo>
                <a:lnTo>
                  <a:pt x="639101" y="19471"/>
                </a:lnTo>
                <a:lnTo>
                  <a:pt x="639101" y="34140"/>
                </a:lnTo>
                <a:lnTo>
                  <a:pt x="653425" y="34140"/>
                </a:lnTo>
                <a:lnTo>
                  <a:pt x="653425" y="21248"/>
                </a:lnTo>
                <a:lnTo>
                  <a:pt x="654332" y="17773"/>
                </a:lnTo>
                <a:lnTo>
                  <a:pt x="657960" y="14059"/>
                </a:lnTo>
                <a:lnTo>
                  <a:pt x="661054" y="13131"/>
                </a:lnTo>
                <a:lnTo>
                  <a:pt x="674049" y="13131"/>
                </a:lnTo>
                <a:lnTo>
                  <a:pt x="676072" y="1432"/>
                </a:lnTo>
                <a:lnTo>
                  <a:pt x="671165" y="477"/>
                </a:lnTo>
                <a:lnTo>
                  <a:pt x="666683" y="0"/>
                </a:lnTo>
                <a:close/>
              </a:path>
              <a:path w="820419" h="120650">
                <a:moveTo>
                  <a:pt x="626659" y="13131"/>
                </a:moveTo>
                <a:lnTo>
                  <a:pt x="620706" y="13131"/>
                </a:lnTo>
                <a:lnTo>
                  <a:pt x="623535" y="13396"/>
                </a:lnTo>
                <a:lnTo>
                  <a:pt x="626522" y="13926"/>
                </a:lnTo>
                <a:lnTo>
                  <a:pt x="626659" y="13131"/>
                </a:lnTo>
                <a:close/>
              </a:path>
              <a:path w="820419" h="120650">
                <a:moveTo>
                  <a:pt x="674049" y="13131"/>
                </a:moveTo>
                <a:lnTo>
                  <a:pt x="668096" y="13131"/>
                </a:lnTo>
                <a:lnTo>
                  <a:pt x="670925" y="13396"/>
                </a:lnTo>
                <a:lnTo>
                  <a:pt x="673912" y="13926"/>
                </a:lnTo>
                <a:lnTo>
                  <a:pt x="674049" y="13131"/>
                </a:lnTo>
                <a:close/>
              </a:path>
              <a:path w="820419" h="120650">
                <a:moveTo>
                  <a:pt x="717941" y="32230"/>
                </a:moveTo>
                <a:lnTo>
                  <a:pt x="684461" y="50494"/>
                </a:lnTo>
                <a:lnTo>
                  <a:pt x="678309" y="76239"/>
                </a:lnTo>
                <a:lnTo>
                  <a:pt x="678336" y="78361"/>
                </a:lnTo>
                <a:lnTo>
                  <a:pt x="695116" y="114142"/>
                </a:lnTo>
                <a:lnTo>
                  <a:pt x="718741" y="120566"/>
                </a:lnTo>
                <a:lnTo>
                  <a:pt x="728612" y="120566"/>
                </a:lnTo>
                <a:lnTo>
                  <a:pt x="736721" y="118179"/>
                </a:lnTo>
                <a:lnTo>
                  <a:pt x="749206" y="108788"/>
                </a:lnTo>
                <a:lnTo>
                  <a:pt x="711726" y="108788"/>
                </a:lnTo>
                <a:lnTo>
                  <a:pt x="705804" y="106321"/>
                </a:lnTo>
                <a:lnTo>
                  <a:pt x="696308" y="96453"/>
                </a:lnTo>
                <a:lnTo>
                  <a:pt x="693667" y="89343"/>
                </a:lnTo>
                <a:lnTo>
                  <a:pt x="693134" y="80059"/>
                </a:lnTo>
                <a:lnTo>
                  <a:pt x="756514" y="80059"/>
                </a:lnTo>
                <a:lnTo>
                  <a:pt x="756594" y="76239"/>
                </a:lnTo>
                <a:lnTo>
                  <a:pt x="756050" y="68281"/>
                </a:lnTo>
                <a:lnTo>
                  <a:pt x="693934" y="68281"/>
                </a:lnTo>
                <a:lnTo>
                  <a:pt x="694413" y="60906"/>
                </a:lnTo>
                <a:lnTo>
                  <a:pt x="696908" y="55017"/>
                </a:lnTo>
                <a:lnTo>
                  <a:pt x="705925" y="46210"/>
                </a:lnTo>
                <a:lnTo>
                  <a:pt x="711486" y="44008"/>
                </a:lnTo>
                <a:lnTo>
                  <a:pt x="745967" y="44008"/>
                </a:lnTo>
                <a:lnTo>
                  <a:pt x="745790" y="43770"/>
                </a:lnTo>
                <a:lnTo>
                  <a:pt x="739998" y="38721"/>
                </a:lnTo>
                <a:lnTo>
                  <a:pt x="733426" y="35115"/>
                </a:lnTo>
                <a:lnTo>
                  <a:pt x="726074" y="32951"/>
                </a:lnTo>
                <a:lnTo>
                  <a:pt x="717941" y="32230"/>
                </a:lnTo>
                <a:close/>
              </a:path>
              <a:path w="820419" h="120650">
                <a:moveTo>
                  <a:pt x="741228" y="91439"/>
                </a:moveTo>
                <a:lnTo>
                  <a:pt x="739041" y="97487"/>
                </a:lnTo>
                <a:lnTo>
                  <a:pt x="736081" y="101891"/>
                </a:lnTo>
                <a:lnTo>
                  <a:pt x="728612" y="107408"/>
                </a:lnTo>
                <a:lnTo>
                  <a:pt x="724103" y="108788"/>
                </a:lnTo>
                <a:lnTo>
                  <a:pt x="749206" y="108788"/>
                </a:lnTo>
                <a:lnTo>
                  <a:pt x="749418" y="108629"/>
                </a:lnTo>
                <a:lnTo>
                  <a:pt x="753773" y="101891"/>
                </a:lnTo>
                <a:lnTo>
                  <a:pt x="756114" y="93269"/>
                </a:lnTo>
                <a:lnTo>
                  <a:pt x="741228" y="91439"/>
                </a:lnTo>
                <a:close/>
              </a:path>
              <a:path w="820419" h="120650">
                <a:moveTo>
                  <a:pt x="745967" y="44008"/>
                </a:moveTo>
                <a:lnTo>
                  <a:pt x="725410" y="44008"/>
                </a:lnTo>
                <a:lnTo>
                  <a:pt x="731359" y="46767"/>
                </a:lnTo>
                <a:lnTo>
                  <a:pt x="735947" y="52285"/>
                </a:lnTo>
                <a:lnTo>
                  <a:pt x="738934" y="55839"/>
                </a:lnTo>
                <a:lnTo>
                  <a:pt x="740749" y="61171"/>
                </a:lnTo>
                <a:lnTo>
                  <a:pt x="741389" y="68281"/>
                </a:lnTo>
                <a:lnTo>
                  <a:pt x="756050" y="68281"/>
                </a:lnTo>
                <a:lnTo>
                  <a:pt x="755918" y="66361"/>
                </a:lnTo>
                <a:lnTo>
                  <a:pt x="753893" y="57657"/>
                </a:lnTo>
                <a:lnTo>
                  <a:pt x="750516" y="50126"/>
                </a:lnTo>
                <a:lnTo>
                  <a:pt x="745967" y="44008"/>
                </a:lnTo>
                <a:close/>
              </a:path>
              <a:path w="820419" h="120650">
                <a:moveTo>
                  <a:pt x="786686" y="34140"/>
                </a:moveTo>
                <a:lnTo>
                  <a:pt x="773722" y="34140"/>
                </a:lnTo>
                <a:lnTo>
                  <a:pt x="773722" y="118656"/>
                </a:lnTo>
                <a:lnTo>
                  <a:pt x="788127" y="118656"/>
                </a:lnTo>
                <a:lnTo>
                  <a:pt x="788127" y="68360"/>
                </a:lnTo>
                <a:lnTo>
                  <a:pt x="788927" y="62790"/>
                </a:lnTo>
                <a:lnTo>
                  <a:pt x="791595" y="54354"/>
                </a:lnTo>
                <a:lnTo>
                  <a:pt x="793382" y="51741"/>
                </a:lnTo>
                <a:lnTo>
                  <a:pt x="798396" y="47974"/>
                </a:lnTo>
                <a:lnTo>
                  <a:pt x="801224" y="47032"/>
                </a:lnTo>
                <a:lnTo>
                  <a:pt x="816094" y="47032"/>
                </a:lnTo>
                <a:lnTo>
                  <a:pt x="786686" y="46953"/>
                </a:lnTo>
                <a:lnTo>
                  <a:pt x="786686" y="34140"/>
                </a:lnTo>
                <a:close/>
              </a:path>
              <a:path w="820419" h="120650">
                <a:moveTo>
                  <a:pt x="816094" y="47032"/>
                </a:moveTo>
                <a:lnTo>
                  <a:pt x="807893" y="47032"/>
                </a:lnTo>
                <a:lnTo>
                  <a:pt x="811415" y="48067"/>
                </a:lnTo>
                <a:lnTo>
                  <a:pt x="814935" y="50136"/>
                </a:lnTo>
                <a:lnTo>
                  <a:pt x="816094" y="47032"/>
                </a:lnTo>
                <a:close/>
              </a:path>
              <a:path w="820419" h="120650">
                <a:moveTo>
                  <a:pt x="809948" y="32230"/>
                </a:moveTo>
                <a:lnTo>
                  <a:pt x="801731" y="32230"/>
                </a:lnTo>
                <a:lnTo>
                  <a:pt x="798650" y="33185"/>
                </a:lnTo>
                <a:lnTo>
                  <a:pt x="793048" y="37005"/>
                </a:lnTo>
                <a:lnTo>
                  <a:pt x="789993" y="40958"/>
                </a:lnTo>
                <a:lnTo>
                  <a:pt x="786686" y="46953"/>
                </a:lnTo>
                <a:lnTo>
                  <a:pt x="816123" y="46953"/>
                </a:lnTo>
                <a:lnTo>
                  <a:pt x="819897" y="36846"/>
                </a:lnTo>
                <a:lnTo>
                  <a:pt x="814882" y="33769"/>
                </a:lnTo>
                <a:lnTo>
                  <a:pt x="809948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9560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9561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3833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3" y="408441"/>
                </a:lnTo>
                <a:lnTo>
                  <a:pt x="1147243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3834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4" y="408441"/>
                </a:lnTo>
                <a:lnTo>
                  <a:pt x="1147244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445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8475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2494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6513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0532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455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857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7258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2660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80628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4647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8866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42685" y="84358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2520" y="84064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0"/>
                </a:lnTo>
                <a:lnTo>
                  <a:pt x="0" y="139419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69204" y="8314114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60493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5" y="15757"/>
                </a:moveTo>
                <a:lnTo>
                  <a:pt x="38651" y="15757"/>
                </a:lnTo>
                <a:lnTo>
                  <a:pt x="38651" y="118656"/>
                </a:lnTo>
                <a:lnTo>
                  <a:pt x="54175" y="118656"/>
                </a:lnTo>
                <a:lnTo>
                  <a:pt x="54175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7" y="0"/>
                </a:moveTo>
                <a:lnTo>
                  <a:pt x="122485" y="15717"/>
                </a:lnTo>
                <a:lnTo>
                  <a:pt x="107000" y="59447"/>
                </a:lnTo>
                <a:lnTo>
                  <a:pt x="107387" y="67669"/>
                </a:lnTo>
                <a:lnTo>
                  <a:pt x="120824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5" y="105605"/>
                </a:lnTo>
                <a:lnTo>
                  <a:pt x="124095" y="73304"/>
                </a:lnTo>
                <a:lnTo>
                  <a:pt x="123004" y="51675"/>
                </a:lnTo>
                <a:lnTo>
                  <a:pt x="124232" y="44207"/>
                </a:lnTo>
                <a:lnTo>
                  <a:pt x="129139" y="29723"/>
                </a:lnTo>
                <a:lnTo>
                  <a:pt x="133394" y="23954"/>
                </a:lnTo>
                <a:lnTo>
                  <a:pt x="145506" y="15359"/>
                </a:lnTo>
                <a:lnTo>
                  <a:pt x="153041" y="13210"/>
                </a:lnTo>
                <a:lnTo>
                  <a:pt x="196842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2" y="2228"/>
                </a:lnTo>
                <a:lnTo>
                  <a:pt x="170830" y="557"/>
                </a:lnTo>
                <a:lnTo>
                  <a:pt x="162377" y="0"/>
                </a:lnTo>
                <a:close/>
              </a:path>
              <a:path w="320039" h="120650">
                <a:moveTo>
                  <a:pt x="195187" y="77751"/>
                </a:moveTo>
                <a:lnTo>
                  <a:pt x="193053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3" y="81651"/>
                </a:lnTo>
                <a:lnTo>
                  <a:pt x="195187" y="77751"/>
                </a:lnTo>
                <a:close/>
              </a:path>
              <a:path w="320039" h="120650">
                <a:moveTo>
                  <a:pt x="196842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7" y="29073"/>
                </a:lnTo>
                <a:lnTo>
                  <a:pt x="193427" y="37562"/>
                </a:lnTo>
                <a:lnTo>
                  <a:pt x="208711" y="33981"/>
                </a:lnTo>
                <a:lnTo>
                  <a:pt x="205896" y="26356"/>
                </a:lnTo>
                <a:lnTo>
                  <a:pt x="202170" y="19636"/>
                </a:lnTo>
                <a:lnTo>
                  <a:pt x="197533" y="13822"/>
                </a:lnTo>
                <a:lnTo>
                  <a:pt x="196842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7" y="1989"/>
                </a:lnTo>
                <a:lnTo>
                  <a:pt x="229957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2" y="71225"/>
                </a:lnTo>
                <a:lnTo>
                  <a:pt x="312634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48" y="15757"/>
                </a:lnTo>
                <a:lnTo>
                  <a:pt x="313570" y="14987"/>
                </a:lnTo>
                <a:lnTo>
                  <a:pt x="310437" y="11234"/>
                </a:lnTo>
                <a:lnTo>
                  <a:pt x="302647" y="5875"/>
                </a:lnTo>
                <a:lnTo>
                  <a:pt x="297818" y="4058"/>
                </a:lnTo>
                <a:lnTo>
                  <a:pt x="292056" y="3103"/>
                </a:lnTo>
                <a:lnTo>
                  <a:pt x="287949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48" y="15757"/>
                </a:moveTo>
                <a:lnTo>
                  <a:pt x="282534" y="15757"/>
                </a:lnTo>
                <a:lnTo>
                  <a:pt x="287362" y="16102"/>
                </a:lnTo>
                <a:lnTo>
                  <a:pt x="289976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0" y="27150"/>
                </a:lnTo>
                <a:lnTo>
                  <a:pt x="303500" y="31328"/>
                </a:lnTo>
                <a:lnTo>
                  <a:pt x="303500" y="42947"/>
                </a:lnTo>
                <a:lnTo>
                  <a:pt x="301393" y="48173"/>
                </a:lnTo>
                <a:lnTo>
                  <a:pt x="292964" y="55601"/>
                </a:lnTo>
                <a:lnTo>
                  <a:pt x="285842" y="57458"/>
                </a:lnTo>
                <a:lnTo>
                  <a:pt x="312634" y="57458"/>
                </a:lnTo>
                <a:lnTo>
                  <a:pt x="314149" y="55481"/>
                </a:lnTo>
                <a:lnTo>
                  <a:pt x="317125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19" y="24643"/>
                </a:lnTo>
                <a:lnTo>
                  <a:pt x="313948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5561" y="8796338"/>
            <a:ext cx="986155" cy="120650"/>
          </a:xfrm>
          <a:custGeom>
            <a:avLst/>
            <a:gdLst/>
            <a:ahLst/>
            <a:cxnLst/>
            <a:rect l="l" t="t" r="r" b="b"/>
            <a:pathLst>
              <a:path w="986154" h="120650">
                <a:moveTo>
                  <a:pt x="12964" y="34140"/>
                </a:moveTo>
                <a:lnTo>
                  <a:pt x="0" y="34140"/>
                </a:lnTo>
                <a:lnTo>
                  <a:pt x="0" y="118656"/>
                </a:lnTo>
                <a:lnTo>
                  <a:pt x="14404" y="118656"/>
                </a:lnTo>
                <a:lnTo>
                  <a:pt x="14404" y="68360"/>
                </a:lnTo>
                <a:lnTo>
                  <a:pt x="15205" y="62789"/>
                </a:lnTo>
                <a:lnTo>
                  <a:pt x="17872" y="54354"/>
                </a:lnTo>
                <a:lnTo>
                  <a:pt x="19659" y="51741"/>
                </a:lnTo>
                <a:lnTo>
                  <a:pt x="24674" y="47974"/>
                </a:lnTo>
                <a:lnTo>
                  <a:pt x="27503" y="47032"/>
                </a:lnTo>
                <a:lnTo>
                  <a:pt x="42372" y="47032"/>
                </a:lnTo>
                <a:lnTo>
                  <a:pt x="12964" y="46953"/>
                </a:lnTo>
                <a:lnTo>
                  <a:pt x="12964" y="34140"/>
                </a:lnTo>
                <a:close/>
              </a:path>
              <a:path w="986154" h="120650">
                <a:moveTo>
                  <a:pt x="42372" y="47032"/>
                </a:moveTo>
                <a:lnTo>
                  <a:pt x="34171" y="47032"/>
                </a:lnTo>
                <a:lnTo>
                  <a:pt x="37692" y="48067"/>
                </a:lnTo>
                <a:lnTo>
                  <a:pt x="41214" y="50136"/>
                </a:lnTo>
                <a:lnTo>
                  <a:pt x="42372" y="47032"/>
                </a:lnTo>
                <a:close/>
              </a:path>
              <a:path w="986154" h="120650">
                <a:moveTo>
                  <a:pt x="36225" y="32230"/>
                </a:moveTo>
                <a:lnTo>
                  <a:pt x="28008" y="32230"/>
                </a:lnTo>
                <a:lnTo>
                  <a:pt x="24928" y="33185"/>
                </a:lnTo>
                <a:lnTo>
                  <a:pt x="19325" y="37005"/>
                </a:lnTo>
                <a:lnTo>
                  <a:pt x="16271" y="40958"/>
                </a:lnTo>
                <a:lnTo>
                  <a:pt x="12964" y="46953"/>
                </a:lnTo>
                <a:lnTo>
                  <a:pt x="42402" y="46953"/>
                </a:lnTo>
                <a:lnTo>
                  <a:pt x="46174" y="36846"/>
                </a:lnTo>
                <a:lnTo>
                  <a:pt x="41160" y="33769"/>
                </a:lnTo>
                <a:lnTo>
                  <a:pt x="36225" y="32230"/>
                </a:lnTo>
                <a:close/>
              </a:path>
              <a:path w="986154" h="120650">
                <a:moveTo>
                  <a:pt x="90340" y="32230"/>
                </a:moveTo>
                <a:lnTo>
                  <a:pt x="56859" y="50494"/>
                </a:lnTo>
                <a:lnTo>
                  <a:pt x="50707" y="76239"/>
                </a:lnTo>
                <a:lnTo>
                  <a:pt x="50735" y="78361"/>
                </a:lnTo>
                <a:lnTo>
                  <a:pt x="67515" y="114142"/>
                </a:lnTo>
                <a:lnTo>
                  <a:pt x="91141" y="120566"/>
                </a:lnTo>
                <a:lnTo>
                  <a:pt x="101010" y="120566"/>
                </a:lnTo>
                <a:lnTo>
                  <a:pt x="109119" y="118178"/>
                </a:lnTo>
                <a:lnTo>
                  <a:pt x="121605" y="108788"/>
                </a:lnTo>
                <a:lnTo>
                  <a:pt x="84124" y="108788"/>
                </a:lnTo>
                <a:lnTo>
                  <a:pt x="78202" y="106321"/>
                </a:lnTo>
                <a:lnTo>
                  <a:pt x="68706" y="96453"/>
                </a:lnTo>
                <a:lnTo>
                  <a:pt x="66065" y="89343"/>
                </a:lnTo>
                <a:lnTo>
                  <a:pt x="65531" y="80059"/>
                </a:lnTo>
                <a:lnTo>
                  <a:pt x="128912" y="80059"/>
                </a:lnTo>
                <a:lnTo>
                  <a:pt x="128992" y="76239"/>
                </a:lnTo>
                <a:lnTo>
                  <a:pt x="128448" y="68281"/>
                </a:lnTo>
                <a:lnTo>
                  <a:pt x="66332" y="68281"/>
                </a:lnTo>
                <a:lnTo>
                  <a:pt x="66813" y="60906"/>
                </a:lnTo>
                <a:lnTo>
                  <a:pt x="69306" y="55017"/>
                </a:lnTo>
                <a:lnTo>
                  <a:pt x="78323" y="46210"/>
                </a:lnTo>
                <a:lnTo>
                  <a:pt x="83884" y="44008"/>
                </a:lnTo>
                <a:lnTo>
                  <a:pt x="118366" y="44008"/>
                </a:lnTo>
                <a:lnTo>
                  <a:pt x="118188" y="43769"/>
                </a:lnTo>
                <a:lnTo>
                  <a:pt x="112397" y="38721"/>
                </a:lnTo>
                <a:lnTo>
                  <a:pt x="105825" y="35115"/>
                </a:lnTo>
                <a:lnTo>
                  <a:pt x="98473" y="32951"/>
                </a:lnTo>
                <a:lnTo>
                  <a:pt x="90340" y="32230"/>
                </a:lnTo>
                <a:close/>
              </a:path>
              <a:path w="986154" h="120650">
                <a:moveTo>
                  <a:pt x="113628" y="91439"/>
                </a:moveTo>
                <a:lnTo>
                  <a:pt x="111441" y="97487"/>
                </a:lnTo>
                <a:lnTo>
                  <a:pt x="108479" y="101891"/>
                </a:lnTo>
                <a:lnTo>
                  <a:pt x="101010" y="107408"/>
                </a:lnTo>
                <a:lnTo>
                  <a:pt x="96502" y="108788"/>
                </a:lnTo>
                <a:lnTo>
                  <a:pt x="121605" y="108788"/>
                </a:lnTo>
                <a:lnTo>
                  <a:pt x="121817" y="108629"/>
                </a:lnTo>
                <a:lnTo>
                  <a:pt x="126172" y="101891"/>
                </a:lnTo>
                <a:lnTo>
                  <a:pt x="128512" y="93269"/>
                </a:lnTo>
                <a:lnTo>
                  <a:pt x="113628" y="91439"/>
                </a:lnTo>
                <a:close/>
              </a:path>
              <a:path w="986154" h="120650">
                <a:moveTo>
                  <a:pt x="118366" y="44008"/>
                </a:moveTo>
                <a:lnTo>
                  <a:pt x="97810" y="44008"/>
                </a:lnTo>
                <a:lnTo>
                  <a:pt x="103757" y="46767"/>
                </a:lnTo>
                <a:lnTo>
                  <a:pt x="108346" y="52285"/>
                </a:lnTo>
                <a:lnTo>
                  <a:pt x="111333" y="55839"/>
                </a:lnTo>
                <a:lnTo>
                  <a:pt x="113146" y="61171"/>
                </a:lnTo>
                <a:lnTo>
                  <a:pt x="113788" y="68281"/>
                </a:lnTo>
                <a:lnTo>
                  <a:pt x="128448" y="68281"/>
                </a:lnTo>
                <a:lnTo>
                  <a:pt x="128317" y="66361"/>
                </a:lnTo>
                <a:lnTo>
                  <a:pt x="126291" y="57656"/>
                </a:lnTo>
                <a:lnTo>
                  <a:pt x="122915" y="50126"/>
                </a:lnTo>
                <a:lnTo>
                  <a:pt x="118366" y="44008"/>
                </a:lnTo>
                <a:close/>
              </a:path>
              <a:path w="986154" h="120650">
                <a:moveTo>
                  <a:pt x="189842" y="32230"/>
                </a:moveTo>
                <a:lnTo>
                  <a:pt x="173302" y="32230"/>
                </a:lnTo>
                <a:lnTo>
                  <a:pt x="166540" y="33941"/>
                </a:lnTo>
                <a:lnTo>
                  <a:pt x="154110" y="40785"/>
                </a:lnTo>
                <a:lnTo>
                  <a:pt x="149481" y="45918"/>
                </a:lnTo>
                <a:lnTo>
                  <a:pt x="143399" y="59606"/>
                </a:lnTo>
                <a:lnTo>
                  <a:pt x="141879" y="67591"/>
                </a:lnTo>
                <a:lnTo>
                  <a:pt x="141879" y="76716"/>
                </a:lnTo>
                <a:lnTo>
                  <a:pt x="158212" y="114187"/>
                </a:lnTo>
                <a:lnTo>
                  <a:pt x="180531" y="120566"/>
                </a:lnTo>
                <a:lnTo>
                  <a:pt x="189815" y="120566"/>
                </a:lnTo>
                <a:lnTo>
                  <a:pt x="197643" y="117820"/>
                </a:lnTo>
                <a:lnTo>
                  <a:pt x="204019" y="112329"/>
                </a:lnTo>
                <a:lnTo>
                  <a:pt x="207415" y="108788"/>
                </a:lnTo>
                <a:lnTo>
                  <a:pt x="173329" y="108788"/>
                </a:lnTo>
                <a:lnTo>
                  <a:pt x="167620" y="106215"/>
                </a:lnTo>
                <a:lnTo>
                  <a:pt x="156684" y="76318"/>
                </a:lnTo>
                <a:lnTo>
                  <a:pt x="157110" y="68487"/>
                </a:lnTo>
                <a:lnTo>
                  <a:pt x="173916" y="44008"/>
                </a:lnTo>
                <a:lnTo>
                  <a:pt x="209225" y="44008"/>
                </a:lnTo>
                <a:lnTo>
                  <a:pt x="209127" y="43836"/>
                </a:lnTo>
                <a:lnTo>
                  <a:pt x="197391" y="34551"/>
                </a:lnTo>
                <a:lnTo>
                  <a:pt x="189842" y="32230"/>
                </a:lnTo>
                <a:close/>
              </a:path>
              <a:path w="986154" h="120650">
                <a:moveTo>
                  <a:pt x="201738" y="87699"/>
                </a:moveTo>
                <a:lnTo>
                  <a:pt x="200724" y="94861"/>
                </a:lnTo>
                <a:lnTo>
                  <a:pt x="198324" y="100166"/>
                </a:lnTo>
                <a:lnTo>
                  <a:pt x="190748" y="107064"/>
                </a:lnTo>
                <a:lnTo>
                  <a:pt x="186027" y="108788"/>
                </a:lnTo>
                <a:lnTo>
                  <a:pt x="207415" y="108788"/>
                </a:lnTo>
                <a:lnTo>
                  <a:pt x="208348" y="107815"/>
                </a:lnTo>
                <a:lnTo>
                  <a:pt x="211771" y="102511"/>
                </a:lnTo>
                <a:lnTo>
                  <a:pt x="214290" y="96415"/>
                </a:lnTo>
                <a:lnTo>
                  <a:pt x="215903" y="89529"/>
                </a:lnTo>
                <a:lnTo>
                  <a:pt x="201738" y="87699"/>
                </a:lnTo>
                <a:close/>
              </a:path>
              <a:path w="986154" h="120650">
                <a:moveTo>
                  <a:pt x="209225" y="44008"/>
                </a:moveTo>
                <a:lnTo>
                  <a:pt x="185973" y="44008"/>
                </a:lnTo>
                <a:lnTo>
                  <a:pt x="190068" y="45441"/>
                </a:lnTo>
                <a:lnTo>
                  <a:pt x="196843" y="51170"/>
                </a:lnTo>
                <a:lnTo>
                  <a:pt x="199204" y="55441"/>
                </a:lnTo>
                <a:lnTo>
                  <a:pt x="200538" y="61118"/>
                </a:lnTo>
                <a:lnTo>
                  <a:pt x="214542" y="58970"/>
                </a:lnTo>
                <a:lnTo>
                  <a:pt x="212888" y="50428"/>
                </a:lnTo>
                <a:lnTo>
                  <a:pt x="209225" y="44008"/>
                </a:lnTo>
                <a:close/>
              </a:path>
              <a:path w="986154" h="120650">
                <a:moveTo>
                  <a:pt x="264105" y="32230"/>
                </a:moveTo>
                <a:lnTo>
                  <a:pt x="230625" y="50494"/>
                </a:lnTo>
                <a:lnTo>
                  <a:pt x="224472" y="76239"/>
                </a:lnTo>
                <a:lnTo>
                  <a:pt x="224500" y="78361"/>
                </a:lnTo>
                <a:lnTo>
                  <a:pt x="241280" y="114142"/>
                </a:lnTo>
                <a:lnTo>
                  <a:pt x="264905" y="120566"/>
                </a:lnTo>
                <a:lnTo>
                  <a:pt x="274775" y="120566"/>
                </a:lnTo>
                <a:lnTo>
                  <a:pt x="282884" y="118179"/>
                </a:lnTo>
                <a:lnTo>
                  <a:pt x="295369" y="108788"/>
                </a:lnTo>
                <a:lnTo>
                  <a:pt x="257890" y="108788"/>
                </a:lnTo>
                <a:lnTo>
                  <a:pt x="251967" y="106321"/>
                </a:lnTo>
                <a:lnTo>
                  <a:pt x="242472" y="96453"/>
                </a:lnTo>
                <a:lnTo>
                  <a:pt x="239830" y="89343"/>
                </a:lnTo>
                <a:lnTo>
                  <a:pt x="239298" y="80059"/>
                </a:lnTo>
                <a:lnTo>
                  <a:pt x="302677" y="80059"/>
                </a:lnTo>
                <a:lnTo>
                  <a:pt x="302757" y="76239"/>
                </a:lnTo>
                <a:lnTo>
                  <a:pt x="302213" y="68281"/>
                </a:lnTo>
                <a:lnTo>
                  <a:pt x="240097" y="68281"/>
                </a:lnTo>
                <a:lnTo>
                  <a:pt x="240577" y="60906"/>
                </a:lnTo>
                <a:lnTo>
                  <a:pt x="243072" y="55017"/>
                </a:lnTo>
                <a:lnTo>
                  <a:pt x="252087" y="46210"/>
                </a:lnTo>
                <a:lnTo>
                  <a:pt x="257649" y="44008"/>
                </a:lnTo>
                <a:lnTo>
                  <a:pt x="292131" y="44008"/>
                </a:lnTo>
                <a:lnTo>
                  <a:pt x="291953" y="43769"/>
                </a:lnTo>
                <a:lnTo>
                  <a:pt x="286162" y="38721"/>
                </a:lnTo>
                <a:lnTo>
                  <a:pt x="279590" y="35115"/>
                </a:lnTo>
                <a:lnTo>
                  <a:pt x="272238" y="32951"/>
                </a:lnTo>
                <a:lnTo>
                  <a:pt x="264105" y="32230"/>
                </a:lnTo>
                <a:close/>
              </a:path>
              <a:path w="986154" h="120650">
                <a:moveTo>
                  <a:pt x="287392" y="91439"/>
                </a:moveTo>
                <a:lnTo>
                  <a:pt x="285206" y="97487"/>
                </a:lnTo>
                <a:lnTo>
                  <a:pt x="282244" y="101891"/>
                </a:lnTo>
                <a:lnTo>
                  <a:pt x="274775" y="107408"/>
                </a:lnTo>
                <a:lnTo>
                  <a:pt x="270267" y="108788"/>
                </a:lnTo>
                <a:lnTo>
                  <a:pt x="295369" y="108788"/>
                </a:lnTo>
                <a:lnTo>
                  <a:pt x="295581" y="108629"/>
                </a:lnTo>
                <a:lnTo>
                  <a:pt x="299936" y="101891"/>
                </a:lnTo>
                <a:lnTo>
                  <a:pt x="302277" y="93269"/>
                </a:lnTo>
                <a:lnTo>
                  <a:pt x="287392" y="91439"/>
                </a:lnTo>
                <a:close/>
              </a:path>
              <a:path w="986154" h="120650">
                <a:moveTo>
                  <a:pt x="292131" y="44008"/>
                </a:moveTo>
                <a:lnTo>
                  <a:pt x="271574" y="44008"/>
                </a:lnTo>
                <a:lnTo>
                  <a:pt x="277522" y="46767"/>
                </a:lnTo>
                <a:lnTo>
                  <a:pt x="282111" y="52285"/>
                </a:lnTo>
                <a:lnTo>
                  <a:pt x="285098" y="55839"/>
                </a:lnTo>
                <a:lnTo>
                  <a:pt x="286913" y="61171"/>
                </a:lnTo>
                <a:lnTo>
                  <a:pt x="287552" y="68281"/>
                </a:lnTo>
                <a:lnTo>
                  <a:pt x="302213" y="68281"/>
                </a:lnTo>
                <a:lnTo>
                  <a:pt x="302082" y="66361"/>
                </a:lnTo>
                <a:lnTo>
                  <a:pt x="300056" y="57656"/>
                </a:lnTo>
                <a:lnTo>
                  <a:pt x="296680" y="50126"/>
                </a:lnTo>
                <a:lnTo>
                  <a:pt x="292131" y="44008"/>
                </a:lnTo>
                <a:close/>
              </a:path>
              <a:path w="986154" h="120650">
                <a:moveTo>
                  <a:pt x="334530" y="1989"/>
                </a:moveTo>
                <a:lnTo>
                  <a:pt x="320125" y="1989"/>
                </a:lnTo>
                <a:lnTo>
                  <a:pt x="320125" y="18462"/>
                </a:lnTo>
                <a:lnTo>
                  <a:pt x="334530" y="18462"/>
                </a:lnTo>
                <a:lnTo>
                  <a:pt x="334530" y="1989"/>
                </a:lnTo>
                <a:close/>
              </a:path>
              <a:path w="986154" h="120650">
                <a:moveTo>
                  <a:pt x="334530" y="34140"/>
                </a:moveTo>
                <a:lnTo>
                  <a:pt x="320125" y="34140"/>
                </a:lnTo>
                <a:lnTo>
                  <a:pt x="320125" y="118656"/>
                </a:lnTo>
                <a:lnTo>
                  <a:pt x="334530" y="118656"/>
                </a:lnTo>
                <a:lnTo>
                  <a:pt x="334530" y="34140"/>
                </a:lnTo>
                <a:close/>
              </a:path>
              <a:path w="986154" h="120650">
                <a:moveTo>
                  <a:pt x="346866" y="34140"/>
                </a:moveTo>
                <a:lnTo>
                  <a:pt x="379196" y="118656"/>
                </a:lnTo>
                <a:lnTo>
                  <a:pt x="392640" y="118656"/>
                </a:lnTo>
                <a:lnTo>
                  <a:pt x="399062" y="101785"/>
                </a:lnTo>
                <a:lnTo>
                  <a:pt x="385758" y="101785"/>
                </a:lnTo>
                <a:lnTo>
                  <a:pt x="384103" y="95896"/>
                </a:lnTo>
                <a:lnTo>
                  <a:pt x="382291" y="90219"/>
                </a:lnTo>
                <a:lnTo>
                  <a:pt x="362071" y="34140"/>
                </a:lnTo>
                <a:lnTo>
                  <a:pt x="346866" y="34140"/>
                </a:lnTo>
                <a:close/>
              </a:path>
              <a:path w="986154" h="120650">
                <a:moveTo>
                  <a:pt x="424811" y="34140"/>
                </a:moveTo>
                <a:lnTo>
                  <a:pt x="410005" y="34140"/>
                </a:lnTo>
                <a:lnTo>
                  <a:pt x="388825" y="91970"/>
                </a:lnTo>
                <a:lnTo>
                  <a:pt x="387038" y="97328"/>
                </a:lnTo>
                <a:lnTo>
                  <a:pt x="385758" y="101785"/>
                </a:lnTo>
                <a:lnTo>
                  <a:pt x="399062" y="101785"/>
                </a:lnTo>
                <a:lnTo>
                  <a:pt x="424811" y="34140"/>
                </a:lnTo>
                <a:close/>
              </a:path>
              <a:path w="986154" h="120650">
                <a:moveTo>
                  <a:pt x="471437" y="32230"/>
                </a:moveTo>
                <a:lnTo>
                  <a:pt x="437958" y="50494"/>
                </a:lnTo>
                <a:lnTo>
                  <a:pt x="431806" y="76239"/>
                </a:lnTo>
                <a:lnTo>
                  <a:pt x="431834" y="78361"/>
                </a:lnTo>
                <a:lnTo>
                  <a:pt x="448614" y="114142"/>
                </a:lnTo>
                <a:lnTo>
                  <a:pt x="472239" y="120566"/>
                </a:lnTo>
                <a:lnTo>
                  <a:pt x="482108" y="120566"/>
                </a:lnTo>
                <a:lnTo>
                  <a:pt x="490218" y="118179"/>
                </a:lnTo>
                <a:lnTo>
                  <a:pt x="502704" y="108788"/>
                </a:lnTo>
                <a:lnTo>
                  <a:pt x="465223" y="108788"/>
                </a:lnTo>
                <a:lnTo>
                  <a:pt x="459301" y="106321"/>
                </a:lnTo>
                <a:lnTo>
                  <a:pt x="449806" y="96453"/>
                </a:lnTo>
                <a:lnTo>
                  <a:pt x="447164" y="89343"/>
                </a:lnTo>
                <a:lnTo>
                  <a:pt x="446631" y="80059"/>
                </a:lnTo>
                <a:lnTo>
                  <a:pt x="510011" y="80059"/>
                </a:lnTo>
                <a:lnTo>
                  <a:pt x="510090" y="76239"/>
                </a:lnTo>
                <a:lnTo>
                  <a:pt x="509546" y="68281"/>
                </a:lnTo>
                <a:lnTo>
                  <a:pt x="447431" y="68281"/>
                </a:lnTo>
                <a:lnTo>
                  <a:pt x="447911" y="60906"/>
                </a:lnTo>
                <a:lnTo>
                  <a:pt x="450405" y="55017"/>
                </a:lnTo>
                <a:lnTo>
                  <a:pt x="459421" y="46210"/>
                </a:lnTo>
                <a:lnTo>
                  <a:pt x="464982" y="44008"/>
                </a:lnTo>
                <a:lnTo>
                  <a:pt x="499465" y="44008"/>
                </a:lnTo>
                <a:lnTo>
                  <a:pt x="499287" y="43770"/>
                </a:lnTo>
                <a:lnTo>
                  <a:pt x="493496" y="38721"/>
                </a:lnTo>
                <a:lnTo>
                  <a:pt x="486924" y="35115"/>
                </a:lnTo>
                <a:lnTo>
                  <a:pt x="479571" y="32951"/>
                </a:lnTo>
                <a:lnTo>
                  <a:pt x="471437" y="32230"/>
                </a:lnTo>
                <a:close/>
              </a:path>
              <a:path w="986154" h="120650">
                <a:moveTo>
                  <a:pt x="494725" y="91439"/>
                </a:moveTo>
                <a:lnTo>
                  <a:pt x="492539" y="97487"/>
                </a:lnTo>
                <a:lnTo>
                  <a:pt x="489578" y="101891"/>
                </a:lnTo>
                <a:lnTo>
                  <a:pt x="482108" y="107408"/>
                </a:lnTo>
                <a:lnTo>
                  <a:pt x="477601" y="108788"/>
                </a:lnTo>
                <a:lnTo>
                  <a:pt x="502704" y="108788"/>
                </a:lnTo>
                <a:lnTo>
                  <a:pt x="502916" y="108629"/>
                </a:lnTo>
                <a:lnTo>
                  <a:pt x="507270" y="101891"/>
                </a:lnTo>
                <a:lnTo>
                  <a:pt x="509611" y="93269"/>
                </a:lnTo>
                <a:lnTo>
                  <a:pt x="494725" y="91439"/>
                </a:lnTo>
                <a:close/>
              </a:path>
              <a:path w="986154" h="120650">
                <a:moveTo>
                  <a:pt x="499465" y="44008"/>
                </a:moveTo>
                <a:lnTo>
                  <a:pt x="478908" y="44008"/>
                </a:lnTo>
                <a:lnTo>
                  <a:pt x="484856" y="46767"/>
                </a:lnTo>
                <a:lnTo>
                  <a:pt x="489445" y="52285"/>
                </a:lnTo>
                <a:lnTo>
                  <a:pt x="492432" y="55839"/>
                </a:lnTo>
                <a:lnTo>
                  <a:pt x="494245" y="61171"/>
                </a:lnTo>
                <a:lnTo>
                  <a:pt x="494885" y="68281"/>
                </a:lnTo>
                <a:lnTo>
                  <a:pt x="509546" y="68281"/>
                </a:lnTo>
                <a:lnTo>
                  <a:pt x="509415" y="66361"/>
                </a:lnTo>
                <a:lnTo>
                  <a:pt x="507389" y="57657"/>
                </a:lnTo>
                <a:lnTo>
                  <a:pt x="504014" y="50126"/>
                </a:lnTo>
                <a:lnTo>
                  <a:pt x="499465" y="44008"/>
                </a:lnTo>
                <a:close/>
              </a:path>
              <a:path w="986154" h="120650">
                <a:moveTo>
                  <a:pt x="599558" y="108072"/>
                </a:moveTo>
                <a:lnTo>
                  <a:pt x="586079" y="108072"/>
                </a:lnTo>
                <a:lnTo>
                  <a:pt x="590765" y="113538"/>
                </a:lnTo>
                <a:lnTo>
                  <a:pt x="596262" y="117442"/>
                </a:lnTo>
                <a:lnTo>
                  <a:pt x="602569" y="119785"/>
                </a:lnTo>
                <a:lnTo>
                  <a:pt x="609686" y="120566"/>
                </a:lnTo>
                <a:lnTo>
                  <a:pt x="616979" y="119825"/>
                </a:lnTo>
                <a:lnTo>
                  <a:pt x="623731" y="117602"/>
                </a:lnTo>
                <a:lnTo>
                  <a:pt x="629943" y="113896"/>
                </a:lnTo>
                <a:lnTo>
                  <a:pt x="635527" y="108788"/>
                </a:lnTo>
                <a:lnTo>
                  <a:pt x="600750" y="108788"/>
                </a:lnTo>
                <a:lnTo>
                  <a:pt x="599558" y="108072"/>
                </a:lnTo>
                <a:close/>
              </a:path>
              <a:path w="986154" h="120650">
                <a:moveTo>
                  <a:pt x="587119" y="1989"/>
                </a:moveTo>
                <a:lnTo>
                  <a:pt x="572715" y="1989"/>
                </a:lnTo>
                <a:lnTo>
                  <a:pt x="572715" y="118656"/>
                </a:lnTo>
                <a:lnTo>
                  <a:pt x="586079" y="118656"/>
                </a:lnTo>
                <a:lnTo>
                  <a:pt x="586079" y="108072"/>
                </a:lnTo>
                <a:lnTo>
                  <a:pt x="599558" y="108072"/>
                </a:lnTo>
                <a:lnTo>
                  <a:pt x="594615" y="105101"/>
                </a:lnTo>
                <a:lnTo>
                  <a:pt x="587306" y="93216"/>
                </a:lnTo>
                <a:lnTo>
                  <a:pt x="585919" y="85895"/>
                </a:lnTo>
                <a:lnTo>
                  <a:pt x="585973" y="65283"/>
                </a:lnTo>
                <a:lnTo>
                  <a:pt x="588213" y="57604"/>
                </a:lnTo>
                <a:lnTo>
                  <a:pt x="597390" y="46727"/>
                </a:lnTo>
                <a:lnTo>
                  <a:pt x="602830" y="44008"/>
                </a:lnTo>
                <a:lnTo>
                  <a:pt x="636617" y="44008"/>
                </a:lnTo>
                <a:lnTo>
                  <a:pt x="636301" y="43610"/>
                </a:lnTo>
                <a:lnTo>
                  <a:pt x="587119" y="43610"/>
                </a:lnTo>
                <a:lnTo>
                  <a:pt x="587119" y="1989"/>
                </a:lnTo>
                <a:close/>
              </a:path>
              <a:path w="986154" h="120650">
                <a:moveTo>
                  <a:pt x="636617" y="44008"/>
                </a:moveTo>
                <a:lnTo>
                  <a:pt x="615368" y="44008"/>
                </a:lnTo>
                <a:lnTo>
                  <a:pt x="620690" y="46635"/>
                </a:lnTo>
                <a:lnTo>
                  <a:pt x="629493" y="57139"/>
                </a:lnTo>
                <a:lnTo>
                  <a:pt x="631694" y="65283"/>
                </a:lnTo>
                <a:lnTo>
                  <a:pt x="631694" y="87089"/>
                </a:lnTo>
                <a:lnTo>
                  <a:pt x="629399" y="95193"/>
                </a:lnTo>
                <a:lnTo>
                  <a:pt x="620223" y="106069"/>
                </a:lnTo>
                <a:lnTo>
                  <a:pt x="614782" y="108788"/>
                </a:lnTo>
                <a:lnTo>
                  <a:pt x="635527" y="108788"/>
                </a:lnTo>
                <a:lnTo>
                  <a:pt x="646418" y="69023"/>
                </a:lnTo>
                <a:lnTo>
                  <a:pt x="645565" y="63294"/>
                </a:lnTo>
                <a:lnTo>
                  <a:pt x="642151" y="52576"/>
                </a:lnTo>
                <a:lnTo>
                  <a:pt x="639790" y="48001"/>
                </a:lnTo>
                <a:lnTo>
                  <a:pt x="636617" y="44008"/>
                </a:lnTo>
                <a:close/>
              </a:path>
              <a:path w="986154" h="120650">
                <a:moveTo>
                  <a:pt x="615635" y="32230"/>
                </a:moveTo>
                <a:lnTo>
                  <a:pt x="610407" y="32230"/>
                </a:lnTo>
                <a:lnTo>
                  <a:pt x="603640" y="32941"/>
                </a:lnTo>
                <a:lnTo>
                  <a:pt x="597503" y="35075"/>
                </a:lnTo>
                <a:lnTo>
                  <a:pt x="591996" y="38631"/>
                </a:lnTo>
                <a:lnTo>
                  <a:pt x="587119" y="43610"/>
                </a:lnTo>
                <a:lnTo>
                  <a:pt x="636301" y="43610"/>
                </a:lnTo>
                <a:lnTo>
                  <a:pt x="633760" y="40414"/>
                </a:lnTo>
                <a:lnTo>
                  <a:pt x="629919" y="37469"/>
                </a:lnTo>
                <a:lnTo>
                  <a:pt x="620584" y="33278"/>
                </a:lnTo>
                <a:lnTo>
                  <a:pt x="615635" y="32230"/>
                </a:lnTo>
                <a:close/>
              </a:path>
              <a:path w="986154" h="120650">
                <a:moveTo>
                  <a:pt x="677711" y="34140"/>
                </a:moveTo>
                <a:lnTo>
                  <a:pt x="663307" y="34140"/>
                </a:lnTo>
                <a:lnTo>
                  <a:pt x="663368" y="93535"/>
                </a:lnTo>
                <a:lnTo>
                  <a:pt x="687341" y="120566"/>
                </a:lnTo>
                <a:lnTo>
                  <a:pt x="692355" y="120566"/>
                </a:lnTo>
                <a:lnTo>
                  <a:pt x="700433" y="119671"/>
                </a:lnTo>
                <a:lnTo>
                  <a:pt x="707620" y="116985"/>
                </a:lnTo>
                <a:lnTo>
                  <a:pt x="713917" y="112508"/>
                </a:lnTo>
                <a:lnTo>
                  <a:pt x="717607" y="108231"/>
                </a:lnTo>
                <a:lnTo>
                  <a:pt x="690916" y="108231"/>
                </a:lnTo>
                <a:lnTo>
                  <a:pt x="687288" y="107157"/>
                </a:lnTo>
                <a:lnTo>
                  <a:pt x="677711" y="88494"/>
                </a:lnTo>
                <a:lnTo>
                  <a:pt x="677711" y="34140"/>
                </a:lnTo>
                <a:close/>
              </a:path>
              <a:path w="986154" h="120650">
                <a:moveTo>
                  <a:pt x="732208" y="106241"/>
                </a:moveTo>
                <a:lnTo>
                  <a:pt x="719324" y="106241"/>
                </a:lnTo>
                <a:lnTo>
                  <a:pt x="719324" y="118656"/>
                </a:lnTo>
                <a:lnTo>
                  <a:pt x="732208" y="118656"/>
                </a:lnTo>
                <a:lnTo>
                  <a:pt x="732208" y="106241"/>
                </a:lnTo>
                <a:close/>
              </a:path>
              <a:path w="986154" h="120650">
                <a:moveTo>
                  <a:pt x="732208" y="34140"/>
                </a:moveTo>
                <a:lnTo>
                  <a:pt x="717803" y="34140"/>
                </a:lnTo>
                <a:lnTo>
                  <a:pt x="717803" y="86638"/>
                </a:lnTo>
                <a:lnTo>
                  <a:pt x="717016" y="92142"/>
                </a:lnTo>
                <a:lnTo>
                  <a:pt x="713869" y="99729"/>
                </a:lnTo>
                <a:lnTo>
                  <a:pt x="711188" y="102726"/>
                </a:lnTo>
                <a:lnTo>
                  <a:pt x="703613" y="107130"/>
                </a:lnTo>
                <a:lnTo>
                  <a:pt x="699557" y="108231"/>
                </a:lnTo>
                <a:lnTo>
                  <a:pt x="717607" y="108231"/>
                </a:lnTo>
                <a:lnTo>
                  <a:pt x="719324" y="106241"/>
                </a:lnTo>
                <a:lnTo>
                  <a:pt x="732208" y="106241"/>
                </a:lnTo>
                <a:lnTo>
                  <a:pt x="732208" y="34140"/>
                </a:lnTo>
                <a:close/>
              </a:path>
              <a:path w="986154" h="120650">
                <a:moveTo>
                  <a:pt x="772224" y="45282"/>
                </a:moveTo>
                <a:lnTo>
                  <a:pt x="757899" y="45282"/>
                </a:lnTo>
                <a:lnTo>
                  <a:pt x="757899" y="118656"/>
                </a:lnTo>
                <a:lnTo>
                  <a:pt x="772224" y="118656"/>
                </a:lnTo>
                <a:lnTo>
                  <a:pt x="772224" y="45282"/>
                </a:lnTo>
                <a:close/>
              </a:path>
              <a:path w="986154" h="120650">
                <a:moveTo>
                  <a:pt x="819614" y="45282"/>
                </a:moveTo>
                <a:lnTo>
                  <a:pt x="805290" y="45282"/>
                </a:lnTo>
                <a:lnTo>
                  <a:pt x="805290" y="118656"/>
                </a:lnTo>
                <a:lnTo>
                  <a:pt x="819614" y="118656"/>
                </a:lnTo>
                <a:lnTo>
                  <a:pt x="819614" y="45282"/>
                </a:lnTo>
                <a:close/>
              </a:path>
              <a:path w="986154" h="120650">
                <a:moveTo>
                  <a:pt x="788790" y="34140"/>
                </a:moveTo>
                <a:lnTo>
                  <a:pt x="745176" y="34140"/>
                </a:lnTo>
                <a:lnTo>
                  <a:pt x="745176" y="45282"/>
                </a:lnTo>
                <a:lnTo>
                  <a:pt x="788790" y="45282"/>
                </a:lnTo>
                <a:lnTo>
                  <a:pt x="788790" y="34140"/>
                </a:lnTo>
                <a:close/>
              </a:path>
              <a:path w="986154" h="120650">
                <a:moveTo>
                  <a:pt x="836179" y="34140"/>
                </a:moveTo>
                <a:lnTo>
                  <a:pt x="792566" y="34140"/>
                </a:lnTo>
                <a:lnTo>
                  <a:pt x="792566" y="45282"/>
                </a:lnTo>
                <a:lnTo>
                  <a:pt x="836179" y="45282"/>
                </a:lnTo>
                <a:lnTo>
                  <a:pt x="836179" y="34140"/>
                </a:lnTo>
                <a:close/>
              </a:path>
              <a:path w="986154" h="120650">
                <a:moveTo>
                  <a:pt x="785481" y="0"/>
                </a:moveTo>
                <a:lnTo>
                  <a:pt x="775131" y="0"/>
                </a:lnTo>
                <a:lnTo>
                  <a:pt x="770237" y="1153"/>
                </a:lnTo>
                <a:lnTo>
                  <a:pt x="763247" y="5769"/>
                </a:lnTo>
                <a:lnTo>
                  <a:pt x="760807" y="8780"/>
                </a:lnTo>
                <a:lnTo>
                  <a:pt x="758405" y="15253"/>
                </a:lnTo>
                <a:lnTo>
                  <a:pt x="757899" y="19471"/>
                </a:lnTo>
                <a:lnTo>
                  <a:pt x="757899" y="34140"/>
                </a:lnTo>
                <a:lnTo>
                  <a:pt x="772224" y="34140"/>
                </a:lnTo>
                <a:lnTo>
                  <a:pt x="772224" y="21248"/>
                </a:lnTo>
                <a:lnTo>
                  <a:pt x="773131" y="17773"/>
                </a:lnTo>
                <a:lnTo>
                  <a:pt x="776758" y="14059"/>
                </a:lnTo>
                <a:lnTo>
                  <a:pt x="779853" y="13131"/>
                </a:lnTo>
                <a:lnTo>
                  <a:pt x="792848" y="13131"/>
                </a:lnTo>
                <a:lnTo>
                  <a:pt x="794872" y="1432"/>
                </a:lnTo>
                <a:lnTo>
                  <a:pt x="789964" y="477"/>
                </a:lnTo>
                <a:lnTo>
                  <a:pt x="785481" y="0"/>
                </a:lnTo>
                <a:close/>
              </a:path>
              <a:path w="986154" h="120650">
                <a:moveTo>
                  <a:pt x="832872" y="0"/>
                </a:moveTo>
                <a:lnTo>
                  <a:pt x="822523" y="0"/>
                </a:lnTo>
                <a:lnTo>
                  <a:pt x="817627" y="1153"/>
                </a:lnTo>
                <a:lnTo>
                  <a:pt x="810638" y="5769"/>
                </a:lnTo>
                <a:lnTo>
                  <a:pt x="808197" y="8780"/>
                </a:lnTo>
                <a:lnTo>
                  <a:pt x="805797" y="15253"/>
                </a:lnTo>
                <a:lnTo>
                  <a:pt x="805290" y="19471"/>
                </a:lnTo>
                <a:lnTo>
                  <a:pt x="805290" y="34140"/>
                </a:lnTo>
                <a:lnTo>
                  <a:pt x="819614" y="34140"/>
                </a:lnTo>
                <a:lnTo>
                  <a:pt x="819614" y="21248"/>
                </a:lnTo>
                <a:lnTo>
                  <a:pt x="820521" y="17773"/>
                </a:lnTo>
                <a:lnTo>
                  <a:pt x="824150" y="14059"/>
                </a:lnTo>
                <a:lnTo>
                  <a:pt x="827243" y="13131"/>
                </a:lnTo>
                <a:lnTo>
                  <a:pt x="840238" y="13131"/>
                </a:lnTo>
                <a:lnTo>
                  <a:pt x="842261" y="1432"/>
                </a:lnTo>
                <a:lnTo>
                  <a:pt x="837354" y="477"/>
                </a:lnTo>
                <a:lnTo>
                  <a:pt x="832872" y="0"/>
                </a:lnTo>
                <a:close/>
              </a:path>
              <a:path w="986154" h="120650">
                <a:moveTo>
                  <a:pt x="792848" y="13131"/>
                </a:moveTo>
                <a:lnTo>
                  <a:pt x="786895" y="13131"/>
                </a:lnTo>
                <a:lnTo>
                  <a:pt x="789724" y="13396"/>
                </a:lnTo>
                <a:lnTo>
                  <a:pt x="792711" y="13926"/>
                </a:lnTo>
                <a:lnTo>
                  <a:pt x="792848" y="13131"/>
                </a:lnTo>
                <a:close/>
              </a:path>
              <a:path w="986154" h="120650">
                <a:moveTo>
                  <a:pt x="840238" y="13131"/>
                </a:moveTo>
                <a:lnTo>
                  <a:pt x="834285" y="13131"/>
                </a:lnTo>
                <a:lnTo>
                  <a:pt x="837114" y="13396"/>
                </a:lnTo>
                <a:lnTo>
                  <a:pt x="840101" y="13926"/>
                </a:lnTo>
                <a:lnTo>
                  <a:pt x="840238" y="13131"/>
                </a:lnTo>
                <a:close/>
              </a:path>
              <a:path w="986154" h="120650">
                <a:moveTo>
                  <a:pt x="884130" y="32230"/>
                </a:moveTo>
                <a:lnTo>
                  <a:pt x="850650" y="50494"/>
                </a:lnTo>
                <a:lnTo>
                  <a:pt x="844498" y="76239"/>
                </a:lnTo>
                <a:lnTo>
                  <a:pt x="844525" y="78361"/>
                </a:lnTo>
                <a:lnTo>
                  <a:pt x="861305" y="114142"/>
                </a:lnTo>
                <a:lnTo>
                  <a:pt x="884930" y="120566"/>
                </a:lnTo>
                <a:lnTo>
                  <a:pt x="894800" y="120566"/>
                </a:lnTo>
                <a:lnTo>
                  <a:pt x="902910" y="118179"/>
                </a:lnTo>
                <a:lnTo>
                  <a:pt x="915394" y="108788"/>
                </a:lnTo>
                <a:lnTo>
                  <a:pt x="877915" y="108788"/>
                </a:lnTo>
                <a:lnTo>
                  <a:pt x="871993" y="106321"/>
                </a:lnTo>
                <a:lnTo>
                  <a:pt x="862497" y="96453"/>
                </a:lnTo>
                <a:lnTo>
                  <a:pt x="859856" y="89343"/>
                </a:lnTo>
                <a:lnTo>
                  <a:pt x="859322" y="80059"/>
                </a:lnTo>
                <a:lnTo>
                  <a:pt x="922703" y="80059"/>
                </a:lnTo>
                <a:lnTo>
                  <a:pt x="922783" y="76239"/>
                </a:lnTo>
                <a:lnTo>
                  <a:pt x="922239" y="68281"/>
                </a:lnTo>
                <a:lnTo>
                  <a:pt x="860122" y="68281"/>
                </a:lnTo>
                <a:lnTo>
                  <a:pt x="860602" y="60906"/>
                </a:lnTo>
                <a:lnTo>
                  <a:pt x="863097" y="55017"/>
                </a:lnTo>
                <a:lnTo>
                  <a:pt x="872112" y="46210"/>
                </a:lnTo>
                <a:lnTo>
                  <a:pt x="877675" y="44008"/>
                </a:lnTo>
                <a:lnTo>
                  <a:pt x="912156" y="44008"/>
                </a:lnTo>
                <a:lnTo>
                  <a:pt x="911979" y="43770"/>
                </a:lnTo>
                <a:lnTo>
                  <a:pt x="906187" y="38721"/>
                </a:lnTo>
                <a:lnTo>
                  <a:pt x="899615" y="35115"/>
                </a:lnTo>
                <a:lnTo>
                  <a:pt x="892263" y="32951"/>
                </a:lnTo>
                <a:lnTo>
                  <a:pt x="884130" y="32230"/>
                </a:lnTo>
                <a:close/>
              </a:path>
              <a:path w="986154" h="120650">
                <a:moveTo>
                  <a:pt x="907417" y="91439"/>
                </a:moveTo>
                <a:lnTo>
                  <a:pt x="905231" y="97487"/>
                </a:lnTo>
                <a:lnTo>
                  <a:pt x="902270" y="101891"/>
                </a:lnTo>
                <a:lnTo>
                  <a:pt x="894800" y="107408"/>
                </a:lnTo>
                <a:lnTo>
                  <a:pt x="890292" y="108788"/>
                </a:lnTo>
                <a:lnTo>
                  <a:pt x="915394" y="108788"/>
                </a:lnTo>
                <a:lnTo>
                  <a:pt x="915606" y="108629"/>
                </a:lnTo>
                <a:lnTo>
                  <a:pt x="919962" y="101891"/>
                </a:lnTo>
                <a:lnTo>
                  <a:pt x="922303" y="93269"/>
                </a:lnTo>
                <a:lnTo>
                  <a:pt x="907417" y="91439"/>
                </a:lnTo>
                <a:close/>
              </a:path>
              <a:path w="986154" h="120650">
                <a:moveTo>
                  <a:pt x="912156" y="44008"/>
                </a:moveTo>
                <a:lnTo>
                  <a:pt x="891599" y="44008"/>
                </a:lnTo>
                <a:lnTo>
                  <a:pt x="897548" y="46767"/>
                </a:lnTo>
                <a:lnTo>
                  <a:pt x="902136" y="52285"/>
                </a:lnTo>
                <a:lnTo>
                  <a:pt x="905123" y="55839"/>
                </a:lnTo>
                <a:lnTo>
                  <a:pt x="906938" y="61171"/>
                </a:lnTo>
                <a:lnTo>
                  <a:pt x="907577" y="68281"/>
                </a:lnTo>
                <a:lnTo>
                  <a:pt x="922239" y="68281"/>
                </a:lnTo>
                <a:lnTo>
                  <a:pt x="922107" y="66361"/>
                </a:lnTo>
                <a:lnTo>
                  <a:pt x="920082" y="57657"/>
                </a:lnTo>
                <a:lnTo>
                  <a:pt x="916705" y="50126"/>
                </a:lnTo>
                <a:lnTo>
                  <a:pt x="912156" y="44008"/>
                </a:lnTo>
                <a:close/>
              </a:path>
              <a:path w="986154" h="120650">
                <a:moveTo>
                  <a:pt x="952875" y="34140"/>
                </a:moveTo>
                <a:lnTo>
                  <a:pt x="939911" y="34140"/>
                </a:lnTo>
                <a:lnTo>
                  <a:pt x="939911" y="118656"/>
                </a:lnTo>
                <a:lnTo>
                  <a:pt x="954316" y="118656"/>
                </a:lnTo>
                <a:lnTo>
                  <a:pt x="954316" y="68360"/>
                </a:lnTo>
                <a:lnTo>
                  <a:pt x="955116" y="62790"/>
                </a:lnTo>
                <a:lnTo>
                  <a:pt x="957784" y="54354"/>
                </a:lnTo>
                <a:lnTo>
                  <a:pt x="959571" y="51741"/>
                </a:lnTo>
                <a:lnTo>
                  <a:pt x="964585" y="47974"/>
                </a:lnTo>
                <a:lnTo>
                  <a:pt x="967413" y="47032"/>
                </a:lnTo>
                <a:lnTo>
                  <a:pt x="982283" y="47032"/>
                </a:lnTo>
                <a:lnTo>
                  <a:pt x="952875" y="46953"/>
                </a:lnTo>
                <a:lnTo>
                  <a:pt x="952875" y="34140"/>
                </a:lnTo>
                <a:close/>
              </a:path>
              <a:path w="986154" h="120650">
                <a:moveTo>
                  <a:pt x="982283" y="47032"/>
                </a:moveTo>
                <a:lnTo>
                  <a:pt x="974082" y="47032"/>
                </a:lnTo>
                <a:lnTo>
                  <a:pt x="977604" y="48067"/>
                </a:lnTo>
                <a:lnTo>
                  <a:pt x="981124" y="50136"/>
                </a:lnTo>
                <a:lnTo>
                  <a:pt x="982283" y="47032"/>
                </a:lnTo>
                <a:close/>
              </a:path>
              <a:path w="986154" h="120650">
                <a:moveTo>
                  <a:pt x="976135" y="32230"/>
                </a:moveTo>
                <a:lnTo>
                  <a:pt x="967920" y="32230"/>
                </a:lnTo>
                <a:lnTo>
                  <a:pt x="964839" y="33185"/>
                </a:lnTo>
                <a:lnTo>
                  <a:pt x="959238" y="37005"/>
                </a:lnTo>
                <a:lnTo>
                  <a:pt x="956182" y="40958"/>
                </a:lnTo>
                <a:lnTo>
                  <a:pt x="952875" y="46953"/>
                </a:lnTo>
                <a:lnTo>
                  <a:pt x="982312" y="46953"/>
                </a:lnTo>
                <a:lnTo>
                  <a:pt x="986086" y="36846"/>
                </a:lnTo>
                <a:lnTo>
                  <a:pt x="981071" y="33769"/>
                </a:lnTo>
                <a:lnTo>
                  <a:pt x="976135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8049" y="8264212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4" h="118745">
                <a:moveTo>
                  <a:pt x="14244" y="89211"/>
                </a:moveTo>
                <a:lnTo>
                  <a:pt x="0" y="91438"/>
                </a:lnTo>
                <a:lnTo>
                  <a:pt x="1601" y="100406"/>
                </a:lnTo>
                <a:lnTo>
                  <a:pt x="5294" y="107170"/>
                </a:lnTo>
                <a:lnTo>
                  <a:pt x="36330" y="118576"/>
                </a:lnTo>
                <a:lnTo>
                  <a:pt x="42999" y="118576"/>
                </a:lnTo>
                <a:lnTo>
                  <a:pt x="48976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5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4" h="118745">
                <a:moveTo>
                  <a:pt x="40359" y="30239"/>
                </a:moveTo>
                <a:lnTo>
                  <a:pt x="29262" y="30239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5" y="34485"/>
                </a:lnTo>
                <a:lnTo>
                  <a:pt x="12084" y="36130"/>
                </a:lnTo>
                <a:lnTo>
                  <a:pt x="9095" y="38252"/>
                </a:lnTo>
                <a:lnTo>
                  <a:pt x="6736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4" y="82817"/>
                </a:lnTo>
                <a:lnTo>
                  <a:pt x="49561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7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4" y="96956"/>
                </a:lnTo>
                <a:lnTo>
                  <a:pt x="70581" y="86956"/>
                </a:lnTo>
                <a:lnTo>
                  <a:pt x="69434" y="82871"/>
                </a:lnTo>
                <a:lnTo>
                  <a:pt x="29288" y="63506"/>
                </a:lnTo>
                <a:lnTo>
                  <a:pt x="25048" y="62285"/>
                </a:lnTo>
                <a:lnTo>
                  <a:pt x="23608" y="61755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6" y="57934"/>
                </a:lnTo>
                <a:lnTo>
                  <a:pt x="16911" y="56448"/>
                </a:lnTo>
                <a:lnTo>
                  <a:pt x="16324" y="54777"/>
                </a:lnTo>
                <a:lnTo>
                  <a:pt x="16324" y="50003"/>
                </a:lnTo>
                <a:lnTo>
                  <a:pt x="17739" y="47457"/>
                </a:lnTo>
                <a:lnTo>
                  <a:pt x="23393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8" y="37602"/>
                </a:lnTo>
                <a:lnTo>
                  <a:pt x="56297" y="35015"/>
                </a:lnTo>
                <a:lnTo>
                  <a:pt x="46215" y="31195"/>
                </a:lnTo>
                <a:lnTo>
                  <a:pt x="40359" y="30239"/>
                </a:lnTo>
                <a:close/>
              </a:path>
              <a:path w="471804" h="118745">
                <a:moveTo>
                  <a:pt x="63268" y="42019"/>
                </a:moveTo>
                <a:lnTo>
                  <a:pt x="40332" y="42019"/>
                </a:lnTo>
                <a:lnTo>
                  <a:pt x="44668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4" h="118745">
                <a:moveTo>
                  <a:pt x="123186" y="30239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1" y="84486"/>
                </a:lnTo>
                <a:lnTo>
                  <a:pt x="107051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4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7" y="104093"/>
                </a:lnTo>
                <a:lnTo>
                  <a:pt x="100503" y="93309"/>
                </a:lnTo>
                <a:lnTo>
                  <a:pt x="98137" y="85232"/>
                </a:lnTo>
                <a:lnTo>
                  <a:pt x="98183" y="63431"/>
                </a:lnTo>
                <a:lnTo>
                  <a:pt x="100511" y="55493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6" y="42097"/>
                </a:lnTo>
                <a:lnTo>
                  <a:pt x="151836" y="41661"/>
                </a:lnTo>
                <a:lnTo>
                  <a:pt x="145873" y="36664"/>
                </a:lnTo>
                <a:lnTo>
                  <a:pt x="139111" y="33095"/>
                </a:lnTo>
                <a:lnTo>
                  <a:pt x="131548" y="30953"/>
                </a:lnTo>
                <a:lnTo>
                  <a:pt x="123186" y="30239"/>
                </a:lnTo>
                <a:close/>
              </a:path>
              <a:path w="471804" h="118745">
                <a:moveTo>
                  <a:pt x="152176" y="42097"/>
                </a:moveTo>
                <a:lnTo>
                  <a:pt x="130282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7" y="74409"/>
                </a:lnTo>
                <a:lnTo>
                  <a:pt x="147709" y="81715"/>
                </a:lnTo>
                <a:lnTo>
                  <a:pt x="130335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8" y="55259"/>
                </a:lnTo>
                <a:lnTo>
                  <a:pt x="156702" y="47915"/>
                </a:lnTo>
                <a:lnTo>
                  <a:pt x="152176" y="42097"/>
                </a:lnTo>
                <a:close/>
              </a:path>
              <a:path w="471804" h="118745">
                <a:moveTo>
                  <a:pt x="223086" y="30239"/>
                </a:moveTo>
                <a:lnTo>
                  <a:pt x="206548" y="30239"/>
                </a:lnTo>
                <a:lnTo>
                  <a:pt x="199787" y="31951"/>
                </a:lnTo>
                <a:lnTo>
                  <a:pt x="187355" y="38795"/>
                </a:lnTo>
                <a:lnTo>
                  <a:pt x="182727" y="43928"/>
                </a:lnTo>
                <a:lnTo>
                  <a:pt x="176645" y="57617"/>
                </a:lnTo>
                <a:lnTo>
                  <a:pt x="175125" y="65601"/>
                </a:lnTo>
                <a:lnTo>
                  <a:pt x="175125" y="74726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1" y="118576"/>
                </a:lnTo>
                <a:lnTo>
                  <a:pt x="230889" y="115831"/>
                </a:lnTo>
                <a:lnTo>
                  <a:pt x="237265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7" y="104225"/>
                </a:lnTo>
                <a:lnTo>
                  <a:pt x="189929" y="74329"/>
                </a:lnTo>
                <a:lnTo>
                  <a:pt x="190354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7" y="32562"/>
                </a:lnTo>
                <a:lnTo>
                  <a:pt x="223086" y="30239"/>
                </a:lnTo>
                <a:close/>
              </a:path>
              <a:path w="471804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3"/>
                </a:lnTo>
                <a:lnTo>
                  <a:pt x="219273" y="106798"/>
                </a:lnTo>
                <a:lnTo>
                  <a:pt x="240662" y="106798"/>
                </a:lnTo>
                <a:lnTo>
                  <a:pt x="241594" y="105826"/>
                </a:lnTo>
                <a:lnTo>
                  <a:pt x="245018" y="100521"/>
                </a:lnTo>
                <a:lnTo>
                  <a:pt x="247536" y="94426"/>
                </a:lnTo>
                <a:lnTo>
                  <a:pt x="249148" y="87539"/>
                </a:lnTo>
                <a:lnTo>
                  <a:pt x="234984" y="85709"/>
                </a:lnTo>
                <a:close/>
              </a:path>
              <a:path w="471804" h="118745">
                <a:moveTo>
                  <a:pt x="242471" y="42019"/>
                </a:moveTo>
                <a:lnTo>
                  <a:pt x="219219" y="42019"/>
                </a:lnTo>
                <a:lnTo>
                  <a:pt x="223314" y="43450"/>
                </a:lnTo>
                <a:lnTo>
                  <a:pt x="230089" y="49182"/>
                </a:lnTo>
                <a:lnTo>
                  <a:pt x="232449" y="53451"/>
                </a:lnTo>
                <a:lnTo>
                  <a:pt x="233784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4" h="118745">
                <a:moveTo>
                  <a:pt x="276945" y="0"/>
                </a:moveTo>
                <a:lnTo>
                  <a:pt x="262539" y="0"/>
                </a:lnTo>
                <a:lnTo>
                  <a:pt x="262539" y="116666"/>
                </a:lnTo>
                <a:lnTo>
                  <a:pt x="276945" y="116666"/>
                </a:lnTo>
                <a:lnTo>
                  <a:pt x="276945" y="83162"/>
                </a:lnTo>
                <a:lnTo>
                  <a:pt x="287107" y="73454"/>
                </a:lnTo>
                <a:lnTo>
                  <a:pt x="303884" y="73454"/>
                </a:lnTo>
                <a:lnTo>
                  <a:pt x="299224" y="66530"/>
                </a:lnTo>
                <a:lnTo>
                  <a:pt x="276945" y="66530"/>
                </a:lnTo>
                <a:lnTo>
                  <a:pt x="276945" y="0"/>
                </a:lnTo>
                <a:close/>
              </a:path>
              <a:path w="471804" h="118745">
                <a:moveTo>
                  <a:pt x="303884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4" y="73454"/>
                </a:lnTo>
                <a:close/>
              </a:path>
              <a:path w="471804" h="118745">
                <a:moveTo>
                  <a:pt x="329681" y="32151"/>
                </a:moveTo>
                <a:lnTo>
                  <a:pt x="311035" y="32151"/>
                </a:lnTo>
                <a:lnTo>
                  <a:pt x="276945" y="66530"/>
                </a:lnTo>
                <a:lnTo>
                  <a:pt x="299224" y="66530"/>
                </a:lnTo>
                <a:lnTo>
                  <a:pt x="297190" y="63506"/>
                </a:lnTo>
                <a:lnTo>
                  <a:pt x="329681" y="32151"/>
                </a:lnTo>
                <a:close/>
              </a:path>
              <a:path w="471804" h="118745">
                <a:moveTo>
                  <a:pt x="382259" y="30239"/>
                </a:moveTo>
                <a:lnTo>
                  <a:pt x="348778" y="48505"/>
                </a:lnTo>
                <a:lnTo>
                  <a:pt x="342627" y="74249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4" y="106798"/>
                </a:lnTo>
                <a:lnTo>
                  <a:pt x="376044" y="106798"/>
                </a:lnTo>
                <a:lnTo>
                  <a:pt x="370122" y="104331"/>
                </a:lnTo>
                <a:lnTo>
                  <a:pt x="360625" y="94462"/>
                </a:lnTo>
                <a:lnTo>
                  <a:pt x="357985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2" y="74249"/>
                </a:lnTo>
                <a:lnTo>
                  <a:pt x="420368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6" y="53027"/>
                </a:lnTo>
                <a:lnTo>
                  <a:pt x="370241" y="44220"/>
                </a:lnTo>
                <a:lnTo>
                  <a:pt x="375804" y="42019"/>
                </a:lnTo>
                <a:lnTo>
                  <a:pt x="410285" y="42019"/>
                </a:lnTo>
                <a:lnTo>
                  <a:pt x="410108" y="41780"/>
                </a:lnTo>
                <a:lnTo>
                  <a:pt x="404315" y="36731"/>
                </a:lnTo>
                <a:lnTo>
                  <a:pt x="397743" y="33125"/>
                </a:lnTo>
                <a:lnTo>
                  <a:pt x="390391" y="30961"/>
                </a:lnTo>
                <a:lnTo>
                  <a:pt x="382259" y="30239"/>
                </a:lnTo>
                <a:close/>
              </a:path>
              <a:path w="471804" h="118745">
                <a:moveTo>
                  <a:pt x="405546" y="89449"/>
                </a:moveTo>
                <a:lnTo>
                  <a:pt x="403359" y="95497"/>
                </a:lnTo>
                <a:lnTo>
                  <a:pt x="400397" y="99902"/>
                </a:lnTo>
                <a:lnTo>
                  <a:pt x="392929" y="105418"/>
                </a:lnTo>
                <a:lnTo>
                  <a:pt x="388420" y="106798"/>
                </a:lnTo>
                <a:lnTo>
                  <a:pt x="413524" y="106798"/>
                </a:lnTo>
                <a:lnTo>
                  <a:pt x="413735" y="106639"/>
                </a:lnTo>
                <a:lnTo>
                  <a:pt x="418091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4" h="118745">
                <a:moveTo>
                  <a:pt x="410285" y="42019"/>
                </a:moveTo>
                <a:lnTo>
                  <a:pt x="389727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1" y="53850"/>
                </a:lnTo>
                <a:lnTo>
                  <a:pt x="405066" y="59181"/>
                </a:lnTo>
                <a:lnTo>
                  <a:pt x="405706" y="66291"/>
                </a:lnTo>
                <a:lnTo>
                  <a:pt x="420368" y="66291"/>
                </a:lnTo>
                <a:lnTo>
                  <a:pt x="420236" y="64371"/>
                </a:lnTo>
                <a:lnTo>
                  <a:pt x="418211" y="55667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4" h="118745">
                <a:moveTo>
                  <a:pt x="455165" y="43291"/>
                </a:moveTo>
                <a:lnTo>
                  <a:pt x="440841" y="43291"/>
                </a:lnTo>
                <a:lnTo>
                  <a:pt x="440841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4" y="117355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2" y="104410"/>
                </a:lnTo>
                <a:lnTo>
                  <a:pt x="459553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4" h="118745">
                <a:moveTo>
                  <a:pt x="469649" y="103854"/>
                </a:moveTo>
                <a:lnTo>
                  <a:pt x="467034" y="104225"/>
                </a:lnTo>
                <a:lnTo>
                  <a:pt x="464927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4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4" h="118745">
                <a:moveTo>
                  <a:pt x="455165" y="2626"/>
                </a:moveTo>
                <a:lnTo>
                  <a:pt x="440841" y="11221"/>
                </a:lnTo>
                <a:lnTo>
                  <a:pt x="440841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53644" y="8460578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0"/>
                </a:moveTo>
                <a:lnTo>
                  <a:pt x="28942" y="30240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7" y="116719"/>
                </a:lnTo>
                <a:lnTo>
                  <a:pt x="29795" y="118576"/>
                </a:lnTo>
                <a:lnTo>
                  <a:pt x="36570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90" y="106798"/>
                </a:lnTo>
                <a:lnTo>
                  <a:pt x="26263" y="104105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90" y="42098"/>
                </a:lnTo>
                <a:lnTo>
                  <a:pt x="73703" y="42098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3" y="31314"/>
                </a:lnTo>
                <a:lnTo>
                  <a:pt x="41052" y="30240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8"/>
                </a:moveTo>
                <a:lnTo>
                  <a:pt x="43854" y="42098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9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8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4" y="30240"/>
                </a:moveTo>
                <a:lnTo>
                  <a:pt x="93952" y="53975"/>
                </a:lnTo>
                <a:lnTo>
                  <a:pt x="90671" y="74408"/>
                </a:lnTo>
                <a:lnTo>
                  <a:pt x="91359" y="84485"/>
                </a:lnTo>
                <a:lnTo>
                  <a:pt x="114388" y="115731"/>
                </a:lnTo>
                <a:lnTo>
                  <a:pt x="130524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8" y="109955"/>
                </a:lnTo>
                <a:lnTo>
                  <a:pt x="160432" y="106798"/>
                </a:lnTo>
                <a:lnTo>
                  <a:pt x="123322" y="106798"/>
                </a:lnTo>
                <a:lnTo>
                  <a:pt x="117335" y="104092"/>
                </a:lnTo>
                <a:lnTo>
                  <a:pt x="107841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49" y="55494"/>
                </a:lnTo>
                <a:lnTo>
                  <a:pt x="117346" y="44777"/>
                </a:lnTo>
                <a:lnTo>
                  <a:pt x="123322" y="42098"/>
                </a:lnTo>
                <a:lnTo>
                  <a:pt x="159513" y="42098"/>
                </a:lnTo>
                <a:lnTo>
                  <a:pt x="159172" y="41660"/>
                </a:lnTo>
                <a:lnTo>
                  <a:pt x="153211" y="36664"/>
                </a:lnTo>
                <a:lnTo>
                  <a:pt x="146448" y="33095"/>
                </a:lnTo>
                <a:lnTo>
                  <a:pt x="138886" y="30954"/>
                </a:lnTo>
                <a:lnTo>
                  <a:pt x="130524" y="30240"/>
                </a:lnTo>
                <a:close/>
              </a:path>
              <a:path w="323850" h="118745">
                <a:moveTo>
                  <a:pt x="159513" y="42098"/>
                </a:moveTo>
                <a:lnTo>
                  <a:pt x="137619" y="42098"/>
                </a:lnTo>
                <a:lnTo>
                  <a:pt x="143554" y="44790"/>
                </a:lnTo>
                <a:lnTo>
                  <a:pt x="153104" y="55560"/>
                </a:lnTo>
                <a:lnTo>
                  <a:pt x="155477" y="63431"/>
                </a:lnTo>
                <a:lnTo>
                  <a:pt x="155465" y="74408"/>
                </a:lnTo>
                <a:lnTo>
                  <a:pt x="155047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4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3" y="42098"/>
                </a:lnTo>
                <a:close/>
              </a:path>
              <a:path w="323850" h="118745">
                <a:moveTo>
                  <a:pt x="221355" y="30240"/>
                </a:moveTo>
                <a:lnTo>
                  <a:pt x="184784" y="53975"/>
                </a:lnTo>
                <a:lnTo>
                  <a:pt x="181503" y="74408"/>
                </a:lnTo>
                <a:lnTo>
                  <a:pt x="182191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2" y="116852"/>
                </a:lnTo>
                <a:lnTo>
                  <a:pt x="248150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2" y="55494"/>
                </a:lnTo>
                <a:lnTo>
                  <a:pt x="208178" y="44777"/>
                </a:lnTo>
                <a:lnTo>
                  <a:pt x="214153" y="42098"/>
                </a:lnTo>
                <a:lnTo>
                  <a:pt x="250345" y="42098"/>
                </a:lnTo>
                <a:lnTo>
                  <a:pt x="250004" y="41660"/>
                </a:lnTo>
                <a:lnTo>
                  <a:pt x="244042" y="36664"/>
                </a:lnTo>
                <a:lnTo>
                  <a:pt x="237280" y="33095"/>
                </a:lnTo>
                <a:lnTo>
                  <a:pt x="229718" y="30954"/>
                </a:lnTo>
                <a:lnTo>
                  <a:pt x="221355" y="30240"/>
                </a:lnTo>
                <a:close/>
              </a:path>
              <a:path w="323850" h="118745">
                <a:moveTo>
                  <a:pt x="250345" y="42098"/>
                </a:moveTo>
                <a:lnTo>
                  <a:pt x="228451" y="42098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8" y="63431"/>
                </a:lnTo>
                <a:lnTo>
                  <a:pt x="246295" y="74408"/>
                </a:lnTo>
                <a:lnTo>
                  <a:pt x="245877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4"/>
                </a:lnTo>
                <a:lnTo>
                  <a:pt x="260433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5" y="42098"/>
                </a:lnTo>
                <a:close/>
              </a:path>
              <a:path w="323850" h="118745">
                <a:moveTo>
                  <a:pt x="290501" y="32150"/>
                </a:moveTo>
                <a:lnTo>
                  <a:pt x="277536" y="32150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0"/>
                </a:lnTo>
                <a:lnTo>
                  <a:pt x="292741" y="60800"/>
                </a:lnTo>
                <a:lnTo>
                  <a:pt x="295408" y="52364"/>
                </a:lnTo>
                <a:lnTo>
                  <a:pt x="297196" y="49751"/>
                </a:lnTo>
                <a:lnTo>
                  <a:pt x="302210" y="45984"/>
                </a:lnTo>
                <a:lnTo>
                  <a:pt x="305038" y="45042"/>
                </a:lnTo>
                <a:lnTo>
                  <a:pt x="319908" y="45042"/>
                </a:lnTo>
                <a:lnTo>
                  <a:pt x="290501" y="44963"/>
                </a:lnTo>
                <a:lnTo>
                  <a:pt x="290501" y="32150"/>
                </a:lnTo>
                <a:close/>
              </a:path>
              <a:path w="323850" h="118745">
                <a:moveTo>
                  <a:pt x="319908" y="45042"/>
                </a:moveTo>
                <a:lnTo>
                  <a:pt x="311707" y="45042"/>
                </a:lnTo>
                <a:lnTo>
                  <a:pt x="315229" y="46077"/>
                </a:lnTo>
                <a:lnTo>
                  <a:pt x="318749" y="48146"/>
                </a:lnTo>
                <a:lnTo>
                  <a:pt x="319908" y="45042"/>
                </a:lnTo>
                <a:close/>
              </a:path>
              <a:path w="323850" h="118745">
                <a:moveTo>
                  <a:pt x="313761" y="30240"/>
                </a:moveTo>
                <a:lnTo>
                  <a:pt x="305545" y="30240"/>
                </a:lnTo>
                <a:lnTo>
                  <a:pt x="302464" y="31195"/>
                </a:lnTo>
                <a:lnTo>
                  <a:pt x="296862" y="35015"/>
                </a:lnTo>
                <a:lnTo>
                  <a:pt x="293808" y="38968"/>
                </a:lnTo>
                <a:lnTo>
                  <a:pt x="290501" y="44963"/>
                </a:lnTo>
                <a:lnTo>
                  <a:pt x="319938" y="44963"/>
                </a:lnTo>
                <a:lnTo>
                  <a:pt x="323711" y="34856"/>
                </a:lnTo>
                <a:lnTo>
                  <a:pt x="318695" y="31779"/>
                </a:lnTo>
                <a:lnTo>
                  <a:pt x="313761" y="3024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73609" y="9009233"/>
            <a:ext cx="187554" cy="18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0155" y="9009233"/>
            <a:ext cx="187554" cy="184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6017" y="9013176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96017" y="9187943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3191" y="9042632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2" y="115855"/>
                </a:lnTo>
                <a:lnTo>
                  <a:pt x="704932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93192" y="9042631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3" y="115855"/>
                </a:lnTo>
                <a:lnTo>
                  <a:pt x="704933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62909" y="9041693"/>
            <a:ext cx="567055" cy="134620"/>
          </a:xfrm>
          <a:custGeom>
            <a:avLst/>
            <a:gdLst/>
            <a:ahLst/>
            <a:cxnLst/>
            <a:rect l="l" t="t" r="r" b="b"/>
            <a:pathLst>
              <a:path w="567054" h="134620">
                <a:moveTo>
                  <a:pt x="12871" y="78239"/>
                </a:moveTo>
                <a:lnTo>
                  <a:pt x="0" y="80252"/>
                </a:lnTo>
                <a:lnTo>
                  <a:pt x="1446" y="88354"/>
                </a:lnTo>
                <a:lnTo>
                  <a:pt x="4784" y="94467"/>
                </a:lnTo>
                <a:lnTo>
                  <a:pt x="15246" y="102713"/>
                </a:lnTo>
                <a:lnTo>
                  <a:pt x="22851" y="104774"/>
                </a:lnTo>
                <a:lnTo>
                  <a:pt x="38855" y="104774"/>
                </a:lnTo>
                <a:lnTo>
                  <a:pt x="44255" y="103731"/>
                </a:lnTo>
                <a:lnTo>
                  <a:pt x="53801" y="99561"/>
                </a:lnTo>
                <a:lnTo>
                  <a:pt x="57452" y="96612"/>
                </a:lnTo>
                <a:lnTo>
                  <a:pt x="59099" y="94131"/>
                </a:lnTo>
                <a:lnTo>
                  <a:pt x="26827" y="94131"/>
                </a:lnTo>
                <a:lnTo>
                  <a:pt x="22212" y="92765"/>
                </a:lnTo>
                <a:lnTo>
                  <a:pt x="15607" y="87300"/>
                </a:lnTo>
                <a:lnTo>
                  <a:pt x="13594" y="83369"/>
                </a:lnTo>
                <a:lnTo>
                  <a:pt x="12871" y="78239"/>
                </a:lnTo>
                <a:close/>
              </a:path>
              <a:path w="567054" h="134620">
                <a:moveTo>
                  <a:pt x="36469" y="24953"/>
                </a:moveTo>
                <a:lnTo>
                  <a:pt x="26442" y="24953"/>
                </a:lnTo>
                <a:lnTo>
                  <a:pt x="22693" y="25468"/>
                </a:lnTo>
                <a:lnTo>
                  <a:pt x="15703" y="27530"/>
                </a:lnTo>
                <a:lnTo>
                  <a:pt x="12943" y="28788"/>
                </a:lnTo>
                <a:lnTo>
                  <a:pt x="10918" y="30274"/>
                </a:lnTo>
                <a:lnTo>
                  <a:pt x="8219" y="32192"/>
                </a:lnTo>
                <a:lnTo>
                  <a:pt x="6085" y="34601"/>
                </a:lnTo>
                <a:lnTo>
                  <a:pt x="2952" y="40402"/>
                </a:lnTo>
                <a:lnTo>
                  <a:pt x="2169" y="43554"/>
                </a:lnTo>
                <a:lnTo>
                  <a:pt x="2169" y="50697"/>
                </a:lnTo>
                <a:lnTo>
                  <a:pt x="40350" y="72462"/>
                </a:lnTo>
                <a:lnTo>
                  <a:pt x="44785" y="73924"/>
                </a:lnTo>
                <a:lnTo>
                  <a:pt x="49123" y="76753"/>
                </a:lnTo>
                <a:lnTo>
                  <a:pt x="50401" y="79054"/>
                </a:lnTo>
                <a:lnTo>
                  <a:pt x="50401" y="85238"/>
                </a:lnTo>
                <a:lnTo>
                  <a:pt x="48954" y="88079"/>
                </a:lnTo>
                <a:lnTo>
                  <a:pt x="43169" y="92921"/>
                </a:lnTo>
                <a:lnTo>
                  <a:pt x="38735" y="94131"/>
                </a:lnTo>
                <a:lnTo>
                  <a:pt x="59099" y="94131"/>
                </a:lnTo>
                <a:lnTo>
                  <a:pt x="62513" y="88990"/>
                </a:lnTo>
                <a:lnTo>
                  <a:pt x="63682" y="85238"/>
                </a:lnTo>
                <a:lnTo>
                  <a:pt x="63779" y="76201"/>
                </a:lnTo>
                <a:lnTo>
                  <a:pt x="62743" y="72510"/>
                </a:lnTo>
                <a:lnTo>
                  <a:pt x="26466" y="55012"/>
                </a:lnTo>
                <a:lnTo>
                  <a:pt x="22633" y="53909"/>
                </a:lnTo>
                <a:lnTo>
                  <a:pt x="21332" y="53430"/>
                </a:lnTo>
                <a:lnTo>
                  <a:pt x="19066" y="52519"/>
                </a:lnTo>
                <a:lnTo>
                  <a:pt x="17402" y="51368"/>
                </a:lnTo>
                <a:lnTo>
                  <a:pt x="16342" y="49978"/>
                </a:lnTo>
                <a:lnTo>
                  <a:pt x="15281" y="48635"/>
                </a:lnTo>
                <a:lnTo>
                  <a:pt x="14751" y="47125"/>
                </a:lnTo>
                <a:lnTo>
                  <a:pt x="14751" y="42811"/>
                </a:lnTo>
                <a:lnTo>
                  <a:pt x="16028" y="40509"/>
                </a:lnTo>
                <a:lnTo>
                  <a:pt x="21139" y="36578"/>
                </a:lnTo>
                <a:lnTo>
                  <a:pt x="25405" y="35595"/>
                </a:lnTo>
                <a:lnTo>
                  <a:pt x="57171" y="35595"/>
                </a:lnTo>
                <a:lnTo>
                  <a:pt x="54234" y="31604"/>
                </a:lnTo>
                <a:lnTo>
                  <a:pt x="50871" y="29267"/>
                </a:lnTo>
                <a:lnTo>
                  <a:pt x="41760" y="25816"/>
                </a:lnTo>
                <a:lnTo>
                  <a:pt x="36469" y="24953"/>
                </a:lnTo>
                <a:close/>
              </a:path>
              <a:path w="567054" h="134620">
                <a:moveTo>
                  <a:pt x="57171" y="35595"/>
                </a:moveTo>
                <a:lnTo>
                  <a:pt x="36445" y="35595"/>
                </a:lnTo>
                <a:lnTo>
                  <a:pt x="40361" y="36698"/>
                </a:lnTo>
                <a:lnTo>
                  <a:pt x="45905" y="41109"/>
                </a:lnTo>
                <a:lnTo>
                  <a:pt x="47581" y="44177"/>
                </a:lnTo>
                <a:lnTo>
                  <a:pt x="48159" y="48108"/>
                </a:lnTo>
                <a:lnTo>
                  <a:pt x="60887" y="46382"/>
                </a:lnTo>
                <a:lnTo>
                  <a:pt x="60067" y="41444"/>
                </a:lnTo>
                <a:lnTo>
                  <a:pt x="58573" y="37501"/>
                </a:lnTo>
                <a:lnTo>
                  <a:pt x="57171" y="35595"/>
                </a:lnTo>
                <a:close/>
              </a:path>
              <a:path w="567054" h="134620">
                <a:moveTo>
                  <a:pt x="111768" y="24953"/>
                </a:moveTo>
                <a:lnTo>
                  <a:pt x="78397" y="48396"/>
                </a:lnTo>
                <a:lnTo>
                  <a:pt x="75957" y="64720"/>
                </a:lnTo>
                <a:lnTo>
                  <a:pt x="75981" y="66637"/>
                </a:lnTo>
                <a:lnTo>
                  <a:pt x="97388" y="102194"/>
                </a:lnTo>
                <a:lnTo>
                  <a:pt x="112492" y="104774"/>
                </a:lnTo>
                <a:lnTo>
                  <a:pt x="121410" y="104774"/>
                </a:lnTo>
                <a:lnTo>
                  <a:pt x="128738" y="102617"/>
                </a:lnTo>
                <a:lnTo>
                  <a:pt x="140020" y="94131"/>
                </a:lnTo>
                <a:lnTo>
                  <a:pt x="106152" y="94131"/>
                </a:lnTo>
                <a:lnTo>
                  <a:pt x="100802" y="91902"/>
                </a:lnTo>
                <a:lnTo>
                  <a:pt x="92221" y="82985"/>
                </a:lnTo>
                <a:lnTo>
                  <a:pt x="89834" y="76561"/>
                </a:lnTo>
                <a:lnTo>
                  <a:pt x="89353" y="68171"/>
                </a:lnTo>
                <a:lnTo>
                  <a:pt x="146624" y="68171"/>
                </a:lnTo>
                <a:lnTo>
                  <a:pt x="146695" y="64720"/>
                </a:lnTo>
                <a:lnTo>
                  <a:pt x="146203" y="57528"/>
                </a:lnTo>
                <a:lnTo>
                  <a:pt x="90076" y="57528"/>
                </a:lnTo>
                <a:lnTo>
                  <a:pt x="90510" y="50865"/>
                </a:lnTo>
                <a:lnTo>
                  <a:pt x="92763" y="45543"/>
                </a:lnTo>
                <a:lnTo>
                  <a:pt x="100910" y="37585"/>
                </a:lnTo>
                <a:lnTo>
                  <a:pt x="105935" y="35595"/>
                </a:lnTo>
                <a:lnTo>
                  <a:pt x="137094" y="35595"/>
                </a:lnTo>
                <a:lnTo>
                  <a:pt x="136933" y="35380"/>
                </a:lnTo>
                <a:lnTo>
                  <a:pt x="131700" y="30818"/>
                </a:lnTo>
                <a:lnTo>
                  <a:pt x="125761" y="27559"/>
                </a:lnTo>
                <a:lnTo>
                  <a:pt x="119117" y="25604"/>
                </a:lnTo>
                <a:lnTo>
                  <a:pt x="111768" y="24953"/>
                </a:lnTo>
                <a:close/>
              </a:path>
              <a:path w="567054" h="134620">
                <a:moveTo>
                  <a:pt x="132812" y="78455"/>
                </a:moveTo>
                <a:lnTo>
                  <a:pt x="130835" y="83920"/>
                </a:lnTo>
                <a:lnTo>
                  <a:pt x="128160" y="87899"/>
                </a:lnTo>
                <a:lnTo>
                  <a:pt x="121410" y="92885"/>
                </a:lnTo>
                <a:lnTo>
                  <a:pt x="117337" y="94131"/>
                </a:lnTo>
                <a:lnTo>
                  <a:pt x="140020" y="94131"/>
                </a:lnTo>
                <a:lnTo>
                  <a:pt x="140211" y="93988"/>
                </a:lnTo>
                <a:lnTo>
                  <a:pt x="144147" y="87899"/>
                </a:lnTo>
                <a:lnTo>
                  <a:pt x="146262" y="80109"/>
                </a:lnTo>
                <a:lnTo>
                  <a:pt x="132812" y="78455"/>
                </a:lnTo>
                <a:close/>
              </a:path>
              <a:path w="567054" h="134620">
                <a:moveTo>
                  <a:pt x="137094" y="35595"/>
                </a:moveTo>
                <a:lnTo>
                  <a:pt x="118518" y="35595"/>
                </a:lnTo>
                <a:lnTo>
                  <a:pt x="123893" y="38088"/>
                </a:lnTo>
                <a:lnTo>
                  <a:pt x="128040" y="43074"/>
                </a:lnTo>
                <a:lnTo>
                  <a:pt x="130738" y="46286"/>
                </a:lnTo>
                <a:lnTo>
                  <a:pt x="132378" y="51104"/>
                </a:lnTo>
                <a:lnTo>
                  <a:pt x="132957" y="57528"/>
                </a:lnTo>
                <a:lnTo>
                  <a:pt x="146203" y="57528"/>
                </a:lnTo>
                <a:lnTo>
                  <a:pt x="146085" y="55794"/>
                </a:lnTo>
                <a:lnTo>
                  <a:pt x="144254" y="47928"/>
                </a:lnTo>
                <a:lnTo>
                  <a:pt x="141204" y="41124"/>
                </a:lnTo>
                <a:lnTo>
                  <a:pt x="137094" y="35595"/>
                </a:lnTo>
                <a:close/>
              </a:path>
              <a:path w="567054" h="134620">
                <a:moveTo>
                  <a:pt x="160788" y="109377"/>
                </a:moveTo>
                <a:lnTo>
                  <a:pt x="160595" y="117622"/>
                </a:lnTo>
                <a:lnTo>
                  <a:pt x="163319" y="123795"/>
                </a:lnTo>
                <a:lnTo>
                  <a:pt x="174599" y="131993"/>
                </a:lnTo>
                <a:lnTo>
                  <a:pt x="181999" y="134042"/>
                </a:lnTo>
                <a:lnTo>
                  <a:pt x="198873" y="134042"/>
                </a:lnTo>
                <a:lnTo>
                  <a:pt x="205369" y="132604"/>
                </a:lnTo>
                <a:lnTo>
                  <a:pt x="215926" y="126851"/>
                </a:lnTo>
                <a:lnTo>
                  <a:pt x="219393" y="123327"/>
                </a:lnTo>
                <a:lnTo>
                  <a:pt x="185494" y="123327"/>
                </a:lnTo>
                <a:lnTo>
                  <a:pt x="181084" y="122129"/>
                </a:lnTo>
                <a:lnTo>
                  <a:pt x="175444" y="117958"/>
                </a:lnTo>
                <a:lnTo>
                  <a:pt x="173972" y="115129"/>
                </a:lnTo>
                <a:lnTo>
                  <a:pt x="173442" y="111246"/>
                </a:lnTo>
                <a:lnTo>
                  <a:pt x="160788" y="109377"/>
                </a:lnTo>
                <a:close/>
              </a:path>
              <a:path w="567054" h="134620">
                <a:moveTo>
                  <a:pt x="225859" y="93053"/>
                </a:moveTo>
                <a:lnTo>
                  <a:pt x="212636" y="93053"/>
                </a:lnTo>
                <a:lnTo>
                  <a:pt x="212596" y="103048"/>
                </a:lnTo>
                <a:lnTo>
                  <a:pt x="212370" y="107027"/>
                </a:lnTo>
                <a:lnTo>
                  <a:pt x="197112" y="123327"/>
                </a:lnTo>
                <a:lnTo>
                  <a:pt x="219393" y="123327"/>
                </a:lnTo>
                <a:lnTo>
                  <a:pt x="225675" y="99717"/>
                </a:lnTo>
                <a:lnTo>
                  <a:pt x="225859" y="93053"/>
                </a:lnTo>
                <a:close/>
              </a:path>
              <a:path w="567054" h="134620">
                <a:moveTo>
                  <a:pt x="200511" y="24953"/>
                </a:moveTo>
                <a:lnTo>
                  <a:pt x="184651" y="24953"/>
                </a:lnTo>
                <a:lnTo>
                  <a:pt x="178733" y="26631"/>
                </a:lnTo>
                <a:lnTo>
                  <a:pt x="168658" y="33342"/>
                </a:lnTo>
                <a:lnTo>
                  <a:pt x="164812" y="38100"/>
                </a:lnTo>
                <a:lnTo>
                  <a:pt x="159510" y="50421"/>
                </a:lnTo>
                <a:lnTo>
                  <a:pt x="158184" y="57145"/>
                </a:lnTo>
                <a:lnTo>
                  <a:pt x="158184" y="64432"/>
                </a:lnTo>
                <a:lnTo>
                  <a:pt x="177329" y="100208"/>
                </a:lnTo>
                <a:lnTo>
                  <a:pt x="191376" y="103048"/>
                </a:lnTo>
                <a:lnTo>
                  <a:pt x="199861" y="103048"/>
                </a:lnTo>
                <a:lnTo>
                  <a:pt x="206947" y="99717"/>
                </a:lnTo>
                <a:lnTo>
                  <a:pt x="212636" y="93053"/>
                </a:lnTo>
                <a:lnTo>
                  <a:pt x="225859" y="93053"/>
                </a:lnTo>
                <a:lnTo>
                  <a:pt x="225869" y="92334"/>
                </a:lnTo>
                <a:lnTo>
                  <a:pt x="186579" y="92334"/>
                </a:lnTo>
                <a:lnTo>
                  <a:pt x="181565" y="90032"/>
                </a:lnTo>
                <a:lnTo>
                  <a:pt x="173563" y="80828"/>
                </a:lnTo>
                <a:lnTo>
                  <a:pt x="171615" y="73709"/>
                </a:lnTo>
                <a:lnTo>
                  <a:pt x="171563" y="54292"/>
                </a:lnTo>
                <a:lnTo>
                  <a:pt x="173587" y="47353"/>
                </a:lnTo>
                <a:lnTo>
                  <a:pt x="181686" y="38005"/>
                </a:lnTo>
                <a:lnTo>
                  <a:pt x="186603" y="35667"/>
                </a:lnTo>
                <a:lnTo>
                  <a:pt x="213691" y="35667"/>
                </a:lnTo>
                <a:lnTo>
                  <a:pt x="207984" y="28596"/>
                </a:lnTo>
                <a:lnTo>
                  <a:pt x="200511" y="24953"/>
                </a:lnTo>
                <a:close/>
              </a:path>
              <a:path w="567054" h="134620">
                <a:moveTo>
                  <a:pt x="213691" y="35667"/>
                </a:moveTo>
                <a:lnTo>
                  <a:pt x="198269" y="35667"/>
                </a:lnTo>
                <a:lnTo>
                  <a:pt x="203296" y="38040"/>
                </a:lnTo>
                <a:lnTo>
                  <a:pt x="211635" y="47533"/>
                </a:lnTo>
                <a:lnTo>
                  <a:pt x="213635" y="54292"/>
                </a:lnTo>
                <a:lnTo>
                  <a:pt x="213720" y="73709"/>
                </a:lnTo>
                <a:lnTo>
                  <a:pt x="211696" y="80888"/>
                </a:lnTo>
                <a:lnTo>
                  <a:pt x="203597" y="90044"/>
                </a:lnTo>
                <a:lnTo>
                  <a:pt x="198583" y="92334"/>
                </a:lnTo>
                <a:lnTo>
                  <a:pt x="225869" y="92334"/>
                </a:lnTo>
                <a:lnTo>
                  <a:pt x="225869" y="35883"/>
                </a:lnTo>
                <a:lnTo>
                  <a:pt x="213865" y="35883"/>
                </a:lnTo>
                <a:lnTo>
                  <a:pt x="213691" y="35667"/>
                </a:lnTo>
                <a:close/>
              </a:path>
              <a:path w="567054" h="134620">
                <a:moveTo>
                  <a:pt x="225869" y="26679"/>
                </a:moveTo>
                <a:lnTo>
                  <a:pt x="213865" y="26679"/>
                </a:lnTo>
                <a:lnTo>
                  <a:pt x="213865" y="35883"/>
                </a:lnTo>
                <a:lnTo>
                  <a:pt x="225869" y="35883"/>
                </a:lnTo>
                <a:lnTo>
                  <a:pt x="225869" y="26679"/>
                </a:lnTo>
                <a:close/>
              </a:path>
              <a:path w="567054" h="134620">
                <a:moveTo>
                  <a:pt x="257750" y="26679"/>
                </a:moveTo>
                <a:lnTo>
                  <a:pt x="246108" y="26679"/>
                </a:lnTo>
                <a:lnTo>
                  <a:pt x="246108" y="103048"/>
                </a:lnTo>
                <a:lnTo>
                  <a:pt x="259123" y="103048"/>
                </a:lnTo>
                <a:lnTo>
                  <a:pt x="259123" y="56474"/>
                </a:lnTo>
                <a:lnTo>
                  <a:pt x="259822" y="51152"/>
                </a:lnTo>
                <a:lnTo>
                  <a:pt x="262619" y="43769"/>
                </a:lnTo>
                <a:lnTo>
                  <a:pt x="264872" y="40965"/>
                </a:lnTo>
                <a:lnTo>
                  <a:pt x="270664" y="37393"/>
                </a:lnTo>
                <a:lnTo>
                  <a:pt x="257750" y="37393"/>
                </a:lnTo>
                <a:lnTo>
                  <a:pt x="257750" y="26679"/>
                </a:lnTo>
                <a:close/>
              </a:path>
              <a:path w="567054" h="134620">
                <a:moveTo>
                  <a:pt x="301964" y="36171"/>
                </a:moveTo>
                <a:lnTo>
                  <a:pt x="282963" y="36171"/>
                </a:lnTo>
                <a:lnTo>
                  <a:pt x="286434" y="37609"/>
                </a:lnTo>
                <a:lnTo>
                  <a:pt x="290676" y="43362"/>
                </a:lnTo>
                <a:lnTo>
                  <a:pt x="291736" y="47677"/>
                </a:lnTo>
                <a:lnTo>
                  <a:pt x="291736" y="103048"/>
                </a:lnTo>
                <a:lnTo>
                  <a:pt x="304753" y="103048"/>
                </a:lnTo>
                <a:lnTo>
                  <a:pt x="304753" y="50817"/>
                </a:lnTo>
                <a:lnTo>
                  <a:pt x="306537" y="45100"/>
                </a:lnTo>
                <a:lnTo>
                  <a:pt x="313299" y="38328"/>
                </a:lnTo>
                <a:lnTo>
                  <a:pt x="302728" y="38328"/>
                </a:lnTo>
                <a:lnTo>
                  <a:pt x="301964" y="36171"/>
                </a:lnTo>
                <a:close/>
              </a:path>
              <a:path w="567054" h="134620">
                <a:moveTo>
                  <a:pt x="348347" y="36171"/>
                </a:moveTo>
                <a:lnTo>
                  <a:pt x="326543" y="36171"/>
                </a:lnTo>
                <a:lnTo>
                  <a:pt x="329147" y="36866"/>
                </a:lnTo>
                <a:lnTo>
                  <a:pt x="333580" y="39647"/>
                </a:lnTo>
                <a:lnTo>
                  <a:pt x="335111" y="41480"/>
                </a:lnTo>
                <a:lnTo>
                  <a:pt x="336798" y="46035"/>
                </a:lnTo>
                <a:lnTo>
                  <a:pt x="337220" y="49762"/>
                </a:lnTo>
                <a:lnTo>
                  <a:pt x="337220" y="103048"/>
                </a:lnTo>
                <a:lnTo>
                  <a:pt x="350165" y="103048"/>
                </a:lnTo>
                <a:lnTo>
                  <a:pt x="350165" y="41900"/>
                </a:lnTo>
                <a:lnTo>
                  <a:pt x="348347" y="36171"/>
                </a:lnTo>
                <a:close/>
              </a:path>
              <a:path w="567054" h="134620">
                <a:moveTo>
                  <a:pt x="334063" y="24953"/>
                </a:moveTo>
                <a:lnTo>
                  <a:pt x="326445" y="24953"/>
                </a:lnTo>
                <a:lnTo>
                  <a:pt x="319486" y="25789"/>
                </a:lnTo>
                <a:lnTo>
                  <a:pt x="313213" y="28296"/>
                </a:lnTo>
                <a:lnTo>
                  <a:pt x="307627" y="32476"/>
                </a:lnTo>
                <a:lnTo>
                  <a:pt x="302728" y="38328"/>
                </a:lnTo>
                <a:lnTo>
                  <a:pt x="313299" y="38328"/>
                </a:lnTo>
                <a:lnTo>
                  <a:pt x="313670" y="37957"/>
                </a:lnTo>
                <a:lnTo>
                  <a:pt x="318155" y="36171"/>
                </a:lnTo>
                <a:lnTo>
                  <a:pt x="348347" y="36171"/>
                </a:lnTo>
                <a:lnTo>
                  <a:pt x="348115" y="35440"/>
                </a:lnTo>
                <a:lnTo>
                  <a:pt x="339920" y="27050"/>
                </a:lnTo>
                <a:lnTo>
                  <a:pt x="334063" y="24953"/>
                </a:lnTo>
                <a:close/>
              </a:path>
              <a:path w="567054" h="134620">
                <a:moveTo>
                  <a:pt x="286722" y="24953"/>
                </a:moveTo>
                <a:lnTo>
                  <a:pt x="275924" y="24953"/>
                </a:lnTo>
                <a:lnTo>
                  <a:pt x="271368" y="26091"/>
                </a:lnTo>
                <a:lnTo>
                  <a:pt x="263366" y="30646"/>
                </a:lnTo>
                <a:lnTo>
                  <a:pt x="260160" y="33654"/>
                </a:lnTo>
                <a:lnTo>
                  <a:pt x="257750" y="37393"/>
                </a:lnTo>
                <a:lnTo>
                  <a:pt x="270664" y="37393"/>
                </a:lnTo>
                <a:lnTo>
                  <a:pt x="271091" y="37130"/>
                </a:lnTo>
                <a:lnTo>
                  <a:pt x="274477" y="36171"/>
                </a:lnTo>
                <a:lnTo>
                  <a:pt x="301964" y="36171"/>
                </a:lnTo>
                <a:lnTo>
                  <a:pt x="301233" y="34109"/>
                </a:lnTo>
                <a:lnTo>
                  <a:pt x="298667" y="30825"/>
                </a:lnTo>
                <a:lnTo>
                  <a:pt x="291387" y="26127"/>
                </a:lnTo>
                <a:lnTo>
                  <a:pt x="286722" y="24953"/>
                </a:lnTo>
                <a:close/>
              </a:path>
              <a:path w="567054" h="134620">
                <a:moveTo>
                  <a:pt x="402036" y="24953"/>
                </a:moveTo>
                <a:lnTo>
                  <a:pt x="368663" y="48396"/>
                </a:lnTo>
                <a:lnTo>
                  <a:pt x="366223" y="64720"/>
                </a:lnTo>
                <a:lnTo>
                  <a:pt x="366247" y="66637"/>
                </a:lnTo>
                <a:lnTo>
                  <a:pt x="387655" y="102195"/>
                </a:lnTo>
                <a:lnTo>
                  <a:pt x="402758" y="104774"/>
                </a:lnTo>
                <a:lnTo>
                  <a:pt x="411678" y="104774"/>
                </a:lnTo>
                <a:lnTo>
                  <a:pt x="419004" y="102617"/>
                </a:lnTo>
                <a:lnTo>
                  <a:pt x="430287" y="94131"/>
                </a:lnTo>
                <a:lnTo>
                  <a:pt x="396419" y="94131"/>
                </a:lnTo>
                <a:lnTo>
                  <a:pt x="391068" y="91902"/>
                </a:lnTo>
                <a:lnTo>
                  <a:pt x="382488" y="82985"/>
                </a:lnTo>
                <a:lnTo>
                  <a:pt x="380100" y="76561"/>
                </a:lnTo>
                <a:lnTo>
                  <a:pt x="379619" y="68171"/>
                </a:lnTo>
                <a:lnTo>
                  <a:pt x="436890" y="68171"/>
                </a:lnTo>
                <a:lnTo>
                  <a:pt x="436962" y="64720"/>
                </a:lnTo>
                <a:lnTo>
                  <a:pt x="436471" y="57529"/>
                </a:lnTo>
                <a:lnTo>
                  <a:pt x="380342" y="57529"/>
                </a:lnTo>
                <a:lnTo>
                  <a:pt x="380776" y="50865"/>
                </a:lnTo>
                <a:lnTo>
                  <a:pt x="383029" y="45543"/>
                </a:lnTo>
                <a:lnTo>
                  <a:pt x="391176" y="37585"/>
                </a:lnTo>
                <a:lnTo>
                  <a:pt x="396203" y="35596"/>
                </a:lnTo>
                <a:lnTo>
                  <a:pt x="427360" y="35596"/>
                </a:lnTo>
                <a:lnTo>
                  <a:pt x="427200" y="35380"/>
                </a:lnTo>
                <a:lnTo>
                  <a:pt x="421966" y="30818"/>
                </a:lnTo>
                <a:lnTo>
                  <a:pt x="416028" y="27559"/>
                </a:lnTo>
                <a:lnTo>
                  <a:pt x="409384" y="25604"/>
                </a:lnTo>
                <a:lnTo>
                  <a:pt x="402036" y="24953"/>
                </a:lnTo>
                <a:close/>
              </a:path>
              <a:path w="567054" h="134620">
                <a:moveTo>
                  <a:pt x="423078" y="78455"/>
                </a:moveTo>
                <a:lnTo>
                  <a:pt x="421102" y="83920"/>
                </a:lnTo>
                <a:lnTo>
                  <a:pt x="418426" y="87899"/>
                </a:lnTo>
                <a:lnTo>
                  <a:pt x="411678" y="92885"/>
                </a:lnTo>
                <a:lnTo>
                  <a:pt x="407603" y="94131"/>
                </a:lnTo>
                <a:lnTo>
                  <a:pt x="430287" y="94131"/>
                </a:lnTo>
                <a:lnTo>
                  <a:pt x="430479" y="93988"/>
                </a:lnTo>
                <a:lnTo>
                  <a:pt x="434413" y="87899"/>
                </a:lnTo>
                <a:lnTo>
                  <a:pt x="436529" y="80109"/>
                </a:lnTo>
                <a:lnTo>
                  <a:pt x="423078" y="78455"/>
                </a:lnTo>
                <a:close/>
              </a:path>
              <a:path w="567054" h="134620">
                <a:moveTo>
                  <a:pt x="427360" y="35596"/>
                </a:moveTo>
                <a:lnTo>
                  <a:pt x="408785" y="35596"/>
                </a:lnTo>
                <a:lnTo>
                  <a:pt x="414159" y="38088"/>
                </a:lnTo>
                <a:lnTo>
                  <a:pt x="418306" y="43074"/>
                </a:lnTo>
                <a:lnTo>
                  <a:pt x="421006" y="46286"/>
                </a:lnTo>
                <a:lnTo>
                  <a:pt x="422644" y="51104"/>
                </a:lnTo>
                <a:lnTo>
                  <a:pt x="423223" y="57529"/>
                </a:lnTo>
                <a:lnTo>
                  <a:pt x="436471" y="57529"/>
                </a:lnTo>
                <a:lnTo>
                  <a:pt x="436352" y="55794"/>
                </a:lnTo>
                <a:lnTo>
                  <a:pt x="434522" y="47928"/>
                </a:lnTo>
                <a:lnTo>
                  <a:pt x="431471" y="41124"/>
                </a:lnTo>
                <a:lnTo>
                  <a:pt x="427360" y="35596"/>
                </a:lnTo>
                <a:close/>
              </a:path>
              <a:path w="567054" h="134620">
                <a:moveTo>
                  <a:pt x="465155" y="26679"/>
                </a:moveTo>
                <a:lnTo>
                  <a:pt x="453440" y="26679"/>
                </a:lnTo>
                <a:lnTo>
                  <a:pt x="453440" y="103048"/>
                </a:lnTo>
                <a:lnTo>
                  <a:pt x="466457" y="103048"/>
                </a:lnTo>
                <a:lnTo>
                  <a:pt x="466529" y="51320"/>
                </a:lnTo>
                <a:lnTo>
                  <a:pt x="468469" y="44920"/>
                </a:lnTo>
                <a:lnTo>
                  <a:pt x="476520" y="37921"/>
                </a:lnTo>
                <a:lnTo>
                  <a:pt x="477569" y="37537"/>
                </a:lnTo>
                <a:lnTo>
                  <a:pt x="465155" y="37537"/>
                </a:lnTo>
                <a:lnTo>
                  <a:pt x="465155" y="26679"/>
                </a:lnTo>
                <a:close/>
              </a:path>
              <a:path w="567054" h="134620">
                <a:moveTo>
                  <a:pt x="512675" y="36171"/>
                </a:moveTo>
                <a:lnTo>
                  <a:pt x="490320" y="36171"/>
                </a:lnTo>
                <a:lnTo>
                  <a:pt x="493345" y="36950"/>
                </a:lnTo>
                <a:lnTo>
                  <a:pt x="498504" y="40066"/>
                </a:lnTo>
                <a:lnTo>
                  <a:pt x="500299" y="42152"/>
                </a:lnTo>
                <a:lnTo>
                  <a:pt x="502324" y="47377"/>
                </a:lnTo>
                <a:lnTo>
                  <a:pt x="502829" y="51320"/>
                </a:lnTo>
                <a:lnTo>
                  <a:pt x="502829" y="103048"/>
                </a:lnTo>
                <a:lnTo>
                  <a:pt x="515846" y="103048"/>
                </a:lnTo>
                <a:lnTo>
                  <a:pt x="515846" y="50098"/>
                </a:lnTo>
                <a:lnTo>
                  <a:pt x="515604" y="45903"/>
                </a:lnTo>
                <a:lnTo>
                  <a:pt x="514352" y="39814"/>
                </a:lnTo>
                <a:lnTo>
                  <a:pt x="513002" y="36626"/>
                </a:lnTo>
                <a:lnTo>
                  <a:pt x="512675" y="36171"/>
                </a:lnTo>
                <a:close/>
              </a:path>
              <a:path w="567054" h="134620">
                <a:moveTo>
                  <a:pt x="494225" y="24953"/>
                </a:moveTo>
                <a:lnTo>
                  <a:pt x="489597" y="24953"/>
                </a:lnTo>
                <a:lnTo>
                  <a:pt x="482076" y="25739"/>
                </a:lnTo>
                <a:lnTo>
                  <a:pt x="475495" y="28099"/>
                </a:lnTo>
                <a:lnTo>
                  <a:pt x="469855" y="32031"/>
                </a:lnTo>
                <a:lnTo>
                  <a:pt x="465155" y="37537"/>
                </a:lnTo>
                <a:lnTo>
                  <a:pt x="477569" y="37537"/>
                </a:lnTo>
                <a:lnTo>
                  <a:pt x="481305" y="36171"/>
                </a:lnTo>
                <a:lnTo>
                  <a:pt x="512675" y="36171"/>
                </a:lnTo>
                <a:lnTo>
                  <a:pt x="509145" y="31257"/>
                </a:lnTo>
                <a:lnTo>
                  <a:pt x="506242" y="29088"/>
                </a:lnTo>
                <a:lnTo>
                  <a:pt x="498480" y="25780"/>
                </a:lnTo>
                <a:lnTo>
                  <a:pt x="494225" y="24953"/>
                </a:lnTo>
                <a:close/>
              </a:path>
              <a:path w="567054" h="134620">
                <a:moveTo>
                  <a:pt x="551704" y="36746"/>
                </a:moveTo>
                <a:lnTo>
                  <a:pt x="538760" y="36746"/>
                </a:lnTo>
                <a:lnTo>
                  <a:pt x="538878" y="89577"/>
                </a:lnTo>
                <a:lnTo>
                  <a:pt x="552114" y="104055"/>
                </a:lnTo>
                <a:lnTo>
                  <a:pt x="559730" y="104055"/>
                </a:lnTo>
                <a:lnTo>
                  <a:pt x="563010" y="103672"/>
                </a:lnTo>
                <a:lnTo>
                  <a:pt x="566672" y="102905"/>
                </a:lnTo>
                <a:lnTo>
                  <a:pt x="564875" y="91974"/>
                </a:lnTo>
                <a:lnTo>
                  <a:pt x="557152" y="91974"/>
                </a:lnTo>
                <a:lnTo>
                  <a:pt x="555669" y="91663"/>
                </a:lnTo>
                <a:lnTo>
                  <a:pt x="553596" y="90416"/>
                </a:lnTo>
                <a:lnTo>
                  <a:pt x="552850" y="89577"/>
                </a:lnTo>
                <a:lnTo>
                  <a:pt x="551934" y="87468"/>
                </a:lnTo>
                <a:lnTo>
                  <a:pt x="551704" y="85095"/>
                </a:lnTo>
                <a:lnTo>
                  <a:pt x="551704" y="36746"/>
                </a:lnTo>
                <a:close/>
              </a:path>
              <a:path w="567054" h="134620">
                <a:moveTo>
                  <a:pt x="564793" y="91471"/>
                </a:moveTo>
                <a:lnTo>
                  <a:pt x="562430" y="91806"/>
                </a:lnTo>
                <a:lnTo>
                  <a:pt x="560525" y="91974"/>
                </a:lnTo>
                <a:lnTo>
                  <a:pt x="564875" y="91974"/>
                </a:lnTo>
                <a:lnTo>
                  <a:pt x="564793" y="91471"/>
                </a:lnTo>
                <a:close/>
              </a:path>
              <a:path w="567054" h="134620">
                <a:moveTo>
                  <a:pt x="564793" y="26679"/>
                </a:moveTo>
                <a:lnTo>
                  <a:pt x="529215" y="26679"/>
                </a:lnTo>
                <a:lnTo>
                  <a:pt x="529215" y="36746"/>
                </a:lnTo>
                <a:lnTo>
                  <a:pt x="564793" y="36746"/>
                </a:lnTo>
                <a:lnTo>
                  <a:pt x="564793" y="26679"/>
                </a:lnTo>
                <a:close/>
              </a:path>
              <a:path w="567054" h="134620">
                <a:moveTo>
                  <a:pt x="551704" y="0"/>
                </a:moveTo>
                <a:lnTo>
                  <a:pt x="538760" y="7766"/>
                </a:lnTo>
                <a:lnTo>
                  <a:pt x="538760" y="26679"/>
                </a:lnTo>
                <a:lnTo>
                  <a:pt x="551704" y="26679"/>
                </a:lnTo>
                <a:lnTo>
                  <a:pt x="55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14627" y="910154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0" y="0"/>
                </a:lnTo>
                <a:lnTo>
                  <a:pt x="142171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4297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0" y="0"/>
                </a:moveTo>
                <a:lnTo>
                  <a:pt x="0" y="106037"/>
                </a:lnTo>
                <a:lnTo>
                  <a:pt x="106627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35088" y="7930390"/>
            <a:ext cx="763079" cy="14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25697" y="8126755"/>
            <a:ext cx="782715" cy="118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45367" y="7944136"/>
            <a:ext cx="763080" cy="149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2064" y="8140501"/>
            <a:ext cx="756754" cy="11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68798" y="8954267"/>
            <a:ext cx="316230" cy="147320"/>
          </a:xfrm>
          <a:custGeom>
            <a:avLst/>
            <a:gdLst/>
            <a:ahLst/>
            <a:cxnLst/>
            <a:rect l="l" t="t" r="r" b="b"/>
            <a:pathLst>
              <a:path w="316230" h="147320">
                <a:moveTo>
                  <a:pt x="0" y="0"/>
                </a:moveTo>
                <a:lnTo>
                  <a:pt x="0" y="147274"/>
                </a:lnTo>
                <a:lnTo>
                  <a:pt x="315936" y="147274"/>
                </a:lnTo>
              </a:path>
            </a:pathLst>
          </a:custGeom>
          <a:ln w="11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288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80" h="106045">
                <a:moveTo>
                  <a:pt x="0" y="0"/>
                </a:moveTo>
                <a:lnTo>
                  <a:pt x="0" y="106037"/>
                </a:lnTo>
                <a:lnTo>
                  <a:pt x="106629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11802" y="9048522"/>
            <a:ext cx="410845" cy="53340"/>
          </a:xfrm>
          <a:custGeom>
            <a:avLst/>
            <a:gdLst/>
            <a:ahLst/>
            <a:cxnLst/>
            <a:rect l="l" t="t" r="r" b="b"/>
            <a:pathLst>
              <a:path w="410845" h="53340">
                <a:moveTo>
                  <a:pt x="0" y="53018"/>
                </a:moveTo>
                <a:lnTo>
                  <a:pt x="410717" y="53018"/>
                </a:lnTo>
                <a:lnTo>
                  <a:pt x="410717" y="0"/>
                </a:lnTo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69204" y="8954268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6632575">
              <a:lnSpc>
                <a:spcPct val="100000"/>
              </a:lnSpc>
              <a:spcBef>
                <a:spcPts val="1764"/>
              </a:spcBef>
            </a:pPr>
            <a:r>
              <a:rPr sz="3600" spc="-82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55" dirty="0"/>
              <a:t>full </a:t>
            </a:r>
            <a:r>
              <a:rPr sz="3200" spc="-5" dirty="0"/>
              <a:t>duplex</a:t>
            </a:r>
            <a:r>
              <a:rPr sz="3200" spc="-25" dirty="0"/>
              <a:t> </a:t>
            </a:r>
            <a:r>
              <a:rPr sz="3200" spc="-5" dirty="0"/>
              <a:t>data:</a:t>
            </a:r>
            <a:endParaRPr sz="3200">
              <a:latin typeface="Wingdings"/>
              <a:cs typeface="Wingdings"/>
            </a:endParaRPr>
          </a:p>
          <a:p>
            <a:pPr marL="7319645" marR="206375" indent="-230504">
              <a:lnSpc>
                <a:spcPct val="116100"/>
              </a:lnSpc>
              <a:spcBef>
                <a:spcPts val="919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0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bi-directional data flow in  </a:t>
            </a:r>
            <a:r>
              <a:rPr sz="2800" dirty="0">
                <a:solidFill>
                  <a:srgbClr val="000000"/>
                </a:solidFill>
              </a:rPr>
              <a:t>same</a:t>
            </a:r>
            <a:r>
              <a:rPr sz="2800" spc="-5" dirty="0">
                <a:solidFill>
                  <a:srgbClr val="000000"/>
                </a:solidFill>
              </a:rPr>
              <a:t> connection</a:t>
            </a:r>
            <a:endParaRPr sz="2800">
              <a:latin typeface="Times New Roman"/>
              <a:cs typeface="Times New Roman"/>
            </a:endParaRPr>
          </a:p>
          <a:p>
            <a:pPr marL="6951345" indent="-31940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6952615" algn="l"/>
              </a:tabLst>
            </a:pPr>
            <a:r>
              <a:rPr sz="3200" spc="-5" dirty="0"/>
              <a:t>connection-oriented:</a:t>
            </a:r>
            <a:endParaRPr sz="3200"/>
          </a:p>
          <a:p>
            <a:pPr marL="7319645" marR="30480" lvl="1" indent="-230504">
              <a:lnSpc>
                <a:spcPct val="116100"/>
              </a:lnSpc>
              <a:spcBef>
                <a:spcPts val="1019"/>
              </a:spcBef>
              <a:buClr>
                <a:srgbClr val="021EAA"/>
              </a:buClr>
              <a:buFont typeface="Wingdings"/>
              <a:buChar char=""/>
              <a:tabLst>
                <a:tab pos="7320915" algn="l"/>
              </a:tabLst>
            </a:pPr>
            <a:r>
              <a:rPr sz="2800" spc="-5" dirty="0">
                <a:latin typeface="Comic Sans MS"/>
                <a:cs typeface="Comic Sans MS"/>
              </a:rPr>
              <a:t>handshaking inits sender,  receiver state before data  </a:t>
            </a:r>
            <a:r>
              <a:rPr sz="2800" dirty="0">
                <a:latin typeface="Comic Sans MS"/>
                <a:cs typeface="Comic Sans MS"/>
              </a:rPr>
              <a:t>exchange</a:t>
            </a:r>
            <a:endParaRPr sz="2800">
              <a:latin typeface="Comic Sans MS"/>
              <a:cs typeface="Comic Sans MS"/>
            </a:endParaRPr>
          </a:p>
          <a:p>
            <a:pPr marL="6632575">
              <a:lnSpc>
                <a:spcPct val="100000"/>
              </a:lnSpc>
              <a:spcBef>
                <a:spcPts val="1639"/>
              </a:spcBef>
            </a:pPr>
            <a:r>
              <a:rPr sz="3600" spc="-44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30" dirty="0"/>
              <a:t>congestion</a:t>
            </a:r>
            <a:r>
              <a:rPr sz="3200" spc="-5" dirty="0"/>
              <a:t> controlled:</a:t>
            </a:r>
            <a:endParaRPr sz="3200">
              <a:latin typeface="Wingdings"/>
              <a:cs typeface="Wingdings"/>
            </a:endParaRPr>
          </a:p>
          <a:p>
            <a:pPr marL="7319645" lvl="1" indent="-230504">
              <a:lnSpc>
                <a:spcPct val="100000"/>
              </a:lnSpc>
              <a:spcBef>
                <a:spcPts val="1460"/>
              </a:spcBef>
              <a:buClr>
                <a:srgbClr val="021EAA"/>
              </a:buClr>
              <a:buFont typeface="Wingdings"/>
              <a:buChar char=""/>
              <a:tabLst>
                <a:tab pos="7320915" algn="l"/>
              </a:tabLst>
            </a:pPr>
            <a:r>
              <a:rPr sz="2800" spc="-5" dirty="0">
                <a:latin typeface="Comic Sans MS"/>
                <a:cs typeface="Comic Sans MS"/>
              </a:rPr>
              <a:t>won’t overwhelm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network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8" y="1635215"/>
            <a:ext cx="5638305" cy="57918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495934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</a:p>
          <a:p>
            <a:pPr marL="377825" marR="200025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reliable, in-order</a:t>
            </a:r>
            <a:r>
              <a:rPr sz="34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byte  stream: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514984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no “message boundaries”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pipelined:</a:t>
            </a:r>
            <a:endParaRPr sz="3400" dirty="0">
              <a:latin typeface="Comic Sans MS"/>
              <a:cs typeface="Comic Sans MS"/>
            </a:endParaRPr>
          </a:p>
          <a:p>
            <a:pPr marL="495300" marR="264160" lvl="1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congestion and flow  control set window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size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845310" algn="l"/>
                <a:tab pos="344424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send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&amp;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	buffers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633" y="8213157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5" h="118745">
                <a:moveTo>
                  <a:pt x="14244" y="89211"/>
                </a:moveTo>
                <a:lnTo>
                  <a:pt x="0" y="91438"/>
                </a:lnTo>
                <a:lnTo>
                  <a:pt x="1600" y="100406"/>
                </a:lnTo>
                <a:lnTo>
                  <a:pt x="5295" y="107170"/>
                </a:lnTo>
                <a:lnTo>
                  <a:pt x="36331" y="118576"/>
                </a:lnTo>
                <a:lnTo>
                  <a:pt x="43000" y="118576"/>
                </a:lnTo>
                <a:lnTo>
                  <a:pt x="48975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6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5" h="118745">
                <a:moveTo>
                  <a:pt x="40359" y="30241"/>
                </a:moveTo>
                <a:lnTo>
                  <a:pt x="29262" y="30241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4" y="34485"/>
                </a:lnTo>
                <a:lnTo>
                  <a:pt x="12083" y="36130"/>
                </a:lnTo>
                <a:lnTo>
                  <a:pt x="9095" y="38252"/>
                </a:lnTo>
                <a:lnTo>
                  <a:pt x="6735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3" y="82817"/>
                </a:lnTo>
                <a:lnTo>
                  <a:pt x="49562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6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5" y="96956"/>
                </a:lnTo>
                <a:lnTo>
                  <a:pt x="70582" y="86956"/>
                </a:lnTo>
                <a:lnTo>
                  <a:pt x="69435" y="82871"/>
                </a:lnTo>
                <a:lnTo>
                  <a:pt x="29288" y="63506"/>
                </a:lnTo>
                <a:lnTo>
                  <a:pt x="25047" y="62285"/>
                </a:lnTo>
                <a:lnTo>
                  <a:pt x="23607" y="61756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5" y="57934"/>
                </a:lnTo>
                <a:lnTo>
                  <a:pt x="16912" y="56450"/>
                </a:lnTo>
                <a:lnTo>
                  <a:pt x="16325" y="54778"/>
                </a:lnTo>
                <a:lnTo>
                  <a:pt x="16325" y="50003"/>
                </a:lnTo>
                <a:lnTo>
                  <a:pt x="17738" y="47457"/>
                </a:lnTo>
                <a:lnTo>
                  <a:pt x="23394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9" y="37602"/>
                </a:lnTo>
                <a:lnTo>
                  <a:pt x="56298" y="35016"/>
                </a:lnTo>
                <a:lnTo>
                  <a:pt x="46214" y="31196"/>
                </a:lnTo>
                <a:lnTo>
                  <a:pt x="40359" y="30241"/>
                </a:lnTo>
                <a:close/>
              </a:path>
              <a:path w="471805" h="118745">
                <a:moveTo>
                  <a:pt x="63268" y="42019"/>
                </a:moveTo>
                <a:lnTo>
                  <a:pt x="40332" y="42019"/>
                </a:lnTo>
                <a:lnTo>
                  <a:pt x="44667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5" h="118745">
                <a:moveTo>
                  <a:pt x="123186" y="30241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0" y="84486"/>
                </a:lnTo>
                <a:lnTo>
                  <a:pt x="107050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3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6" y="104093"/>
                </a:lnTo>
                <a:lnTo>
                  <a:pt x="100503" y="93309"/>
                </a:lnTo>
                <a:lnTo>
                  <a:pt x="98138" y="85232"/>
                </a:lnTo>
                <a:lnTo>
                  <a:pt x="98183" y="63431"/>
                </a:lnTo>
                <a:lnTo>
                  <a:pt x="100511" y="55495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5" y="42097"/>
                </a:lnTo>
                <a:lnTo>
                  <a:pt x="151835" y="41661"/>
                </a:lnTo>
                <a:lnTo>
                  <a:pt x="145873" y="36664"/>
                </a:lnTo>
                <a:lnTo>
                  <a:pt x="139110" y="33096"/>
                </a:lnTo>
                <a:lnTo>
                  <a:pt x="131548" y="30954"/>
                </a:lnTo>
                <a:lnTo>
                  <a:pt x="123186" y="30241"/>
                </a:lnTo>
                <a:close/>
              </a:path>
              <a:path w="471805" h="118745">
                <a:moveTo>
                  <a:pt x="152175" y="42097"/>
                </a:moveTo>
                <a:lnTo>
                  <a:pt x="130281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6" y="74409"/>
                </a:lnTo>
                <a:lnTo>
                  <a:pt x="147708" y="81715"/>
                </a:lnTo>
                <a:lnTo>
                  <a:pt x="130334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7" y="55259"/>
                </a:lnTo>
                <a:lnTo>
                  <a:pt x="156701" y="47915"/>
                </a:lnTo>
                <a:lnTo>
                  <a:pt x="152175" y="42097"/>
                </a:lnTo>
                <a:close/>
              </a:path>
              <a:path w="471805" h="118745">
                <a:moveTo>
                  <a:pt x="223087" y="30241"/>
                </a:moveTo>
                <a:lnTo>
                  <a:pt x="206548" y="30241"/>
                </a:lnTo>
                <a:lnTo>
                  <a:pt x="199787" y="31951"/>
                </a:lnTo>
                <a:lnTo>
                  <a:pt x="187356" y="38795"/>
                </a:lnTo>
                <a:lnTo>
                  <a:pt x="182727" y="43929"/>
                </a:lnTo>
                <a:lnTo>
                  <a:pt x="176646" y="57617"/>
                </a:lnTo>
                <a:lnTo>
                  <a:pt x="175125" y="65601"/>
                </a:lnTo>
                <a:lnTo>
                  <a:pt x="175125" y="74728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0" y="118576"/>
                </a:lnTo>
                <a:lnTo>
                  <a:pt x="230889" y="115831"/>
                </a:lnTo>
                <a:lnTo>
                  <a:pt x="237264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6" y="104225"/>
                </a:lnTo>
                <a:lnTo>
                  <a:pt x="189930" y="74329"/>
                </a:lnTo>
                <a:lnTo>
                  <a:pt x="190355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6" y="32562"/>
                </a:lnTo>
                <a:lnTo>
                  <a:pt x="223087" y="30241"/>
                </a:lnTo>
                <a:close/>
              </a:path>
              <a:path w="471805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4"/>
                </a:lnTo>
                <a:lnTo>
                  <a:pt x="219272" y="106798"/>
                </a:lnTo>
                <a:lnTo>
                  <a:pt x="240662" y="106798"/>
                </a:lnTo>
                <a:lnTo>
                  <a:pt x="241593" y="105826"/>
                </a:lnTo>
                <a:lnTo>
                  <a:pt x="245017" y="100522"/>
                </a:lnTo>
                <a:lnTo>
                  <a:pt x="247536" y="94426"/>
                </a:lnTo>
                <a:lnTo>
                  <a:pt x="249149" y="87539"/>
                </a:lnTo>
                <a:lnTo>
                  <a:pt x="234984" y="85709"/>
                </a:lnTo>
                <a:close/>
              </a:path>
              <a:path w="471805" h="118745">
                <a:moveTo>
                  <a:pt x="242471" y="42019"/>
                </a:moveTo>
                <a:lnTo>
                  <a:pt x="219219" y="42019"/>
                </a:lnTo>
                <a:lnTo>
                  <a:pt x="223313" y="43451"/>
                </a:lnTo>
                <a:lnTo>
                  <a:pt x="230089" y="49182"/>
                </a:lnTo>
                <a:lnTo>
                  <a:pt x="232450" y="53451"/>
                </a:lnTo>
                <a:lnTo>
                  <a:pt x="233783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5" h="118745">
                <a:moveTo>
                  <a:pt x="276944" y="0"/>
                </a:moveTo>
                <a:lnTo>
                  <a:pt x="262540" y="0"/>
                </a:lnTo>
                <a:lnTo>
                  <a:pt x="262540" y="116666"/>
                </a:lnTo>
                <a:lnTo>
                  <a:pt x="276944" y="116666"/>
                </a:lnTo>
                <a:lnTo>
                  <a:pt x="276944" y="83163"/>
                </a:lnTo>
                <a:lnTo>
                  <a:pt x="287107" y="73454"/>
                </a:lnTo>
                <a:lnTo>
                  <a:pt x="303885" y="73454"/>
                </a:lnTo>
                <a:lnTo>
                  <a:pt x="299225" y="66530"/>
                </a:lnTo>
                <a:lnTo>
                  <a:pt x="276944" y="66530"/>
                </a:lnTo>
                <a:lnTo>
                  <a:pt x="276944" y="0"/>
                </a:lnTo>
                <a:close/>
              </a:path>
              <a:path w="471805" h="118745">
                <a:moveTo>
                  <a:pt x="303885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5" y="73454"/>
                </a:lnTo>
                <a:close/>
              </a:path>
              <a:path w="471805" h="118745">
                <a:moveTo>
                  <a:pt x="329681" y="32151"/>
                </a:moveTo>
                <a:lnTo>
                  <a:pt x="311035" y="32151"/>
                </a:lnTo>
                <a:lnTo>
                  <a:pt x="276944" y="66530"/>
                </a:lnTo>
                <a:lnTo>
                  <a:pt x="299225" y="66530"/>
                </a:lnTo>
                <a:lnTo>
                  <a:pt x="297191" y="63506"/>
                </a:lnTo>
                <a:lnTo>
                  <a:pt x="329681" y="32151"/>
                </a:lnTo>
                <a:close/>
              </a:path>
              <a:path w="471805" h="118745">
                <a:moveTo>
                  <a:pt x="382258" y="30241"/>
                </a:moveTo>
                <a:lnTo>
                  <a:pt x="348778" y="48505"/>
                </a:lnTo>
                <a:lnTo>
                  <a:pt x="342626" y="74250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5" y="106798"/>
                </a:lnTo>
                <a:lnTo>
                  <a:pt x="376043" y="106798"/>
                </a:lnTo>
                <a:lnTo>
                  <a:pt x="370121" y="104331"/>
                </a:lnTo>
                <a:lnTo>
                  <a:pt x="360625" y="94463"/>
                </a:lnTo>
                <a:lnTo>
                  <a:pt x="357984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1" y="74250"/>
                </a:lnTo>
                <a:lnTo>
                  <a:pt x="420367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5" y="53027"/>
                </a:lnTo>
                <a:lnTo>
                  <a:pt x="370242" y="44221"/>
                </a:lnTo>
                <a:lnTo>
                  <a:pt x="375803" y="42019"/>
                </a:lnTo>
                <a:lnTo>
                  <a:pt x="410285" y="42019"/>
                </a:lnTo>
                <a:lnTo>
                  <a:pt x="410107" y="41780"/>
                </a:lnTo>
                <a:lnTo>
                  <a:pt x="404316" y="36732"/>
                </a:lnTo>
                <a:lnTo>
                  <a:pt x="397744" y="33126"/>
                </a:lnTo>
                <a:lnTo>
                  <a:pt x="390391" y="30962"/>
                </a:lnTo>
                <a:lnTo>
                  <a:pt x="382258" y="30241"/>
                </a:lnTo>
                <a:close/>
              </a:path>
              <a:path w="471805" h="118745">
                <a:moveTo>
                  <a:pt x="405546" y="89449"/>
                </a:moveTo>
                <a:lnTo>
                  <a:pt x="403358" y="95497"/>
                </a:lnTo>
                <a:lnTo>
                  <a:pt x="400398" y="99902"/>
                </a:lnTo>
                <a:lnTo>
                  <a:pt x="392929" y="105418"/>
                </a:lnTo>
                <a:lnTo>
                  <a:pt x="388421" y="106798"/>
                </a:lnTo>
                <a:lnTo>
                  <a:pt x="413525" y="106798"/>
                </a:lnTo>
                <a:lnTo>
                  <a:pt x="413736" y="106639"/>
                </a:lnTo>
                <a:lnTo>
                  <a:pt x="418090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5" h="118745">
                <a:moveTo>
                  <a:pt x="410285" y="42019"/>
                </a:moveTo>
                <a:lnTo>
                  <a:pt x="389728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2" y="53850"/>
                </a:lnTo>
                <a:lnTo>
                  <a:pt x="405066" y="59182"/>
                </a:lnTo>
                <a:lnTo>
                  <a:pt x="405706" y="66291"/>
                </a:lnTo>
                <a:lnTo>
                  <a:pt x="420367" y="66291"/>
                </a:lnTo>
                <a:lnTo>
                  <a:pt x="420236" y="64372"/>
                </a:lnTo>
                <a:lnTo>
                  <a:pt x="418210" y="55668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5" h="118745">
                <a:moveTo>
                  <a:pt x="455165" y="43291"/>
                </a:moveTo>
                <a:lnTo>
                  <a:pt x="440840" y="43291"/>
                </a:lnTo>
                <a:lnTo>
                  <a:pt x="440840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5" y="117356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3" y="104410"/>
                </a:lnTo>
                <a:lnTo>
                  <a:pt x="459552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5" h="118745">
                <a:moveTo>
                  <a:pt x="469649" y="103854"/>
                </a:moveTo>
                <a:lnTo>
                  <a:pt x="467035" y="104225"/>
                </a:lnTo>
                <a:lnTo>
                  <a:pt x="464928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5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5" h="118745">
                <a:moveTo>
                  <a:pt x="455165" y="2626"/>
                </a:moveTo>
                <a:lnTo>
                  <a:pt x="440840" y="11221"/>
                </a:lnTo>
                <a:lnTo>
                  <a:pt x="440840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29" y="8409523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1"/>
                </a:moveTo>
                <a:lnTo>
                  <a:pt x="28942" y="30241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6" y="116719"/>
                </a:lnTo>
                <a:lnTo>
                  <a:pt x="29795" y="118576"/>
                </a:lnTo>
                <a:lnTo>
                  <a:pt x="36571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89" y="106798"/>
                </a:lnTo>
                <a:lnTo>
                  <a:pt x="26263" y="104106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89" y="42097"/>
                </a:lnTo>
                <a:lnTo>
                  <a:pt x="73703" y="42097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4" y="31315"/>
                </a:lnTo>
                <a:lnTo>
                  <a:pt x="41052" y="30241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7"/>
                </a:moveTo>
                <a:lnTo>
                  <a:pt x="43853" y="42097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8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7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3" y="30241"/>
                </a:moveTo>
                <a:lnTo>
                  <a:pt x="93952" y="53976"/>
                </a:lnTo>
                <a:lnTo>
                  <a:pt x="90670" y="74408"/>
                </a:lnTo>
                <a:lnTo>
                  <a:pt x="91358" y="84485"/>
                </a:lnTo>
                <a:lnTo>
                  <a:pt x="114388" y="115731"/>
                </a:lnTo>
                <a:lnTo>
                  <a:pt x="130523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9" y="109955"/>
                </a:lnTo>
                <a:lnTo>
                  <a:pt x="160432" y="106798"/>
                </a:lnTo>
                <a:lnTo>
                  <a:pt x="123321" y="106798"/>
                </a:lnTo>
                <a:lnTo>
                  <a:pt x="117334" y="104092"/>
                </a:lnTo>
                <a:lnTo>
                  <a:pt x="107842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50" y="55495"/>
                </a:lnTo>
                <a:lnTo>
                  <a:pt x="117346" y="44777"/>
                </a:lnTo>
                <a:lnTo>
                  <a:pt x="123321" y="42097"/>
                </a:lnTo>
                <a:lnTo>
                  <a:pt x="159512" y="42097"/>
                </a:lnTo>
                <a:lnTo>
                  <a:pt x="159173" y="41661"/>
                </a:lnTo>
                <a:lnTo>
                  <a:pt x="153211" y="36664"/>
                </a:lnTo>
                <a:lnTo>
                  <a:pt x="146449" y="33096"/>
                </a:lnTo>
                <a:lnTo>
                  <a:pt x="138886" y="30954"/>
                </a:lnTo>
                <a:lnTo>
                  <a:pt x="130523" y="30241"/>
                </a:lnTo>
                <a:close/>
              </a:path>
              <a:path w="323850" h="118745">
                <a:moveTo>
                  <a:pt x="159512" y="42097"/>
                </a:moveTo>
                <a:lnTo>
                  <a:pt x="137619" y="42097"/>
                </a:lnTo>
                <a:lnTo>
                  <a:pt x="143555" y="44790"/>
                </a:lnTo>
                <a:lnTo>
                  <a:pt x="153104" y="55561"/>
                </a:lnTo>
                <a:lnTo>
                  <a:pt x="155477" y="63431"/>
                </a:lnTo>
                <a:lnTo>
                  <a:pt x="155464" y="74408"/>
                </a:lnTo>
                <a:lnTo>
                  <a:pt x="155046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5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2" y="42097"/>
                </a:lnTo>
                <a:close/>
              </a:path>
              <a:path w="323850" h="118745">
                <a:moveTo>
                  <a:pt x="221355" y="30241"/>
                </a:moveTo>
                <a:lnTo>
                  <a:pt x="184783" y="53976"/>
                </a:lnTo>
                <a:lnTo>
                  <a:pt x="181502" y="74408"/>
                </a:lnTo>
                <a:lnTo>
                  <a:pt x="182190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3" y="116852"/>
                </a:lnTo>
                <a:lnTo>
                  <a:pt x="248151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1" y="55495"/>
                </a:lnTo>
                <a:lnTo>
                  <a:pt x="208177" y="44777"/>
                </a:lnTo>
                <a:lnTo>
                  <a:pt x="214153" y="42097"/>
                </a:lnTo>
                <a:lnTo>
                  <a:pt x="250344" y="42097"/>
                </a:lnTo>
                <a:lnTo>
                  <a:pt x="250004" y="41661"/>
                </a:lnTo>
                <a:lnTo>
                  <a:pt x="244042" y="36664"/>
                </a:lnTo>
                <a:lnTo>
                  <a:pt x="237280" y="33096"/>
                </a:lnTo>
                <a:lnTo>
                  <a:pt x="229718" y="30954"/>
                </a:lnTo>
                <a:lnTo>
                  <a:pt x="221355" y="30241"/>
                </a:lnTo>
                <a:close/>
              </a:path>
              <a:path w="323850" h="118745">
                <a:moveTo>
                  <a:pt x="250344" y="42097"/>
                </a:moveTo>
                <a:lnTo>
                  <a:pt x="228451" y="42097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9" y="63431"/>
                </a:lnTo>
                <a:lnTo>
                  <a:pt x="246296" y="74408"/>
                </a:lnTo>
                <a:lnTo>
                  <a:pt x="245878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5"/>
                </a:lnTo>
                <a:lnTo>
                  <a:pt x="260432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4" y="42097"/>
                </a:lnTo>
                <a:close/>
              </a:path>
              <a:path w="323850" h="118745">
                <a:moveTo>
                  <a:pt x="290500" y="32151"/>
                </a:moveTo>
                <a:lnTo>
                  <a:pt x="277536" y="32151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1"/>
                </a:lnTo>
                <a:lnTo>
                  <a:pt x="292740" y="60799"/>
                </a:lnTo>
                <a:lnTo>
                  <a:pt x="295408" y="52364"/>
                </a:lnTo>
                <a:lnTo>
                  <a:pt x="297196" y="49750"/>
                </a:lnTo>
                <a:lnTo>
                  <a:pt x="302210" y="45984"/>
                </a:lnTo>
                <a:lnTo>
                  <a:pt x="305038" y="45043"/>
                </a:lnTo>
                <a:lnTo>
                  <a:pt x="319908" y="45043"/>
                </a:lnTo>
                <a:lnTo>
                  <a:pt x="290500" y="44963"/>
                </a:lnTo>
                <a:lnTo>
                  <a:pt x="290500" y="32151"/>
                </a:lnTo>
                <a:close/>
              </a:path>
              <a:path w="323850" h="118745">
                <a:moveTo>
                  <a:pt x="319908" y="45043"/>
                </a:moveTo>
                <a:lnTo>
                  <a:pt x="311707" y="45043"/>
                </a:lnTo>
                <a:lnTo>
                  <a:pt x="315228" y="46078"/>
                </a:lnTo>
                <a:lnTo>
                  <a:pt x="318749" y="48146"/>
                </a:lnTo>
                <a:lnTo>
                  <a:pt x="319908" y="45043"/>
                </a:lnTo>
                <a:close/>
              </a:path>
              <a:path w="323850" h="118745">
                <a:moveTo>
                  <a:pt x="313760" y="30241"/>
                </a:moveTo>
                <a:lnTo>
                  <a:pt x="305545" y="30241"/>
                </a:lnTo>
                <a:lnTo>
                  <a:pt x="302464" y="31196"/>
                </a:lnTo>
                <a:lnTo>
                  <a:pt x="296863" y="35015"/>
                </a:lnTo>
                <a:lnTo>
                  <a:pt x="293808" y="38968"/>
                </a:lnTo>
                <a:lnTo>
                  <a:pt x="290500" y="44963"/>
                </a:lnTo>
                <a:lnTo>
                  <a:pt x="319938" y="44963"/>
                </a:lnTo>
                <a:lnTo>
                  <a:pt x="323710" y="34856"/>
                </a:lnTo>
                <a:lnTo>
                  <a:pt x="318696" y="31779"/>
                </a:lnTo>
                <a:lnTo>
                  <a:pt x="313760" y="3024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865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865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7" y="408441"/>
                </a:lnTo>
                <a:lnTo>
                  <a:pt x="1109727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6" y="408441"/>
                </a:lnTo>
                <a:lnTo>
                  <a:pt x="1109726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88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906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925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0944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4963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898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300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7021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1040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5059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9078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309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7116" y="842997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44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798" y="8314114"/>
            <a:ext cx="0" cy="161290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0"/>
                </a:moveTo>
                <a:lnTo>
                  <a:pt x="0" y="0"/>
                </a:lnTo>
                <a:lnTo>
                  <a:pt x="0" y="161020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7331" y="8463352"/>
            <a:ext cx="83185" cy="82550"/>
          </a:xfrm>
          <a:custGeom>
            <a:avLst/>
            <a:gdLst/>
            <a:ahLst/>
            <a:cxnLst/>
            <a:rect l="l" t="t" r="r" b="b"/>
            <a:pathLst>
              <a:path w="83184" h="82550">
                <a:moveTo>
                  <a:pt x="82934" y="0"/>
                </a:moveTo>
                <a:lnTo>
                  <a:pt x="0" y="0"/>
                </a:lnTo>
                <a:lnTo>
                  <a:pt x="41466" y="82474"/>
                </a:lnTo>
                <a:lnTo>
                  <a:pt x="8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6772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6" y="15757"/>
                </a:moveTo>
                <a:lnTo>
                  <a:pt x="38652" y="15757"/>
                </a:lnTo>
                <a:lnTo>
                  <a:pt x="38652" y="118656"/>
                </a:lnTo>
                <a:lnTo>
                  <a:pt x="54176" y="118656"/>
                </a:lnTo>
                <a:lnTo>
                  <a:pt x="54176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8" y="0"/>
                </a:moveTo>
                <a:lnTo>
                  <a:pt x="122485" y="15717"/>
                </a:lnTo>
                <a:lnTo>
                  <a:pt x="107001" y="59447"/>
                </a:lnTo>
                <a:lnTo>
                  <a:pt x="107388" y="67669"/>
                </a:lnTo>
                <a:lnTo>
                  <a:pt x="120825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6" y="105605"/>
                </a:lnTo>
                <a:lnTo>
                  <a:pt x="124096" y="73304"/>
                </a:lnTo>
                <a:lnTo>
                  <a:pt x="123005" y="51675"/>
                </a:lnTo>
                <a:lnTo>
                  <a:pt x="124232" y="44207"/>
                </a:lnTo>
                <a:lnTo>
                  <a:pt x="129141" y="29723"/>
                </a:lnTo>
                <a:lnTo>
                  <a:pt x="133395" y="23954"/>
                </a:lnTo>
                <a:lnTo>
                  <a:pt x="145506" y="15359"/>
                </a:lnTo>
                <a:lnTo>
                  <a:pt x="153042" y="13210"/>
                </a:lnTo>
                <a:lnTo>
                  <a:pt x="196843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3" y="2228"/>
                </a:lnTo>
                <a:lnTo>
                  <a:pt x="170831" y="557"/>
                </a:lnTo>
                <a:lnTo>
                  <a:pt x="162378" y="0"/>
                </a:lnTo>
                <a:close/>
              </a:path>
              <a:path w="320039" h="120650">
                <a:moveTo>
                  <a:pt x="195188" y="77751"/>
                </a:moveTo>
                <a:lnTo>
                  <a:pt x="193055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4" y="81651"/>
                </a:lnTo>
                <a:lnTo>
                  <a:pt x="195188" y="77751"/>
                </a:lnTo>
                <a:close/>
              </a:path>
              <a:path w="320039" h="120650">
                <a:moveTo>
                  <a:pt x="196843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8" y="29073"/>
                </a:lnTo>
                <a:lnTo>
                  <a:pt x="193428" y="37562"/>
                </a:lnTo>
                <a:lnTo>
                  <a:pt x="208713" y="33981"/>
                </a:lnTo>
                <a:lnTo>
                  <a:pt x="205897" y="26356"/>
                </a:lnTo>
                <a:lnTo>
                  <a:pt x="202171" y="19636"/>
                </a:lnTo>
                <a:lnTo>
                  <a:pt x="197534" y="13822"/>
                </a:lnTo>
                <a:lnTo>
                  <a:pt x="196843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8" y="1989"/>
                </a:lnTo>
                <a:lnTo>
                  <a:pt x="229958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3" y="71225"/>
                </a:lnTo>
                <a:lnTo>
                  <a:pt x="312635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50" y="15757"/>
                </a:lnTo>
                <a:lnTo>
                  <a:pt x="313571" y="14987"/>
                </a:lnTo>
                <a:lnTo>
                  <a:pt x="310437" y="11234"/>
                </a:lnTo>
                <a:lnTo>
                  <a:pt x="302648" y="5875"/>
                </a:lnTo>
                <a:lnTo>
                  <a:pt x="297820" y="4058"/>
                </a:lnTo>
                <a:lnTo>
                  <a:pt x="292058" y="3103"/>
                </a:lnTo>
                <a:lnTo>
                  <a:pt x="287950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50" y="15757"/>
                </a:moveTo>
                <a:lnTo>
                  <a:pt x="282535" y="15757"/>
                </a:lnTo>
                <a:lnTo>
                  <a:pt x="287362" y="16102"/>
                </a:lnTo>
                <a:lnTo>
                  <a:pt x="289977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1" y="27150"/>
                </a:lnTo>
                <a:lnTo>
                  <a:pt x="303502" y="31328"/>
                </a:lnTo>
                <a:lnTo>
                  <a:pt x="303502" y="42947"/>
                </a:lnTo>
                <a:lnTo>
                  <a:pt x="301393" y="48173"/>
                </a:lnTo>
                <a:lnTo>
                  <a:pt x="292966" y="55601"/>
                </a:lnTo>
                <a:lnTo>
                  <a:pt x="285842" y="57458"/>
                </a:lnTo>
                <a:lnTo>
                  <a:pt x="312635" y="57458"/>
                </a:lnTo>
                <a:lnTo>
                  <a:pt x="314150" y="55481"/>
                </a:lnTo>
                <a:lnTo>
                  <a:pt x="317126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20" y="24643"/>
                </a:lnTo>
                <a:lnTo>
                  <a:pt x="313950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1147" y="8796338"/>
            <a:ext cx="820419" cy="120650"/>
          </a:xfrm>
          <a:custGeom>
            <a:avLst/>
            <a:gdLst/>
            <a:ahLst/>
            <a:cxnLst/>
            <a:rect l="l" t="t" r="r" b="b"/>
            <a:pathLst>
              <a:path w="820419" h="120650">
                <a:moveTo>
                  <a:pt x="14245" y="91200"/>
                </a:moveTo>
                <a:lnTo>
                  <a:pt x="0" y="93429"/>
                </a:lnTo>
                <a:lnTo>
                  <a:pt x="1600" y="102395"/>
                </a:lnTo>
                <a:lnTo>
                  <a:pt x="5295" y="109159"/>
                </a:lnTo>
                <a:lnTo>
                  <a:pt x="36331" y="120566"/>
                </a:lnTo>
                <a:lnTo>
                  <a:pt x="43000" y="120566"/>
                </a:lnTo>
                <a:lnTo>
                  <a:pt x="48975" y="119412"/>
                </a:lnTo>
                <a:lnTo>
                  <a:pt x="59539" y="114796"/>
                </a:lnTo>
                <a:lnTo>
                  <a:pt x="63580" y="111533"/>
                </a:lnTo>
                <a:lnTo>
                  <a:pt x="65403" y="108788"/>
                </a:lnTo>
                <a:lnTo>
                  <a:pt x="29689" y="108788"/>
                </a:lnTo>
                <a:lnTo>
                  <a:pt x="24581" y="107276"/>
                </a:lnTo>
                <a:lnTo>
                  <a:pt x="17272" y="101228"/>
                </a:lnTo>
                <a:lnTo>
                  <a:pt x="15045" y="96877"/>
                </a:lnTo>
                <a:lnTo>
                  <a:pt x="14245" y="91200"/>
                </a:lnTo>
                <a:close/>
              </a:path>
              <a:path w="820419" h="120650">
                <a:moveTo>
                  <a:pt x="40360" y="32230"/>
                </a:moveTo>
                <a:lnTo>
                  <a:pt x="29262" y="32230"/>
                </a:lnTo>
                <a:lnTo>
                  <a:pt x="25114" y="32800"/>
                </a:lnTo>
                <a:lnTo>
                  <a:pt x="17379" y="35082"/>
                </a:lnTo>
                <a:lnTo>
                  <a:pt x="14324" y="36474"/>
                </a:lnTo>
                <a:lnTo>
                  <a:pt x="12084" y="38119"/>
                </a:lnTo>
                <a:lnTo>
                  <a:pt x="9096" y="40241"/>
                </a:lnTo>
                <a:lnTo>
                  <a:pt x="6735" y="42907"/>
                </a:lnTo>
                <a:lnTo>
                  <a:pt x="3268" y="49327"/>
                </a:lnTo>
                <a:lnTo>
                  <a:pt x="2400" y="52815"/>
                </a:lnTo>
                <a:lnTo>
                  <a:pt x="2400" y="60720"/>
                </a:lnTo>
                <a:lnTo>
                  <a:pt x="44654" y="84807"/>
                </a:lnTo>
                <a:lnTo>
                  <a:pt x="49563" y="86425"/>
                </a:lnTo>
                <a:lnTo>
                  <a:pt x="54364" y="89556"/>
                </a:lnTo>
                <a:lnTo>
                  <a:pt x="55778" y="92102"/>
                </a:lnTo>
                <a:lnTo>
                  <a:pt x="55778" y="98946"/>
                </a:lnTo>
                <a:lnTo>
                  <a:pt x="54177" y="102090"/>
                </a:lnTo>
                <a:lnTo>
                  <a:pt x="47775" y="107448"/>
                </a:lnTo>
                <a:lnTo>
                  <a:pt x="42867" y="108788"/>
                </a:lnTo>
                <a:lnTo>
                  <a:pt x="65403" y="108788"/>
                </a:lnTo>
                <a:lnTo>
                  <a:pt x="69181" y="103098"/>
                </a:lnTo>
                <a:lnTo>
                  <a:pt x="70475" y="98946"/>
                </a:lnTo>
                <a:lnTo>
                  <a:pt x="70582" y="88945"/>
                </a:lnTo>
                <a:lnTo>
                  <a:pt x="69435" y="84860"/>
                </a:lnTo>
                <a:lnTo>
                  <a:pt x="29289" y="65495"/>
                </a:lnTo>
                <a:lnTo>
                  <a:pt x="25048" y="64275"/>
                </a:lnTo>
                <a:lnTo>
                  <a:pt x="23607" y="63744"/>
                </a:lnTo>
                <a:lnTo>
                  <a:pt x="21100" y="62736"/>
                </a:lnTo>
                <a:lnTo>
                  <a:pt x="19259" y="61463"/>
                </a:lnTo>
                <a:lnTo>
                  <a:pt x="18085" y="59925"/>
                </a:lnTo>
                <a:lnTo>
                  <a:pt x="16912" y="58439"/>
                </a:lnTo>
                <a:lnTo>
                  <a:pt x="16325" y="56768"/>
                </a:lnTo>
                <a:lnTo>
                  <a:pt x="16325" y="51993"/>
                </a:lnTo>
                <a:lnTo>
                  <a:pt x="17739" y="49446"/>
                </a:lnTo>
                <a:lnTo>
                  <a:pt x="23394" y="45096"/>
                </a:lnTo>
                <a:lnTo>
                  <a:pt x="28115" y="44008"/>
                </a:lnTo>
                <a:lnTo>
                  <a:pt x="63269" y="44008"/>
                </a:lnTo>
                <a:lnTo>
                  <a:pt x="60019" y="39591"/>
                </a:lnTo>
                <a:lnTo>
                  <a:pt x="56297" y="37005"/>
                </a:lnTo>
                <a:lnTo>
                  <a:pt x="46215" y="33185"/>
                </a:lnTo>
                <a:lnTo>
                  <a:pt x="40360" y="32230"/>
                </a:lnTo>
                <a:close/>
              </a:path>
              <a:path w="820419" h="120650">
                <a:moveTo>
                  <a:pt x="63269" y="44008"/>
                </a:moveTo>
                <a:lnTo>
                  <a:pt x="40332" y="44008"/>
                </a:lnTo>
                <a:lnTo>
                  <a:pt x="44667" y="45228"/>
                </a:lnTo>
                <a:lnTo>
                  <a:pt x="50802" y="50110"/>
                </a:lnTo>
                <a:lnTo>
                  <a:pt x="52657" y="53505"/>
                </a:lnTo>
                <a:lnTo>
                  <a:pt x="53296" y="57855"/>
                </a:lnTo>
                <a:lnTo>
                  <a:pt x="67382" y="55946"/>
                </a:lnTo>
                <a:lnTo>
                  <a:pt x="66474" y="50481"/>
                </a:lnTo>
                <a:lnTo>
                  <a:pt x="64821" y="46117"/>
                </a:lnTo>
                <a:lnTo>
                  <a:pt x="63269" y="44008"/>
                </a:lnTo>
                <a:close/>
              </a:path>
              <a:path w="820419" h="120650">
                <a:moveTo>
                  <a:pt x="123586" y="32230"/>
                </a:moveTo>
                <a:lnTo>
                  <a:pt x="90105" y="50494"/>
                </a:lnTo>
                <a:lnTo>
                  <a:pt x="83954" y="76239"/>
                </a:lnTo>
                <a:lnTo>
                  <a:pt x="83981" y="78361"/>
                </a:lnTo>
                <a:lnTo>
                  <a:pt x="100761" y="114142"/>
                </a:lnTo>
                <a:lnTo>
                  <a:pt x="124386" y="120566"/>
                </a:lnTo>
                <a:lnTo>
                  <a:pt x="134256" y="120566"/>
                </a:lnTo>
                <a:lnTo>
                  <a:pt x="142365" y="118178"/>
                </a:lnTo>
                <a:lnTo>
                  <a:pt x="154852" y="108788"/>
                </a:lnTo>
                <a:lnTo>
                  <a:pt x="117371" y="108788"/>
                </a:lnTo>
                <a:lnTo>
                  <a:pt x="111449" y="106321"/>
                </a:lnTo>
                <a:lnTo>
                  <a:pt x="101953" y="96453"/>
                </a:lnTo>
                <a:lnTo>
                  <a:pt x="99311" y="89343"/>
                </a:lnTo>
                <a:lnTo>
                  <a:pt x="98778" y="80059"/>
                </a:lnTo>
                <a:lnTo>
                  <a:pt x="162158" y="80059"/>
                </a:lnTo>
                <a:lnTo>
                  <a:pt x="162238" y="76239"/>
                </a:lnTo>
                <a:lnTo>
                  <a:pt x="161694" y="68281"/>
                </a:lnTo>
                <a:lnTo>
                  <a:pt x="99579" y="68281"/>
                </a:lnTo>
                <a:lnTo>
                  <a:pt x="100058" y="60906"/>
                </a:lnTo>
                <a:lnTo>
                  <a:pt x="102552" y="55017"/>
                </a:lnTo>
                <a:lnTo>
                  <a:pt x="111570" y="46210"/>
                </a:lnTo>
                <a:lnTo>
                  <a:pt x="117131" y="44008"/>
                </a:lnTo>
                <a:lnTo>
                  <a:pt x="151612" y="44008"/>
                </a:lnTo>
                <a:lnTo>
                  <a:pt x="151435" y="43769"/>
                </a:lnTo>
                <a:lnTo>
                  <a:pt x="145643" y="38721"/>
                </a:lnTo>
                <a:lnTo>
                  <a:pt x="139071" y="35115"/>
                </a:lnTo>
                <a:lnTo>
                  <a:pt x="131719" y="32951"/>
                </a:lnTo>
                <a:lnTo>
                  <a:pt x="123586" y="32230"/>
                </a:lnTo>
                <a:close/>
              </a:path>
              <a:path w="820419" h="120650">
                <a:moveTo>
                  <a:pt x="146873" y="91439"/>
                </a:moveTo>
                <a:lnTo>
                  <a:pt x="144685" y="97487"/>
                </a:lnTo>
                <a:lnTo>
                  <a:pt x="141725" y="101891"/>
                </a:lnTo>
                <a:lnTo>
                  <a:pt x="134256" y="107408"/>
                </a:lnTo>
                <a:lnTo>
                  <a:pt x="129748" y="108788"/>
                </a:lnTo>
                <a:lnTo>
                  <a:pt x="154852" y="108788"/>
                </a:lnTo>
                <a:lnTo>
                  <a:pt x="155063" y="108629"/>
                </a:lnTo>
                <a:lnTo>
                  <a:pt x="159418" y="101891"/>
                </a:lnTo>
                <a:lnTo>
                  <a:pt x="161759" y="93269"/>
                </a:lnTo>
                <a:lnTo>
                  <a:pt x="146873" y="91439"/>
                </a:lnTo>
                <a:close/>
              </a:path>
              <a:path w="820419" h="120650">
                <a:moveTo>
                  <a:pt x="151612" y="44008"/>
                </a:moveTo>
                <a:lnTo>
                  <a:pt x="131055" y="44008"/>
                </a:lnTo>
                <a:lnTo>
                  <a:pt x="137004" y="46767"/>
                </a:lnTo>
                <a:lnTo>
                  <a:pt x="141591" y="52285"/>
                </a:lnTo>
                <a:lnTo>
                  <a:pt x="144579" y="55839"/>
                </a:lnTo>
                <a:lnTo>
                  <a:pt x="146393" y="61171"/>
                </a:lnTo>
                <a:lnTo>
                  <a:pt x="147033" y="68281"/>
                </a:lnTo>
                <a:lnTo>
                  <a:pt x="161694" y="68281"/>
                </a:lnTo>
                <a:lnTo>
                  <a:pt x="161562" y="66361"/>
                </a:lnTo>
                <a:lnTo>
                  <a:pt x="159537" y="57656"/>
                </a:lnTo>
                <a:lnTo>
                  <a:pt x="156161" y="50126"/>
                </a:lnTo>
                <a:lnTo>
                  <a:pt x="151612" y="44008"/>
                </a:lnTo>
                <a:close/>
              </a:path>
              <a:path w="820419" h="120650">
                <a:moveTo>
                  <a:pt x="192490" y="34140"/>
                </a:moveTo>
                <a:lnTo>
                  <a:pt x="179526" y="34140"/>
                </a:lnTo>
                <a:lnTo>
                  <a:pt x="179526" y="118656"/>
                </a:lnTo>
                <a:lnTo>
                  <a:pt x="193932" y="118656"/>
                </a:lnTo>
                <a:lnTo>
                  <a:pt x="194012" y="61410"/>
                </a:lnTo>
                <a:lnTo>
                  <a:pt x="196158" y="54327"/>
                </a:lnTo>
                <a:lnTo>
                  <a:pt x="205068" y="46581"/>
                </a:lnTo>
                <a:lnTo>
                  <a:pt x="206229" y="46157"/>
                </a:lnTo>
                <a:lnTo>
                  <a:pt x="192490" y="46157"/>
                </a:lnTo>
                <a:lnTo>
                  <a:pt x="192490" y="34140"/>
                </a:lnTo>
                <a:close/>
              </a:path>
              <a:path w="820419" h="120650">
                <a:moveTo>
                  <a:pt x="245078" y="44645"/>
                </a:moveTo>
                <a:lnTo>
                  <a:pt x="220340" y="44645"/>
                </a:lnTo>
                <a:lnTo>
                  <a:pt x="223688" y="45507"/>
                </a:lnTo>
                <a:lnTo>
                  <a:pt x="229396" y="48956"/>
                </a:lnTo>
                <a:lnTo>
                  <a:pt x="231383" y="51263"/>
                </a:lnTo>
                <a:lnTo>
                  <a:pt x="233623" y="57046"/>
                </a:lnTo>
                <a:lnTo>
                  <a:pt x="234183" y="61410"/>
                </a:lnTo>
                <a:lnTo>
                  <a:pt x="234183" y="118656"/>
                </a:lnTo>
                <a:lnTo>
                  <a:pt x="248589" y="118656"/>
                </a:lnTo>
                <a:lnTo>
                  <a:pt x="248589" y="60057"/>
                </a:lnTo>
                <a:lnTo>
                  <a:pt x="248322" y="55415"/>
                </a:lnTo>
                <a:lnTo>
                  <a:pt x="246935" y="48677"/>
                </a:lnTo>
                <a:lnTo>
                  <a:pt x="245440" y="45149"/>
                </a:lnTo>
                <a:lnTo>
                  <a:pt x="245078" y="44645"/>
                </a:lnTo>
                <a:close/>
              </a:path>
              <a:path w="820419" h="120650">
                <a:moveTo>
                  <a:pt x="224661" y="32230"/>
                </a:moveTo>
                <a:lnTo>
                  <a:pt x="219539" y="32230"/>
                </a:lnTo>
                <a:lnTo>
                  <a:pt x="211216" y="33100"/>
                </a:lnTo>
                <a:lnTo>
                  <a:pt x="203934" y="35712"/>
                </a:lnTo>
                <a:lnTo>
                  <a:pt x="197692" y="40064"/>
                </a:lnTo>
                <a:lnTo>
                  <a:pt x="192490" y="46157"/>
                </a:lnTo>
                <a:lnTo>
                  <a:pt x="206229" y="46157"/>
                </a:lnTo>
                <a:lnTo>
                  <a:pt x="210363" y="44645"/>
                </a:lnTo>
                <a:lnTo>
                  <a:pt x="245078" y="44645"/>
                </a:lnTo>
                <a:lnTo>
                  <a:pt x="241173" y="39207"/>
                </a:lnTo>
                <a:lnTo>
                  <a:pt x="237959" y="36806"/>
                </a:lnTo>
                <a:lnTo>
                  <a:pt x="229368" y="33145"/>
                </a:lnTo>
                <a:lnTo>
                  <a:pt x="224661" y="32230"/>
                </a:lnTo>
                <a:close/>
              </a:path>
              <a:path w="820419" h="120650">
                <a:moveTo>
                  <a:pt x="306210" y="32230"/>
                </a:moveTo>
                <a:lnTo>
                  <a:pt x="294099" y="32230"/>
                </a:lnTo>
                <a:lnTo>
                  <a:pt x="287777" y="34060"/>
                </a:lnTo>
                <a:lnTo>
                  <a:pt x="276466" y="41382"/>
                </a:lnTo>
                <a:lnTo>
                  <a:pt x="272226" y="46648"/>
                </a:lnTo>
                <a:lnTo>
                  <a:pt x="266571" y="60389"/>
                </a:lnTo>
                <a:lnTo>
                  <a:pt x="265157" y="68042"/>
                </a:lnTo>
                <a:lnTo>
                  <a:pt x="265157" y="85125"/>
                </a:lnTo>
                <a:lnTo>
                  <a:pt x="288724" y="118709"/>
                </a:lnTo>
                <a:lnTo>
                  <a:pt x="294953" y="120566"/>
                </a:lnTo>
                <a:lnTo>
                  <a:pt x="301728" y="120566"/>
                </a:lnTo>
                <a:lnTo>
                  <a:pt x="309096" y="119780"/>
                </a:lnTo>
                <a:lnTo>
                  <a:pt x="315513" y="117422"/>
                </a:lnTo>
                <a:lnTo>
                  <a:pt x="320980" y="113493"/>
                </a:lnTo>
                <a:lnTo>
                  <a:pt x="324843" y="108788"/>
                </a:lnTo>
                <a:lnTo>
                  <a:pt x="296846" y="108788"/>
                </a:lnTo>
                <a:lnTo>
                  <a:pt x="291421" y="106095"/>
                </a:lnTo>
                <a:lnTo>
                  <a:pt x="282255" y="95391"/>
                </a:lnTo>
                <a:lnTo>
                  <a:pt x="279961" y="87301"/>
                </a:lnTo>
                <a:lnTo>
                  <a:pt x="279961" y="76478"/>
                </a:lnTo>
                <a:lnTo>
                  <a:pt x="296046" y="44088"/>
                </a:lnTo>
                <a:lnTo>
                  <a:pt x="338860" y="44088"/>
                </a:lnTo>
                <a:lnTo>
                  <a:pt x="338860" y="43849"/>
                </a:lnTo>
                <a:lnTo>
                  <a:pt x="324536" y="43849"/>
                </a:lnTo>
                <a:lnTo>
                  <a:pt x="322028" y="40400"/>
                </a:lnTo>
                <a:lnTo>
                  <a:pt x="318774" y="37602"/>
                </a:lnTo>
                <a:lnTo>
                  <a:pt x="310770" y="33304"/>
                </a:lnTo>
                <a:lnTo>
                  <a:pt x="306210" y="32230"/>
                </a:lnTo>
                <a:close/>
              </a:path>
              <a:path w="820419" h="120650">
                <a:moveTo>
                  <a:pt x="338860" y="107992"/>
                </a:moveTo>
                <a:lnTo>
                  <a:pt x="325496" y="107992"/>
                </a:lnTo>
                <a:lnTo>
                  <a:pt x="325496" y="118656"/>
                </a:lnTo>
                <a:lnTo>
                  <a:pt x="338860" y="118656"/>
                </a:lnTo>
                <a:lnTo>
                  <a:pt x="338860" y="107992"/>
                </a:lnTo>
                <a:close/>
              </a:path>
              <a:path w="820419" h="120650">
                <a:moveTo>
                  <a:pt x="338860" y="44088"/>
                </a:moveTo>
                <a:lnTo>
                  <a:pt x="309010" y="44088"/>
                </a:lnTo>
                <a:lnTo>
                  <a:pt x="314532" y="46794"/>
                </a:lnTo>
                <a:lnTo>
                  <a:pt x="319014" y="52205"/>
                </a:lnTo>
                <a:lnTo>
                  <a:pt x="325736" y="88176"/>
                </a:lnTo>
                <a:lnTo>
                  <a:pt x="323535" y="95989"/>
                </a:lnTo>
                <a:lnTo>
                  <a:pt x="314733" y="106228"/>
                </a:lnTo>
                <a:lnTo>
                  <a:pt x="309384" y="108788"/>
                </a:lnTo>
                <a:lnTo>
                  <a:pt x="324843" y="108788"/>
                </a:lnTo>
                <a:lnTo>
                  <a:pt x="325496" y="107992"/>
                </a:lnTo>
                <a:lnTo>
                  <a:pt x="338860" y="107992"/>
                </a:lnTo>
                <a:lnTo>
                  <a:pt x="338860" y="44088"/>
                </a:lnTo>
                <a:close/>
              </a:path>
              <a:path w="820419" h="120650">
                <a:moveTo>
                  <a:pt x="338860" y="1989"/>
                </a:moveTo>
                <a:lnTo>
                  <a:pt x="324536" y="1989"/>
                </a:lnTo>
                <a:lnTo>
                  <a:pt x="324536" y="43849"/>
                </a:lnTo>
                <a:lnTo>
                  <a:pt x="338860" y="43849"/>
                </a:lnTo>
                <a:lnTo>
                  <a:pt x="338860" y="1989"/>
                </a:lnTo>
                <a:close/>
              </a:path>
              <a:path w="820419" h="120650">
                <a:moveTo>
                  <a:pt x="433369" y="108072"/>
                </a:moveTo>
                <a:lnTo>
                  <a:pt x="419890" y="108072"/>
                </a:lnTo>
                <a:lnTo>
                  <a:pt x="424577" y="113538"/>
                </a:lnTo>
                <a:lnTo>
                  <a:pt x="430073" y="117442"/>
                </a:lnTo>
                <a:lnTo>
                  <a:pt x="436380" y="119785"/>
                </a:lnTo>
                <a:lnTo>
                  <a:pt x="443497" y="120566"/>
                </a:lnTo>
                <a:lnTo>
                  <a:pt x="450790" y="119825"/>
                </a:lnTo>
                <a:lnTo>
                  <a:pt x="457542" y="117602"/>
                </a:lnTo>
                <a:lnTo>
                  <a:pt x="463755" y="113896"/>
                </a:lnTo>
                <a:lnTo>
                  <a:pt x="469339" y="108788"/>
                </a:lnTo>
                <a:lnTo>
                  <a:pt x="434561" y="108788"/>
                </a:lnTo>
                <a:lnTo>
                  <a:pt x="433369" y="108072"/>
                </a:lnTo>
                <a:close/>
              </a:path>
              <a:path w="820419" h="120650">
                <a:moveTo>
                  <a:pt x="420930" y="1989"/>
                </a:moveTo>
                <a:lnTo>
                  <a:pt x="406526" y="1989"/>
                </a:lnTo>
                <a:lnTo>
                  <a:pt x="406526" y="118656"/>
                </a:lnTo>
                <a:lnTo>
                  <a:pt x="419890" y="118656"/>
                </a:lnTo>
                <a:lnTo>
                  <a:pt x="419890" y="108072"/>
                </a:lnTo>
                <a:lnTo>
                  <a:pt x="433369" y="108072"/>
                </a:lnTo>
                <a:lnTo>
                  <a:pt x="428426" y="105101"/>
                </a:lnTo>
                <a:lnTo>
                  <a:pt x="421117" y="93216"/>
                </a:lnTo>
                <a:lnTo>
                  <a:pt x="419730" y="85895"/>
                </a:lnTo>
                <a:lnTo>
                  <a:pt x="419784" y="65283"/>
                </a:lnTo>
                <a:lnTo>
                  <a:pt x="422024" y="57604"/>
                </a:lnTo>
                <a:lnTo>
                  <a:pt x="431201" y="46727"/>
                </a:lnTo>
                <a:lnTo>
                  <a:pt x="436641" y="44008"/>
                </a:lnTo>
                <a:lnTo>
                  <a:pt x="470428" y="44008"/>
                </a:lnTo>
                <a:lnTo>
                  <a:pt x="470112" y="43610"/>
                </a:lnTo>
                <a:lnTo>
                  <a:pt x="420930" y="43610"/>
                </a:lnTo>
                <a:lnTo>
                  <a:pt x="420930" y="1989"/>
                </a:lnTo>
                <a:close/>
              </a:path>
              <a:path w="820419" h="120650">
                <a:moveTo>
                  <a:pt x="470428" y="44008"/>
                </a:moveTo>
                <a:lnTo>
                  <a:pt x="449179" y="44008"/>
                </a:lnTo>
                <a:lnTo>
                  <a:pt x="454501" y="46634"/>
                </a:lnTo>
                <a:lnTo>
                  <a:pt x="463304" y="57139"/>
                </a:lnTo>
                <a:lnTo>
                  <a:pt x="465505" y="65283"/>
                </a:lnTo>
                <a:lnTo>
                  <a:pt x="465505" y="87089"/>
                </a:lnTo>
                <a:lnTo>
                  <a:pt x="463211" y="95193"/>
                </a:lnTo>
                <a:lnTo>
                  <a:pt x="454035" y="106069"/>
                </a:lnTo>
                <a:lnTo>
                  <a:pt x="448593" y="108788"/>
                </a:lnTo>
                <a:lnTo>
                  <a:pt x="469339" y="108788"/>
                </a:lnTo>
                <a:lnTo>
                  <a:pt x="480229" y="69023"/>
                </a:lnTo>
                <a:lnTo>
                  <a:pt x="479377" y="63294"/>
                </a:lnTo>
                <a:lnTo>
                  <a:pt x="475962" y="52576"/>
                </a:lnTo>
                <a:lnTo>
                  <a:pt x="473601" y="48001"/>
                </a:lnTo>
                <a:lnTo>
                  <a:pt x="470428" y="44008"/>
                </a:lnTo>
                <a:close/>
              </a:path>
              <a:path w="820419" h="120650">
                <a:moveTo>
                  <a:pt x="449447" y="32230"/>
                </a:moveTo>
                <a:lnTo>
                  <a:pt x="444218" y="32230"/>
                </a:lnTo>
                <a:lnTo>
                  <a:pt x="437451" y="32941"/>
                </a:lnTo>
                <a:lnTo>
                  <a:pt x="431314" y="35075"/>
                </a:lnTo>
                <a:lnTo>
                  <a:pt x="425807" y="38631"/>
                </a:lnTo>
                <a:lnTo>
                  <a:pt x="420930" y="43610"/>
                </a:lnTo>
                <a:lnTo>
                  <a:pt x="470112" y="43610"/>
                </a:lnTo>
                <a:lnTo>
                  <a:pt x="467571" y="40414"/>
                </a:lnTo>
                <a:lnTo>
                  <a:pt x="463730" y="37469"/>
                </a:lnTo>
                <a:lnTo>
                  <a:pt x="454395" y="33278"/>
                </a:lnTo>
                <a:lnTo>
                  <a:pt x="449447" y="32230"/>
                </a:lnTo>
                <a:close/>
              </a:path>
              <a:path w="820419" h="120650">
                <a:moveTo>
                  <a:pt x="511522" y="34140"/>
                </a:moveTo>
                <a:lnTo>
                  <a:pt x="497118" y="34140"/>
                </a:lnTo>
                <a:lnTo>
                  <a:pt x="497179" y="93535"/>
                </a:lnTo>
                <a:lnTo>
                  <a:pt x="521152" y="120566"/>
                </a:lnTo>
                <a:lnTo>
                  <a:pt x="526166" y="120566"/>
                </a:lnTo>
                <a:lnTo>
                  <a:pt x="534244" y="119671"/>
                </a:lnTo>
                <a:lnTo>
                  <a:pt x="541431" y="116985"/>
                </a:lnTo>
                <a:lnTo>
                  <a:pt x="547729" y="112508"/>
                </a:lnTo>
                <a:lnTo>
                  <a:pt x="551419" y="108231"/>
                </a:lnTo>
                <a:lnTo>
                  <a:pt x="524726" y="108231"/>
                </a:lnTo>
                <a:lnTo>
                  <a:pt x="521099" y="107157"/>
                </a:lnTo>
                <a:lnTo>
                  <a:pt x="511522" y="88494"/>
                </a:lnTo>
                <a:lnTo>
                  <a:pt x="511522" y="34140"/>
                </a:lnTo>
                <a:close/>
              </a:path>
              <a:path w="820419" h="120650">
                <a:moveTo>
                  <a:pt x="566020" y="106241"/>
                </a:moveTo>
                <a:lnTo>
                  <a:pt x="553136" y="106241"/>
                </a:lnTo>
                <a:lnTo>
                  <a:pt x="553136" y="118656"/>
                </a:lnTo>
                <a:lnTo>
                  <a:pt x="566020" y="118656"/>
                </a:lnTo>
                <a:lnTo>
                  <a:pt x="566020" y="106241"/>
                </a:lnTo>
                <a:close/>
              </a:path>
              <a:path w="820419" h="120650">
                <a:moveTo>
                  <a:pt x="566020" y="34140"/>
                </a:moveTo>
                <a:lnTo>
                  <a:pt x="551614" y="34140"/>
                </a:lnTo>
                <a:lnTo>
                  <a:pt x="551614" y="86638"/>
                </a:lnTo>
                <a:lnTo>
                  <a:pt x="550828" y="92142"/>
                </a:lnTo>
                <a:lnTo>
                  <a:pt x="547680" y="99729"/>
                </a:lnTo>
                <a:lnTo>
                  <a:pt x="544999" y="102726"/>
                </a:lnTo>
                <a:lnTo>
                  <a:pt x="537423" y="107130"/>
                </a:lnTo>
                <a:lnTo>
                  <a:pt x="533368" y="108231"/>
                </a:lnTo>
                <a:lnTo>
                  <a:pt x="551419" y="108231"/>
                </a:lnTo>
                <a:lnTo>
                  <a:pt x="553136" y="106241"/>
                </a:lnTo>
                <a:lnTo>
                  <a:pt x="566020" y="106241"/>
                </a:lnTo>
                <a:lnTo>
                  <a:pt x="566020" y="34140"/>
                </a:lnTo>
                <a:close/>
              </a:path>
              <a:path w="820419" h="120650">
                <a:moveTo>
                  <a:pt x="606035" y="45282"/>
                </a:moveTo>
                <a:lnTo>
                  <a:pt x="591711" y="45282"/>
                </a:lnTo>
                <a:lnTo>
                  <a:pt x="591711" y="118656"/>
                </a:lnTo>
                <a:lnTo>
                  <a:pt x="606035" y="118656"/>
                </a:lnTo>
                <a:lnTo>
                  <a:pt x="606035" y="45282"/>
                </a:lnTo>
                <a:close/>
              </a:path>
              <a:path w="820419" h="120650">
                <a:moveTo>
                  <a:pt x="653425" y="45282"/>
                </a:moveTo>
                <a:lnTo>
                  <a:pt x="639101" y="45282"/>
                </a:lnTo>
                <a:lnTo>
                  <a:pt x="639101" y="118656"/>
                </a:lnTo>
                <a:lnTo>
                  <a:pt x="653425" y="118656"/>
                </a:lnTo>
                <a:lnTo>
                  <a:pt x="653425" y="45282"/>
                </a:lnTo>
                <a:close/>
              </a:path>
              <a:path w="820419" h="120650">
                <a:moveTo>
                  <a:pt x="622601" y="34140"/>
                </a:moveTo>
                <a:lnTo>
                  <a:pt x="578987" y="34140"/>
                </a:lnTo>
                <a:lnTo>
                  <a:pt x="578987" y="45282"/>
                </a:lnTo>
                <a:lnTo>
                  <a:pt x="622601" y="45282"/>
                </a:lnTo>
                <a:lnTo>
                  <a:pt x="622601" y="34140"/>
                </a:lnTo>
                <a:close/>
              </a:path>
              <a:path w="820419" h="120650">
                <a:moveTo>
                  <a:pt x="669991" y="34140"/>
                </a:moveTo>
                <a:lnTo>
                  <a:pt x="626377" y="34140"/>
                </a:lnTo>
                <a:lnTo>
                  <a:pt x="626377" y="45282"/>
                </a:lnTo>
                <a:lnTo>
                  <a:pt x="669991" y="45282"/>
                </a:lnTo>
                <a:lnTo>
                  <a:pt x="669991" y="34140"/>
                </a:lnTo>
                <a:close/>
              </a:path>
              <a:path w="820419" h="120650">
                <a:moveTo>
                  <a:pt x="619293" y="0"/>
                </a:moveTo>
                <a:lnTo>
                  <a:pt x="608942" y="0"/>
                </a:lnTo>
                <a:lnTo>
                  <a:pt x="604049" y="1153"/>
                </a:lnTo>
                <a:lnTo>
                  <a:pt x="597059" y="5769"/>
                </a:lnTo>
                <a:lnTo>
                  <a:pt x="594619" y="8780"/>
                </a:lnTo>
                <a:lnTo>
                  <a:pt x="592218" y="15253"/>
                </a:lnTo>
                <a:lnTo>
                  <a:pt x="591711" y="19471"/>
                </a:lnTo>
                <a:lnTo>
                  <a:pt x="591711" y="34140"/>
                </a:lnTo>
                <a:lnTo>
                  <a:pt x="606035" y="34140"/>
                </a:lnTo>
                <a:lnTo>
                  <a:pt x="606035" y="21248"/>
                </a:lnTo>
                <a:lnTo>
                  <a:pt x="606942" y="17773"/>
                </a:lnTo>
                <a:lnTo>
                  <a:pt x="610570" y="14059"/>
                </a:lnTo>
                <a:lnTo>
                  <a:pt x="613664" y="13131"/>
                </a:lnTo>
                <a:lnTo>
                  <a:pt x="626659" y="13131"/>
                </a:lnTo>
                <a:lnTo>
                  <a:pt x="628683" y="1432"/>
                </a:lnTo>
                <a:lnTo>
                  <a:pt x="623773" y="477"/>
                </a:lnTo>
                <a:lnTo>
                  <a:pt x="619293" y="0"/>
                </a:lnTo>
                <a:close/>
              </a:path>
              <a:path w="820419" h="120650">
                <a:moveTo>
                  <a:pt x="666683" y="0"/>
                </a:moveTo>
                <a:lnTo>
                  <a:pt x="656334" y="0"/>
                </a:lnTo>
                <a:lnTo>
                  <a:pt x="651438" y="1153"/>
                </a:lnTo>
                <a:lnTo>
                  <a:pt x="644449" y="5769"/>
                </a:lnTo>
                <a:lnTo>
                  <a:pt x="642008" y="8780"/>
                </a:lnTo>
                <a:lnTo>
                  <a:pt x="639608" y="15253"/>
                </a:lnTo>
                <a:lnTo>
                  <a:pt x="639101" y="19471"/>
                </a:lnTo>
                <a:lnTo>
                  <a:pt x="639101" y="34140"/>
                </a:lnTo>
                <a:lnTo>
                  <a:pt x="653425" y="34140"/>
                </a:lnTo>
                <a:lnTo>
                  <a:pt x="653425" y="21248"/>
                </a:lnTo>
                <a:lnTo>
                  <a:pt x="654332" y="17773"/>
                </a:lnTo>
                <a:lnTo>
                  <a:pt x="657960" y="14059"/>
                </a:lnTo>
                <a:lnTo>
                  <a:pt x="661054" y="13131"/>
                </a:lnTo>
                <a:lnTo>
                  <a:pt x="674049" y="13131"/>
                </a:lnTo>
                <a:lnTo>
                  <a:pt x="676072" y="1432"/>
                </a:lnTo>
                <a:lnTo>
                  <a:pt x="671165" y="477"/>
                </a:lnTo>
                <a:lnTo>
                  <a:pt x="666683" y="0"/>
                </a:lnTo>
                <a:close/>
              </a:path>
              <a:path w="820419" h="120650">
                <a:moveTo>
                  <a:pt x="626659" y="13131"/>
                </a:moveTo>
                <a:lnTo>
                  <a:pt x="620706" y="13131"/>
                </a:lnTo>
                <a:lnTo>
                  <a:pt x="623535" y="13396"/>
                </a:lnTo>
                <a:lnTo>
                  <a:pt x="626522" y="13926"/>
                </a:lnTo>
                <a:lnTo>
                  <a:pt x="626659" y="13131"/>
                </a:lnTo>
                <a:close/>
              </a:path>
              <a:path w="820419" h="120650">
                <a:moveTo>
                  <a:pt x="674049" y="13131"/>
                </a:moveTo>
                <a:lnTo>
                  <a:pt x="668096" y="13131"/>
                </a:lnTo>
                <a:lnTo>
                  <a:pt x="670925" y="13396"/>
                </a:lnTo>
                <a:lnTo>
                  <a:pt x="673912" y="13926"/>
                </a:lnTo>
                <a:lnTo>
                  <a:pt x="674049" y="13131"/>
                </a:lnTo>
                <a:close/>
              </a:path>
              <a:path w="820419" h="120650">
                <a:moveTo>
                  <a:pt x="717941" y="32230"/>
                </a:moveTo>
                <a:lnTo>
                  <a:pt x="684461" y="50494"/>
                </a:lnTo>
                <a:lnTo>
                  <a:pt x="678309" y="76239"/>
                </a:lnTo>
                <a:lnTo>
                  <a:pt x="678336" y="78361"/>
                </a:lnTo>
                <a:lnTo>
                  <a:pt x="695116" y="114142"/>
                </a:lnTo>
                <a:lnTo>
                  <a:pt x="718741" y="120566"/>
                </a:lnTo>
                <a:lnTo>
                  <a:pt x="728612" y="120566"/>
                </a:lnTo>
                <a:lnTo>
                  <a:pt x="736721" y="118179"/>
                </a:lnTo>
                <a:lnTo>
                  <a:pt x="749206" y="108788"/>
                </a:lnTo>
                <a:lnTo>
                  <a:pt x="711726" y="108788"/>
                </a:lnTo>
                <a:lnTo>
                  <a:pt x="705804" y="106321"/>
                </a:lnTo>
                <a:lnTo>
                  <a:pt x="696308" y="96453"/>
                </a:lnTo>
                <a:lnTo>
                  <a:pt x="693667" y="89343"/>
                </a:lnTo>
                <a:lnTo>
                  <a:pt x="693134" y="80059"/>
                </a:lnTo>
                <a:lnTo>
                  <a:pt x="756514" y="80059"/>
                </a:lnTo>
                <a:lnTo>
                  <a:pt x="756594" y="76239"/>
                </a:lnTo>
                <a:lnTo>
                  <a:pt x="756050" y="68281"/>
                </a:lnTo>
                <a:lnTo>
                  <a:pt x="693934" y="68281"/>
                </a:lnTo>
                <a:lnTo>
                  <a:pt x="694413" y="60906"/>
                </a:lnTo>
                <a:lnTo>
                  <a:pt x="696908" y="55017"/>
                </a:lnTo>
                <a:lnTo>
                  <a:pt x="705925" y="46210"/>
                </a:lnTo>
                <a:lnTo>
                  <a:pt x="711486" y="44008"/>
                </a:lnTo>
                <a:lnTo>
                  <a:pt x="745967" y="44008"/>
                </a:lnTo>
                <a:lnTo>
                  <a:pt x="745790" y="43770"/>
                </a:lnTo>
                <a:lnTo>
                  <a:pt x="739998" y="38721"/>
                </a:lnTo>
                <a:lnTo>
                  <a:pt x="733426" y="35115"/>
                </a:lnTo>
                <a:lnTo>
                  <a:pt x="726074" y="32951"/>
                </a:lnTo>
                <a:lnTo>
                  <a:pt x="717941" y="32230"/>
                </a:lnTo>
                <a:close/>
              </a:path>
              <a:path w="820419" h="120650">
                <a:moveTo>
                  <a:pt x="741228" y="91439"/>
                </a:moveTo>
                <a:lnTo>
                  <a:pt x="739041" y="97487"/>
                </a:lnTo>
                <a:lnTo>
                  <a:pt x="736081" y="101891"/>
                </a:lnTo>
                <a:lnTo>
                  <a:pt x="728612" y="107408"/>
                </a:lnTo>
                <a:lnTo>
                  <a:pt x="724103" y="108788"/>
                </a:lnTo>
                <a:lnTo>
                  <a:pt x="749206" y="108788"/>
                </a:lnTo>
                <a:lnTo>
                  <a:pt x="749418" y="108629"/>
                </a:lnTo>
                <a:lnTo>
                  <a:pt x="753773" y="101891"/>
                </a:lnTo>
                <a:lnTo>
                  <a:pt x="756114" y="93269"/>
                </a:lnTo>
                <a:lnTo>
                  <a:pt x="741228" y="91439"/>
                </a:lnTo>
                <a:close/>
              </a:path>
              <a:path w="820419" h="120650">
                <a:moveTo>
                  <a:pt x="745967" y="44008"/>
                </a:moveTo>
                <a:lnTo>
                  <a:pt x="725410" y="44008"/>
                </a:lnTo>
                <a:lnTo>
                  <a:pt x="731359" y="46767"/>
                </a:lnTo>
                <a:lnTo>
                  <a:pt x="735947" y="52285"/>
                </a:lnTo>
                <a:lnTo>
                  <a:pt x="738934" y="55839"/>
                </a:lnTo>
                <a:lnTo>
                  <a:pt x="740749" y="61171"/>
                </a:lnTo>
                <a:lnTo>
                  <a:pt x="741389" y="68281"/>
                </a:lnTo>
                <a:lnTo>
                  <a:pt x="756050" y="68281"/>
                </a:lnTo>
                <a:lnTo>
                  <a:pt x="755918" y="66361"/>
                </a:lnTo>
                <a:lnTo>
                  <a:pt x="753893" y="57657"/>
                </a:lnTo>
                <a:lnTo>
                  <a:pt x="750516" y="50126"/>
                </a:lnTo>
                <a:lnTo>
                  <a:pt x="745967" y="44008"/>
                </a:lnTo>
                <a:close/>
              </a:path>
              <a:path w="820419" h="120650">
                <a:moveTo>
                  <a:pt x="786686" y="34140"/>
                </a:moveTo>
                <a:lnTo>
                  <a:pt x="773722" y="34140"/>
                </a:lnTo>
                <a:lnTo>
                  <a:pt x="773722" y="118656"/>
                </a:lnTo>
                <a:lnTo>
                  <a:pt x="788127" y="118656"/>
                </a:lnTo>
                <a:lnTo>
                  <a:pt x="788127" y="68360"/>
                </a:lnTo>
                <a:lnTo>
                  <a:pt x="788927" y="62790"/>
                </a:lnTo>
                <a:lnTo>
                  <a:pt x="791595" y="54354"/>
                </a:lnTo>
                <a:lnTo>
                  <a:pt x="793382" y="51741"/>
                </a:lnTo>
                <a:lnTo>
                  <a:pt x="798396" y="47974"/>
                </a:lnTo>
                <a:lnTo>
                  <a:pt x="801224" y="47032"/>
                </a:lnTo>
                <a:lnTo>
                  <a:pt x="816094" y="47032"/>
                </a:lnTo>
                <a:lnTo>
                  <a:pt x="786686" y="46953"/>
                </a:lnTo>
                <a:lnTo>
                  <a:pt x="786686" y="34140"/>
                </a:lnTo>
                <a:close/>
              </a:path>
              <a:path w="820419" h="120650">
                <a:moveTo>
                  <a:pt x="816094" y="47032"/>
                </a:moveTo>
                <a:lnTo>
                  <a:pt x="807893" y="47032"/>
                </a:lnTo>
                <a:lnTo>
                  <a:pt x="811415" y="48067"/>
                </a:lnTo>
                <a:lnTo>
                  <a:pt x="814935" y="50136"/>
                </a:lnTo>
                <a:lnTo>
                  <a:pt x="816094" y="47032"/>
                </a:lnTo>
                <a:close/>
              </a:path>
              <a:path w="820419" h="120650">
                <a:moveTo>
                  <a:pt x="809948" y="32230"/>
                </a:moveTo>
                <a:lnTo>
                  <a:pt x="801731" y="32230"/>
                </a:lnTo>
                <a:lnTo>
                  <a:pt x="798650" y="33185"/>
                </a:lnTo>
                <a:lnTo>
                  <a:pt x="793048" y="37005"/>
                </a:lnTo>
                <a:lnTo>
                  <a:pt x="789993" y="40958"/>
                </a:lnTo>
                <a:lnTo>
                  <a:pt x="786686" y="46953"/>
                </a:lnTo>
                <a:lnTo>
                  <a:pt x="816123" y="46953"/>
                </a:lnTo>
                <a:lnTo>
                  <a:pt x="819897" y="36846"/>
                </a:lnTo>
                <a:lnTo>
                  <a:pt x="814882" y="33769"/>
                </a:lnTo>
                <a:lnTo>
                  <a:pt x="809948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9560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9561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3833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3" y="408441"/>
                </a:lnTo>
                <a:lnTo>
                  <a:pt x="1147243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3834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4" y="408441"/>
                </a:lnTo>
                <a:lnTo>
                  <a:pt x="1147244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445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8475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2494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6513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0532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455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857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7258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2660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80628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4647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2685" y="84358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2520" y="84064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0"/>
                </a:lnTo>
                <a:lnTo>
                  <a:pt x="0" y="139419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69204" y="8314114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0493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5" y="15757"/>
                </a:moveTo>
                <a:lnTo>
                  <a:pt x="38651" y="15757"/>
                </a:lnTo>
                <a:lnTo>
                  <a:pt x="38651" y="118656"/>
                </a:lnTo>
                <a:lnTo>
                  <a:pt x="54175" y="118656"/>
                </a:lnTo>
                <a:lnTo>
                  <a:pt x="54175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7" y="0"/>
                </a:moveTo>
                <a:lnTo>
                  <a:pt x="122485" y="15717"/>
                </a:lnTo>
                <a:lnTo>
                  <a:pt x="107000" y="59447"/>
                </a:lnTo>
                <a:lnTo>
                  <a:pt x="107387" y="67669"/>
                </a:lnTo>
                <a:lnTo>
                  <a:pt x="120824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5" y="105605"/>
                </a:lnTo>
                <a:lnTo>
                  <a:pt x="124095" y="73304"/>
                </a:lnTo>
                <a:lnTo>
                  <a:pt x="123004" y="51675"/>
                </a:lnTo>
                <a:lnTo>
                  <a:pt x="124232" y="44207"/>
                </a:lnTo>
                <a:lnTo>
                  <a:pt x="129139" y="29723"/>
                </a:lnTo>
                <a:lnTo>
                  <a:pt x="133394" y="23954"/>
                </a:lnTo>
                <a:lnTo>
                  <a:pt x="145506" y="15359"/>
                </a:lnTo>
                <a:lnTo>
                  <a:pt x="153041" y="13210"/>
                </a:lnTo>
                <a:lnTo>
                  <a:pt x="196842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2" y="2228"/>
                </a:lnTo>
                <a:lnTo>
                  <a:pt x="170830" y="557"/>
                </a:lnTo>
                <a:lnTo>
                  <a:pt x="162377" y="0"/>
                </a:lnTo>
                <a:close/>
              </a:path>
              <a:path w="320039" h="120650">
                <a:moveTo>
                  <a:pt x="195187" y="77751"/>
                </a:moveTo>
                <a:lnTo>
                  <a:pt x="193053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3" y="81651"/>
                </a:lnTo>
                <a:lnTo>
                  <a:pt x="195187" y="77751"/>
                </a:lnTo>
                <a:close/>
              </a:path>
              <a:path w="320039" h="120650">
                <a:moveTo>
                  <a:pt x="196842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7" y="29073"/>
                </a:lnTo>
                <a:lnTo>
                  <a:pt x="193427" y="37562"/>
                </a:lnTo>
                <a:lnTo>
                  <a:pt x="208711" y="33981"/>
                </a:lnTo>
                <a:lnTo>
                  <a:pt x="205896" y="26356"/>
                </a:lnTo>
                <a:lnTo>
                  <a:pt x="202170" y="19636"/>
                </a:lnTo>
                <a:lnTo>
                  <a:pt x="197533" y="13822"/>
                </a:lnTo>
                <a:lnTo>
                  <a:pt x="196842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7" y="1989"/>
                </a:lnTo>
                <a:lnTo>
                  <a:pt x="229957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2" y="71225"/>
                </a:lnTo>
                <a:lnTo>
                  <a:pt x="312634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48" y="15757"/>
                </a:lnTo>
                <a:lnTo>
                  <a:pt x="313570" y="14987"/>
                </a:lnTo>
                <a:lnTo>
                  <a:pt x="310437" y="11234"/>
                </a:lnTo>
                <a:lnTo>
                  <a:pt x="302647" y="5875"/>
                </a:lnTo>
                <a:lnTo>
                  <a:pt x="297818" y="4058"/>
                </a:lnTo>
                <a:lnTo>
                  <a:pt x="292056" y="3103"/>
                </a:lnTo>
                <a:lnTo>
                  <a:pt x="287949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48" y="15757"/>
                </a:moveTo>
                <a:lnTo>
                  <a:pt x="282534" y="15757"/>
                </a:lnTo>
                <a:lnTo>
                  <a:pt x="287362" y="16102"/>
                </a:lnTo>
                <a:lnTo>
                  <a:pt x="289976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0" y="27150"/>
                </a:lnTo>
                <a:lnTo>
                  <a:pt x="303500" y="31328"/>
                </a:lnTo>
                <a:lnTo>
                  <a:pt x="303500" y="42947"/>
                </a:lnTo>
                <a:lnTo>
                  <a:pt x="301393" y="48173"/>
                </a:lnTo>
                <a:lnTo>
                  <a:pt x="292964" y="55601"/>
                </a:lnTo>
                <a:lnTo>
                  <a:pt x="285842" y="57458"/>
                </a:lnTo>
                <a:lnTo>
                  <a:pt x="312634" y="57458"/>
                </a:lnTo>
                <a:lnTo>
                  <a:pt x="314149" y="55481"/>
                </a:lnTo>
                <a:lnTo>
                  <a:pt x="317125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19" y="24643"/>
                </a:lnTo>
                <a:lnTo>
                  <a:pt x="313948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35561" y="8796338"/>
            <a:ext cx="986155" cy="120650"/>
          </a:xfrm>
          <a:custGeom>
            <a:avLst/>
            <a:gdLst/>
            <a:ahLst/>
            <a:cxnLst/>
            <a:rect l="l" t="t" r="r" b="b"/>
            <a:pathLst>
              <a:path w="986154" h="120650">
                <a:moveTo>
                  <a:pt x="12964" y="34140"/>
                </a:moveTo>
                <a:lnTo>
                  <a:pt x="0" y="34140"/>
                </a:lnTo>
                <a:lnTo>
                  <a:pt x="0" y="118656"/>
                </a:lnTo>
                <a:lnTo>
                  <a:pt x="14404" y="118656"/>
                </a:lnTo>
                <a:lnTo>
                  <a:pt x="14404" y="68360"/>
                </a:lnTo>
                <a:lnTo>
                  <a:pt x="15205" y="62789"/>
                </a:lnTo>
                <a:lnTo>
                  <a:pt x="17872" y="54354"/>
                </a:lnTo>
                <a:lnTo>
                  <a:pt x="19659" y="51741"/>
                </a:lnTo>
                <a:lnTo>
                  <a:pt x="24674" y="47974"/>
                </a:lnTo>
                <a:lnTo>
                  <a:pt x="27503" y="47032"/>
                </a:lnTo>
                <a:lnTo>
                  <a:pt x="42372" y="47032"/>
                </a:lnTo>
                <a:lnTo>
                  <a:pt x="12964" y="46953"/>
                </a:lnTo>
                <a:lnTo>
                  <a:pt x="12964" y="34140"/>
                </a:lnTo>
                <a:close/>
              </a:path>
              <a:path w="986154" h="120650">
                <a:moveTo>
                  <a:pt x="42372" y="47032"/>
                </a:moveTo>
                <a:lnTo>
                  <a:pt x="34171" y="47032"/>
                </a:lnTo>
                <a:lnTo>
                  <a:pt x="37692" y="48067"/>
                </a:lnTo>
                <a:lnTo>
                  <a:pt x="41214" y="50136"/>
                </a:lnTo>
                <a:lnTo>
                  <a:pt x="42372" y="47032"/>
                </a:lnTo>
                <a:close/>
              </a:path>
              <a:path w="986154" h="120650">
                <a:moveTo>
                  <a:pt x="36225" y="32230"/>
                </a:moveTo>
                <a:lnTo>
                  <a:pt x="28008" y="32230"/>
                </a:lnTo>
                <a:lnTo>
                  <a:pt x="24928" y="33185"/>
                </a:lnTo>
                <a:lnTo>
                  <a:pt x="19325" y="37005"/>
                </a:lnTo>
                <a:lnTo>
                  <a:pt x="16271" y="40958"/>
                </a:lnTo>
                <a:lnTo>
                  <a:pt x="12964" y="46953"/>
                </a:lnTo>
                <a:lnTo>
                  <a:pt x="42402" y="46953"/>
                </a:lnTo>
                <a:lnTo>
                  <a:pt x="46174" y="36846"/>
                </a:lnTo>
                <a:lnTo>
                  <a:pt x="41160" y="33769"/>
                </a:lnTo>
                <a:lnTo>
                  <a:pt x="36225" y="32230"/>
                </a:lnTo>
                <a:close/>
              </a:path>
              <a:path w="986154" h="120650">
                <a:moveTo>
                  <a:pt x="90340" y="32230"/>
                </a:moveTo>
                <a:lnTo>
                  <a:pt x="56859" y="50494"/>
                </a:lnTo>
                <a:lnTo>
                  <a:pt x="50707" y="76239"/>
                </a:lnTo>
                <a:lnTo>
                  <a:pt x="50735" y="78361"/>
                </a:lnTo>
                <a:lnTo>
                  <a:pt x="67515" y="114142"/>
                </a:lnTo>
                <a:lnTo>
                  <a:pt x="91141" y="120566"/>
                </a:lnTo>
                <a:lnTo>
                  <a:pt x="101010" y="120566"/>
                </a:lnTo>
                <a:lnTo>
                  <a:pt x="109119" y="118178"/>
                </a:lnTo>
                <a:lnTo>
                  <a:pt x="121605" y="108788"/>
                </a:lnTo>
                <a:lnTo>
                  <a:pt x="84124" y="108788"/>
                </a:lnTo>
                <a:lnTo>
                  <a:pt x="78202" y="106321"/>
                </a:lnTo>
                <a:lnTo>
                  <a:pt x="68706" y="96453"/>
                </a:lnTo>
                <a:lnTo>
                  <a:pt x="66065" y="89343"/>
                </a:lnTo>
                <a:lnTo>
                  <a:pt x="65531" y="80059"/>
                </a:lnTo>
                <a:lnTo>
                  <a:pt x="128912" y="80059"/>
                </a:lnTo>
                <a:lnTo>
                  <a:pt x="128992" y="76239"/>
                </a:lnTo>
                <a:lnTo>
                  <a:pt x="128448" y="68281"/>
                </a:lnTo>
                <a:lnTo>
                  <a:pt x="66332" y="68281"/>
                </a:lnTo>
                <a:lnTo>
                  <a:pt x="66813" y="60906"/>
                </a:lnTo>
                <a:lnTo>
                  <a:pt x="69306" y="55017"/>
                </a:lnTo>
                <a:lnTo>
                  <a:pt x="78323" y="46210"/>
                </a:lnTo>
                <a:lnTo>
                  <a:pt x="83884" y="44008"/>
                </a:lnTo>
                <a:lnTo>
                  <a:pt x="118366" y="44008"/>
                </a:lnTo>
                <a:lnTo>
                  <a:pt x="118188" y="43769"/>
                </a:lnTo>
                <a:lnTo>
                  <a:pt x="112397" y="38721"/>
                </a:lnTo>
                <a:lnTo>
                  <a:pt x="105825" y="35115"/>
                </a:lnTo>
                <a:lnTo>
                  <a:pt x="98473" y="32951"/>
                </a:lnTo>
                <a:lnTo>
                  <a:pt x="90340" y="32230"/>
                </a:lnTo>
                <a:close/>
              </a:path>
              <a:path w="986154" h="120650">
                <a:moveTo>
                  <a:pt x="113628" y="91439"/>
                </a:moveTo>
                <a:lnTo>
                  <a:pt x="111441" y="97487"/>
                </a:lnTo>
                <a:lnTo>
                  <a:pt x="108479" y="101891"/>
                </a:lnTo>
                <a:lnTo>
                  <a:pt x="101010" y="107408"/>
                </a:lnTo>
                <a:lnTo>
                  <a:pt x="96502" y="108788"/>
                </a:lnTo>
                <a:lnTo>
                  <a:pt x="121605" y="108788"/>
                </a:lnTo>
                <a:lnTo>
                  <a:pt x="121817" y="108629"/>
                </a:lnTo>
                <a:lnTo>
                  <a:pt x="126172" y="101891"/>
                </a:lnTo>
                <a:lnTo>
                  <a:pt x="128512" y="93269"/>
                </a:lnTo>
                <a:lnTo>
                  <a:pt x="113628" y="91439"/>
                </a:lnTo>
                <a:close/>
              </a:path>
              <a:path w="986154" h="120650">
                <a:moveTo>
                  <a:pt x="118366" y="44008"/>
                </a:moveTo>
                <a:lnTo>
                  <a:pt x="97810" y="44008"/>
                </a:lnTo>
                <a:lnTo>
                  <a:pt x="103757" y="46767"/>
                </a:lnTo>
                <a:lnTo>
                  <a:pt x="108346" y="52285"/>
                </a:lnTo>
                <a:lnTo>
                  <a:pt x="111333" y="55839"/>
                </a:lnTo>
                <a:lnTo>
                  <a:pt x="113146" y="61171"/>
                </a:lnTo>
                <a:lnTo>
                  <a:pt x="113788" y="68281"/>
                </a:lnTo>
                <a:lnTo>
                  <a:pt x="128448" y="68281"/>
                </a:lnTo>
                <a:lnTo>
                  <a:pt x="128317" y="66361"/>
                </a:lnTo>
                <a:lnTo>
                  <a:pt x="126291" y="57656"/>
                </a:lnTo>
                <a:lnTo>
                  <a:pt x="122915" y="50126"/>
                </a:lnTo>
                <a:lnTo>
                  <a:pt x="118366" y="44008"/>
                </a:lnTo>
                <a:close/>
              </a:path>
              <a:path w="986154" h="120650">
                <a:moveTo>
                  <a:pt x="189842" y="32230"/>
                </a:moveTo>
                <a:lnTo>
                  <a:pt x="173302" y="32230"/>
                </a:lnTo>
                <a:lnTo>
                  <a:pt x="166540" y="33941"/>
                </a:lnTo>
                <a:lnTo>
                  <a:pt x="154110" y="40785"/>
                </a:lnTo>
                <a:lnTo>
                  <a:pt x="149481" y="45918"/>
                </a:lnTo>
                <a:lnTo>
                  <a:pt x="143399" y="59606"/>
                </a:lnTo>
                <a:lnTo>
                  <a:pt x="141879" y="67591"/>
                </a:lnTo>
                <a:lnTo>
                  <a:pt x="141879" y="76716"/>
                </a:lnTo>
                <a:lnTo>
                  <a:pt x="158212" y="114187"/>
                </a:lnTo>
                <a:lnTo>
                  <a:pt x="180531" y="120566"/>
                </a:lnTo>
                <a:lnTo>
                  <a:pt x="189815" y="120566"/>
                </a:lnTo>
                <a:lnTo>
                  <a:pt x="197643" y="117820"/>
                </a:lnTo>
                <a:lnTo>
                  <a:pt x="204019" y="112329"/>
                </a:lnTo>
                <a:lnTo>
                  <a:pt x="207415" y="108788"/>
                </a:lnTo>
                <a:lnTo>
                  <a:pt x="173329" y="108788"/>
                </a:lnTo>
                <a:lnTo>
                  <a:pt x="167620" y="106215"/>
                </a:lnTo>
                <a:lnTo>
                  <a:pt x="156684" y="76318"/>
                </a:lnTo>
                <a:lnTo>
                  <a:pt x="157110" y="68487"/>
                </a:lnTo>
                <a:lnTo>
                  <a:pt x="173916" y="44008"/>
                </a:lnTo>
                <a:lnTo>
                  <a:pt x="209225" y="44008"/>
                </a:lnTo>
                <a:lnTo>
                  <a:pt x="209127" y="43836"/>
                </a:lnTo>
                <a:lnTo>
                  <a:pt x="197391" y="34551"/>
                </a:lnTo>
                <a:lnTo>
                  <a:pt x="189842" y="32230"/>
                </a:lnTo>
                <a:close/>
              </a:path>
              <a:path w="986154" h="120650">
                <a:moveTo>
                  <a:pt x="201738" y="87699"/>
                </a:moveTo>
                <a:lnTo>
                  <a:pt x="200724" y="94861"/>
                </a:lnTo>
                <a:lnTo>
                  <a:pt x="198324" y="100166"/>
                </a:lnTo>
                <a:lnTo>
                  <a:pt x="190748" y="107064"/>
                </a:lnTo>
                <a:lnTo>
                  <a:pt x="186027" y="108788"/>
                </a:lnTo>
                <a:lnTo>
                  <a:pt x="207415" y="108788"/>
                </a:lnTo>
                <a:lnTo>
                  <a:pt x="208348" y="107815"/>
                </a:lnTo>
                <a:lnTo>
                  <a:pt x="211771" y="102511"/>
                </a:lnTo>
                <a:lnTo>
                  <a:pt x="214290" y="96415"/>
                </a:lnTo>
                <a:lnTo>
                  <a:pt x="215903" y="89529"/>
                </a:lnTo>
                <a:lnTo>
                  <a:pt x="201738" y="87699"/>
                </a:lnTo>
                <a:close/>
              </a:path>
              <a:path w="986154" h="120650">
                <a:moveTo>
                  <a:pt x="209225" y="44008"/>
                </a:moveTo>
                <a:lnTo>
                  <a:pt x="185973" y="44008"/>
                </a:lnTo>
                <a:lnTo>
                  <a:pt x="190068" y="45441"/>
                </a:lnTo>
                <a:lnTo>
                  <a:pt x="196843" y="51170"/>
                </a:lnTo>
                <a:lnTo>
                  <a:pt x="199204" y="55441"/>
                </a:lnTo>
                <a:lnTo>
                  <a:pt x="200538" y="61118"/>
                </a:lnTo>
                <a:lnTo>
                  <a:pt x="214542" y="58970"/>
                </a:lnTo>
                <a:lnTo>
                  <a:pt x="212888" y="50428"/>
                </a:lnTo>
                <a:lnTo>
                  <a:pt x="209225" y="44008"/>
                </a:lnTo>
                <a:close/>
              </a:path>
              <a:path w="986154" h="120650">
                <a:moveTo>
                  <a:pt x="264105" y="32230"/>
                </a:moveTo>
                <a:lnTo>
                  <a:pt x="230625" y="50494"/>
                </a:lnTo>
                <a:lnTo>
                  <a:pt x="224472" y="76239"/>
                </a:lnTo>
                <a:lnTo>
                  <a:pt x="224500" y="78361"/>
                </a:lnTo>
                <a:lnTo>
                  <a:pt x="241280" y="114142"/>
                </a:lnTo>
                <a:lnTo>
                  <a:pt x="264905" y="120566"/>
                </a:lnTo>
                <a:lnTo>
                  <a:pt x="274775" y="120566"/>
                </a:lnTo>
                <a:lnTo>
                  <a:pt x="282884" y="118179"/>
                </a:lnTo>
                <a:lnTo>
                  <a:pt x="295369" y="108788"/>
                </a:lnTo>
                <a:lnTo>
                  <a:pt x="257890" y="108788"/>
                </a:lnTo>
                <a:lnTo>
                  <a:pt x="251967" y="106321"/>
                </a:lnTo>
                <a:lnTo>
                  <a:pt x="242472" y="96453"/>
                </a:lnTo>
                <a:lnTo>
                  <a:pt x="239830" y="89343"/>
                </a:lnTo>
                <a:lnTo>
                  <a:pt x="239298" y="80059"/>
                </a:lnTo>
                <a:lnTo>
                  <a:pt x="302677" y="80059"/>
                </a:lnTo>
                <a:lnTo>
                  <a:pt x="302757" y="76239"/>
                </a:lnTo>
                <a:lnTo>
                  <a:pt x="302213" y="68281"/>
                </a:lnTo>
                <a:lnTo>
                  <a:pt x="240097" y="68281"/>
                </a:lnTo>
                <a:lnTo>
                  <a:pt x="240577" y="60906"/>
                </a:lnTo>
                <a:lnTo>
                  <a:pt x="243072" y="55017"/>
                </a:lnTo>
                <a:lnTo>
                  <a:pt x="252087" y="46210"/>
                </a:lnTo>
                <a:lnTo>
                  <a:pt x="257649" y="44008"/>
                </a:lnTo>
                <a:lnTo>
                  <a:pt x="292131" y="44008"/>
                </a:lnTo>
                <a:lnTo>
                  <a:pt x="291953" y="43769"/>
                </a:lnTo>
                <a:lnTo>
                  <a:pt x="286162" y="38721"/>
                </a:lnTo>
                <a:lnTo>
                  <a:pt x="279590" y="35115"/>
                </a:lnTo>
                <a:lnTo>
                  <a:pt x="272238" y="32951"/>
                </a:lnTo>
                <a:lnTo>
                  <a:pt x="264105" y="32230"/>
                </a:lnTo>
                <a:close/>
              </a:path>
              <a:path w="986154" h="120650">
                <a:moveTo>
                  <a:pt x="287392" y="91439"/>
                </a:moveTo>
                <a:lnTo>
                  <a:pt x="285206" y="97487"/>
                </a:lnTo>
                <a:lnTo>
                  <a:pt x="282244" y="101891"/>
                </a:lnTo>
                <a:lnTo>
                  <a:pt x="274775" y="107408"/>
                </a:lnTo>
                <a:lnTo>
                  <a:pt x="270267" y="108788"/>
                </a:lnTo>
                <a:lnTo>
                  <a:pt x="295369" y="108788"/>
                </a:lnTo>
                <a:lnTo>
                  <a:pt x="295581" y="108629"/>
                </a:lnTo>
                <a:lnTo>
                  <a:pt x="299936" y="101891"/>
                </a:lnTo>
                <a:lnTo>
                  <a:pt x="302277" y="93269"/>
                </a:lnTo>
                <a:lnTo>
                  <a:pt x="287392" y="91439"/>
                </a:lnTo>
                <a:close/>
              </a:path>
              <a:path w="986154" h="120650">
                <a:moveTo>
                  <a:pt x="292131" y="44008"/>
                </a:moveTo>
                <a:lnTo>
                  <a:pt x="271574" y="44008"/>
                </a:lnTo>
                <a:lnTo>
                  <a:pt x="277522" y="46767"/>
                </a:lnTo>
                <a:lnTo>
                  <a:pt x="282111" y="52285"/>
                </a:lnTo>
                <a:lnTo>
                  <a:pt x="285098" y="55839"/>
                </a:lnTo>
                <a:lnTo>
                  <a:pt x="286913" y="61171"/>
                </a:lnTo>
                <a:lnTo>
                  <a:pt x="287552" y="68281"/>
                </a:lnTo>
                <a:lnTo>
                  <a:pt x="302213" y="68281"/>
                </a:lnTo>
                <a:lnTo>
                  <a:pt x="302082" y="66361"/>
                </a:lnTo>
                <a:lnTo>
                  <a:pt x="300056" y="57656"/>
                </a:lnTo>
                <a:lnTo>
                  <a:pt x="296680" y="50126"/>
                </a:lnTo>
                <a:lnTo>
                  <a:pt x="292131" y="44008"/>
                </a:lnTo>
                <a:close/>
              </a:path>
              <a:path w="986154" h="120650">
                <a:moveTo>
                  <a:pt x="334530" y="1989"/>
                </a:moveTo>
                <a:lnTo>
                  <a:pt x="320125" y="1989"/>
                </a:lnTo>
                <a:lnTo>
                  <a:pt x="320125" y="18462"/>
                </a:lnTo>
                <a:lnTo>
                  <a:pt x="334530" y="18462"/>
                </a:lnTo>
                <a:lnTo>
                  <a:pt x="334530" y="1989"/>
                </a:lnTo>
                <a:close/>
              </a:path>
              <a:path w="986154" h="120650">
                <a:moveTo>
                  <a:pt x="334530" y="34140"/>
                </a:moveTo>
                <a:lnTo>
                  <a:pt x="320125" y="34140"/>
                </a:lnTo>
                <a:lnTo>
                  <a:pt x="320125" y="118656"/>
                </a:lnTo>
                <a:lnTo>
                  <a:pt x="334530" y="118656"/>
                </a:lnTo>
                <a:lnTo>
                  <a:pt x="334530" y="34140"/>
                </a:lnTo>
                <a:close/>
              </a:path>
              <a:path w="986154" h="120650">
                <a:moveTo>
                  <a:pt x="346866" y="34140"/>
                </a:moveTo>
                <a:lnTo>
                  <a:pt x="379196" y="118656"/>
                </a:lnTo>
                <a:lnTo>
                  <a:pt x="392640" y="118656"/>
                </a:lnTo>
                <a:lnTo>
                  <a:pt x="399062" y="101785"/>
                </a:lnTo>
                <a:lnTo>
                  <a:pt x="385758" y="101785"/>
                </a:lnTo>
                <a:lnTo>
                  <a:pt x="384103" y="95896"/>
                </a:lnTo>
                <a:lnTo>
                  <a:pt x="382291" y="90219"/>
                </a:lnTo>
                <a:lnTo>
                  <a:pt x="362071" y="34140"/>
                </a:lnTo>
                <a:lnTo>
                  <a:pt x="346866" y="34140"/>
                </a:lnTo>
                <a:close/>
              </a:path>
              <a:path w="986154" h="120650">
                <a:moveTo>
                  <a:pt x="424811" y="34140"/>
                </a:moveTo>
                <a:lnTo>
                  <a:pt x="410005" y="34140"/>
                </a:lnTo>
                <a:lnTo>
                  <a:pt x="388825" y="91970"/>
                </a:lnTo>
                <a:lnTo>
                  <a:pt x="387038" y="97328"/>
                </a:lnTo>
                <a:lnTo>
                  <a:pt x="385758" y="101785"/>
                </a:lnTo>
                <a:lnTo>
                  <a:pt x="399062" y="101785"/>
                </a:lnTo>
                <a:lnTo>
                  <a:pt x="424811" y="34140"/>
                </a:lnTo>
                <a:close/>
              </a:path>
              <a:path w="986154" h="120650">
                <a:moveTo>
                  <a:pt x="471437" y="32230"/>
                </a:moveTo>
                <a:lnTo>
                  <a:pt x="437958" y="50494"/>
                </a:lnTo>
                <a:lnTo>
                  <a:pt x="431806" y="76239"/>
                </a:lnTo>
                <a:lnTo>
                  <a:pt x="431834" y="78361"/>
                </a:lnTo>
                <a:lnTo>
                  <a:pt x="448614" y="114142"/>
                </a:lnTo>
                <a:lnTo>
                  <a:pt x="472239" y="120566"/>
                </a:lnTo>
                <a:lnTo>
                  <a:pt x="482108" y="120566"/>
                </a:lnTo>
                <a:lnTo>
                  <a:pt x="490218" y="118179"/>
                </a:lnTo>
                <a:lnTo>
                  <a:pt x="502704" y="108788"/>
                </a:lnTo>
                <a:lnTo>
                  <a:pt x="465223" y="108788"/>
                </a:lnTo>
                <a:lnTo>
                  <a:pt x="459301" y="106321"/>
                </a:lnTo>
                <a:lnTo>
                  <a:pt x="449806" y="96453"/>
                </a:lnTo>
                <a:lnTo>
                  <a:pt x="447164" y="89343"/>
                </a:lnTo>
                <a:lnTo>
                  <a:pt x="446631" y="80059"/>
                </a:lnTo>
                <a:lnTo>
                  <a:pt x="510011" y="80059"/>
                </a:lnTo>
                <a:lnTo>
                  <a:pt x="510090" y="76239"/>
                </a:lnTo>
                <a:lnTo>
                  <a:pt x="509546" y="68281"/>
                </a:lnTo>
                <a:lnTo>
                  <a:pt x="447431" y="68281"/>
                </a:lnTo>
                <a:lnTo>
                  <a:pt x="447911" y="60906"/>
                </a:lnTo>
                <a:lnTo>
                  <a:pt x="450405" y="55017"/>
                </a:lnTo>
                <a:lnTo>
                  <a:pt x="459421" y="46210"/>
                </a:lnTo>
                <a:lnTo>
                  <a:pt x="464982" y="44008"/>
                </a:lnTo>
                <a:lnTo>
                  <a:pt x="499465" y="44008"/>
                </a:lnTo>
                <a:lnTo>
                  <a:pt x="499287" y="43770"/>
                </a:lnTo>
                <a:lnTo>
                  <a:pt x="493496" y="38721"/>
                </a:lnTo>
                <a:lnTo>
                  <a:pt x="486924" y="35115"/>
                </a:lnTo>
                <a:lnTo>
                  <a:pt x="479571" y="32951"/>
                </a:lnTo>
                <a:lnTo>
                  <a:pt x="471437" y="32230"/>
                </a:lnTo>
                <a:close/>
              </a:path>
              <a:path w="986154" h="120650">
                <a:moveTo>
                  <a:pt x="494725" y="91439"/>
                </a:moveTo>
                <a:lnTo>
                  <a:pt x="492539" y="97487"/>
                </a:lnTo>
                <a:lnTo>
                  <a:pt x="489578" y="101891"/>
                </a:lnTo>
                <a:lnTo>
                  <a:pt x="482108" y="107408"/>
                </a:lnTo>
                <a:lnTo>
                  <a:pt x="477601" y="108788"/>
                </a:lnTo>
                <a:lnTo>
                  <a:pt x="502704" y="108788"/>
                </a:lnTo>
                <a:lnTo>
                  <a:pt x="502916" y="108629"/>
                </a:lnTo>
                <a:lnTo>
                  <a:pt x="507270" y="101891"/>
                </a:lnTo>
                <a:lnTo>
                  <a:pt x="509611" y="93269"/>
                </a:lnTo>
                <a:lnTo>
                  <a:pt x="494725" y="91439"/>
                </a:lnTo>
                <a:close/>
              </a:path>
              <a:path w="986154" h="120650">
                <a:moveTo>
                  <a:pt x="499465" y="44008"/>
                </a:moveTo>
                <a:lnTo>
                  <a:pt x="478908" y="44008"/>
                </a:lnTo>
                <a:lnTo>
                  <a:pt x="484856" y="46767"/>
                </a:lnTo>
                <a:lnTo>
                  <a:pt x="489445" y="52285"/>
                </a:lnTo>
                <a:lnTo>
                  <a:pt x="492432" y="55839"/>
                </a:lnTo>
                <a:lnTo>
                  <a:pt x="494245" y="61171"/>
                </a:lnTo>
                <a:lnTo>
                  <a:pt x="494885" y="68281"/>
                </a:lnTo>
                <a:lnTo>
                  <a:pt x="509546" y="68281"/>
                </a:lnTo>
                <a:lnTo>
                  <a:pt x="509415" y="66361"/>
                </a:lnTo>
                <a:lnTo>
                  <a:pt x="507389" y="57657"/>
                </a:lnTo>
                <a:lnTo>
                  <a:pt x="504014" y="50126"/>
                </a:lnTo>
                <a:lnTo>
                  <a:pt x="499465" y="44008"/>
                </a:lnTo>
                <a:close/>
              </a:path>
              <a:path w="986154" h="120650">
                <a:moveTo>
                  <a:pt x="599558" y="108072"/>
                </a:moveTo>
                <a:lnTo>
                  <a:pt x="586079" y="108072"/>
                </a:lnTo>
                <a:lnTo>
                  <a:pt x="590765" y="113538"/>
                </a:lnTo>
                <a:lnTo>
                  <a:pt x="596262" y="117442"/>
                </a:lnTo>
                <a:lnTo>
                  <a:pt x="602569" y="119785"/>
                </a:lnTo>
                <a:lnTo>
                  <a:pt x="609686" y="120566"/>
                </a:lnTo>
                <a:lnTo>
                  <a:pt x="616979" y="119825"/>
                </a:lnTo>
                <a:lnTo>
                  <a:pt x="623731" y="117602"/>
                </a:lnTo>
                <a:lnTo>
                  <a:pt x="629943" y="113896"/>
                </a:lnTo>
                <a:lnTo>
                  <a:pt x="635527" y="108788"/>
                </a:lnTo>
                <a:lnTo>
                  <a:pt x="600750" y="108788"/>
                </a:lnTo>
                <a:lnTo>
                  <a:pt x="599558" y="108072"/>
                </a:lnTo>
                <a:close/>
              </a:path>
              <a:path w="986154" h="120650">
                <a:moveTo>
                  <a:pt x="587119" y="1989"/>
                </a:moveTo>
                <a:lnTo>
                  <a:pt x="572715" y="1989"/>
                </a:lnTo>
                <a:lnTo>
                  <a:pt x="572715" y="118656"/>
                </a:lnTo>
                <a:lnTo>
                  <a:pt x="586079" y="118656"/>
                </a:lnTo>
                <a:lnTo>
                  <a:pt x="586079" y="108072"/>
                </a:lnTo>
                <a:lnTo>
                  <a:pt x="599558" y="108072"/>
                </a:lnTo>
                <a:lnTo>
                  <a:pt x="594615" y="105101"/>
                </a:lnTo>
                <a:lnTo>
                  <a:pt x="587306" y="93216"/>
                </a:lnTo>
                <a:lnTo>
                  <a:pt x="585919" y="85895"/>
                </a:lnTo>
                <a:lnTo>
                  <a:pt x="585973" y="65283"/>
                </a:lnTo>
                <a:lnTo>
                  <a:pt x="588213" y="57604"/>
                </a:lnTo>
                <a:lnTo>
                  <a:pt x="597390" y="46727"/>
                </a:lnTo>
                <a:lnTo>
                  <a:pt x="602830" y="44008"/>
                </a:lnTo>
                <a:lnTo>
                  <a:pt x="636617" y="44008"/>
                </a:lnTo>
                <a:lnTo>
                  <a:pt x="636301" y="43610"/>
                </a:lnTo>
                <a:lnTo>
                  <a:pt x="587119" y="43610"/>
                </a:lnTo>
                <a:lnTo>
                  <a:pt x="587119" y="1989"/>
                </a:lnTo>
                <a:close/>
              </a:path>
              <a:path w="986154" h="120650">
                <a:moveTo>
                  <a:pt x="636617" y="44008"/>
                </a:moveTo>
                <a:lnTo>
                  <a:pt x="615368" y="44008"/>
                </a:lnTo>
                <a:lnTo>
                  <a:pt x="620690" y="46635"/>
                </a:lnTo>
                <a:lnTo>
                  <a:pt x="629493" y="57139"/>
                </a:lnTo>
                <a:lnTo>
                  <a:pt x="631694" y="65283"/>
                </a:lnTo>
                <a:lnTo>
                  <a:pt x="631694" y="87089"/>
                </a:lnTo>
                <a:lnTo>
                  <a:pt x="629399" y="95193"/>
                </a:lnTo>
                <a:lnTo>
                  <a:pt x="620223" y="106069"/>
                </a:lnTo>
                <a:lnTo>
                  <a:pt x="614782" y="108788"/>
                </a:lnTo>
                <a:lnTo>
                  <a:pt x="635527" y="108788"/>
                </a:lnTo>
                <a:lnTo>
                  <a:pt x="646418" y="69023"/>
                </a:lnTo>
                <a:lnTo>
                  <a:pt x="645565" y="63294"/>
                </a:lnTo>
                <a:lnTo>
                  <a:pt x="642151" y="52576"/>
                </a:lnTo>
                <a:lnTo>
                  <a:pt x="639790" y="48001"/>
                </a:lnTo>
                <a:lnTo>
                  <a:pt x="636617" y="44008"/>
                </a:lnTo>
                <a:close/>
              </a:path>
              <a:path w="986154" h="120650">
                <a:moveTo>
                  <a:pt x="615635" y="32230"/>
                </a:moveTo>
                <a:lnTo>
                  <a:pt x="610407" y="32230"/>
                </a:lnTo>
                <a:lnTo>
                  <a:pt x="603640" y="32941"/>
                </a:lnTo>
                <a:lnTo>
                  <a:pt x="597503" y="35075"/>
                </a:lnTo>
                <a:lnTo>
                  <a:pt x="591996" y="38631"/>
                </a:lnTo>
                <a:lnTo>
                  <a:pt x="587119" y="43610"/>
                </a:lnTo>
                <a:lnTo>
                  <a:pt x="636301" y="43610"/>
                </a:lnTo>
                <a:lnTo>
                  <a:pt x="633760" y="40414"/>
                </a:lnTo>
                <a:lnTo>
                  <a:pt x="629919" y="37469"/>
                </a:lnTo>
                <a:lnTo>
                  <a:pt x="620584" y="33278"/>
                </a:lnTo>
                <a:lnTo>
                  <a:pt x="615635" y="32230"/>
                </a:lnTo>
                <a:close/>
              </a:path>
              <a:path w="986154" h="120650">
                <a:moveTo>
                  <a:pt x="677711" y="34140"/>
                </a:moveTo>
                <a:lnTo>
                  <a:pt x="663307" y="34140"/>
                </a:lnTo>
                <a:lnTo>
                  <a:pt x="663368" y="93535"/>
                </a:lnTo>
                <a:lnTo>
                  <a:pt x="687341" y="120566"/>
                </a:lnTo>
                <a:lnTo>
                  <a:pt x="692355" y="120566"/>
                </a:lnTo>
                <a:lnTo>
                  <a:pt x="700433" y="119671"/>
                </a:lnTo>
                <a:lnTo>
                  <a:pt x="707620" y="116985"/>
                </a:lnTo>
                <a:lnTo>
                  <a:pt x="713917" y="112508"/>
                </a:lnTo>
                <a:lnTo>
                  <a:pt x="717607" y="108231"/>
                </a:lnTo>
                <a:lnTo>
                  <a:pt x="690916" y="108231"/>
                </a:lnTo>
                <a:lnTo>
                  <a:pt x="687288" y="107157"/>
                </a:lnTo>
                <a:lnTo>
                  <a:pt x="677711" y="88494"/>
                </a:lnTo>
                <a:lnTo>
                  <a:pt x="677711" y="34140"/>
                </a:lnTo>
                <a:close/>
              </a:path>
              <a:path w="986154" h="120650">
                <a:moveTo>
                  <a:pt x="732208" y="106241"/>
                </a:moveTo>
                <a:lnTo>
                  <a:pt x="719324" y="106241"/>
                </a:lnTo>
                <a:lnTo>
                  <a:pt x="719324" y="118656"/>
                </a:lnTo>
                <a:lnTo>
                  <a:pt x="732208" y="118656"/>
                </a:lnTo>
                <a:lnTo>
                  <a:pt x="732208" y="106241"/>
                </a:lnTo>
                <a:close/>
              </a:path>
              <a:path w="986154" h="120650">
                <a:moveTo>
                  <a:pt x="732208" y="34140"/>
                </a:moveTo>
                <a:lnTo>
                  <a:pt x="717803" y="34140"/>
                </a:lnTo>
                <a:lnTo>
                  <a:pt x="717803" y="86638"/>
                </a:lnTo>
                <a:lnTo>
                  <a:pt x="717016" y="92142"/>
                </a:lnTo>
                <a:lnTo>
                  <a:pt x="713869" y="99729"/>
                </a:lnTo>
                <a:lnTo>
                  <a:pt x="711188" y="102726"/>
                </a:lnTo>
                <a:lnTo>
                  <a:pt x="703613" y="107130"/>
                </a:lnTo>
                <a:lnTo>
                  <a:pt x="699557" y="108231"/>
                </a:lnTo>
                <a:lnTo>
                  <a:pt x="717607" y="108231"/>
                </a:lnTo>
                <a:lnTo>
                  <a:pt x="719324" y="106241"/>
                </a:lnTo>
                <a:lnTo>
                  <a:pt x="732208" y="106241"/>
                </a:lnTo>
                <a:lnTo>
                  <a:pt x="732208" y="34140"/>
                </a:lnTo>
                <a:close/>
              </a:path>
              <a:path w="986154" h="120650">
                <a:moveTo>
                  <a:pt x="772224" y="45282"/>
                </a:moveTo>
                <a:lnTo>
                  <a:pt x="757899" y="45282"/>
                </a:lnTo>
                <a:lnTo>
                  <a:pt x="757899" y="118656"/>
                </a:lnTo>
                <a:lnTo>
                  <a:pt x="772224" y="118656"/>
                </a:lnTo>
                <a:lnTo>
                  <a:pt x="772224" y="45282"/>
                </a:lnTo>
                <a:close/>
              </a:path>
              <a:path w="986154" h="120650">
                <a:moveTo>
                  <a:pt x="819614" y="45282"/>
                </a:moveTo>
                <a:lnTo>
                  <a:pt x="805290" y="45282"/>
                </a:lnTo>
                <a:lnTo>
                  <a:pt x="805290" y="118656"/>
                </a:lnTo>
                <a:lnTo>
                  <a:pt x="819614" y="118656"/>
                </a:lnTo>
                <a:lnTo>
                  <a:pt x="819614" y="45282"/>
                </a:lnTo>
                <a:close/>
              </a:path>
              <a:path w="986154" h="120650">
                <a:moveTo>
                  <a:pt x="788790" y="34140"/>
                </a:moveTo>
                <a:lnTo>
                  <a:pt x="745176" y="34140"/>
                </a:lnTo>
                <a:lnTo>
                  <a:pt x="745176" y="45282"/>
                </a:lnTo>
                <a:lnTo>
                  <a:pt x="788790" y="45282"/>
                </a:lnTo>
                <a:lnTo>
                  <a:pt x="788790" y="34140"/>
                </a:lnTo>
                <a:close/>
              </a:path>
              <a:path w="986154" h="120650">
                <a:moveTo>
                  <a:pt x="836179" y="34140"/>
                </a:moveTo>
                <a:lnTo>
                  <a:pt x="792566" y="34140"/>
                </a:lnTo>
                <a:lnTo>
                  <a:pt x="792566" y="45282"/>
                </a:lnTo>
                <a:lnTo>
                  <a:pt x="836179" y="45282"/>
                </a:lnTo>
                <a:lnTo>
                  <a:pt x="836179" y="34140"/>
                </a:lnTo>
                <a:close/>
              </a:path>
              <a:path w="986154" h="120650">
                <a:moveTo>
                  <a:pt x="785481" y="0"/>
                </a:moveTo>
                <a:lnTo>
                  <a:pt x="775131" y="0"/>
                </a:lnTo>
                <a:lnTo>
                  <a:pt x="770237" y="1153"/>
                </a:lnTo>
                <a:lnTo>
                  <a:pt x="763247" y="5769"/>
                </a:lnTo>
                <a:lnTo>
                  <a:pt x="760807" y="8780"/>
                </a:lnTo>
                <a:lnTo>
                  <a:pt x="758405" y="15253"/>
                </a:lnTo>
                <a:lnTo>
                  <a:pt x="757899" y="19471"/>
                </a:lnTo>
                <a:lnTo>
                  <a:pt x="757899" y="34140"/>
                </a:lnTo>
                <a:lnTo>
                  <a:pt x="772224" y="34140"/>
                </a:lnTo>
                <a:lnTo>
                  <a:pt x="772224" y="21248"/>
                </a:lnTo>
                <a:lnTo>
                  <a:pt x="773131" y="17773"/>
                </a:lnTo>
                <a:lnTo>
                  <a:pt x="776758" y="14059"/>
                </a:lnTo>
                <a:lnTo>
                  <a:pt x="779853" y="13131"/>
                </a:lnTo>
                <a:lnTo>
                  <a:pt x="792848" y="13131"/>
                </a:lnTo>
                <a:lnTo>
                  <a:pt x="794872" y="1432"/>
                </a:lnTo>
                <a:lnTo>
                  <a:pt x="789964" y="477"/>
                </a:lnTo>
                <a:lnTo>
                  <a:pt x="785481" y="0"/>
                </a:lnTo>
                <a:close/>
              </a:path>
              <a:path w="986154" h="120650">
                <a:moveTo>
                  <a:pt x="832872" y="0"/>
                </a:moveTo>
                <a:lnTo>
                  <a:pt x="822523" y="0"/>
                </a:lnTo>
                <a:lnTo>
                  <a:pt x="817627" y="1153"/>
                </a:lnTo>
                <a:lnTo>
                  <a:pt x="810638" y="5769"/>
                </a:lnTo>
                <a:lnTo>
                  <a:pt x="808197" y="8780"/>
                </a:lnTo>
                <a:lnTo>
                  <a:pt x="805797" y="15253"/>
                </a:lnTo>
                <a:lnTo>
                  <a:pt x="805290" y="19471"/>
                </a:lnTo>
                <a:lnTo>
                  <a:pt x="805290" y="34140"/>
                </a:lnTo>
                <a:lnTo>
                  <a:pt x="819614" y="34140"/>
                </a:lnTo>
                <a:lnTo>
                  <a:pt x="819614" y="21248"/>
                </a:lnTo>
                <a:lnTo>
                  <a:pt x="820521" y="17773"/>
                </a:lnTo>
                <a:lnTo>
                  <a:pt x="824150" y="14059"/>
                </a:lnTo>
                <a:lnTo>
                  <a:pt x="827243" y="13131"/>
                </a:lnTo>
                <a:lnTo>
                  <a:pt x="840238" y="13131"/>
                </a:lnTo>
                <a:lnTo>
                  <a:pt x="842261" y="1432"/>
                </a:lnTo>
                <a:lnTo>
                  <a:pt x="837354" y="477"/>
                </a:lnTo>
                <a:lnTo>
                  <a:pt x="832872" y="0"/>
                </a:lnTo>
                <a:close/>
              </a:path>
              <a:path w="986154" h="120650">
                <a:moveTo>
                  <a:pt x="792848" y="13131"/>
                </a:moveTo>
                <a:lnTo>
                  <a:pt x="786895" y="13131"/>
                </a:lnTo>
                <a:lnTo>
                  <a:pt x="789724" y="13396"/>
                </a:lnTo>
                <a:lnTo>
                  <a:pt x="792711" y="13926"/>
                </a:lnTo>
                <a:lnTo>
                  <a:pt x="792848" y="13131"/>
                </a:lnTo>
                <a:close/>
              </a:path>
              <a:path w="986154" h="120650">
                <a:moveTo>
                  <a:pt x="840238" y="13131"/>
                </a:moveTo>
                <a:lnTo>
                  <a:pt x="834285" y="13131"/>
                </a:lnTo>
                <a:lnTo>
                  <a:pt x="837114" y="13396"/>
                </a:lnTo>
                <a:lnTo>
                  <a:pt x="840101" y="13926"/>
                </a:lnTo>
                <a:lnTo>
                  <a:pt x="840238" y="13131"/>
                </a:lnTo>
                <a:close/>
              </a:path>
              <a:path w="986154" h="120650">
                <a:moveTo>
                  <a:pt x="884130" y="32230"/>
                </a:moveTo>
                <a:lnTo>
                  <a:pt x="850650" y="50494"/>
                </a:lnTo>
                <a:lnTo>
                  <a:pt x="844498" y="76239"/>
                </a:lnTo>
                <a:lnTo>
                  <a:pt x="844525" y="78361"/>
                </a:lnTo>
                <a:lnTo>
                  <a:pt x="861305" y="114142"/>
                </a:lnTo>
                <a:lnTo>
                  <a:pt x="884930" y="120566"/>
                </a:lnTo>
                <a:lnTo>
                  <a:pt x="894800" y="120566"/>
                </a:lnTo>
                <a:lnTo>
                  <a:pt x="902910" y="118179"/>
                </a:lnTo>
                <a:lnTo>
                  <a:pt x="915394" y="108788"/>
                </a:lnTo>
                <a:lnTo>
                  <a:pt x="877915" y="108788"/>
                </a:lnTo>
                <a:lnTo>
                  <a:pt x="871993" y="106321"/>
                </a:lnTo>
                <a:lnTo>
                  <a:pt x="862497" y="96453"/>
                </a:lnTo>
                <a:lnTo>
                  <a:pt x="859856" y="89343"/>
                </a:lnTo>
                <a:lnTo>
                  <a:pt x="859322" y="80059"/>
                </a:lnTo>
                <a:lnTo>
                  <a:pt x="922703" y="80059"/>
                </a:lnTo>
                <a:lnTo>
                  <a:pt x="922783" y="76239"/>
                </a:lnTo>
                <a:lnTo>
                  <a:pt x="922239" y="68281"/>
                </a:lnTo>
                <a:lnTo>
                  <a:pt x="860122" y="68281"/>
                </a:lnTo>
                <a:lnTo>
                  <a:pt x="860602" y="60906"/>
                </a:lnTo>
                <a:lnTo>
                  <a:pt x="863097" y="55017"/>
                </a:lnTo>
                <a:lnTo>
                  <a:pt x="872112" y="46210"/>
                </a:lnTo>
                <a:lnTo>
                  <a:pt x="877675" y="44008"/>
                </a:lnTo>
                <a:lnTo>
                  <a:pt x="912156" y="44008"/>
                </a:lnTo>
                <a:lnTo>
                  <a:pt x="911979" y="43770"/>
                </a:lnTo>
                <a:lnTo>
                  <a:pt x="906187" y="38721"/>
                </a:lnTo>
                <a:lnTo>
                  <a:pt x="899615" y="35115"/>
                </a:lnTo>
                <a:lnTo>
                  <a:pt x="892263" y="32951"/>
                </a:lnTo>
                <a:lnTo>
                  <a:pt x="884130" y="32230"/>
                </a:lnTo>
                <a:close/>
              </a:path>
              <a:path w="986154" h="120650">
                <a:moveTo>
                  <a:pt x="907417" y="91439"/>
                </a:moveTo>
                <a:lnTo>
                  <a:pt x="905231" y="97487"/>
                </a:lnTo>
                <a:lnTo>
                  <a:pt x="902270" y="101891"/>
                </a:lnTo>
                <a:lnTo>
                  <a:pt x="894800" y="107408"/>
                </a:lnTo>
                <a:lnTo>
                  <a:pt x="890292" y="108788"/>
                </a:lnTo>
                <a:lnTo>
                  <a:pt x="915394" y="108788"/>
                </a:lnTo>
                <a:lnTo>
                  <a:pt x="915606" y="108629"/>
                </a:lnTo>
                <a:lnTo>
                  <a:pt x="919962" y="101891"/>
                </a:lnTo>
                <a:lnTo>
                  <a:pt x="922303" y="93269"/>
                </a:lnTo>
                <a:lnTo>
                  <a:pt x="907417" y="91439"/>
                </a:lnTo>
                <a:close/>
              </a:path>
              <a:path w="986154" h="120650">
                <a:moveTo>
                  <a:pt x="912156" y="44008"/>
                </a:moveTo>
                <a:lnTo>
                  <a:pt x="891599" y="44008"/>
                </a:lnTo>
                <a:lnTo>
                  <a:pt x="897548" y="46767"/>
                </a:lnTo>
                <a:lnTo>
                  <a:pt x="902136" y="52285"/>
                </a:lnTo>
                <a:lnTo>
                  <a:pt x="905123" y="55839"/>
                </a:lnTo>
                <a:lnTo>
                  <a:pt x="906938" y="61171"/>
                </a:lnTo>
                <a:lnTo>
                  <a:pt x="907577" y="68281"/>
                </a:lnTo>
                <a:lnTo>
                  <a:pt x="922239" y="68281"/>
                </a:lnTo>
                <a:lnTo>
                  <a:pt x="922107" y="66361"/>
                </a:lnTo>
                <a:lnTo>
                  <a:pt x="920082" y="57657"/>
                </a:lnTo>
                <a:lnTo>
                  <a:pt x="916705" y="50126"/>
                </a:lnTo>
                <a:lnTo>
                  <a:pt x="912156" y="44008"/>
                </a:lnTo>
                <a:close/>
              </a:path>
              <a:path w="986154" h="120650">
                <a:moveTo>
                  <a:pt x="952875" y="34140"/>
                </a:moveTo>
                <a:lnTo>
                  <a:pt x="939911" y="34140"/>
                </a:lnTo>
                <a:lnTo>
                  <a:pt x="939911" y="118656"/>
                </a:lnTo>
                <a:lnTo>
                  <a:pt x="954316" y="118656"/>
                </a:lnTo>
                <a:lnTo>
                  <a:pt x="954316" y="68360"/>
                </a:lnTo>
                <a:lnTo>
                  <a:pt x="955116" y="62790"/>
                </a:lnTo>
                <a:lnTo>
                  <a:pt x="957784" y="54354"/>
                </a:lnTo>
                <a:lnTo>
                  <a:pt x="959571" y="51741"/>
                </a:lnTo>
                <a:lnTo>
                  <a:pt x="964585" y="47974"/>
                </a:lnTo>
                <a:lnTo>
                  <a:pt x="967413" y="47032"/>
                </a:lnTo>
                <a:lnTo>
                  <a:pt x="982283" y="47032"/>
                </a:lnTo>
                <a:lnTo>
                  <a:pt x="952875" y="46953"/>
                </a:lnTo>
                <a:lnTo>
                  <a:pt x="952875" y="34140"/>
                </a:lnTo>
                <a:close/>
              </a:path>
              <a:path w="986154" h="120650">
                <a:moveTo>
                  <a:pt x="982283" y="47032"/>
                </a:moveTo>
                <a:lnTo>
                  <a:pt x="974082" y="47032"/>
                </a:lnTo>
                <a:lnTo>
                  <a:pt x="977604" y="48067"/>
                </a:lnTo>
                <a:lnTo>
                  <a:pt x="981124" y="50136"/>
                </a:lnTo>
                <a:lnTo>
                  <a:pt x="982283" y="47032"/>
                </a:lnTo>
                <a:close/>
              </a:path>
              <a:path w="986154" h="120650">
                <a:moveTo>
                  <a:pt x="976135" y="32230"/>
                </a:moveTo>
                <a:lnTo>
                  <a:pt x="967920" y="32230"/>
                </a:lnTo>
                <a:lnTo>
                  <a:pt x="964839" y="33185"/>
                </a:lnTo>
                <a:lnTo>
                  <a:pt x="959238" y="37005"/>
                </a:lnTo>
                <a:lnTo>
                  <a:pt x="956182" y="40958"/>
                </a:lnTo>
                <a:lnTo>
                  <a:pt x="952875" y="46953"/>
                </a:lnTo>
                <a:lnTo>
                  <a:pt x="982312" y="46953"/>
                </a:lnTo>
                <a:lnTo>
                  <a:pt x="986086" y="36846"/>
                </a:lnTo>
                <a:lnTo>
                  <a:pt x="981071" y="33769"/>
                </a:lnTo>
                <a:lnTo>
                  <a:pt x="976135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8049" y="8264212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4" h="118745">
                <a:moveTo>
                  <a:pt x="14244" y="89211"/>
                </a:moveTo>
                <a:lnTo>
                  <a:pt x="0" y="91438"/>
                </a:lnTo>
                <a:lnTo>
                  <a:pt x="1601" y="100406"/>
                </a:lnTo>
                <a:lnTo>
                  <a:pt x="5294" y="107170"/>
                </a:lnTo>
                <a:lnTo>
                  <a:pt x="36330" y="118576"/>
                </a:lnTo>
                <a:lnTo>
                  <a:pt x="42999" y="118576"/>
                </a:lnTo>
                <a:lnTo>
                  <a:pt x="48976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5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4" h="118745">
                <a:moveTo>
                  <a:pt x="40359" y="30239"/>
                </a:moveTo>
                <a:lnTo>
                  <a:pt x="29262" y="30239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5" y="34485"/>
                </a:lnTo>
                <a:lnTo>
                  <a:pt x="12084" y="36130"/>
                </a:lnTo>
                <a:lnTo>
                  <a:pt x="9095" y="38252"/>
                </a:lnTo>
                <a:lnTo>
                  <a:pt x="6736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4" y="82817"/>
                </a:lnTo>
                <a:lnTo>
                  <a:pt x="49561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7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4" y="96956"/>
                </a:lnTo>
                <a:lnTo>
                  <a:pt x="70581" y="86956"/>
                </a:lnTo>
                <a:lnTo>
                  <a:pt x="69434" y="82871"/>
                </a:lnTo>
                <a:lnTo>
                  <a:pt x="29288" y="63506"/>
                </a:lnTo>
                <a:lnTo>
                  <a:pt x="25048" y="62285"/>
                </a:lnTo>
                <a:lnTo>
                  <a:pt x="23608" y="61755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6" y="57934"/>
                </a:lnTo>
                <a:lnTo>
                  <a:pt x="16911" y="56448"/>
                </a:lnTo>
                <a:lnTo>
                  <a:pt x="16324" y="54777"/>
                </a:lnTo>
                <a:lnTo>
                  <a:pt x="16324" y="50003"/>
                </a:lnTo>
                <a:lnTo>
                  <a:pt x="17739" y="47457"/>
                </a:lnTo>
                <a:lnTo>
                  <a:pt x="23393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8" y="37602"/>
                </a:lnTo>
                <a:lnTo>
                  <a:pt x="56297" y="35015"/>
                </a:lnTo>
                <a:lnTo>
                  <a:pt x="46215" y="31195"/>
                </a:lnTo>
                <a:lnTo>
                  <a:pt x="40359" y="30239"/>
                </a:lnTo>
                <a:close/>
              </a:path>
              <a:path w="471804" h="118745">
                <a:moveTo>
                  <a:pt x="63268" y="42019"/>
                </a:moveTo>
                <a:lnTo>
                  <a:pt x="40332" y="42019"/>
                </a:lnTo>
                <a:lnTo>
                  <a:pt x="44668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4" h="118745">
                <a:moveTo>
                  <a:pt x="123186" y="30239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1" y="84486"/>
                </a:lnTo>
                <a:lnTo>
                  <a:pt x="107051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4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7" y="104093"/>
                </a:lnTo>
                <a:lnTo>
                  <a:pt x="100503" y="93309"/>
                </a:lnTo>
                <a:lnTo>
                  <a:pt x="98137" y="85232"/>
                </a:lnTo>
                <a:lnTo>
                  <a:pt x="98183" y="63431"/>
                </a:lnTo>
                <a:lnTo>
                  <a:pt x="100511" y="55493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6" y="42097"/>
                </a:lnTo>
                <a:lnTo>
                  <a:pt x="151836" y="41661"/>
                </a:lnTo>
                <a:lnTo>
                  <a:pt x="145873" y="36664"/>
                </a:lnTo>
                <a:lnTo>
                  <a:pt x="139111" y="33095"/>
                </a:lnTo>
                <a:lnTo>
                  <a:pt x="131548" y="30953"/>
                </a:lnTo>
                <a:lnTo>
                  <a:pt x="123186" y="30239"/>
                </a:lnTo>
                <a:close/>
              </a:path>
              <a:path w="471804" h="118745">
                <a:moveTo>
                  <a:pt x="152176" y="42097"/>
                </a:moveTo>
                <a:lnTo>
                  <a:pt x="130282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7" y="74409"/>
                </a:lnTo>
                <a:lnTo>
                  <a:pt x="147709" y="81715"/>
                </a:lnTo>
                <a:lnTo>
                  <a:pt x="130335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8" y="55259"/>
                </a:lnTo>
                <a:lnTo>
                  <a:pt x="156702" y="47915"/>
                </a:lnTo>
                <a:lnTo>
                  <a:pt x="152176" y="42097"/>
                </a:lnTo>
                <a:close/>
              </a:path>
              <a:path w="471804" h="118745">
                <a:moveTo>
                  <a:pt x="223086" y="30239"/>
                </a:moveTo>
                <a:lnTo>
                  <a:pt x="206548" y="30239"/>
                </a:lnTo>
                <a:lnTo>
                  <a:pt x="199787" y="31951"/>
                </a:lnTo>
                <a:lnTo>
                  <a:pt x="187355" y="38795"/>
                </a:lnTo>
                <a:lnTo>
                  <a:pt x="182727" y="43928"/>
                </a:lnTo>
                <a:lnTo>
                  <a:pt x="176645" y="57617"/>
                </a:lnTo>
                <a:lnTo>
                  <a:pt x="175125" y="65601"/>
                </a:lnTo>
                <a:lnTo>
                  <a:pt x="175125" y="74726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1" y="118576"/>
                </a:lnTo>
                <a:lnTo>
                  <a:pt x="230889" y="115831"/>
                </a:lnTo>
                <a:lnTo>
                  <a:pt x="237265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7" y="104225"/>
                </a:lnTo>
                <a:lnTo>
                  <a:pt x="189929" y="74329"/>
                </a:lnTo>
                <a:lnTo>
                  <a:pt x="190354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7" y="32562"/>
                </a:lnTo>
                <a:lnTo>
                  <a:pt x="223086" y="30239"/>
                </a:lnTo>
                <a:close/>
              </a:path>
              <a:path w="471804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3"/>
                </a:lnTo>
                <a:lnTo>
                  <a:pt x="219273" y="106798"/>
                </a:lnTo>
                <a:lnTo>
                  <a:pt x="240662" y="106798"/>
                </a:lnTo>
                <a:lnTo>
                  <a:pt x="241594" y="105826"/>
                </a:lnTo>
                <a:lnTo>
                  <a:pt x="245018" y="100521"/>
                </a:lnTo>
                <a:lnTo>
                  <a:pt x="247536" y="94426"/>
                </a:lnTo>
                <a:lnTo>
                  <a:pt x="249148" y="87539"/>
                </a:lnTo>
                <a:lnTo>
                  <a:pt x="234984" y="85709"/>
                </a:lnTo>
                <a:close/>
              </a:path>
              <a:path w="471804" h="118745">
                <a:moveTo>
                  <a:pt x="242471" y="42019"/>
                </a:moveTo>
                <a:lnTo>
                  <a:pt x="219219" y="42019"/>
                </a:lnTo>
                <a:lnTo>
                  <a:pt x="223314" y="43450"/>
                </a:lnTo>
                <a:lnTo>
                  <a:pt x="230089" y="49182"/>
                </a:lnTo>
                <a:lnTo>
                  <a:pt x="232449" y="53451"/>
                </a:lnTo>
                <a:lnTo>
                  <a:pt x="233784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4" h="118745">
                <a:moveTo>
                  <a:pt x="276945" y="0"/>
                </a:moveTo>
                <a:lnTo>
                  <a:pt x="262539" y="0"/>
                </a:lnTo>
                <a:lnTo>
                  <a:pt x="262539" y="116666"/>
                </a:lnTo>
                <a:lnTo>
                  <a:pt x="276945" y="116666"/>
                </a:lnTo>
                <a:lnTo>
                  <a:pt x="276945" y="83162"/>
                </a:lnTo>
                <a:lnTo>
                  <a:pt x="287107" y="73454"/>
                </a:lnTo>
                <a:lnTo>
                  <a:pt x="303884" y="73454"/>
                </a:lnTo>
                <a:lnTo>
                  <a:pt x="299224" y="66530"/>
                </a:lnTo>
                <a:lnTo>
                  <a:pt x="276945" y="66530"/>
                </a:lnTo>
                <a:lnTo>
                  <a:pt x="276945" y="0"/>
                </a:lnTo>
                <a:close/>
              </a:path>
              <a:path w="471804" h="118745">
                <a:moveTo>
                  <a:pt x="303884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4" y="73454"/>
                </a:lnTo>
                <a:close/>
              </a:path>
              <a:path w="471804" h="118745">
                <a:moveTo>
                  <a:pt x="329681" y="32151"/>
                </a:moveTo>
                <a:lnTo>
                  <a:pt x="311035" y="32151"/>
                </a:lnTo>
                <a:lnTo>
                  <a:pt x="276945" y="66530"/>
                </a:lnTo>
                <a:lnTo>
                  <a:pt x="299224" y="66530"/>
                </a:lnTo>
                <a:lnTo>
                  <a:pt x="297190" y="63506"/>
                </a:lnTo>
                <a:lnTo>
                  <a:pt x="329681" y="32151"/>
                </a:lnTo>
                <a:close/>
              </a:path>
              <a:path w="471804" h="118745">
                <a:moveTo>
                  <a:pt x="382259" y="30239"/>
                </a:moveTo>
                <a:lnTo>
                  <a:pt x="348778" y="48505"/>
                </a:lnTo>
                <a:lnTo>
                  <a:pt x="342627" y="74249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4" y="106798"/>
                </a:lnTo>
                <a:lnTo>
                  <a:pt x="376044" y="106798"/>
                </a:lnTo>
                <a:lnTo>
                  <a:pt x="370122" y="104331"/>
                </a:lnTo>
                <a:lnTo>
                  <a:pt x="360625" y="94462"/>
                </a:lnTo>
                <a:lnTo>
                  <a:pt x="357985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2" y="74249"/>
                </a:lnTo>
                <a:lnTo>
                  <a:pt x="420368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6" y="53027"/>
                </a:lnTo>
                <a:lnTo>
                  <a:pt x="370241" y="44220"/>
                </a:lnTo>
                <a:lnTo>
                  <a:pt x="375804" y="42019"/>
                </a:lnTo>
                <a:lnTo>
                  <a:pt x="410285" y="42019"/>
                </a:lnTo>
                <a:lnTo>
                  <a:pt x="410108" y="41780"/>
                </a:lnTo>
                <a:lnTo>
                  <a:pt x="404315" y="36731"/>
                </a:lnTo>
                <a:lnTo>
                  <a:pt x="397743" y="33125"/>
                </a:lnTo>
                <a:lnTo>
                  <a:pt x="390391" y="30961"/>
                </a:lnTo>
                <a:lnTo>
                  <a:pt x="382259" y="30239"/>
                </a:lnTo>
                <a:close/>
              </a:path>
              <a:path w="471804" h="118745">
                <a:moveTo>
                  <a:pt x="405546" y="89449"/>
                </a:moveTo>
                <a:lnTo>
                  <a:pt x="403359" y="95497"/>
                </a:lnTo>
                <a:lnTo>
                  <a:pt x="400397" y="99902"/>
                </a:lnTo>
                <a:lnTo>
                  <a:pt x="392929" y="105418"/>
                </a:lnTo>
                <a:lnTo>
                  <a:pt x="388420" y="106798"/>
                </a:lnTo>
                <a:lnTo>
                  <a:pt x="413524" y="106798"/>
                </a:lnTo>
                <a:lnTo>
                  <a:pt x="413735" y="106639"/>
                </a:lnTo>
                <a:lnTo>
                  <a:pt x="418091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4" h="118745">
                <a:moveTo>
                  <a:pt x="410285" y="42019"/>
                </a:moveTo>
                <a:lnTo>
                  <a:pt x="389727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1" y="53850"/>
                </a:lnTo>
                <a:lnTo>
                  <a:pt x="405066" y="59181"/>
                </a:lnTo>
                <a:lnTo>
                  <a:pt x="405706" y="66291"/>
                </a:lnTo>
                <a:lnTo>
                  <a:pt x="420368" y="66291"/>
                </a:lnTo>
                <a:lnTo>
                  <a:pt x="420236" y="64371"/>
                </a:lnTo>
                <a:lnTo>
                  <a:pt x="418211" y="55667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4" h="118745">
                <a:moveTo>
                  <a:pt x="455165" y="43291"/>
                </a:moveTo>
                <a:lnTo>
                  <a:pt x="440841" y="43291"/>
                </a:lnTo>
                <a:lnTo>
                  <a:pt x="440841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4" y="117355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2" y="104410"/>
                </a:lnTo>
                <a:lnTo>
                  <a:pt x="459553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4" h="118745">
                <a:moveTo>
                  <a:pt x="469649" y="103854"/>
                </a:moveTo>
                <a:lnTo>
                  <a:pt x="467034" y="104225"/>
                </a:lnTo>
                <a:lnTo>
                  <a:pt x="464927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4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4" h="118745">
                <a:moveTo>
                  <a:pt x="455165" y="2626"/>
                </a:moveTo>
                <a:lnTo>
                  <a:pt x="440841" y="11221"/>
                </a:lnTo>
                <a:lnTo>
                  <a:pt x="440841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3644" y="8460578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0"/>
                </a:moveTo>
                <a:lnTo>
                  <a:pt x="28942" y="30240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7" y="116719"/>
                </a:lnTo>
                <a:lnTo>
                  <a:pt x="29795" y="118576"/>
                </a:lnTo>
                <a:lnTo>
                  <a:pt x="36570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90" y="106798"/>
                </a:lnTo>
                <a:lnTo>
                  <a:pt x="26263" y="104105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90" y="42098"/>
                </a:lnTo>
                <a:lnTo>
                  <a:pt x="73703" y="42098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3" y="31314"/>
                </a:lnTo>
                <a:lnTo>
                  <a:pt x="41052" y="30240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8"/>
                </a:moveTo>
                <a:lnTo>
                  <a:pt x="43854" y="42098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9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8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4" y="30240"/>
                </a:moveTo>
                <a:lnTo>
                  <a:pt x="93952" y="53975"/>
                </a:lnTo>
                <a:lnTo>
                  <a:pt x="90671" y="74408"/>
                </a:lnTo>
                <a:lnTo>
                  <a:pt x="91359" y="84485"/>
                </a:lnTo>
                <a:lnTo>
                  <a:pt x="114388" y="115731"/>
                </a:lnTo>
                <a:lnTo>
                  <a:pt x="130524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8" y="109955"/>
                </a:lnTo>
                <a:lnTo>
                  <a:pt x="160432" y="106798"/>
                </a:lnTo>
                <a:lnTo>
                  <a:pt x="123322" y="106798"/>
                </a:lnTo>
                <a:lnTo>
                  <a:pt x="117335" y="104092"/>
                </a:lnTo>
                <a:lnTo>
                  <a:pt x="107841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49" y="55494"/>
                </a:lnTo>
                <a:lnTo>
                  <a:pt x="117346" y="44777"/>
                </a:lnTo>
                <a:lnTo>
                  <a:pt x="123322" y="42098"/>
                </a:lnTo>
                <a:lnTo>
                  <a:pt x="159513" y="42098"/>
                </a:lnTo>
                <a:lnTo>
                  <a:pt x="159172" y="41660"/>
                </a:lnTo>
                <a:lnTo>
                  <a:pt x="153211" y="36664"/>
                </a:lnTo>
                <a:lnTo>
                  <a:pt x="146448" y="33095"/>
                </a:lnTo>
                <a:lnTo>
                  <a:pt x="138886" y="30954"/>
                </a:lnTo>
                <a:lnTo>
                  <a:pt x="130524" y="30240"/>
                </a:lnTo>
                <a:close/>
              </a:path>
              <a:path w="323850" h="118745">
                <a:moveTo>
                  <a:pt x="159513" y="42098"/>
                </a:moveTo>
                <a:lnTo>
                  <a:pt x="137619" y="42098"/>
                </a:lnTo>
                <a:lnTo>
                  <a:pt x="143554" y="44790"/>
                </a:lnTo>
                <a:lnTo>
                  <a:pt x="153104" y="55560"/>
                </a:lnTo>
                <a:lnTo>
                  <a:pt x="155477" y="63431"/>
                </a:lnTo>
                <a:lnTo>
                  <a:pt x="155465" y="74408"/>
                </a:lnTo>
                <a:lnTo>
                  <a:pt x="155047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4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3" y="42098"/>
                </a:lnTo>
                <a:close/>
              </a:path>
              <a:path w="323850" h="118745">
                <a:moveTo>
                  <a:pt x="221355" y="30240"/>
                </a:moveTo>
                <a:lnTo>
                  <a:pt x="184784" y="53975"/>
                </a:lnTo>
                <a:lnTo>
                  <a:pt x="181503" y="74408"/>
                </a:lnTo>
                <a:lnTo>
                  <a:pt x="182191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2" y="116852"/>
                </a:lnTo>
                <a:lnTo>
                  <a:pt x="248150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2" y="55494"/>
                </a:lnTo>
                <a:lnTo>
                  <a:pt x="208178" y="44777"/>
                </a:lnTo>
                <a:lnTo>
                  <a:pt x="214153" y="42098"/>
                </a:lnTo>
                <a:lnTo>
                  <a:pt x="250345" y="42098"/>
                </a:lnTo>
                <a:lnTo>
                  <a:pt x="250004" y="41660"/>
                </a:lnTo>
                <a:lnTo>
                  <a:pt x="244042" y="36664"/>
                </a:lnTo>
                <a:lnTo>
                  <a:pt x="237280" y="33095"/>
                </a:lnTo>
                <a:lnTo>
                  <a:pt x="229718" y="30954"/>
                </a:lnTo>
                <a:lnTo>
                  <a:pt x="221355" y="30240"/>
                </a:lnTo>
                <a:close/>
              </a:path>
              <a:path w="323850" h="118745">
                <a:moveTo>
                  <a:pt x="250345" y="42098"/>
                </a:moveTo>
                <a:lnTo>
                  <a:pt x="228451" y="42098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8" y="63431"/>
                </a:lnTo>
                <a:lnTo>
                  <a:pt x="246295" y="74408"/>
                </a:lnTo>
                <a:lnTo>
                  <a:pt x="245877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4"/>
                </a:lnTo>
                <a:lnTo>
                  <a:pt x="260433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5" y="42098"/>
                </a:lnTo>
                <a:close/>
              </a:path>
              <a:path w="323850" h="118745">
                <a:moveTo>
                  <a:pt x="290501" y="32150"/>
                </a:moveTo>
                <a:lnTo>
                  <a:pt x="277536" y="32150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0"/>
                </a:lnTo>
                <a:lnTo>
                  <a:pt x="292741" y="60800"/>
                </a:lnTo>
                <a:lnTo>
                  <a:pt x="295408" y="52364"/>
                </a:lnTo>
                <a:lnTo>
                  <a:pt x="297196" y="49751"/>
                </a:lnTo>
                <a:lnTo>
                  <a:pt x="302210" y="45984"/>
                </a:lnTo>
                <a:lnTo>
                  <a:pt x="305038" y="45042"/>
                </a:lnTo>
                <a:lnTo>
                  <a:pt x="319908" y="45042"/>
                </a:lnTo>
                <a:lnTo>
                  <a:pt x="290501" y="44963"/>
                </a:lnTo>
                <a:lnTo>
                  <a:pt x="290501" y="32150"/>
                </a:lnTo>
                <a:close/>
              </a:path>
              <a:path w="323850" h="118745">
                <a:moveTo>
                  <a:pt x="319908" y="45042"/>
                </a:moveTo>
                <a:lnTo>
                  <a:pt x="311707" y="45042"/>
                </a:lnTo>
                <a:lnTo>
                  <a:pt x="315229" y="46077"/>
                </a:lnTo>
                <a:lnTo>
                  <a:pt x="318749" y="48146"/>
                </a:lnTo>
                <a:lnTo>
                  <a:pt x="319908" y="45042"/>
                </a:lnTo>
                <a:close/>
              </a:path>
              <a:path w="323850" h="118745">
                <a:moveTo>
                  <a:pt x="313761" y="30240"/>
                </a:moveTo>
                <a:lnTo>
                  <a:pt x="305545" y="30240"/>
                </a:lnTo>
                <a:lnTo>
                  <a:pt x="302464" y="31195"/>
                </a:lnTo>
                <a:lnTo>
                  <a:pt x="296862" y="35015"/>
                </a:lnTo>
                <a:lnTo>
                  <a:pt x="293808" y="38968"/>
                </a:lnTo>
                <a:lnTo>
                  <a:pt x="290501" y="44963"/>
                </a:lnTo>
                <a:lnTo>
                  <a:pt x="319938" y="44963"/>
                </a:lnTo>
                <a:lnTo>
                  <a:pt x="323711" y="34856"/>
                </a:lnTo>
                <a:lnTo>
                  <a:pt x="318695" y="31779"/>
                </a:lnTo>
                <a:lnTo>
                  <a:pt x="313761" y="3024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73609" y="9009233"/>
            <a:ext cx="187554" cy="18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0155" y="9009233"/>
            <a:ext cx="187554" cy="184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96017" y="9013176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6017" y="9187943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93191" y="9042632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2" y="115855"/>
                </a:lnTo>
                <a:lnTo>
                  <a:pt x="704932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3192" y="9042631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3" y="115855"/>
                </a:lnTo>
                <a:lnTo>
                  <a:pt x="704933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62909" y="9041693"/>
            <a:ext cx="567055" cy="134620"/>
          </a:xfrm>
          <a:custGeom>
            <a:avLst/>
            <a:gdLst/>
            <a:ahLst/>
            <a:cxnLst/>
            <a:rect l="l" t="t" r="r" b="b"/>
            <a:pathLst>
              <a:path w="567054" h="134620">
                <a:moveTo>
                  <a:pt x="12871" y="78239"/>
                </a:moveTo>
                <a:lnTo>
                  <a:pt x="0" y="80252"/>
                </a:lnTo>
                <a:lnTo>
                  <a:pt x="1446" y="88354"/>
                </a:lnTo>
                <a:lnTo>
                  <a:pt x="4784" y="94467"/>
                </a:lnTo>
                <a:lnTo>
                  <a:pt x="15246" y="102713"/>
                </a:lnTo>
                <a:lnTo>
                  <a:pt x="22851" y="104774"/>
                </a:lnTo>
                <a:lnTo>
                  <a:pt x="38855" y="104774"/>
                </a:lnTo>
                <a:lnTo>
                  <a:pt x="44255" y="103731"/>
                </a:lnTo>
                <a:lnTo>
                  <a:pt x="53801" y="99561"/>
                </a:lnTo>
                <a:lnTo>
                  <a:pt x="57452" y="96612"/>
                </a:lnTo>
                <a:lnTo>
                  <a:pt x="59099" y="94131"/>
                </a:lnTo>
                <a:lnTo>
                  <a:pt x="26827" y="94131"/>
                </a:lnTo>
                <a:lnTo>
                  <a:pt x="22212" y="92765"/>
                </a:lnTo>
                <a:lnTo>
                  <a:pt x="15607" y="87300"/>
                </a:lnTo>
                <a:lnTo>
                  <a:pt x="13594" y="83369"/>
                </a:lnTo>
                <a:lnTo>
                  <a:pt x="12871" y="78239"/>
                </a:lnTo>
                <a:close/>
              </a:path>
              <a:path w="567054" h="134620">
                <a:moveTo>
                  <a:pt x="36469" y="24953"/>
                </a:moveTo>
                <a:lnTo>
                  <a:pt x="26442" y="24953"/>
                </a:lnTo>
                <a:lnTo>
                  <a:pt x="22693" y="25468"/>
                </a:lnTo>
                <a:lnTo>
                  <a:pt x="15703" y="27530"/>
                </a:lnTo>
                <a:lnTo>
                  <a:pt x="12943" y="28788"/>
                </a:lnTo>
                <a:lnTo>
                  <a:pt x="10918" y="30274"/>
                </a:lnTo>
                <a:lnTo>
                  <a:pt x="8219" y="32192"/>
                </a:lnTo>
                <a:lnTo>
                  <a:pt x="6085" y="34601"/>
                </a:lnTo>
                <a:lnTo>
                  <a:pt x="2952" y="40402"/>
                </a:lnTo>
                <a:lnTo>
                  <a:pt x="2169" y="43554"/>
                </a:lnTo>
                <a:lnTo>
                  <a:pt x="2169" y="50697"/>
                </a:lnTo>
                <a:lnTo>
                  <a:pt x="40350" y="72462"/>
                </a:lnTo>
                <a:lnTo>
                  <a:pt x="44785" y="73924"/>
                </a:lnTo>
                <a:lnTo>
                  <a:pt x="49123" y="76753"/>
                </a:lnTo>
                <a:lnTo>
                  <a:pt x="50401" y="79054"/>
                </a:lnTo>
                <a:lnTo>
                  <a:pt x="50401" y="85238"/>
                </a:lnTo>
                <a:lnTo>
                  <a:pt x="48954" y="88079"/>
                </a:lnTo>
                <a:lnTo>
                  <a:pt x="43169" y="92921"/>
                </a:lnTo>
                <a:lnTo>
                  <a:pt x="38735" y="94131"/>
                </a:lnTo>
                <a:lnTo>
                  <a:pt x="59099" y="94131"/>
                </a:lnTo>
                <a:lnTo>
                  <a:pt x="62513" y="88990"/>
                </a:lnTo>
                <a:lnTo>
                  <a:pt x="63682" y="85238"/>
                </a:lnTo>
                <a:lnTo>
                  <a:pt x="63779" y="76201"/>
                </a:lnTo>
                <a:lnTo>
                  <a:pt x="62743" y="72510"/>
                </a:lnTo>
                <a:lnTo>
                  <a:pt x="26466" y="55012"/>
                </a:lnTo>
                <a:lnTo>
                  <a:pt x="22633" y="53909"/>
                </a:lnTo>
                <a:lnTo>
                  <a:pt x="21332" y="53430"/>
                </a:lnTo>
                <a:lnTo>
                  <a:pt x="19066" y="52519"/>
                </a:lnTo>
                <a:lnTo>
                  <a:pt x="17402" y="51368"/>
                </a:lnTo>
                <a:lnTo>
                  <a:pt x="16342" y="49978"/>
                </a:lnTo>
                <a:lnTo>
                  <a:pt x="15281" y="48635"/>
                </a:lnTo>
                <a:lnTo>
                  <a:pt x="14751" y="47125"/>
                </a:lnTo>
                <a:lnTo>
                  <a:pt x="14751" y="42811"/>
                </a:lnTo>
                <a:lnTo>
                  <a:pt x="16028" y="40509"/>
                </a:lnTo>
                <a:lnTo>
                  <a:pt x="21139" y="36578"/>
                </a:lnTo>
                <a:lnTo>
                  <a:pt x="25405" y="35595"/>
                </a:lnTo>
                <a:lnTo>
                  <a:pt x="57171" y="35595"/>
                </a:lnTo>
                <a:lnTo>
                  <a:pt x="54234" y="31604"/>
                </a:lnTo>
                <a:lnTo>
                  <a:pt x="50871" y="29267"/>
                </a:lnTo>
                <a:lnTo>
                  <a:pt x="41760" y="25816"/>
                </a:lnTo>
                <a:lnTo>
                  <a:pt x="36469" y="24953"/>
                </a:lnTo>
                <a:close/>
              </a:path>
              <a:path w="567054" h="134620">
                <a:moveTo>
                  <a:pt x="57171" y="35595"/>
                </a:moveTo>
                <a:lnTo>
                  <a:pt x="36445" y="35595"/>
                </a:lnTo>
                <a:lnTo>
                  <a:pt x="40361" y="36698"/>
                </a:lnTo>
                <a:lnTo>
                  <a:pt x="45905" y="41109"/>
                </a:lnTo>
                <a:lnTo>
                  <a:pt x="47581" y="44177"/>
                </a:lnTo>
                <a:lnTo>
                  <a:pt x="48159" y="48108"/>
                </a:lnTo>
                <a:lnTo>
                  <a:pt x="60887" y="46382"/>
                </a:lnTo>
                <a:lnTo>
                  <a:pt x="60067" y="41444"/>
                </a:lnTo>
                <a:lnTo>
                  <a:pt x="58573" y="37501"/>
                </a:lnTo>
                <a:lnTo>
                  <a:pt x="57171" y="35595"/>
                </a:lnTo>
                <a:close/>
              </a:path>
              <a:path w="567054" h="134620">
                <a:moveTo>
                  <a:pt x="111768" y="24953"/>
                </a:moveTo>
                <a:lnTo>
                  <a:pt x="78397" y="48396"/>
                </a:lnTo>
                <a:lnTo>
                  <a:pt x="75957" y="64720"/>
                </a:lnTo>
                <a:lnTo>
                  <a:pt x="75981" y="66637"/>
                </a:lnTo>
                <a:lnTo>
                  <a:pt x="97388" y="102194"/>
                </a:lnTo>
                <a:lnTo>
                  <a:pt x="112492" y="104774"/>
                </a:lnTo>
                <a:lnTo>
                  <a:pt x="121410" y="104774"/>
                </a:lnTo>
                <a:lnTo>
                  <a:pt x="128738" y="102617"/>
                </a:lnTo>
                <a:lnTo>
                  <a:pt x="140020" y="94131"/>
                </a:lnTo>
                <a:lnTo>
                  <a:pt x="106152" y="94131"/>
                </a:lnTo>
                <a:lnTo>
                  <a:pt x="100802" y="91902"/>
                </a:lnTo>
                <a:lnTo>
                  <a:pt x="92221" y="82985"/>
                </a:lnTo>
                <a:lnTo>
                  <a:pt x="89834" y="76561"/>
                </a:lnTo>
                <a:lnTo>
                  <a:pt x="89353" y="68171"/>
                </a:lnTo>
                <a:lnTo>
                  <a:pt x="146624" y="68171"/>
                </a:lnTo>
                <a:lnTo>
                  <a:pt x="146695" y="64720"/>
                </a:lnTo>
                <a:lnTo>
                  <a:pt x="146203" y="57528"/>
                </a:lnTo>
                <a:lnTo>
                  <a:pt x="90076" y="57528"/>
                </a:lnTo>
                <a:lnTo>
                  <a:pt x="90510" y="50865"/>
                </a:lnTo>
                <a:lnTo>
                  <a:pt x="92763" y="45543"/>
                </a:lnTo>
                <a:lnTo>
                  <a:pt x="100910" y="37585"/>
                </a:lnTo>
                <a:lnTo>
                  <a:pt x="105935" y="35595"/>
                </a:lnTo>
                <a:lnTo>
                  <a:pt x="137094" y="35595"/>
                </a:lnTo>
                <a:lnTo>
                  <a:pt x="136933" y="35380"/>
                </a:lnTo>
                <a:lnTo>
                  <a:pt x="131700" y="30818"/>
                </a:lnTo>
                <a:lnTo>
                  <a:pt x="125761" y="27559"/>
                </a:lnTo>
                <a:lnTo>
                  <a:pt x="119117" y="25604"/>
                </a:lnTo>
                <a:lnTo>
                  <a:pt x="111768" y="24953"/>
                </a:lnTo>
                <a:close/>
              </a:path>
              <a:path w="567054" h="134620">
                <a:moveTo>
                  <a:pt x="132812" y="78455"/>
                </a:moveTo>
                <a:lnTo>
                  <a:pt x="130835" y="83920"/>
                </a:lnTo>
                <a:lnTo>
                  <a:pt x="128160" y="87899"/>
                </a:lnTo>
                <a:lnTo>
                  <a:pt x="121410" y="92885"/>
                </a:lnTo>
                <a:lnTo>
                  <a:pt x="117337" y="94131"/>
                </a:lnTo>
                <a:lnTo>
                  <a:pt x="140020" y="94131"/>
                </a:lnTo>
                <a:lnTo>
                  <a:pt x="140211" y="93988"/>
                </a:lnTo>
                <a:lnTo>
                  <a:pt x="144147" y="87899"/>
                </a:lnTo>
                <a:lnTo>
                  <a:pt x="146262" y="80109"/>
                </a:lnTo>
                <a:lnTo>
                  <a:pt x="132812" y="78455"/>
                </a:lnTo>
                <a:close/>
              </a:path>
              <a:path w="567054" h="134620">
                <a:moveTo>
                  <a:pt x="137094" y="35595"/>
                </a:moveTo>
                <a:lnTo>
                  <a:pt x="118518" y="35595"/>
                </a:lnTo>
                <a:lnTo>
                  <a:pt x="123893" y="38088"/>
                </a:lnTo>
                <a:lnTo>
                  <a:pt x="128040" y="43074"/>
                </a:lnTo>
                <a:lnTo>
                  <a:pt x="130738" y="46286"/>
                </a:lnTo>
                <a:lnTo>
                  <a:pt x="132378" y="51104"/>
                </a:lnTo>
                <a:lnTo>
                  <a:pt x="132957" y="57528"/>
                </a:lnTo>
                <a:lnTo>
                  <a:pt x="146203" y="57528"/>
                </a:lnTo>
                <a:lnTo>
                  <a:pt x="146085" y="55794"/>
                </a:lnTo>
                <a:lnTo>
                  <a:pt x="144254" y="47928"/>
                </a:lnTo>
                <a:lnTo>
                  <a:pt x="141204" y="41124"/>
                </a:lnTo>
                <a:lnTo>
                  <a:pt x="137094" y="35595"/>
                </a:lnTo>
                <a:close/>
              </a:path>
              <a:path w="567054" h="134620">
                <a:moveTo>
                  <a:pt x="160788" y="109377"/>
                </a:moveTo>
                <a:lnTo>
                  <a:pt x="160595" y="117622"/>
                </a:lnTo>
                <a:lnTo>
                  <a:pt x="163319" y="123795"/>
                </a:lnTo>
                <a:lnTo>
                  <a:pt x="174599" y="131993"/>
                </a:lnTo>
                <a:lnTo>
                  <a:pt x="181999" y="134042"/>
                </a:lnTo>
                <a:lnTo>
                  <a:pt x="198873" y="134042"/>
                </a:lnTo>
                <a:lnTo>
                  <a:pt x="205369" y="132604"/>
                </a:lnTo>
                <a:lnTo>
                  <a:pt x="215926" y="126851"/>
                </a:lnTo>
                <a:lnTo>
                  <a:pt x="219393" y="123327"/>
                </a:lnTo>
                <a:lnTo>
                  <a:pt x="185494" y="123327"/>
                </a:lnTo>
                <a:lnTo>
                  <a:pt x="181084" y="122129"/>
                </a:lnTo>
                <a:lnTo>
                  <a:pt x="175444" y="117958"/>
                </a:lnTo>
                <a:lnTo>
                  <a:pt x="173972" y="115129"/>
                </a:lnTo>
                <a:lnTo>
                  <a:pt x="173442" y="111246"/>
                </a:lnTo>
                <a:lnTo>
                  <a:pt x="160788" y="109377"/>
                </a:lnTo>
                <a:close/>
              </a:path>
              <a:path w="567054" h="134620">
                <a:moveTo>
                  <a:pt x="225859" y="93053"/>
                </a:moveTo>
                <a:lnTo>
                  <a:pt x="212636" y="93053"/>
                </a:lnTo>
                <a:lnTo>
                  <a:pt x="212596" y="103048"/>
                </a:lnTo>
                <a:lnTo>
                  <a:pt x="212370" y="107027"/>
                </a:lnTo>
                <a:lnTo>
                  <a:pt x="197112" y="123327"/>
                </a:lnTo>
                <a:lnTo>
                  <a:pt x="219393" y="123327"/>
                </a:lnTo>
                <a:lnTo>
                  <a:pt x="225675" y="99717"/>
                </a:lnTo>
                <a:lnTo>
                  <a:pt x="225859" y="93053"/>
                </a:lnTo>
                <a:close/>
              </a:path>
              <a:path w="567054" h="134620">
                <a:moveTo>
                  <a:pt x="200511" y="24953"/>
                </a:moveTo>
                <a:lnTo>
                  <a:pt x="184651" y="24953"/>
                </a:lnTo>
                <a:lnTo>
                  <a:pt x="178733" y="26631"/>
                </a:lnTo>
                <a:lnTo>
                  <a:pt x="168658" y="33342"/>
                </a:lnTo>
                <a:lnTo>
                  <a:pt x="164812" y="38100"/>
                </a:lnTo>
                <a:lnTo>
                  <a:pt x="159510" y="50421"/>
                </a:lnTo>
                <a:lnTo>
                  <a:pt x="158184" y="57145"/>
                </a:lnTo>
                <a:lnTo>
                  <a:pt x="158184" y="64432"/>
                </a:lnTo>
                <a:lnTo>
                  <a:pt x="177329" y="100208"/>
                </a:lnTo>
                <a:lnTo>
                  <a:pt x="191376" y="103048"/>
                </a:lnTo>
                <a:lnTo>
                  <a:pt x="199861" y="103048"/>
                </a:lnTo>
                <a:lnTo>
                  <a:pt x="206947" y="99717"/>
                </a:lnTo>
                <a:lnTo>
                  <a:pt x="212636" y="93053"/>
                </a:lnTo>
                <a:lnTo>
                  <a:pt x="225859" y="93053"/>
                </a:lnTo>
                <a:lnTo>
                  <a:pt x="225869" y="92334"/>
                </a:lnTo>
                <a:lnTo>
                  <a:pt x="186579" y="92334"/>
                </a:lnTo>
                <a:lnTo>
                  <a:pt x="181565" y="90032"/>
                </a:lnTo>
                <a:lnTo>
                  <a:pt x="173563" y="80828"/>
                </a:lnTo>
                <a:lnTo>
                  <a:pt x="171615" y="73709"/>
                </a:lnTo>
                <a:lnTo>
                  <a:pt x="171563" y="54292"/>
                </a:lnTo>
                <a:lnTo>
                  <a:pt x="173587" y="47353"/>
                </a:lnTo>
                <a:lnTo>
                  <a:pt x="181686" y="38005"/>
                </a:lnTo>
                <a:lnTo>
                  <a:pt x="186603" y="35667"/>
                </a:lnTo>
                <a:lnTo>
                  <a:pt x="213691" y="35667"/>
                </a:lnTo>
                <a:lnTo>
                  <a:pt x="207984" y="28596"/>
                </a:lnTo>
                <a:lnTo>
                  <a:pt x="200511" y="24953"/>
                </a:lnTo>
                <a:close/>
              </a:path>
              <a:path w="567054" h="134620">
                <a:moveTo>
                  <a:pt x="213691" y="35667"/>
                </a:moveTo>
                <a:lnTo>
                  <a:pt x="198269" y="35667"/>
                </a:lnTo>
                <a:lnTo>
                  <a:pt x="203296" y="38040"/>
                </a:lnTo>
                <a:lnTo>
                  <a:pt x="211635" y="47533"/>
                </a:lnTo>
                <a:lnTo>
                  <a:pt x="213635" y="54292"/>
                </a:lnTo>
                <a:lnTo>
                  <a:pt x="213720" y="73709"/>
                </a:lnTo>
                <a:lnTo>
                  <a:pt x="211696" y="80888"/>
                </a:lnTo>
                <a:lnTo>
                  <a:pt x="203597" y="90044"/>
                </a:lnTo>
                <a:lnTo>
                  <a:pt x="198583" y="92334"/>
                </a:lnTo>
                <a:lnTo>
                  <a:pt x="225869" y="92334"/>
                </a:lnTo>
                <a:lnTo>
                  <a:pt x="225869" y="35883"/>
                </a:lnTo>
                <a:lnTo>
                  <a:pt x="213865" y="35883"/>
                </a:lnTo>
                <a:lnTo>
                  <a:pt x="213691" y="35667"/>
                </a:lnTo>
                <a:close/>
              </a:path>
              <a:path w="567054" h="134620">
                <a:moveTo>
                  <a:pt x="225869" y="26679"/>
                </a:moveTo>
                <a:lnTo>
                  <a:pt x="213865" y="26679"/>
                </a:lnTo>
                <a:lnTo>
                  <a:pt x="213865" y="35883"/>
                </a:lnTo>
                <a:lnTo>
                  <a:pt x="225869" y="35883"/>
                </a:lnTo>
                <a:lnTo>
                  <a:pt x="225869" y="26679"/>
                </a:lnTo>
                <a:close/>
              </a:path>
              <a:path w="567054" h="134620">
                <a:moveTo>
                  <a:pt x="257750" y="26679"/>
                </a:moveTo>
                <a:lnTo>
                  <a:pt x="246108" y="26679"/>
                </a:lnTo>
                <a:lnTo>
                  <a:pt x="246108" y="103048"/>
                </a:lnTo>
                <a:lnTo>
                  <a:pt x="259123" y="103048"/>
                </a:lnTo>
                <a:lnTo>
                  <a:pt x="259123" y="56474"/>
                </a:lnTo>
                <a:lnTo>
                  <a:pt x="259822" y="51152"/>
                </a:lnTo>
                <a:lnTo>
                  <a:pt x="262619" y="43769"/>
                </a:lnTo>
                <a:lnTo>
                  <a:pt x="264872" y="40965"/>
                </a:lnTo>
                <a:lnTo>
                  <a:pt x="270664" y="37393"/>
                </a:lnTo>
                <a:lnTo>
                  <a:pt x="257750" y="37393"/>
                </a:lnTo>
                <a:lnTo>
                  <a:pt x="257750" y="26679"/>
                </a:lnTo>
                <a:close/>
              </a:path>
              <a:path w="567054" h="134620">
                <a:moveTo>
                  <a:pt x="301964" y="36171"/>
                </a:moveTo>
                <a:lnTo>
                  <a:pt x="282963" y="36171"/>
                </a:lnTo>
                <a:lnTo>
                  <a:pt x="286434" y="37609"/>
                </a:lnTo>
                <a:lnTo>
                  <a:pt x="290676" y="43362"/>
                </a:lnTo>
                <a:lnTo>
                  <a:pt x="291736" y="47677"/>
                </a:lnTo>
                <a:lnTo>
                  <a:pt x="291736" y="103048"/>
                </a:lnTo>
                <a:lnTo>
                  <a:pt x="304753" y="103048"/>
                </a:lnTo>
                <a:lnTo>
                  <a:pt x="304753" y="50817"/>
                </a:lnTo>
                <a:lnTo>
                  <a:pt x="306537" y="45100"/>
                </a:lnTo>
                <a:lnTo>
                  <a:pt x="313299" y="38328"/>
                </a:lnTo>
                <a:lnTo>
                  <a:pt x="302728" y="38328"/>
                </a:lnTo>
                <a:lnTo>
                  <a:pt x="301964" y="36171"/>
                </a:lnTo>
                <a:close/>
              </a:path>
              <a:path w="567054" h="134620">
                <a:moveTo>
                  <a:pt x="348347" y="36171"/>
                </a:moveTo>
                <a:lnTo>
                  <a:pt x="326543" y="36171"/>
                </a:lnTo>
                <a:lnTo>
                  <a:pt x="329147" y="36866"/>
                </a:lnTo>
                <a:lnTo>
                  <a:pt x="333580" y="39647"/>
                </a:lnTo>
                <a:lnTo>
                  <a:pt x="335111" y="41480"/>
                </a:lnTo>
                <a:lnTo>
                  <a:pt x="336798" y="46035"/>
                </a:lnTo>
                <a:lnTo>
                  <a:pt x="337220" y="49762"/>
                </a:lnTo>
                <a:lnTo>
                  <a:pt x="337220" y="103048"/>
                </a:lnTo>
                <a:lnTo>
                  <a:pt x="350165" y="103048"/>
                </a:lnTo>
                <a:lnTo>
                  <a:pt x="350165" y="41900"/>
                </a:lnTo>
                <a:lnTo>
                  <a:pt x="348347" y="36171"/>
                </a:lnTo>
                <a:close/>
              </a:path>
              <a:path w="567054" h="134620">
                <a:moveTo>
                  <a:pt x="334063" y="24953"/>
                </a:moveTo>
                <a:lnTo>
                  <a:pt x="326445" y="24953"/>
                </a:lnTo>
                <a:lnTo>
                  <a:pt x="319486" y="25789"/>
                </a:lnTo>
                <a:lnTo>
                  <a:pt x="313213" y="28296"/>
                </a:lnTo>
                <a:lnTo>
                  <a:pt x="307627" y="32476"/>
                </a:lnTo>
                <a:lnTo>
                  <a:pt x="302728" y="38328"/>
                </a:lnTo>
                <a:lnTo>
                  <a:pt x="313299" y="38328"/>
                </a:lnTo>
                <a:lnTo>
                  <a:pt x="313670" y="37957"/>
                </a:lnTo>
                <a:lnTo>
                  <a:pt x="318155" y="36171"/>
                </a:lnTo>
                <a:lnTo>
                  <a:pt x="348347" y="36171"/>
                </a:lnTo>
                <a:lnTo>
                  <a:pt x="348115" y="35440"/>
                </a:lnTo>
                <a:lnTo>
                  <a:pt x="339920" y="27050"/>
                </a:lnTo>
                <a:lnTo>
                  <a:pt x="334063" y="24953"/>
                </a:lnTo>
                <a:close/>
              </a:path>
              <a:path w="567054" h="134620">
                <a:moveTo>
                  <a:pt x="286722" y="24953"/>
                </a:moveTo>
                <a:lnTo>
                  <a:pt x="275924" y="24953"/>
                </a:lnTo>
                <a:lnTo>
                  <a:pt x="271368" y="26091"/>
                </a:lnTo>
                <a:lnTo>
                  <a:pt x="263366" y="30646"/>
                </a:lnTo>
                <a:lnTo>
                  <a:pt x="260160" y="33654"/>
                </a:lnTo>
                <a:lnTo>
                  <a:pt x="257750" y="37393"/>
                </a:lnTo>
                <a:lnTo>
                  <a:pt x="270664" y="37393"/>
                </a:lnTo>
                <a:lnTo>
                  <a:pt x="271091" y="37130"/>
                </a:lnTo>
                <a:lnTo>
                  <a:pt x="274477" y="36171"/>
                </a:lnTo>
                <a:lnTo>
                  <a:pt x="301964" y="36171"/>
                </a:lnTo>
                <a:lnTo>
                  <a:pt x="301233" y="34109"/>
                </a:lnTo>
                <a:lnTo>
                  <a:pt x="298667" y="30825"/>
                </a:lnTo>
                <a:lnTo>
                  <a:pt x="291387" y="26127"/>
                </a:lnTo>
                <a:lnTo>
                  <a:pt x="286722" y="24953"/>
                </a:lnTo>
                <a:close/>
              </a:path>
              <a:path w="567054" h="134620">
                <a:moveTo>
                  <a:pt x="402036" y="24953"/>
                </a:moveTo>
                <a:lnTo>
                  <a:pt x="368663" y="48396"/>
                </a:lnTo>
                <a:lnTo>
                  <a:pt x="366223" y="64720"/>
                </a:lnTo>
                <a:lnTo>
                  <a:pt x="366247" y="66637"/>
                </a:lnTo>
                <a:lnTo>
                  <a:pt x="387655" y="102195"/>
                </a:lnTo>
                <a:lnTo>
                  <a:pt x="402758" y="104774"/>
                </a:lnTo>
                <a:lnTo>
                  <a:pt x="411678" y="104774"/>
                </a:lnTo>
                <a:lnTo>
                  <a:pt x="419004" y="102617"/>
                </a:lnTo>
                <a:lnTo>
                  <a:pt x="430287" y="94131"/>
                </a:lnTo>
                <a:lnTo>
                  <a:pt x="396419" y="94131"/>
                </a:lnTo>
                <a:lnTo>
                  <a:pt x="391068" y="91902"/>
                </a:lnTo>
                <a:lnTo>
                  <a:pt x="382488" y="82985"/>
                </a:lnTo>
                <a:lnTo>
                  <a:pt x="380100" y="76561"/>
                </a:lnTo>
                <a:lnTo>
                  <a:pt x="379619" y="68171"/>
                </a:lnTo>
                <a:lnTo>
                  <a:pt x="436890" y="68171"/>
                </a:lnTo>
                <a:lnTo>
                  <a:pt x="436962" y="64720"/>
                </a:lnTo>
                <a:lnTo>
                  <a:pt x="436471" y="57529"/>
                </a:lnTo>
                <a:lnTo>
                  <a:pt x="380342" y="57529"/>
                </a:lnTo>
                <a:lnTo>
                  <a:pt x="380776" y="50865"/>
                </a:lnTo>
                <a:lnTo>
                  <a:pt x="383029" y="45543"/>
                </a:lnTo>
                <a:lnTo>
                  <a:pt x="391176" y="37585"/>
                </a:lnTo>
                <a:lnTo>
                  <a:pt x="396203" y="35596"/>
                </a:lnTo>
                <a:lnTo>
                  <a:pt x="427360" y="35596"/>
                </a:lnTo>
                <a:lnTo>
                  <a:pt x="427200" y="35380"/>
                </a:lnTo>
                <a:lnTo>
                  <a:pt x="421966" y="30818"/>
                </a:lnTo>
                <a:lnTo>
                  <a:pt x="416028" y="27559"/>
                </a:lnTo>
                <a:lnTo>
                  <a:pt x="409384" y="25604"/>
                </a:lnTo>
                <a:lnTo>
                  <a:pt x="402036" y="24953"/>
                </a:lnTo>
                <a:close/>
              </a:path>
              <a:path w="567054" h="134620">
                <a:moveTo>
                  <a:pt x="423078" y="78455"/>
                </a:moveTo>
                <a:lnTo>
                  <a:pt x="421102" y="83920"/>
                </a:lnTo>
                <a:lnTo>
                  <a:pt x="418426" y="87899"/>
                </a:lnTo>
                <a:lnTo>
                  <a:pt x="411678" y="92885"/>
                </a:lnTo>
                <a:lnTo>
                  <a:pt x="407603" y="94131"/>
                </a:lnTo>
                <a:lnTo>
                  <a:pt x="430287" y="94131"/>
                </a:lnTo>
                <a:lnTo>
                  <a:pt x="430479" y="93988"/>
                </a:lnTo>
                <a:lnTo>
                  <a:pt x="434413" y="87899"/>
                </a:lnTo>
                <a:lnTo>
                  <a:pt x="436529" y="80109"/>
                </a:lnTo>
                <a:lnTo>
                  <a:pt x="423078" y="78455"/>
                </a:lnTo>
                <a:close/>
              </a:path>
              <a:path w="567054" h="134620">
                <a:moveTo>
                  <a:pt x="427360" y="35596"/>
                </a:moveTo>
                <a:lnTo>
                  <a:pt x="408785" y="35596"/>
                </a:lnTo>
                <a:lnTo>
                  <a:pt x="414159" y="38088"/>
                </a:lnTo>
                <a:lnTo>
                  <a:pt x="418306" y="43074"/>
                </a:lnTo>
                <a:lnTo>
                  <a:pt x="421006" y="46286"/>
                </a:lnTo>
                <a:lnTo>
                  <a:pt x="422644" y="51104"/>
                </a:lnTo>
                <a:lnTo>
                  <a:pt x="423223" y="57529"/>
                </a:lnTo>
                <a:lnTo>
                  <a:pt x="436471" y="57529"/>
                </a:lnTo>
                <a:lnTo>
                  <a:pt x="436352" y="55794"/>
                </a:lnTo>
                <a:lnTo>
                  <a:pt x="434522" y="47928"/>
                </a:lnTo>
                <a:lnTo>
                  <a:pt x="431471" y="41124"/>
                </a:lnTo>
                <a:lnTo>
                  <a:pt x="427360" y="35596"/>
                </a:lnTo>
                <a:close/>
              </a:path>
              <a:path w="567054" h="134620">
                <a:moveTo>
                  <a:pt x="465155" y="26679"/>
                </a:moveTo>
                <a:lnTo>
                  <a:pt x="453440" y="26679"/>
                </a:lnTo>
                <a:lnTo>
                  <a:pt x="453440" y="103048"/>
                </a:lnTo>
                <a:lnTo>
                  <a:pt x="466457" y="103048"/>
                </a:lnTo>
                <a:lnTo>
                  <a:pt x="466529" y="51320"/>
                </a:lnTo>
                <a:lnTo>
                  <a:pt x="468469" y="44920"/>
                </a:lnTo>
                <a:lnTo>
                  <a:pt x="476520" y="37921"/>
                </a:lnTo>
                <a:lnTo>
                  <a:pt x="477569" y="37537"/>
                </a:lnTo>
                <a:lnTo>
                  <a:pt x="465155" y="37537"/>
                </a:lnTo>
                <a:lnTo>
                  <a:pt x="465155" y="26679"/>
                </a:lnTo>
                <a:close/>
              </a:path>
              <a:path w="567054" h="134620">
                <a:moveTo>
                  <a:pt x="512675" y="36171"/>
                </a:moveTo>
                <a:lnTo>
                  <a:pt x="490320" y="36171"/>
                </a:lnTo>
                <a:lnTo>
                  <a:pt x="493345" y="36950"/>
                </a:lnTo>
                <a:lnTo>
                  <a:pt x="498504" y="40066"/>
                </a:lnTo>
                <a:lnTo>
                  <a:pt x="500299" y="42152"/>
                </a:lnTo>
                <a:lnTo>
                  <a:pt x="502324" y="47377"/>
                </a:lnTo>
                <a:lnTo>
                  <a:pt x="502829" y="51320"/>
                </a:lnTo>
                <a:lnTo>
                  <a:pt x="502829" y="103048"/>
                </a:lnTo>
                <a:lnTo>
                  <a:pt x="515846" y="103048"/>
                </a:lnTo>
                <a:lnTo>
                  <a:pt x="515846" y="50098"/>
                </a:lnTo>
                <a:lnTo>
                  <a:pt x="515604" y="45903"/>
                </a:lnTo>
                <a:lnTo>
                  <a:pt x="514352" y="39814"/>
                </a:lnTo>
                <a:lnTo>
                  <a:pt x="513002" y="36626"/>
                </a:lnTo>
                <a:lnTo>
                  <a:pt x="512675" y="36171"/>
                </a:lnTo>
                <a:close/>
              </a:path>
              <a:path w="567054" h="134620">
                <a:moveTo>
                  <a:pt x="494225" y="24953"/>
                </a:moveTo>
                <a:lnTo>
                  <a:pt x="489597" y="24953"/>
                </a:lnTo>
                <a:lnTo>
                  <a:pt x="482076" y="25739"/>
                </a:lnTo>
                <a:lnTo>
                  <a:pt x="475495" y="28099"/>
                </a:lnTo>
                <a:lnTo>
                  <a:pt x="469855" y="32031"/>
                </a:lnTo>
                <a:lnTo>
                  <a:pt x="465155" y="37537"/>
                </a:lnTo>
                <a:lnTo>
                  <a:pt x="477569" y="37537"/>
                </a:lnTo>
                <a:lnTo>
                  <a:pt x="481305" y="36171"/>
                </a:lnTo>
                <a:lnTo>
                  <a:pt x="512675" y="36171"/>
                </a:lnTo>
                <a:lnTo>
                  <a:pt x="509145" y="31257"/>
                </a:lnTo>
                <a:lnTo>
                  <a:pt x="506242" y="29088"/>
                </a:lnTo>
                <a:lnTo>
                  <a:pt x="498480" y="25780"/>
                </a:lnTo>
                <a:lnTo>
                  <a:pt x="494225" y="24953"/>
                </a:lnTo>
                <a:close/>
              </a:path>
              <a:path w="567054" h="134620">
                <a:moveTo>
                  <a:pt x="551704" y="36746"/>
                </a:moveTo>
                <a:lnTo>
                  <a:pt x="538760" y="36746"/>
                </a:lnTo>
                <a:lnTo>
                  <a:pt x="538878" y="89577"/>
                </a:lnTo>
                <a:lnTo>
                  <a:pt x="552114" y="104055"/>
                </a:lnTo>
                <a:lnTo>
                  <a:pt x="559730" y="104055"/>
                </a:lnTo>
                <a:lnTo>
                  <a:pt x="563010" y="103672"/>
                </a:lnTo>
                <a:lnTo>
                  <a:pt x="566672" y="102905"/>
                </a:lnTo>
                <a:lnTo>
                  <a:pt x="564875" y="91974"/>
                </a:lnTo>
                <a:lnTo>
                  <a:pt x="557152" y="91974"/>
                </a:lnTo>
                <a:lnTo>
                  <a:pt x="555669" y="91663"/>
                </a:lnTo>
                <a:lnTo>
                  <a:pt x="553596" y="90416"/>
                </a:lnTo>
                <a:lnTo>
                  <a:pt x="552850" y="89577"/>
                </a:lnTo>
                <a:lnTo>
                  <a:pt x="551934" y="87468"/>
                </a:lnTo>
                <a:lnTo>
                  <a:pt x="551704" y="85095"/>
                </a:lnTo>
                <a:lnTo>
                  <a:pt x="551704" y="36746"/>
                </a:lnTo>
                <a:close/>
              </a:path>
              <a:path w="567054" h="134620">
                <a:moveTo>
                  <a:pt x="564793" y="91471"/>
                </a:moveTo>
                <a:lnTo>
                  <a:pt x="562430" y="91806"/>
                </a:lnTo>
                <a:lnTo>
                  <a:pt x="560525" y="91974"/>
                </a:lnTo>
                <a:lnTo>
                  <a:pt x="564875" y="91974"/>
                </a:lnTo>
                <a:lnTo>
                  <a:pt x="564793" y="91471"/>
                </a:lnTo>
                <a:close/>
              </a:path>
              <a:path w="567054" h="134620">
                <a:moveTo>
                  <a:pt x="564793" y="26679"/>
                </a:moveTo>
                <a:lnTo>
                  <a:pt x="529215" y="26679"/>
                </a:lnTo>
                <a:lnTo>
                  <a:pt x="529215" y="36746"/>
                </a:lnTo>
                <a:lnTo>
                  <a:pt x="564793" y="36746"/>
                </a:lnTo>
                <a:lnTo>
                  <a:pt x="564793" y="26679"/>
                </a:lnTo>
                <a:close/>
              </a:path>
              <a:path w="567054" h="134620">
                <a:moveTo>
                  <a:pt x="551704" y="0"/>
                </a:moveTo>
                <a:lnTo>
                  <a:pt x="538760" y="7766"/>
                </a:lnTo>
                <a:lnTo>
                  <a:pt x="538760" y="26679"/>
                </a:lnTo>
                <a:lnTo>
                  <a:pt x="551704" y="26679"/>
                </a:lnTo>
                <a:lnTo>
                  <a:pt x="55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14627" y="910154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0" y="0"/>
                </a:lnTo>
                <a:lnTo>
                  <a:pt x="142171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4297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0" y="0"/>
                </a:moveTo>
                <a:lnTo>
                  <a:pt x="0" y="106037"/>
                </a:lnTo>
                <a:lnTo>
                  <a:pt x="106627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35088" y="7930390"/>
            <a:ext cx="763079" cy="14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25697" y="8126755"/>
            <a:ext cx="782715" cy="118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45367" y="7944136"/>
            <a:ext cx="763080" cy="149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2064" y="8140501"/>
            <a:ext cx="756754" cy="11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8798" y="8954267"/>
            <a:ext cx="316230" cy="147320"/>
          </a:xfrm>
          <a:custGeom>
            <a:avLst/>
            <a:gdLst/>
            <a:ahLst/>
            <a:cxnLst/>
            <a:rect l="l" t="t" r="r" b="b"/>
            <a:pathLst>
              <a:path w="316230" h="147320">
                <a:moveTo>
                  <a:pt x="0" y="0"/>
                </a:moveTo>
                <a:lnTo>
                  <a:pt x="0" y="147274"/>
                </a:lnTo>
                <a:lnTo>
                  <a:pt x="315936" y="147274"/>
                </a:lnTo>
              </a:path>
            </a:pathLst>
          </a:custGeom>
          <a:ln w="11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7288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80" h="106045">
                <a:moveTo>
                  <a:pt x="0" y="0"/>
                </a:moveTo>
                <a:lnTo>
                  <a:pt x="0" y="106037"/>
                </a:lnTo>
                <a:lnTo>
                  <a:pt x="106629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11802" y="9048522"/>
            <a:ext cx="410845" cy="53340"/>
          </a:xfrm>
          <a:custGeom>
            <a:avLst/>
            <a:gdLst/>
            <a:ahLst/>
            <a:cxnLst/>
            <a:rect l="l" t="t" r="r" b="b"/>
            <a:pathLst>
              <a:path w="410845" h="53340">
                <a:moveTo>
                  <a:pt x="0" y="53018"/>
                </a:moveTo>
                <a:lnTo>
                  <a:pt x="410717" y="53018"/>
                </a:lnTo>
                <a:lnTo>
                  <a:pt x="410717" y="0"/>
                </a:lnTo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69204" y="8954268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212189" y="7329710"/>
            <a:ext cx="4952365" cy="21945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7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(tackle later </a:t>
            </a:r>
            <a:r>
              <a:rPr sz="2800" dirty="0">
                <a:latin typeface="Comic Sans MS"/>
                <a:cs typeface="Comic Sans MS"/>
              </a:rPr>
              <a:t>in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semester)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3600" spc="-89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60" dirty="0">
                <a:solidFill>
                  <a:srgbClr val="FF2600"/>
                </a:solidFill>
                <a:latin typeface="Comic Sans MS"/>
                <a:cs typeface="Comic Sans MS"/>
              </a:rPr>
              <a:t>flow</a:t>
            </a:r>
            <a:r>
              <a:rPr sz="32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controlled:</a:t>
            </a:r>
            <a:endParaRPr sz="3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won’t overwhelm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3144520">
              <a:lnSpc>
                <a:spcPct val="100000"/>
              </a:lnSpc>
              <a:spcBef>
                <a:spcPts val="119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75966" y="8079030"/>
            <a:ext cx="1187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u="sng" spc="130" dirty="0">
                <a:solidFill>
                  <a:srgbClr val="021EAA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6632575">
              <a:lnSpc>
                <a:spcPct val="100000"/>
              </a:lnSpc>
              <a:spcBef>
                <a:spcPts val="1764"/>
              </a:spcBef>
            </a:pPr>
            <a:r>
              <a:rPr sz="3600" spc="-82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55" dirty="0"/>
              <a:t>full </a:t>
            </a:r>
            <a:r>
              <a:rPr sz="3200" spc="-5" dirty="0"/>
              <a:t>duplex</a:t>
            </a:r>
            <a:r>
              <a:rPr sz="3200" spc="-25" dirty="0"/>
              <a:t> </a:t>
            </a:r>
            <a:r>
              <a:rPr sz="3200" spc="-5" dirty="0"/>
              <a:t>data:</a:t>
            </a:r>
            <a:endParaRPr sz="3200">
              <a:latin typeface="Wingdings"/>
              <a:cs typeface="Wingdings"/>
            </a:endParaRPr>
          </a:p>
          <a:p>
            <a:pPr marL="7319645" marR="206375" indent="-230504">
              <a:lnSpc>
                <a:spcPct val="116100"/>
              </a:lnSpc>
              <a:spcBef>
                <a:spcPts val="919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0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bi-directional data flow in  </a:t>
            </a:r>
            <a:r>
              <a:rPr sz="2800" dirty="0">
                <a:solidFill>
                  <a:srgbClr val="000000"/>
                </a:solidFill>
              </a:rPr>
              <a:t>same</a:t>
            </a:r>
            <a:r>
              <a:rPr sz="2800" spc="-5" dirty="0">
                <a:solidFill>
                  <a:srgbClr val="000000"/>
                </a:solidFill>
              </a:rPr>
              <a:t> connection</a:t>
            </a:r>
            <a:endParaRPr sz="2800">
              <a:latin typeface="Times New Roman"/>
              <a:cs typeface="Times New Roman"/>
            </a:endParaRPr>
          </a:p>
          <a:p>
            <a:pPr marL="6951345" indent="-31940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6952615" algn="l"/>
              </a:tabLst>
            </a:pPr>
            <a:r>
              <a:rPr sz="3200" spc="-5" dirty="0"/>
              <a:t>connection-oriented:</a:t>
            </a:r>
            <a:endParaRPr sz="3200"/>
          </a:p>
          <a:p>
            <a:pPr marL="7319645" marR="30480" lvl="1" indent="-230504">
              <a:lnSpc>
                <a:spcPct val="116100"/>
              </a:lnSpc>
              <a:spcBef>
                <a:spcPts val="1019"/>
              </a:spcBef>
              <a:buClr>
                <a:srgbClr val="021EAA"/>
              </a:buClr>
              <a:buFont typeface="Wingdings"/>
              <a:buChar char=""/>
              <a:tabLst>
                <a:tab pos="7320915" algn="l"/>
              </a:tabLst>
            </a:pPr>
            <a:r>
              <a:rPr sz="2800" spc="-5" dirty="0">
                <a:latin typeface="Comic Sans MS"/>
                <a:cs typeface="Comic Sans MS"/>
              </a:rPr>
              <a:t>handshaking inits sender,  receiver state before data  </a:t>
            </a:r>
            <a:r>
              <a:rPr sz="2800" dirty="0">
                <a:latin typeface="Comic Sans MS"/>
                <a:cs typeface="Comic Sans MS"/>
              </a:rPr>
              <a:t>exchange</a:t>
            </a:r>
            <a:endParaRPr sz="2800">
              <a:latin typeface="Comic Sans MS"/>
              <a:cs typeface="Comic Sans MS"/>
            </a:endParaRPr>
          </a:p>
          <a:p>
            <a:pPr marL="6632575">
              <a:lnSpc>
                <a:spcPct val="100000"/>
              </a:lnSpc>
              <a:spcBef>
                <a:spcPts val="1639"/>
              </a:spcBef>
            </a:pPr>
            <a:r>
              <a:rPr sz="3600" spc="-44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30" dirty="0"/>
              <a:t>congestion</a:t>
            </a:r>
            <a:r>
              <a:rPr sz="3200" spc="-5" dirty="0"/>
              <a:t> controlled:</a:t>
            </a:r>
            <a:endParaRPr sz="3200">
              <a:latin typeface="Wingdings"/>
              <a:cs typeface="Wingdings"/>
            </a:endParaRPr>
          </a:p>
          <a:p>
            <a:pPr marL="7319645" lvl="1" indent="-230504">
              <a:lnSpc>
                <a:spcPct val="100000"/>
              </a:lnSpc>
              <a:spcBef>
                <a:spcPts val="1460"/>
              </a:spcBef>
              <a:buClr>
                <a:srgbClr val="021EAA"/>
              </a:buClr>
              <a:buFont typeface="Wingdings"/>
              <a:buChar char=""/>
              <a:tabLst>
                <a:tab pos="7320915" algn="l"/>
              </a:tabLst>
            </a:pPr>
            <a:r>
              <a:rPr sz="2800" spc="-5" dirty="0">
                <a:latin typeface="Comic Sans MS"/>
                <a:cs typeface="Comic Sans MS"/>
              </a:rPr>
              <a:t>won’t overwhelm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network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38" y="1635215"/>
            <a:ext cx="5962155" cy="57918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78460" indent="-340360">
              <a:lnSpc>
                <a:spcPct val="100000"/>
              </a:lnSpc>
              <a:spcBef>
                <a:spcPts val="1825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point-to-point: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495934">
              <a:lnSpc>
                <a:spcPct val="100000"/>
              </a:lnSpc>
              <a:spcBef>
                <a:spcPts val="14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one sender, one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</a:p>
          <a:p>
            <a:pPr marL="377825" marR="200025" indent="-340360">
              <a:lnSpc>
                <a:spcPct val="115199"/>
              </a:lnSpc>
              <a:spcBef>
                <a:spcPts val="92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reliable, in-order</a:t>
            </a:r>
            <a:r>
              <a:rPr sz="3400" spc="-4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byte  stream:</a:t>
            </a:r>
            <a:endParaRPr sz="3400" dirty="0">
              <a:latin typeface="Comic Sans MS"/>
              <a:cs typeface="Comic Sans MS"/>
            </a:endParaRPr>
          </a:p>
          <a:p>
            <a:pPr marL="784860" lvl="1" indent="-514984">
              <a:lnSpc>
                <a:spcPct val="100000"/>
              </a:lnSpc>
              <a:spcBef>
                <a:spcPts val="13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spc="-5" dirty="0">
                <a:latin typeface="Comic Sans MS"/>
                <a:cs typeface="Comic Sans MS"/>
              </a:rPr>
              <a:t>no “message boundaries”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pipelined:</a:t>
            </a:r>
            <a:endParaRPr sz="3400" dirty="0">
              <a:latin typeface="Comic Sans MS"/>
              <a:cs typeface="Comic Sans MS"/>
            </a:endParaRPr>
          </a:p>
          <a:p>
            <a:pPr marL="495300" marR="264160" lvl="1">
              <a:lnSpc>
                <a:spcPct val="116100"/>
              </a:lnSpc>
              <a:spcBef>
                <a:spcPts val="875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congestion and flow  control set window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size</a:t>
            </a:r>
            <a:endParaRPr sz="2800" dirty="0">
              <a:latin typeface="Comic Sans MS"/>
              <a:cs typeface="Comic Sans MS"/>
            </a:endParaRPr>
          </a:p>
          <a:p>
            <a:pPr marL="378460" indent="-34036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378460" algn="l"/>
                <a:tab pos="1845310" algn="l"/>
                <a:tab pos="3444240" algn="l"/>
              </a:tabLst>
            </a:pP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send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&amp;	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receive	buffers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633" y="8213157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5" h="118745">
                <a:moveTo>
                  <a:pt x="14244" y="89211"/>
                </a:moveTo>
                <a:lnTo>
                  <a:pt x="0" y="91438"/>
                </a:lnTo>
                <a:lnTo>
                  <a:pt x="1600" y="100406"/>
                </a:lnTo>
                <a:lnTo>
                  <a:pt x="5295" y="107170"/>
                </a:lnTo>
                <a:lnTo>
                  <a:pt x="36331" y="118576"/>
                </a:lnTo>
                <a:lnTo>
                  <a:pt x="43000" y="118576"/>
                </a:lnTo>
                <a:lnTo>
                  <a:pt x="48975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6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5" h="118745">
                <a:moveTo>
                  <a:pt x="40359" y="30241"/>
                </a:moveTo>
                <a:lnTo>
                  <a:pt x="29262" y="30241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4" y="34485"/>
                </a:lnTo>
                <a:lnTo>
                  <a:pt x="12083" y="36130"/>
                </a:lnTo>
                <a:lnTo>
                  <a:pt x="9095" y="38252"/>
                </a:lnTo>
                <a:lnTo>
                  <a:pt x="6735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3" y="82817"/>
                </a:lnTo>
                <a:lnTo>
                  <a:pt x="49562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6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5" y="96956"/>
                </a:lnTo>
                <a:lnTo>
                  <a:pt x="70582" y="86956"/>
                </a:lnTo>
                <a:lnTo>
                  <a:pt x="69435" y="82871"/>
                </a:lnTo>
                <a:lnTo>
                  <a:pt x="29288" y="63506"/>
                </a:lnTo>
                <a:lnTo>
                  <a:pt x="25047" y="62285"/>
                </a:lnTo>
                <a:lnTo>
                  <a:pt x="23607" y="61756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5" y="57934"/>
                </a:lnTo>
                <a:lnTo>
                  <a:pt x="16912" y="56450"/>
                </a:lnTo>
                <a:lnTo>
                  <a:pt x="16325" y="54778"/>
                </a:lnTo>
                <a:lnTo>
                  <a:pt x="16325" y="50003"/>
                </a:lnTo>
                <a:lnTo>
                  <a:pt x="17738" y="47457"/>
                </a:lnTo>
                <a:lnTo>
                  <a:pt x="23394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9" y="37602"/>
                </a:lnTo>
                <a:lnTo>
                  <a:pt x="56298" y="35016"/>
                </a:lnTo>
                <a:lnTo>
                  <a:pt x="46214" y="31196"/>
                </a:lnTo>
                <a:lnTo>
                  <a:pt x="40359" y="30241"/>
                </a:lnTo>
                <a:close/>
              </a:path>
              <a:path w="471805" h="118745">
                <a:moveTo>
                  <a:pt x="63268" y="42019"/>
                </a:moveTo>
                <a:lnTo>
                  <a:pt x="40332" y="42019"/>
                </a:lnTo>
                <a:lnTo>
                  <a:pt x="44667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5" h="118745">
                <a:moveTo>
                  <a:pt x="123186" y="30241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0" y="84486"/>
                </a:lnTo>
                <a:lnTo>
                  <a:pt x="107050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3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6" y="104093"/>
                </a:lnTo>
                <a:lnTo>
                  <a:pt x="100503" y="93309"/>
                </a:lnTo>
                <a:lnTo>
                  <a:pt x="98138" y="85232"/>
                </a:lnTo>
                <a:lnTo>
                  <a:pt x="98183" y="63431"/>
                </a:lnTo>
                <a:lnTo>
                  <a:pt x="100511" y="55495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5" y="42097"/>
                </a:lnTo>
                <a:lnTo>
                  <a:pt x="151835" y="41661"/>
                </a:lnTo>
                <a:lnTo>
                  <a:pt x="145873" y="36664"/>
                </a:lnTo>
                <a:lnTo>
                  <a:pt x="139110" y="33096"/>
                </a:lnTo>
                <a:lnTo>
                  <a:pt x="131548" y="30954"/>
                </a:lnTo>
                <a:lnTo>
                  <a:pt x="123186" y="30241"/>
                </a:lnTo>
                <a:close/>
              </a:path>
              <a:path w="471805" h="118745">
                <a:moveTo>
                  <a:pt x="152175" y="42097"/>
                </a:moveTo>
                <a:lnTo>
                  <a:pt x="130281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6" y="74409"/>
                </a:lnTo>
                <a:lnTo>
                  <a:pt x="147708" y="81715"/>
                </a:lnTo>
                <a:lnTo>
                  <a:pt x="130334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7" y="55259"/>
                </a:lnTo>
                <a:lnTo>
                  <a:pt x="156701" y="47915"/>
                </a:lnTo>
                <a:lnTo>
                  <a:pt x="152175" y="42097"/>
                </a:lnTo>
                <a:close/>
              </a:path>
              <a:path w="471805" h="118745">
                <a:moveTo>
                  <a:pt x="223087" y="30241"/>
                </a:moveTo>
                <a:lnTo>
                  <a:pt x="206548" y="30241"/>
                </a:lnTo>
                <a:lnTo>
                  <a:pt x="199787" y="31951"/>
                </a:lnTo>
                <a:lnTo>
                  <a:pt x="187356" y="38795"/>
                </a:lnTo>
                <a:lnTo>
                  <a:pt x="182727" y="43929"/>
                </a:lnTo>
                <a:lnTo>
                  <a:pt x="176646" y="57617"/>
                </a:lnTo>
                <a:lnTo>
                  <a:pt x="175125" y="65601"/>
                </a:lnTo>
                <a:lnTo>
                  <a:pt x="175125" y="74728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0" y="118576"/>
                </a:lnTo>
                <a:lnTo>
                  <a:pt x="230889" y="115831"/>
                </a:lnTo>
                <a:lnTo>
                  <a:pt x="237264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6" y="104225"/>
                </a:lnTo>
                <a:lnTo>
                  <a:pt x="189930" y="74329"/>
                </a:lnTo>
                <a:lnTo>
                  <a:pt x="190355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6" y="32562"/>
                </a:lnTo>
                <a:lnTo>
                  <a:pt x="223087" y="30241"/>
                </a:lnTo>
                <a:close/>
              </a:path>
              <a:path w="471805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4"/>
                </a:lnTo>
                <a:lnTo>
                  <a:pt x="219272" y="106798"/>
                </a:lnTo>
                <a:lnTo>
                  <a:pt x="240662" y="106798"/>
                </a:lnTo>
                <a:lnTo>
                  <a:pt x="241593" y="105826"/>
                </a:lnTo>
                <a:lnTo>
                  <a:pt x="245017" y="100522"/>
                </a:lnTo>
                <a:lnTo>
                  <a:pt x="247536" y="94426"/>
                </a:lnTo>
                <a:lnTo>
                  <a:pt x="249149" y="87539"/>
                </a:lnTo>
                <a:lnTo>
                  <a:pt x="234984" y="85709"/>
                </a:lnTo>
                <a:close/>
              </a:path>
              <a:path w="471805" h="118745">
                <a:moveTo>
                  <a:pt x="242471" y="42019"/>
                </a:moveTo>
                <a:lnTo>
                  <a:pt x="219219" y="42019"/>
                </a:lnTo>
                <a:lnTo>
                  <a:pt x="223313" y="43451"/>
                </a:lnTo>
                <a:lnTo>
                  <a:pt x="230089" y="49182"/>
                </a:lnTo>
                <a:lnTo>
                  <a:pt x="232450" y="53451"/>
                </a:lnTo>
                <a:lnTo>
                  <a:pt x="233783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5" h="118745">
                <a:moveTo>
                  <a:pt x="276944" y="0"/>
                </a:moveTo>
                <a:lnTo>
                  <a:pt x="262540" y="0"/>
                </a:lnTo>
                <a:lnTo>
                  <a:pt x="262540" y="116666"/>
                </a:lnTo>
                <a:lnTo>
                  <a:pt x="276944" y="116666"/>
                </a:lnTo>
                <a:lnTo>
                  <a:pt x="276944" y="83163"/>
                </a:lnTo>
                <a:lnTo>
                  <a:pt x="287107" y="73454"/>
                </a:lnTo>
                <a:lnTo>
                  <a:pt x="303885" y="73454"/>
                </a:lnTo>
                <a:lnTo>
                  <a:pt x="299225" y="66530"/>
                </a:lnTo>
                <a:lnTo>
                  <a:pt x="276944" y="66530"/>
                </a:lnTo>
                <a:lnTo>
                  <a:pt x="276944" y="0"/>
                </a:lnTo>
                <a:close/>
              </a:path>
              <a:path w="471805" h="118745">
                <a:moveTo>
                  <a:pt x="303885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5" y="73454"/>
                </a:lnTo>
                <a:close/>
              </a:path>
              <a:path w="471805" h="118745">
                <a:moveTo>
                  <a:pt x="329681" y="32151"/>
                </a:moveTo>
                <a:lnTo>
                  <a:pt x="311035" y="32151"/>
                </a:lnTo>
                <a:lnTo>
                  <a:pt x="276944" y="66530"/>
                </a:lnTo>
                <a:lnTo>
                  <a:pt x="299225" y="66530"/>
                </a:lnTo>
                <a:lnTo>
                  <a:pt x="297191" y="63506"/>
                </a:lnTo>
                <a:lnTo>
                  <a:pt x="329681" y="32151"/>
                </a:lnTo>
                <a:close/>
              </a:path>
              <a:path w="471805" h="118745">
                <a:moveTo>
                  <a:pt x="382258" y="30241"/>
                </a:moveTo>
                <a:lnTo>
                  <a:pt x="348778" y="48505"/>
                </a:lnTo>
                <a:lnTo>
                  <a:pt x="342626" y="74250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5" y="106798"/>
                </a:lnTo>
                <a:lnTo>
                  <a:pt x="376043" y="106798"/>
                </a:lnTo>
                <a:lnTo>
                  <a:pt x="370121" y="104331"/>
                </a:lnTo>
                <a:lnTo>
                  <a:pt x="360625" y="94463"/>
                </a:lnTo>
                <a:lnTo>
                  <a:pt x="357984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1" y="74250"/>
                </a:lnTo>
                <a:lnTo>
                  <a:pt x="420367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5" y="53027"/>
                </a:lnTo>
                <a:lnTo>
                  <a:pt x="370242" y="44221"/>
                </a:lnTo>
                <a:lnTo>
                  <a:pt x="375803" y="42019"/>
                </a:lnTo>
                <a:lnTo>
                  <a:pt x="410285" y="42019"/>
                </a:lnTo>
                <a:lnTo>
                  <a:pt x="410107" y="41780"/>
                </a:lnTo>
                <a:lnTo>
                  <a:pt x="404316" y="36732"/>
                </a:lnTo>
                <a:lnTo>
                  <a:pt x="397744" y="33126"/>
                </a:lnTo>
                <a:lnTo>
                  <a:pt x="390391" y="30962"/>
                </a:lnTo>
                <a:lnTo>
                  <a:pt x="382258" y="30241"/>
                </a:lnTo>
                <a:close/>
              </a:path>
              <a:path w="471805" h="118745">
                <a:moveTo>
                  <a:pt x="405546" y="89449"/>
                </a:moveTo>
                <a:lnTo>
                  <a:pt x="403358" y="95497"/>
                </a:lnTo>
                <a:lnTo>
                  <a:pt x="400398" y="99902"/>
                </a:lnTo>
                <a:lnTo>
                  <a:pt x="392929" y="105418"/>
                </a:lnTo>
                <a:lnTo>
                  <a:pt x="388421" y="106798"/>
                </a:lnTo>
                <a:lnTo>
                  <a:pt x="413525" y="106798"/>
                </a:lnTo>
                <a:lnTo>
                  <a:pt x="413736" y="106639"/>
                </a:lnTo>
                <a:lnTo>
                  <a:pt x="418090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5" h="118745">
                <a:moveTo>
                  <a:pt x="410285" y="42019"/>
                </a:moveTo>
                <a:lnTo>
                  <a:pt x="389728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2" y="53850"/>
                </a:lnTo>
                <a:lnTo>
                  <a:pt x="405066" y="59182"/>
                </a:lnTo>
                <a:lnTo>
                  <a:pt x="405706" y="66291"/>
                </a:lnTo>
                <a:lnTo>
                  <a:pt x="420367" y="66291"/>
                </a:lnTo>
                <a:lnTo>
                  <a:pt x="420236" y="64372"/>
                </a:lnTo>
                <a:lnTo>
                  <a:pt x="418210" y="55668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5" h="118745">
                <a:moveTo>
                  <a:pt x="455165" y="43291"/>
                </a:moveTo>
                <a:lnTo>
                  <a:pt x="440840" y="43291"/>
                </a:lnTo>
                <a:lnTo>
                  <a:pt x="440840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5" y="117356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3" y="104410"/>
                </a:lnTo>
                <a:lnTo>
                  <a:pt x="459552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5" h="118745">
                <a:moveTo>
                  <a:pt x="469649" y="103854"/>
                </a:moveTo>
                <a:lnTo>
                  <a:pt x="467035" y="104225"/>
                </a:lnTo>
                <a:lnTo>
                  <a:pt x="464928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5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5" h="118745">
                <a:moveTo>
                  <a:pt x="455165" y="2626"/>
                </a:moveTo>
                <a:lnTo>
                  <a:pt x="440840" y="11221"/>
                </a:lnTo>
                <a:lnTo>
                  <a:pt x="440840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229" y="8409523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1"/>
                </a:moveTo>
                <a:lnTo>
                  <a:pt x="28942" y="30241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6" y="116719"/>
                </a:lnTo>
                <a:lnTo>
                  <a:pt x="29795" y="118576"/>
                </a:lnTo>
                <a:lnTo>
                  <a:pt x="36571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89" y="106798"/>
                </a:lnTo>
                <a:lnTo>
                  <a:pt x="26263" y="104106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89" y="42097"/>
                </a:lnTo>
                <a:lnTo>
                  <a:pt x="73703" y="42097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4" y="31315"/>
                </a:lnTo>
                <a:lnTo>
                  <a:pt x="41052" y="30241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7"/>
                </a:moveTo>
                <a:lnTo>
                  <a:pt x="43853" y="42097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8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7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3" y="30241"/>
                </a:moveTo>
                <a:lnTo>
                  <a:pt x="93952" y="53976"/>
                </a:lnTo>
                <a:lnTo>
                  <a:pt x="90670" y="74408"/>
                </a:lnTo>
                <a:lnTo>
                  <a:pt x="91358" y="84485"/>
                </a:lnTo>
                <a:lnTo>
                  <a:pt x="114388" y="115731"/>
                </a:lnTo>
                <a:lnTo>
                  <a:pt x="130523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9" y="109955"/>
                </a:lnTo>
                <a:lnTo>
                  <a:pt x="160432" y="106798"/>
                </a:lnTo>
                <a:lnTo>
                  <a:pt x="123321" y="106798"/>
                </a:lnTo>
                <a:lnTo>
                  <a:pt x="117334" y="104092"/>
                </a:lnTo>
                <a:lnTo>
                  <a:pt x="107842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50" y="55495"/>
                </a:lnTo>
                <a:lnTo>
                  <a:pt x="117346" y="44777"/>
                </a:lnTo>
                <a:lnTo>
                  <a:pt x="123321" y="42097"/>
                </a:lnTo>
                <a:lnTo>
                  <a:pt x="159512" y="42097"/>
                </a:lnTo>
                <a:lnTo>
                  <a:pt x="159173" y="41661"/>
                </a:lnTo>
                <a:lnTo>
                  <a:pt x="153211" y="36664"/>
                </a:lnTo>
                <a:lnTo>
                  <a:pt x="146449" y="33096"/>
                </a:lnTo>
                <a:lnTo>
                  <a:pt x="138886" y="30954"/>
                </a:lnTo>
                <a:lnTo>
                  <a:pt x="130523" y="30241"/>
                </a:lnTo>
                <a:close/>
              </a:path>
              <a:path w="323850" h="118745">
                <a:moveTo>
                  <a:pt x="159512" y="42097"/>
                </a:moveTo>
                <a:lnTo>
                  <a:pt x="137619" y="42097"/>
                </a:lnTo>
                <a:lnTo>
                  <a:pt x="143555" y="44790"/>
                </a:lnTo>
                <a:lnTo>
                  <a:pt x="153104" y="55561"/>
                </a:lnTo>
                <a:lnTo>
                  <a:pt x="155477" y="63431"/>
                </a:lnTo>
                <a:lnTo>
                  <a:pt x="155464" y="74408"/>
                </a:lnTo>
                <a:lnTo>
                  <a:pt x="155046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5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2" y="42097"/>
                </a:lnTo>
                <a:close/>
              </a:path>
              <a:path w="323850" h="118745">
                <a:moveTo>
                  <a:pt x="221355" y="30241"/>
                </a:moveTo>
                <a:lnTo>
                  <a:pt x="184783" y="53976"/>
                </a:lnTo>
                <a:lnTo>
                  <a:pt x="181502" y="74408"/>
                </a:lnTo>
                <a:lnTo>
                  <a:pt x="182190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3" y="116852"/>
                </a:lnTo>
                <a:lnTo>
                  <a:pt x="248151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1" y="55495"/>
                </a:lnTo>
                <a:lnTo>
                  <a:pt x="208177" y="44777"/>
                </a:lnTo>
                <a:lnTo>
                  <a:pt x="214153" y="42097"/>
                </a:lnTo>
                <a:lnTo>
                  <a:pt x="250344" y="42097"/>
                </a:lnTo>
                <a:lnTo>
                  <a:pt x="250004" y="41661"/>
                </a:lnTo>
                <a:lnTo>
                  <a:pt x="244042" y="36664"/>
                </a:lnTo>
                <a:lnTo>
                  <a:pt x="237280" y="33096"/>
                </a:lnTo>
                <a:lnTo>
                  <a:pt x="229718" y="30954"/>
                </a:lnTo>
                <a:lnTo>
                  <a:pt x="221355" y="30241"/>
                </a:lnTo>
                <a:close/>
              </a:path>
              <a:path w="323850" h="118745">
                <a:moveTo>
                  <a:pt x="250344" y="42097"/>
                </a:moveTo>
                <a:lnTo>
                  <a:pt x="228451" y="42097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9" y="63431"/>
                </a:lnTo>
                <a:lnTo>
                  <a:pt x="246296" y="74408"/>
                </a:lnTo>
                <a:lnTo>
                  <a:pt x="245878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5"/>
                </a:lnTo>
                <a:lnTo>
                  <a:pt x="260432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4" y="42097"/>
                </a:lnTo>
                <a:close/>
              </a:path>
              <a:path w="323850" h="118745">
                <a:moveTo>
                  <a:pt x="290500" y="32151"/>
                </a:moveTo>
                <a:lnTo>
                  <a:pt x="277536" y="32151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1"/>
                </a:lnTo>
                <a:lnTo>
                  <a:pt x="292740" y="60799"/>
                </a:lnTo>
                <a:lnTo>
                  <a:pt x="295408" y="52364"/>
                </a:lnTo>
                <a:lnTo>
                  <a:pt x="297196" y="49750"/>
                </a:lnTo>
                <a:lnTo>
                  <a:pt x="302210" y="45984"/>
                </a:lnTo>
                <a:lnTo>
                  <a:pt x="305038" y="45043"/>
                </a:lnTo>
                <a:lnTo>
                  <a:pt x="319908" y="45043"/>
                </a:lnTo>
                <a:lnTo>
                  <a:pt x="290500" y="44963"/>
                </a:lnTo>
                <a:lnTo>
                  <a:pt x="290500" y="32151"/>
                </a:lnTo>
                <a:close/>
              </a:path>
              <a:path w="323850" h="118745">
                <a:moveTo>
                  <a:pt x="319908" y="45043"/>
                </a:moveTo>
                <a:lnTo>
                  <a:pt x="311707" y="45043"/>
                </a:lnTo>
                <a:lnTo>
                  <a:pt x="315228" y="46078"/>
                </a:lnTo>
                <a:lnTo>
                  <a:pt x="318749" y="48146"/>
                </a:lnTo>
                <a:lnTo>
                  <a:pt x="319908" y="45043"/>
                </a:lnTo>
                <a:close/>
              </a:path>
              <a:path w="323850" h="118745">
                <a:moveTo>
                  <a:pt x="313760" y="30241"/>
                </a:moveTo>
                <a:lnTo>
                  <a:pt x="305545" y="30241"/>
                </a:lnTo>
                <a:lnTo>
                  <a:pt x="302464" y="31196"/>
                </a:lnTo>
                <a:lnTo>
                  <a:pt x="296863" y="35015"/>
                </a:lnTo>
                <a:lnTo>
                  <a:pt x="293808" y="38968"/>
                </a:lnTo>
                <a:lnTo>
                  <a:pt x="290500" y="44963"/>
                </a:lnTo>
                <a:lnTo>
                  <a:pt x="319938" y="44963"/>
                </a:lnTo>
                <a:lnTo>
                  <a:pt x="323710" y="34856"/>
                </a:lnTo>
                <a:lnTo>
                  <a:pt x="318696" y="31779"/>
                </a:lnTo>
                <a:lnTo>
                  <a:pt x="313760" y="3024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3865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865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30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7" y="408441"/>
                </a:lnTo>
                <a:lnTo>
                  <a:pt x="1109727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3935" y="8545826"/>
            <a:ext cx="1109980" cy="408940"/>
          </a:xfrm>
          <a:custGeom>
            <a:avLst/>
            <a:gdLst/>
            <a:ahLst/>
            <a:cxnLst/>
            <a:rect l="l" t="t" r="r" b="b"/>
            <a:pathLst>
              <a:path w="1109980" h="408940">
                <a:moveTo>
                  <a:pt x="0" y="408441"/>
                </a:moveTo>
                <a:lnTo>
                  <a:pt x="1109726" y="408441"/>
                </a:lnTo>
                <a:lnTo>
                  <a:pt x="1109726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88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2906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6925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0944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4963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898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3002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7021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1040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5059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69078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23097" y="842997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7116" y="8429970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644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798" y="8314114"/>
            <a:ext cx="0" cy="161290"/>
          </a:xfrm>
          <a:custGeom>
            <a:avLst/>
            <a:gdLst/>
            <a:ahLst/>
            <a:cxnLst/>
            <a:rect l="l" t="t" r="r" b="b"/>
            <a:pathLst>
              <a:path h="161290">
                <a:moveTo>
                  <a:pt x="0" y="0"/>
                </a:moveTo>
                <a:lnTo>
                  <a:pt x="0" y="0"/>
                </a:lnTo>
                <a:lnTo>
                  <a:pt x="0" y="161020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7331" y="8463352"/>
            <a:ext cx="83185" cy="82550"/>
          </a:xfrm>
          <a:custGeom>
            <a:avLst/>
            <a:gdLst/>
            <a:ahLst/>
            <a:cxnLst/>
            <a:rect l="l" t="t" r="r" b="b"/>
            <a:pathLst>
              <a:path w="83184" h="82550">
                <a:moveTo>
                  <a:pt x="82934" y="0"/>
                </a:moveTo>
                <a:lnTo>
                  <a:pt x="0" y="0"/>
                </a:lnTo>
                <a:lnTo>
                  <a:pt x="41466" y="82474"/>
                </a:lnTo>
                <a:lnTo>
                  <a:pt x="8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6772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6" y="15757"/>
                </a:moveTo>
                <a:lnTo>
                  <a:pt x="38652" y="15757"/>
                </a:lnTo>
                <a:lnTo>
                  <a:pt x="38652" y="118656"/>
                </a:lnTo>
                <a:lnTo>
                  <a:pt x="54176" y="118656"/>
                </a:lnTo>
                <a:lnTo>
                  <a:pt x="54176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8" y="0"/>
                </a:moveTo>
                <a:lnTo>
                  <a:pt x="122485" y="15717"/>
                </a:lnTo>
                <a:lnTo>
                  <a:pt x="107001" y="59447"/>
                </a:lnTo>
                <a:lnTo>
                  <a:pt x="107388" y="67669"/>
                </a:lnTo>
                <a:lnTo>
                  <a:pt x="120825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6" y="105605"/>
                </a:lnTo>
                <a:lnTo>
                  <a:pt x="124096" y="73304"/>
                </a:lnTo>
                <a:lnTo>
                  <a:pt x="123005" y="51675"/>
                </a:lnTo>
                <a:lnTo>
                  <a:pt x="124232" y="44207"/>
                </a:lnTo>
                <a:lnTo>
                  <a:pt x="129141" y="29723"/>
                </a:lnTo>
                <a:lnTo>
                  <a:pt x="133395" y="23954"/>
                </a:lnTo>
                <a:lnTo>
                  <a:pt x="145506" y="15359"/>
                </a:lnTo>
                <a:lnTo>
                  <a:pt x="153042" y="13210"/>
                </a:lnTo>
                <a:lnTo>
                  <a:pt x="196843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3" y="2228"/>
                </a:lnTo>
                <a:lnTo>
                  <a:pt x="170831" y="557"/>
                </a:lnTo>
                <a:lnTo>
                  <a:pt x="162378" y="0"/>
                </a:lnTo>
                <a:close/>
              </a:path>
              <a:path w="320039" h="120650">
                <a:moveTo>
                  <a:pt x="195188" y="77751"/>
                </a:moveTo>
                <a:lnTo>
                  <a:pt x="193055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4" y="81651"/>
                </a:lnTo>
                <a:lnTo>
                  <a:pt x="195188" y="77751"/>
                </a:lnTo>
                <a:close/>
              </a:path>
              <a:path w="320039" h="120650">
                <a:moveTo>
                  <a:pt x="196843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8" y="29073"/>
                </a:lnTo>
                <a:lnTo>
                  <a:pt x="193428" y="37562"/>
                </a:lnTo>
                <a:lnTo>
                  <a:pt x="208713" y="33981"/>
                </a:lnTo>
                <a:lnTo>
                  <a:pt x="205897" y="26356"/>
                </a:lnTo>
                <a:lnTo>
                  <a:pt x="202171" y="19636"/>
                </a:lnTo>
                <a:lnTo>
                  <a:pt x="197534" y="13822"/>
                </a:lnTo>
                <a:lnTo>
                  <a:pt x="196843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8" y="1989"/>
                </a:lnTo>
                <a:lnTo>
                  <a:pt x="229958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3" y="71225"/>
                </a:lnTo>
                <a:lnTo>
                  <a:pt x="312635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50" y="15757"/>
                </a:lnTo>
                <a:lnTo>
                  <a:pt x="313571" y="14987"/>
                </a:lnTo>
                <a:lnTo>
                  <a:pt x="310437" y="11234"/>
                </a:lnTo>
                <a:lnTo>
                  <a:pt x="302648" y="5875"/>
                </a:lnTo>
                <a:lnTo>
                  <a:pt x="297820" y="4058"/>
                </a:lnTo>
                <a:lnTo>
                  <a:pt x="292058" y="3103"/>
                </a:lnTo>
                <a:lnTo>
                  <a:pt x="287950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50" y="15757"/>
                </a:moveTo>
                <a:lnTo>
                  <a:pt x="282535" y="15757"/>
                </a:lnTo>
                <a:lnTo>
                  <a:pt x="287362" y="16102"/>
                </a:lnTo>
                <a:lnTo>
                  <a:pt x="289977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1" y="27150"/>
                </a:lnTo>
                <a:lnTo>
                  <a:pt x="303502" y="31328"/>
                </a:lnTo>
                <a:lnTo>
                  <a:pt x="303502" y="42947"/>
                </a:lnTo>
                <a:lnTo>
                  <a:pt x="301393" y="48173"/>
                </a:lnTo>
                <a:lnTo>
                  <a:pt x="292966" y="55601"/>
                </a:lnTo>
                <a:lnTo>
                  <a:pt x="285842" y="57458"/>
                </a:lnTo>
                <a:lnTo>
                  <a:pt x="312635" y="57458"/>
                </a:lnTo>
                <a:lnTo>
                  <a:pt x="314150" y="55481"/>
                </a:lnTo>
                <a:lnTo>
                  <a:pt x="317126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20" y="24643"/>
                </a:lnTo>
                <a:lnTo>
                  <a:pt x="313950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1147" y="8796338"/>
            <a:ext cx="820419" cy="120650"/>
          </a:xfrm>
          <a:custGeom>
            <a:avLst/>
            <a:gdLst/>
            <a:ahLst/>
            <a:cxnLst/>
            <a:rect l="l" t="t" r="r" b="b"/>
            <a:pathLst>
              <a:path w="820419" h="120650">
                <a:moveTo>
                  <a:pt x="14245" y="91200"/>
                </a:moveTo>
                <a:lnTo>
                  <a:pt x="0" y="93429"/>
                </a:lnTo>
                <a:lnTo>
                  <a:pt x="1600" y="102395"/>
                </a:lnTo>
                <a:lnTo>
                  <a:pt x="5295" y="109159"/>
                </a:lnTo>
                <a:lnTo>
                  <a:pt x="36331" y="120566"/>
                </a:lnTo>
                <a:lnTo>
                  <a:pt x="43000" y="120566"/>
                </a:lnTo>
                <a:lnTo>
                  <a:pt x="48975" y="119412"/>
                </a:lnTo>
                <a:lnTo>
                  <a:pt x="59539" y="114796"/>
                </a:lnTo>
                <a:lnTo>
                  <a:pt x="63580" y="111533"/>
                </a:lnTo>
                <a:lnTo>
                  <a:pt x="65403" y="108788"/>
                </a:lnTo>
                <a:lnTo>
                  <a:pt x="29689" y="108788"/>
                </a:lnTo>
                <a:lnTo>
                  <a:pt x="24581" y="107276"/>
                </a:lnTo>
                <a:lnTo>
                  <a:pt x="17272" y="101228"/>
                </a:lnTo>
                <a:lnTo>
                  <a:pt x="15045" y="96877"/>
                </a:lnTo>
                <a:lnTo>
                  <a:pt x="14245" y="91200"/>
                </a:lnTo>
                <a:close/>
              </a:path>
              <a:path w="820419" h="120650">
                <a:moveTo>
                  <a:pt x="40360" y="32230"/>
                </a:moveTo>
                <a:lnTo>
                  <a:pt x="29262" y="32230"/>
                </a:lnTo>
                <a:lnTo>
                  <a:pt x="25114" y="32800"/>
                </a:lnTo>
                <a:lnTo>
                  <a:pt x="17379" y="35082"/>
                </a:lnTo>
                <a:lnTo>
                  <a:pt x="14324" y="36474"/>
                </a:lnTo>
                <a:lnTo>
                  <a:pt x="12084" y="38119"/>
                </a:lnTo>
                <a:lnTo>
                  <a:pt x="9096" y="40241"/>
                </a:lnTo>
                <a:lnTo>
                  <a:pt x="6735" y="42907"/>
                </a:lnTo>
                <a:lnTo>
                  <a:pt x="3268" y="49327"/>
                </a:lnTo>
                <a:lnTo>
                  <a:pt x="2400" y="52815"/>
                </a:lnTo>
                <a:lnTo>
                  <a:pt x="2400" y="60720"/>
                </a:lnTo>
                <a:lnTo>
                  <a:pt x="44654" y="84807"/>
                </a:lnTo>
                <a:lnTo>
                  <a:pt x="49563" y="86425"/>
                </a:lnTo>
                <a:lnTo>
                  <a:pt x="54364" y="89556"/>
                </a:lnTo>
                <a:lnTo>
                  <a:pt x="55778" y="92102"/>
                </a:lnTo>
                <a:lnTo>
                  <a:pt x="55778" y="98946"/>
                </a:lnTo>
                <a:lnTo>
                  <a:pt x="54177" y="102090"/>
                </a:lnTo>
                <a:lnTo>
                  <a:pt x="47775" y="107448"/>
                </a:lnTo>
                <a:lnTo>
                  <a:pt x="42867" y="108788"/>
                </a:lnTo>
                <a:lnTo>
                  <a:pt x="65403" y="108788"/>
                </a:lnTo>
                <a:lnTo>
                  <a:pt x="69181" y="103098"/>
                </a:lnTo>
                <a:lnTo>
                  <a:pt x="70475" y="98946"/>
                </a:lnTo>
                <a:lnTo>
                  <a:pt x="70582" y="88945"/>
                </a:lnTo>
                <a:lnTo>
                  <a:pt x="69435" y="84860"/>
                </a:lnTo>
                <a:lnTo>
                  <a:pt x="29289" y="65495"/>
                </a:lnTo>
                <a:lnTo>
                  <a:pt x="25048" y="64275"/>
                </a:lnTo>
                <a:lnTo>
                  <a:pt x="23607" y="63744"/>
                </a:lnTo>
                <a:lnTo>
                  <a:pt x="21100" y="62736"/>
                </a:lnTo>
                <a:lnTo>
                  <a:pt x="19259" y="61463"/>
                </a:lnTo>
                <a:lnTo>
                  <a:pt x="18085" y="59925"/>
                </a:lnTo>
                <a:lnTo>
                  <a:pt x="16912" y="58439"/>
                </a:lnTo>
                <a:lnTo>
                  <a:pt x="16325" y="56768"/>
                </a:lnTo>
                <a:lnTo>
                  <a:pt x="16325" y="51993"/>
                </a:lnTo>
                <a:lnTo>
                  <a:pt x="17739" y="49446"/>
                </a:lnTo>
                <a:lnTo>
                  <a:pt x="23394" y="45096"/>
                </a:lnTo>
                <a:lnTo>
                  <a:pt x="28115" y="44008"/>
                </a:lnTo>
                <a:lnTo>
                  <a:pt x="63269" y="44008"/>
                </a:lnTo>
                <a:lnTo>
                  <a:pt x="60019" y="39591"/>
                </a:lnTo>
                <a:lnTo>
                  <a:pt x="56297" y="37005"/>
                </a:lnTo>
                <a:lnTo>
                  <a:pt x="46215" y="33185"/>
                </a:lnTo>
                <a:lnTo>
                  <a:pt x="40360" y="32230"/>
                </a:lnTo>
                <a:close/>
              </a:path>
              <a:path w="820419" h="120650">
                <a:moveTo>
                  <a:pt x="63269" y="44008"/>
                </a:moveTo>
                <a:lnTo>
                  <a:pt x="40332" y="44008"/>
                </a:lnTo>
                <a:lnTo>
                  <a:pt x="44667" y="45228"/>
                </a:lnTo>
                <a:lnTo>
                  <a:pt x="50802" y="50110"/>
                </a:lnTo>
                <a:lnTo>
                  <a:pt x="52657" y="53505"/>
                </a:lnTo>
                <a:lnTo>
                  <a:pt x="53296" y="57855"/>
                </a:lnTo>
                <a:lnTo>
                  <a:pt x="67382" y="55946"/>
                </a:lnTo>
                <a:lnTo>
                  <a:pt x="66474" y="50481"/>
                </a:lnTo>
                <a:lnTo>
                  <a:pt x="64821" y="46117"/>
                </a:lnTo>
                <a:lnTo>
                  <a:pt x="63269" y="44008"/>
                </a:lnTo>
                <a:close/>
              </a:path>
              <a:path w="820419" h="120650">
                <a:moveTo>
                  <a:pt x="123586" y="32230"/>
                </a:moveTo>
                <a:lnTo>
                  <a:pt x="90105" y="50494"/>
                </a:lnTo>
                <a:lnTo>
                  <a:pt x="83954" y="76239"/>
                </a:lnTo>
                <a:lnTo>
                  <a:pt x="83981" y="78361"/>
                </a:lnTo>
                <a:lnTo>
                  <a:pt x="100761" y="114142"/>
                </a:lnTo>
                <a:lnTo>
                  <a:pt x="124386" y="120566"/>
                </a:lnTo>
                <a:lnTo>
                  <a:pt x="134256" y="120566"/>
                </a:lnTo>
                <a:lnTo>
                  <a:pt x="142365" y="118178"/>
                </a:lnTo>
                <a:lnTo>
                  <a:pt x="154852" y="108788"/>
                </a:lnTo>
                <a:lnTo>
                  <a:pt x="117371" y="108788"/>
                </a:lnTo>
                <a:lnTo>
                  <a:pt x="111449" y="106321"/>
                </a:lnTo>
                <a:lnTo>
                  <a:pt x="101953" y="96453"/>
                </a:lnTo>
                <a:lnTo>
                  <a:pt x="99311" y="89343"/>
                </a:lnTo>
                <a:lnTo>
                  <a:pt x="98778" y="80059"/>
                </a:lnTo>
                <a:lnTo>
                  <a:pt x="162158" y="80059"/>
                </a:lnTo>
                <a:lnTo>
                  <a:pt x="162238" y="76239"/>
                </a:lnTo>
                <a:lnTo>
                  <a:pt x="161694" y="68281"/>
                </a:lnTo>
                <a:lnTo>
                  <a:pt x="99579" y="68281"/>
                </a:lnTo>
                <a:lnTo>
                  <a:pt x="100058" y="60906"/>
                </a:lnTo>
                <a:lnTo>
                  <a:pt x="102552" y="55017"/>
                </a:lnTo>
                <a:lnTo>
                  <a:pt x="111570" y="46210"/>
                </a:lnTo>
                <a:lnTo>
                  <a:pt x="117131" y="44008"/>
                </a:lnTo>
                <a:lnTo>
                  <a:pt x="151612" y="44008"/>
                </a:lnTo>
                <a:lnTo>
                  <a:pt x="151435" y="43769"/>
                </a:lnTo>
                <a:lnTo>
                  <a:pt x="145643" y="38721"/>
                </a:lnTo>
                <a:lnTo>
                  <a:pt x="139071" y="35115"/>
                </a:lnTo>
                <a:lnTo>
                  <a:pt x="131719" y="32951"/>
                </a:lnTo>
                <a:lnTo>
                  <a:pt x="123586" y="32230"/>
                </a:lnTo>
                <a:close/>
              </a:path>
              <a:path w="820419" h="120650">
                <a:moveTo>
                  <a:pt x="146873" y="91439"/>
                </a:moveTo>
                <a:lnTo>
                  <a:pt x="144685" y="97487"/>
                </a:lnTo>
                <a:lnTo>
                  <a:pt x="141725" y="101891"/>
                </a:lnTo>
                <a:lnTo>
                  <a:pt x="134256" y="107408"/>
                </a:lnTo>
                <a:lnTo>
                  <a:pt x="129748" y="108788"/>
                </a:lnTo>
                <a:lnTo>
                  <a:pt x="154852" y="108788"/>
                </a:lnTo>
                <a:lnTo>
                  <a:pt x="155063" y="108629"/>
                </a:lnTo>
                <a:lnTo>
                  <a:pt x="159418" y="101891"/>
                </a:lnTo>
                <a:lnTo>
                  <a:pt x="161759" y="93269"/>
                </a:lnTo>
                <a:lnTo>
                  <a:pt x="146873" y="91439"/>
                </a:lnTo>
                <a:close/>
              </a:path>
              <a:path w="820419" h="120650">
                <a:moveTo>
                  <a:pt x="151612" y="44008"/>
                </a:moveTo>
                <a:lnTo>
                  <a:pt x="131055" y="44008"/>
                </a:lnTo>
                <a:lnTo>
                  <a:pt x="137004" y="46767"/>
                </a:lnTo>
                <a:lnTo>
                  <a:pt x="141591" y="52285"/>
                </a:lnTo>
                <a:lnTo>
                  <a:pt x="144579" y="55839"/>
                </a:lnTo>
                <a:lnTo>
                  <a:pt x="146393" y="61171"/>
                </a:lnTo>
                <a:lnTo>
                  <a:pt x="147033" y="68281"/>
                </a:lnTo>
                <a:lnTo>
                  <a:pt x="161694" y="68281"/>
                </a:lnTo>
                <a:lnTo>
                  <a:pt x="161562" y="66361"/>
                </a:lnTo>
                <a:lnTo>
                  <a:pt x="159537" y="57656"/>
                </a:lnTo>
                <a:lnTo>
                  <a:pt x="156161" y="50126"/>
                </a:lnTo>
                <a:lnTo>
                  <a:pt x="151612" y="44008"/>
                </a:lnTo>
                <a:close/>
              </a:path>
              <a:path w="820419" h="120650">
                <a:moveTo>
                  <a:pt x="192490" y="34140"/>
                </a:moveTo>
                <a:lnTo>
                  <a:pt x="179526" y="34140"/>
                </a:lnTo>
                <a:lnTo>
                  <a:pt x="179526" y="118656"/>
                </a:lnTo>
                <a:lnTo>
                  <a:pt x="193932" y="118656"/>
                </a:lnTo>
                <a:lnTo>
                  <a:pt x="194012" y="61410"/>
                </a:lnTo>
                <a:lnTo>
                  <a:pt x="196158" y="54327"/>
                </a:lnTo>
                <a:lnTo>
                  <a:pt x="205068" y="46581"/>
                </a:lnTo>
                <a:lnTo>
                  <a:pt x="206229" y="46157"/>
                </a:lnTo>
                <a:lnTo>
                  <a:pt x="192490" y="46157"/>
                </a:lnTo>
                <a:lnTo>
                  <a:pt x="192490" y="34140"/>
                </a:lnTo>
                <a:close/>
              </a:path>
              <a:path w="820419" h="120650">
                <a:moveTo>
                  <a:pt x="245078" y="44645"/>
                </a:moveTo>
                <a:lnTo>
                  <a:pt x="220340" y="44645"/>
                </a:lnTo>
                <a:lnTo>
                  <a:pt x="223688" y="45507"/>
                </a:lnTo>
                <a:lnTo>
                  <a:pt x="229396" y="48956"/>
                </a:lnTo>
                <a:lnTo>
                  <a:pt x="231383" y="51263"/>
                </a:lnTo>
                <a:lnTo>
                  <a:pt x="233623" y="57046"/>
                </a:lnTo>
                <a:lnTo>
                  <a:pt x="234183" y="61410"/>
                </a:lnTo>
                <a:lnTo>
                  <a:pt x="234183" y="118656"/>
                </a:lnTo>
                <a:lnTo>
                  <a:pt x="248589" y="118656"/>
                </a:lnTo>
                <a:lnTo>
                  <a:pt x="248589" y="60057"/>
                </a:lnTo>
                <a:lnTo>
                  <a:pt x="248322" y="55415"/>
                </a:lnTo>
                <a:lnTo>
                  <a:pt x="246935" y="48677"/>
                </a:lnTo>
                <a:lnTo>
                  <a:pt x="245440" y="45149"/>
                </a:lnTo>
                <a:lnTo>
                  <a:pt x="245078" y="44645"/>
                </a:lnTo>
                <a:close/>
              </a:path>
              <a:path w="820419" h="120650">
                <a:moveTo>
                  <a:pt x="224661" y="32230"/>
                </a:moveTo>
                <a:lnTo>
                  <a:pt x="219539" y="32230"/>
                </a:lnTo>
                <a:lnTo>
                  <a:pt x="211216" y="33100"/>
                </a:lnTo>
                <a:lnTo>
                  <a:pt x="203934" y="35712"/>
                </a:lnTo>
                <a:lnTo>
                  <a:pt x="197692" y="40064"/>
                </a:lnTo>
                <a:lnTo>
                  <a:pt x="192490" y="46157"/>
                </a:lnTo>
                <a:lnTo>
                  <a:pt x="206229" y="46157"/>
                </a:lnTo>
                <a:lnTo>
                  <a:pt x="210363" y="44645"/>
                </a:lnTo>
                <a:lnTo>
                  <a:pt x="245078" y="44645"/>
                </a:lnTo>
                <a:lnTo>
                  <a:pt x="241173" y="39207"/>
                </a:lnTo>
                <a:lnTo>
                  <a:pt x="237959" y="36806"/>
                </a:lnTo>
                <a:lnTo>
                  <a:pt x="229368" y="33145"/>
                </a:lnTo>
                <a:lnTo>
                  <a:pt x="224661" y="32230"/>
                </a:lnTo>
                <a:close/>
              </a:path>
              <a:path w="820419" h="120650">
                <a:moveTo>
                  <a:pt x="306210" y="32230"/>
                </a:moveTo>
                <a:lnTo>
                  <a:pt x="294099" y="32230"/>
                </a:lnTo>
                <a:lnTo>
                  <a:pt x="287777" y="34060"/>
                </a:lnTo>
                <a:lnTo>
                  <a:pt x="276466" y="41382"/>
                </a:lnTo>
                <a:lnTo>
                  <a:pt x="272226" y="46648"/>
                </a:lnTo>
                <a:lnTo>
                  <a:pt x="266571" y="60389"/>
                </a:lnTo>
                <a:lnTo>
                  <a:pt x="265157" y="68042"/>
                </a:lnTo>
                <a:lnTo>
                  <a:pt x="265157" y="85125"/>
                </a:lnTo>
                <a:lnTo>
                  <a:pt x="288724" y="118709"/>
                </a:lnTo>
                <a:lnTo>
                  <a:pt x="294953" y="120566"/>
                </a:lnTo>
                <a:lnTo>
                  <a:pt x="301728" y="120566"/>
                </a:lnTo>
                <a:lnTo>
                  <a:pt x="309096" y="119780"/>
                </a:lnTo>
                <a:lnTo>
                  <a:pt x="315513" y="117422"/>
                </a:lnTo>
                <a:lnTo>
                  <a:pt x="320980" y="113493"/>
                </a:lnTo>
                <a:lnTo>
                  <a:pt x="324843" y="108788"/>
                </a:lnTo>
                <a:lnTo>
                  <a:pt x="296846" y="108788"/>
                </a:lnTo>
                <a:lnTo>
                  <a:pt x="291421" y="106095"/>
                </a:lnTo>
                <a:lnTo>
                  <a:pt x="282255" y="95391"/>
                </a:lnTo>
                <a:lnTo>
                  <a:pt x="279961" y="87301"/>
                </a:lnTo>
                <a:lnTo>
                  <a:pt x="279961" y="76478"/>
                </a:lnTo>
                <a:lnTo>
                  <a:pt x="296046" y="44088"/>
                </a:lnTo>
                <a:lnTo>
                  <a:pt x="338860" y="44088"/>
                </a:lnTo>
                <a:lnTo>
                  <a:pt x="338860" y="43849"/>
                </a:lnTo>
                <a:lnTo>
                  <a:pt x="324536" y="43849"/>
                </a:lnTo>
                <a:lnTo>
                  <a:pt x="322028" y="40400"/>
                </a:lnTo>
                <a:lnTo>
                  <a:pt x="318774" y="37602"/>
                </a:lnTo>
                <a:lnTo>
                  <a:pt x="310770" y="33304"/>
                </a:lnTo>
                <a:lnTo>
                  <a:pt x="306210" y="32230"/>
                </a:lnTo>
                <a:close/>
              </a:path>
              <a:path w="820419" h="120650">
                <a:moveTo>
                  <a:pt x="338860" y="107992"/>
                </a:moveTo>
                <a:lnTo>
                  <a:pt x="325496" y="107992"/>
                </a:lnTo>
                <a:lnTo>
                  <a:pt x="325496" y="118656"/>
                </a:lnTo>
                <a:lnTo>
                  <a:pt x="338860" y="118656"/>
                </a:lnTo>
                <a:lnTo>
                  <a:pt x="338860" y="107992"/>
                </a:lnTo>
                <a:close/>
              </a:path>
              <a:path w="820419" h="120650">
                <a:moveTo>
                  <a:pt x="338860" y="44088"/>
                </a:moveTo>
                <a:lnTo>
                  <a:pt x="309010" y="44088"/>
                </a:lnTo>
                <a:lnTo>
                  <a:pt x="314532" y="46794"/>
                </a:lnTo>
                <a:lnTo>
                  <a:pt x="319014" y="52205"/>
                </a:lnTo>
                <a:lnTo>
                  <a:pt x="325736" y="88176"/>
                </a:lnTo>
                <a:lnTo>
                  <a:pt x="323535" y="95989"/>
                </a:lnTo>
                <a:lnTo>
                  <a:pt x="314733" y="106228"/>
                </a:lnTo>
                <a:lnTo>
                  <a:pt x="309384" y="108788"/>
                </a:lnTo>
                <a:lnTo>
                  <a:pt x="324843" y="108788"/>
                </a:lnTo>
                <a:lnTo>
                  <a:pt x="325496" y="107992"/>
                </a:lnTo>
                <a:lnTo>
                  <a:pt x="338860" y="107992"/>
                </a:lnTo>
                <a:lnTo>
                  <a:pt x="338860" y="44088"/>
                </a:lnTo>
                <a:close/>
              </a:path>
              <a:path w="820419" h="120650">
                <a:moveTo>
                  <a:pt x="338860" y="1989"/>
                </a:moveTo>
                <a:lnTo>
                  <a:pt x="324536" y="1989"/>
                </a:lnTo>
                <a:lnTo>
                  <a:pt x="324536" y="43849"/>
                </a:lnTo>
                <a:lnTo>
                  <a:pt x="338860" y="43849"/>
                </a:lnTo>
                <a:lnTo>
                  <a:pt x="338860" y="1989"/>
                </a:lnTo>
                <a:close/>
              </a:path>
              <a:path w="820419" h="120650">
                <a:moveTo>
                  <a:pt x="433369" y="108072"/>
                </a:moveTo>
                <a:lnTo>
                  <a:pt x="419890" y="108072"/>
                </a:lnTo>
                <a:lnTo>
                  <a:pt x="424577" y="113538"/>
                </a:lnTo>
                <a:lnTo>
                  <a:pt x="430073" y="117442"/>
                </a:lnTo>
                <a:lnTo>
                  <a:pt x="436380" y="119785"/>
                </a:lnTo>
                <a:lnTo>
                  <a:pt x="443497" y="120566"/>
                </a:lnTo>
                <a:lnTo>
                  <a:pt x="450790" y="119825"/>
                </a:lnTo>
                <a:lnTo>
                  <a:pt x="457542" y="117602"/>
                </a:lnTo>
                <a:lnTo>
                  <a:pt x="463755" y="113896"/>
                </a:lnTo>
                <a:lnTo>
                  <a:pt x="469339" y="108788"/>
                </a:lnTo>
                <a:lnTo>
                  <a:pt x="434561" y="108788"/>
                </a:lnTo>
                <a:lnTo>
                  <a:pt x="433369" y="108072"/>
                </a:lnTo>
                <a:close/>
              </a:path>
              <a:path w="820419" h="120650">
                <a:moveTo>
                  <a:pt x="420930" y="1989"/>
                </a:moveTo>
                <a:lnTo>
                  <a:pt x="406526" y="1989"/>
                </a:lnTo>
                <a:lnTo>
                  <a:pt x="406526" y="118656"/>
                </a:lnTo>
                <a:lnTo>
                  <a:pt x="419890" y="118656"/>
                </a:lnTo>
                <a:lnTo>
                  <a:pt x="419890" y="108072"/>
                </a:lnTo>
                <a:lnTo>
                  <a:pt x="433369" y="108072"/>
                </a:lnTo>
                <a:lnTo>
                  <a:pt x="428426" y="105101"/>
                </a:lnTo>
                <a:lnTo>
                  <a:pt x="421117" y="93216"/>
                </a:lnTo>
                <a:lnTo>
                  <a:pt x="419730" y="85895"/>
                </a:lnTo>
                <a:lnTo>
                  <a:pt x="419784" y="65283"/>
                </a:lnTo>
                <a:lnTo>
                  <a:pt x="422024" y="57604"/>
                </a:lnTo>
                <a:lnTo>
                  <a:pt x="431201" y="46727"/>
                </a:lnTo>
                <a:lnTo>
                  <a:pt x="436641" y="44008"/>
                </a:lnTo>
                <a:lnTo>
                  <a:pt x="470428" y="44008"/>
                </a:lnTo>
                <a:lnTo>
                  <a:pt x="470112" y="43610"/>
                </a:lnTo>
                <a:lnTo>
                  <a:pt x="420930" y="43610"/>
                </a:lnTo>
                <a:lnTo>
                  <a:pt x="420930" y="1989"/>
                </a:lnTo>
                <a:close/>
              </a:path>
              <a:path w="820419" h="120650">
                <a:moveTo>
                  <a:pt x="470428" y="44008"/>
                </a:moveTo>
                <a:lnTo>
                  <a:pt x="449179" y="44008"/>
                </a:lnTo>
                <a:lnTo>
                  <a:pt x="454501" y="46634"/>
                </a:lnTo>
                <a:lnTo>
                  <a:pt x="463304" y="57139"/>
                </a:lnTo>
                <a:lnTo>
                  <a:pt x="465505" y="65283"/>
                </a:lnTo>
                <a:lnTo>
                  <a:pt x="465505" y="87089"/>
                </a:lnTo>
                <a:lnTo>
                  <a:pt x="463211" y="95193"/>
                </a:lnTo>
                <a:lnTo>
                  <a:pt x="454035" y="106069"/>
                </a:lnTo>
                <a:lnTo>
                  <a:pt x="448593" y="108788"/>
                </a:lnTo>
                <a:lnTo>
                  <a:pt x="469339" y="108788"/>
                </a:lnTo>
                <a:lnTo>
                  <a:pt x="480229" y="69023"/>
                </a:lnTo>
                <a:lnTo>
                  <a:pt x="479377" y="63294"/>
                </a:lnTo>
                <a:lnTo>
                  <a:pt x="475962" y="52576"/>
                </a:lnTo>
                <a:lnTo>
                  <a:pt x="473601" y="48001"/>
                </a:lnTo>
                <a:lnTo>
                  <a:pt x="470428" y="44008"/>
                </a:lnTo>
                <a:close/>
              </a:path>
              <a:path w="820419" h="120650">
                <a:moveTo>
                  <a:pt x="449447" y="32230"/>
                </a:moveTo>
                <a:lnTo>
                  <a:pt x="444218" y="32230"/>
                </a:lnTo>
                <a:lnTo>
                  <a:pt x="437451" y="32941"/>
                </a:lnTo>
                <a:lnTo>
                  <a:pt x="431314" y="35075"/>
                </a:lnTo>
                <a:lnTo>
                  <a:pt x="425807" y="38631"/>
                </a:lnTo>
                <a:lnTo>
                  <a:pt x="420930" y="43610"/>
                </a:lnTo>
                <a:lnTo>
                  <a:pt x="470112" y="43610"/>
                </a:lnTo>
                <a:lnTo>
                  <a:pt x="467571" y="40414"/>
                </a:lnTo>
                <a:lnTo>
                  <a:pt x="463730" y="37469"/>
                </a:lnTo>
                <a:lnTo>
                  <a:pt x="454395" y="33278"/>
                </a:lnTo>
                <a:lnTo>
                  <a:pt x="449447" y="32230"/>
                </a:lnTo>
                <a:close/>
              </a:path>
              <a:path w="820419" h="120650">
                <a:moveTo>
                  <a:pt x="511522" y="34140"/>
                </a:moveTo>
                <a:lnTo>
                  <a:pt x="497118" y="34140"/>
                </a:lnTo>
                <a:lnTo>
                  <a:pt x="497179" y="93535"/>
                </a:lnTo>
                <a:lnTo>
                  <a:pt x="521152" y="120566"/>
                </a:lnTo>
                <a:lnTo>
                  <a:pt x="526166" y="120566"/>
                </a:lnTo>
                <a:lnTo>
                  <a:pt x="534244" y="119671"/>
                </a:lnTo>
                <a:lnTo>
                  <a:pt x="541431" y="116985"/>
                </a:lnTo>
                <a:lnTo>
                  <a:pt x="547729" y="112508"/>
                </a:lnTo>
                <a:lnTo>
                  <a:pt x="551419" y="108231"/>
                </a:lnTo>
                <a:lnTo>
                  <a:pt x="524726" y="108231"/>
                </a:lnTo>
                <a:lnTo>
                  <a:pt x="521099" y="107157"/>
                </a:lnTo>
                <a:lnTo>
                  <a:pt x="511522" y="88494"/>
                </a:lnTo>
                <a:lnTo>
                  <a:pt x="511522" y="34140"/>
                </a:lnTo>
                <a:close/>
              </a:path>
              <a:path w="820419" h="120650">
                <a:moveTo>
                  <a:pt x="566020" y="106241"/>
                </a:moveTo>
                <a:lnTo>
                  <a:pt x="553136" y="106241"/>
                </a:lnTo>
                <a:lnTo>
                  <a:pt x="553136" y="118656"/>
                </a:lnTo>
                <a:lnTo>
                  <a:pt x="566020" y="118656"/>
                </a:lnTo>
                <a:lnTo>
                  <a:pt x="566020" y="106241"/>
                </a:lnTo>
                <a:close/>
              </a:path>
              <a:path w="820419" h="120650">
                <a:moveTo>
                  <a:pt x="566020" y="34140"/>
                </a:moveTo>
                <a:lnTo>
                  <a:pt x="551614" y="34140"/>
                </a:lnTo>
                <a:lnTo>
                  <a:pt x="551614" y="86638"/>
                </a:lnTo>
                <a:lnTo>
                  <a:pt x="550828" y="92142"/>
                </a:lnTo>
                <a:lnTo>
                  <a:pt x="547680" y="99729"/>
                </a:lnTo>
                <a:lnTo>
                  <a:pt x="544999" y="102726"/>
                </a:lnTo>
                <a:lnTo>
                  <a:pt x="537423" y="107130"/>
                </a:lnTo>
                <a:lnTo>
                  <a:pt x="533368" y="108231"/>
                </a:lnTo>
                <a:lnTo>
                  <a:pt x="551419" y="108231"/>
                </a:lnTo>
                <a:lnTo>
                  <a:pt x="553136" y="106241"/>
                </a:lnTo>
                <a:lnTo>
                  <a:pt x="566020" y="106241"/>
                </a:lnTo>
                <a:lnTo>
                  <a:pt x="566020" y="34140"/>
                </a:lnTo>
                <a:close/>
              </a:path>
              <a:path w="820419" h="120650">
                <a:moveTo>
                  <a:pt x="606035" y="45282"/>
                </a:moveTo>
                <a:lnTo>
                  <a:pt x="591711" y="45282"/>
                </a:lnTo>
                <a:lnTo>
                  <a:pt x="591711" y="118656"/>
                </a:lnTo>
                <a:lnTo>
                  <a:pt x="606035" y="118656"/>
                </a:lnTo>
                <a:lnTo>
                  <a:pt x="606035" y="45282"/>
                </a:lnTo>
                <a:close/>
              </a:path>
              <a:path w="820419" h="120650">
                <a:moveTo>
                  <a:pt x="653425" y="45282"/>
                </a:moveTo>
                <a:lnTo>
                  <a:pt x="639101" y="45282"/>
                </a:lnTo>
                <a:lnTo>
                  <a:pt x="639101" y="118656"/>
                </a:lnTo>
                <a:lnTo>
                  <a:pt x="653425" y="118656"/>
                </a:lnTo>
                <a:lnTo>
                  <a:pt x="653425" y="45282"/>
                </a:lnTo>
                <a:close/>
              </a:path>
              <a:path w="820419" h="120650">
                <a:moveTo>
                  <a:pt x="622601" y="34140"/>
                </a:moveTo>
                <a:lnTo>
                  <a:pt x="578987" y="34140"/>
                </a:lnTo>
                <a:lnTo>
                  <a:pt x="578987" y="45282"/>
                </a:lnTo>
                <a:lnTo>
                  <a:pt x="622601" y="45282"/>
                </a:lnTo>
                <a:lnTo>
                  <a:pt x="622601" y="34140"/>
                </a:lnTo>
                <a:close/>
              </a:path>
              <a:path w="820419" h="120650">
                <a:moveTo>
                  <a:pt x="669991" y="34140"/>
                </a:moveTo>
                <a:lnTo>
                  <a:pt x="626377" y="34140"/>
                </a:lnTo>
                <a:lnTo>
                  <a:pt x="626377" y="45282"/>
                </a:lnTo>
                <a:lnTo>
                  <a:pt x="669991" y="45282"/>
                </a:lnTo>
                <a:lnTo>
                  <a:pt x="669991" y="34140"/>
                </a:lnTo>
                <a:close/>
              </a:path>
              <a:path w="820419" h="120650">
                <a:moveTo>
                  <a:pt x="619293" y="0"/>
                </a:moveTo>
                <a:lnTo>
                  <a:pt x="608942" y="0"/>
                </a:lnTo>
                <a:lnTo>
                  <a:pt x="604049" y="1153"/>
                </a:lnTo>
                <a:lnTo>
                  <a:pt x="597059" y="5769"/>
                </a:lnTo>
                <a:lnTo>
                  <a:pt x="594619" y="8780"/>
                </a:lnTo>
                <a:lnTo>
                  <a:pt x="592218" y="15253"/>
                </a:lnTo>
                <a:lnTo>
                  <a:pt x="591711" y="19471"/>
                </a:lnTo>
                <a:lnTo>
                  <a:pt x="591711" y="34140"/>
                </a:lnTo>
                <a:lnTo>
                  <a:pt x="606035" y="34140"/>
                </a:lnTo>
                <a:lnTo>
                  <a:pt x="606035" y="21248"/>
                </a:lnTo>
                <a:lnTo>
                  <a:pt x="606942" y="17773"/>
                </a:lnTo>
                <a:lnTo>
                  <a:pt x="610570" y="14059"/>
                </a:lnTo>
                <a:lnTo>
                  <a:pt x="613664" y="13131"/>
                </a:lnTo>
                <a:lnTo>
                  <a:pt x="626659" y="13131"/>
                </a:lnTo>
                <a:lnTo>
                  <a:pt x="628683" y="1432"/>
                </a:lnTo>
                <a:lnTo>
                  <a:pt x="623773" y="477"/>
                </a:lnTo>
                <a:lnTo>
                  <a:pt x="619293" y="0"/>
                </a:lnTo>
                <a:close/>
              </a:path>
              <a:path w="820419" h="120650">
                <a:moveTo>
                  <a:pt x="666683" y="0"/>
                </a:moveTo>
                <a:lnTo>
                  <a:pt x="656334" y="0"/>
                </a:lnTo>
                <a:lnTo>
                  <a:pt x="651438" y="1153"/>
                </a:lnTo>
                <a:lnTo>
                  <a:pt x="644449" y="5769"/>
                </a:lnTo>
                <a:lnTo>
                  <a:pt x="642008" y="8780"/>
                </a:lnTo>
                <a:lnTo>
                  <a:pt x="639608" y="15253"/>
                </a:lnTo>
                <a:lnTo>
                  <a:pt x="639101" y="19471"/>
                </a:lnTo>
                <a:lnTo>
                  <a:pt x="639101" y="34140"/>
                </a:lnTo>
                <a:lnTo>
                  <a:pt x="653425" y="34140"/>
                </a:lnTo>
                <a:lnTo>
                  <a:pt x="653425" y="21248"/>
                </a:lnTo>
                <a:lnTo>
                  <a:pt x="654332" y="17773"/>
                </a:lnTo>
                <a:lnTo>
                  <a:pt x="657960" y="14059"/>
                </a:lnTo>
                <a:lnTo>
                  <a:pt x="661054" y="13131"/>
                </a:lnTo>
                <a:lnTo>
                  <a:pt x="674049" y="13131"/>
                </a:lnTo>
                <a:lnTo>
                  <a:pt x="676072" y="1432"/>
                </a:lnTo>
                <a:lnTo>
                  <a:pt x="671165" y="477"/>
                </a:lnTo>
                <a:lnTo>
                  <a:pt x="666683" y="0"/>
                </a:lnTo>
                <a:close/>
              </a:path>
              <a:path w="820419" h="120650">
                <a:moveTo>
                  <a:pt x="626659" y="13131"/>
                </a:moveTo>
                <a:lnTo>
                  <a:pt x="620706" y="13131"/>
                </a:lnTo>
                <a:lnTo>
                  <a:pt x="623535" y="13396"/>
                </a:lnTo>
                <a:lnTo>
                  <a:pt x="626522" y="13926"/>
                </a:lnTo>
                <a:lnTo>
                  <a:pt x="626659" y="13131"/>
                </a:lnTo>
                <a:close/>
              </a:path>
              <a:path w="820419" h="120650">
                <a:moveTo>
                  <a:pt x="674049" y="13131"/>
                </a:moveTo>
                <a:lnTo>
                  <a:pt x="668096" y="13131"/>
                </a:lnTo>
                <a:lnTo>
                  <a:pt x="670925" y="13396"/>
                </a:lnTo>
                <a:lnTo>
                  <a:pt x="673912" y="13926"/>
                </a:lnTo>
                <a:lnTo>
                  <a:pt x="674049" y="13131"/>
                </a:lnTo>
                <a:close/>
              </a:path>
              <a:path w="820419" h="120650">
                <a:moveTo>
                  <a:pt x="717941" y="32230"/>
                </a:moveTo>
                <a:lnTo>
                  <a:pt x="684461" y="50494"/>
                </a:lnTo>
                <a:lnTo>
                  <a:pt x="678309" y="76239"/>
                </a:lnTo>
                <a:lnTo>
                  <a:pt x="678336" y="78361"/>
                </a:lnTo>
                <a:lnTo>
                  <a:pt x="695116" y="114142"/>
                </a:lnTo>
                <a:lnTo>
                  <a:pt x="718741" y="120566"/>
                </a:lnTo>
                <a:lnTo>
                  <a:pt x="728612" y="120566"/>
                </a:lnTo>
                <a:lnTo>
                  <a:pt x="736721" y="118179"/>
                </a:lnTo>
                <a:lnTo>
                  <a:pt x="749206" y="108788"/>
                </a:lnTo>
                <a:lnTo>
                  <a:pt x="711726" y="108788"/>
                </a:lnTo>
                <a:lnTo>
                  <a:pt x="705804" y="106321"/>
                </a:lnTo>
                <a:lnTo>
                  <a:pt x="696308" y="96453"/>
                </a:lnTo>
                <a:lnTo>
                  <a:pt x="693667" y="89343"/>
                </a:lnTo>
                <a:lnTo>
                  <a:pt x="693134" y="80059"/>
                </a:lnTo>
                <a:lnTo>
                  <a:pt x="756514" y="80059"/>
                </a:lnTo>
                <a:lnTo>
                  <a:pt x="756594" y="76239"/>
                </a:lnTo>
                <a:lnTo>
                  <a:pt x="756050" y="68281"/>
                </a:lnTo>
                <a:lnTo>
                  <a:pt x="693934" y="68281"/>
                </a:lnTo>
                <a:lnTo>
                  <a:pt x="694413" y="60906"/>
                </a:lnTo>
                <a:lnTo>
                  <a:pt x="696908" y="55017"/>
                </a:lnTo>
                <a:lnTo>
                  <a:pt x="705925" y="46210"/>
                </a:lnTo>
                <a:lnTo>
                  <a:pt x="711486" y="44008"/>
                </a:lnTo>
                <a:lnTo>
                  <a:pt x="745967" y="44008"/>
                </a:lnTo>
                <a:lnTo>
                  <a:pt x="745790" y="43770"/>
                </a:lnTo>
                <a:lnTo>
                  <a:pt x="739998" y="38721"/>
                </a:lnTo>
                <a:lnTo>
                  <a:pt x="733426" y="35115"/>
                </a:lnTo>
                <a:lnTo>
                  <a:pt x="726074" y="32951"/>
                </a:lnTo>
                <a:lnTo>
                  <a:pt x="717941" y="32230"/>
                </a:lnTo>
                <a:close/>
              </a:path>
              <a:path w="820419" h="120650">
                <a:moveTo>
                  <a:pt x="741228" y="91439"/>
                </a:moveTo>
                <a:lnTo>
                  <a:pt x="739041" y="97487"/>
                </a:lnTo>
                <a:lnTo>
                  <a:pt x="736081" y="101891"/>
                </a:lnTo>
                <a:lnTo>
                  <a:pt x="728612" y="107408"/>
                </a:lnTo>
                <a:lnTo>
                  <a:pt x="724103" y="108788"/>
                </a:lnTo>
                <a:lnTo>
                  <a:pt x="749206" y="108788"/>
                </a:lnTo>
                <a:lnTo>
                  <a:pt x="749418" y="108629"/>
                </a:lnTo>
                <a:lnTo>
                  <a:pt x="753773" y="101891"/>
                </a:lnTo>
                <a:lnTo>
                  <a:pt x="756114" y="93269"/>
                </a:lnTo>
                <a:lnTo>
                  <a:pt x="741228" y="91439"/>
                </a:lnTo>
                <a:close/>
              </a:path>
              <a:path w="820419" h="120650">
                <a:moveTo>
                  <a:pt x="745967" y="44008"/>
                </a:moveTo>
                <a:lnTo>
                  <a:pt x="725410" y="44008"/>
                </a:lnTo>
                <a:lnTo>
                  <a:pt x="731359" y="46767"/>
                </a:lnTo>
                <a:lnTo>
                  <a:pt x="735947" y="52285"/>
                </a:lnTo>
                <a:lnTo>
                  <a:pt x="738934" y="55839"/>
                </a:lnTo>
                <a:lnTo>
                  <a:pt x="740749" y="61171"/>
                </a:lnTo>
                <a:lnTo>
                  <a:pt x="741389" y="68281"/>
                </a:lnTo>
                <a:lnTo>
                  <a:pt x="756050" y="68281"/>
                </a:lnTo>
                <a:lnTo>
                  <a:pt x="755918" y="66361"/>
                </a:lnTo>
                <a:lnTo>
                  <a:pt x="753893" y="57657"/>
                </a:lnTo>
                <a:lnTo>
                  <a:pt x="750516" y="50126"/>
                </a:lnTo>
                <a:lnTo>
                  <a:pt x="745967" y="44008"/>
                </a:lnTo>
                <a:close/>
              </a:path>
              <a:path w="820419" h="120650">
                <a:moveTo>
                  <a:pt x="786686" y="34140"/>
                </a:moveTo>
                <a:lnTo>
                  <a:pt x="773722" y="34140"/>
                </a:lnTo>
                <a:lnTo>
                  <a:pt x="773722" y="118656"/>
                </a:lnTo>
                <a:lnTo>
                  <a:pt x="788127" y="118656"/>
                </a:lnTo>
                <a:lnTo>
                  <a:pt x="788127" y="68360"/>
                </a:lnTo>
                <a:lnTo>
                  <a:pt x="788927" y="62790"/>
                </a:lnTo>
                <a:lnTo>
                  <a:pt x="791595" y="54354"/>
                </a:lnTo>
                <a:lnTo>
                  <a:pt x="793382" y="51741"/>
                </a:lnTo>
                <a:lnTo>
                  <a:pt x="798396" y="47974"/>
                </a:lnTo>
                <a:lnTo>
                  <a:pt x="801224" y="47032"/>
                </a:lnTo>
                <a:lnTo>
                  <a:pt x="816094" y="47032"/>
                </a:lnTo>
                <a:lnTo>
                  <a:pt x="786686" y="46953"/>
                </a:lnTo>
                <a:lnTo>
                  <a:pt x="786686" y="34140"/>
                </a:lnTo>
                <a:close/>
              </a:path>
              <a:path w="820419" h="120650">
                <a:moveTo>
                  <a:pt x="816094" y="47032"/>
                </a:moveTo>
                <a:lnTo>
                  <a:pt x="807893" y="47032"/>
                </a:lnTo>
                <a:lnTo>
                  <a:pt x="811415" y="48067"/>
                </a:lnTo>
                <a:lnTo>
                  <a:pt x="814935" y="50136"/>
                </a:lnTo>
                <a:lnTo>
                  <a:pt x="816094" y="47032"/>
                </a:lnTo>
                <a:close/>
              </a:path>
              <a:path w="820419" h="120650">
                <a:moveTo>
                  <a:pt x="809948" y="32230"/>
                </a:moveTo>
                <a:lnTo>
                  <a:pt x="801731" y="32230"/>
                </a:lnTo>
                <a:lnTo>
                  <a:pt x="798650" y="33185"/>
                </a:lnTo>
                <a:lnTo>
                  <a:pt x="793048" y="37005"/>
                </a:lnTo>
                <a:lnTo>
                  <a:pt x="789993" y="40958"/>
                </a:lnTo>
                <a:lnTo>
                  <a:pt x="786686" y="46953"/>
                </a:lnTo>
                <a:lnTo>
                  <a:pt x="816123" y="46953"/>
                </a:lnTo>
                <a:lnTo>
                  <a:pt x="819897" y="36846"/>
                </a:lnTo>
                <a:lnTo>
                  <a:pt x="814882" y="33769"/>
                </a:lnTo>
                <a:lnTo>
                  <a:pt x="809948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9560" y="7846765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1" y="1400088"/>
                </a:lnTo>
                <a:lnTo>
                  <a:pt x="1407891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solidFill>
            <a:srgbClr val="00F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9561" y="7846763"/>
            <a:ext cx="1408430" cy="1400175"/>
          </a:xfrm>
          <a:custGeom>
            <a:avLst/>
            <a:gdLst/>
            <a:ahLst/>
            <a:cxnLst/>
            <a:rect l="l" t="t" r="r" b="b"/>
            <a:pathLst>
              <a:path w="1408429" h="1400175">
                <a:moveTo>
                  <a:pt x="0" y="1400088"/>
                </a:moveTo>
                <a:lnTo>
                  <a:pt x="1407892" y="1400088"/>
                </a:lnTo>
                <a:lnTo>
                  <a:pt x="1407892" y="0"/>
                </a:lnTo>
                <a:lnTo>
                  <a:pt x="0" y="0"/>
                </a:lnTo>
                <a:lnTo>
                  <a:pt x="0" y="1400088"/>
                </a:lnTo>
                <a:close/>
              </a:path>
            </a:pathLst>
          </a:custGeom>
          <a:ln w="11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53833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3" y="408441"/>
                </a:lnTo>
                <a:lnTo>
                  <a:pt x="1147243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53834" y="8545826"/>
            <a:ext cx="1147445" cy="408940"/>
          </a:xfrm>
          <a:custGeom>
            <a:avLst/>
            <a:gdLst/>
            <a:ahLst/>
            <a:cxnLst/>
            <a:rect l="l" t="t" r="r" b="b"/>
            <a:pathLst>
              <a:path w="1147445" h="408940">
                <a:moveTo>
                  <a:pt x="0" y="408441"/>
                </a:moveTo>
                <a:lnTo>
                  <a:pt x="1147244" y="408441"/>
                </a:lnTo>
                <a:lnTo>
                  <a:pt x="1147244" y="0"/>
                </a:lnTo>
                <a:lnTo>
                  <a:pt x="0" y="0"/>
                </a:lnTo>
                <a:lnTo>
                  <a:pt x="0" y="408441"/>
                </a:lnTo>
                <a:close/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4456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48475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2494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6513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10532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455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18571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7258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26609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80628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34647" y="8435861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06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2685" y="8435861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ln w="1178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2520" y="8406407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0"/>
                </a:lnTo>
                <a:lnTo>
                  <a:pt x="0" y="139419"/>
                </a:lnTo>
              </a:path>
            </a:pathLst>
          </a:custGeom>
          <a:ln w="118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69204" y="8314114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60493" y="8599971"/>
            <a:ext cx="320040" cy="120650"/>
          </a:xfrm>
          <a:custGeom>
            <a:avLst/>
            <a:gdLst/>
            <a:ahLst/>
            <a:cxnLst/>
            <a:rect l="l" t="t" r="r" b="b"/>
            <a:pathLst>
              <a:path w="320039" h="120650">
                <a:moveTo>
                  <a:pt x="54175" y="15757"/>
                </a:moveTo>
                <a:lnTo>
                  <a:pt x="38651" y="15757"/>
                </a:lnTo>
                <a:lnTo>
                  <a:pt x="38651" y="118656"/>
                </a:lnTo>
                <a:lnTo>
                  <a:pt x="54175" y="118656"/>
                </a:lnTo>
                <a:lnTo>
                  <a:pt x="54175" y="15757"/>
                </a:lnTo>
                <a:close/>
              </a:path>
              <a:path w="320039" h="120650">
                <a:moveTo>
                  <a:pt x="92989" y="1989"/>
                </a:moveTo>
                <a:lnTo>
                  <a:pt x="0" y="1989"/>
                </a:lnTo>
                <a:lnTo>
                  <a:pt x="0" y="15757"/>
                </a:lnTo>
                <a:lnTo>
                  <a:pt x="92989" y="15757"/>
                </a:lnTo>
                <a:lnTo>
                  <a:pt x="92989" y="1989"/>
                </a:lnTo>
                <a:close/>
              </a:path>
              <a:path w="320039" h="120650">
                <a:moveTo>
                  <a:pt x="162377" y="0"/>
                </a:moveTo>
                <a:lnTo>
                  <a:pt x="122485" y="15717"/>
                </a:lnTo>
                <a:lnTo>
                  <a:pt x="107000" y="59447"/>
                </a:lnTo>
                <a:lnTo>
                  <a:pt x="107387" y="67669"/>
                </a:lnTo>
                <a:lnTo>
                  <a:pt x="120824" y="103565"/>
                </a:lnTo>
                <a:lnTo>
                  <a:pt x="162138" y="120646"/>
                </a:lnTo>
                <a:lnTo>
                  <a:pt x="170948" y="120021"/>
                </a:lnTo>
                <a:lnTo>
                  <a:pt x="179053" y="118149"/>
                </a:lnTo>
                <a:lnTo>
                  <a:pt x="186453" y="115028"/>
                </a:lnTo>
                <a:lnTo>
                  <a:pt x="193147" y="110658"/>
                </a:lnTo>
                <a:lnTo>
                  <a:pt x="196542" y="107435"/>
                </a:lnTo>
                <a:lnTo>
                  <a:pt x="153708" y="107435"/>
                </a:lnTo>
                <a:lnTo>
                  <a:pt x="147065" y="105605"/>
                </a:lnTo>
                <a:lnTo>
                  <a:pt x="124095" y="73304"/>
                </a:lnTo>
                <a:lnTo>
                  <a:pt x="123004" y="51675"/>
                </a:lnTo>
                <a:lnTo>
                  <a:pt x="124232" y="44207"/>
                </a:lnTo>
                <a:lnTo>
                  <a:pt x="129139" y="29723"/>
                </a:lnTo>
                <a:lnTo>
                  <a:pt x="133394" y="23954"/>
                </a:lnTo>
                <a:lnTo>
                  <a:pt x="145506" y="15359"/>
                </a:lnTo>
                <a:lnTo>
                  <a:pt x="153041" y="13210"/>
                </a:lnTo>
                <a:lnTo>
                  <a:pt x="196842" y="13210"/>
                </a:lnTo>
                <a:lnTo>
                  <a:pt x="191987" y="8913"/>
                </a:lnTo>
                <a:lnTo>
                  <a:pt x="185635" y="5013"/>
                </a:lnTo>
                <a:lnTo>
                  <a:pt x="178582" y="2228"/>
                </a:lnTo>
                <a:lnTo>
                  <a:pt x="170830" y="557"/>
                </a:lnTo>
                <a:lnTo>
                  <a:pt x="162377" y="0"/>
                </a:lnTo>
                <a:close/>
              </a:path>
              <a:path w="320039" h="120650">
                <a:moveTo>
                  <a:pt x="195187" y="77751"/>
                </a:moveTo>
                <a:lnTo>
                  <a:pt x="193053" y="87566"/>
                </a:lnTo>
                <a:lnTo>
                  <a:pt x="188973" y="94967"/>
                </a:lnTo>
                <a:lnTo>
                  <a:pt x="176916" y="104942"/>
                </a:lnTo>
                <a:lnTo>
                  <a:pt x="169553" y="107435"/>
                </a:lnTo>
                <a:lnTo>
                  <a:pt x="196542" y="107435"/>
                </a:lnTo>
                <a:lnTo>
                  <a:pt x="199002" y="105100"/>
                </a:lnTo>
                <a:lnTo>
                  <a:pt x="203881" y="98412"/>
                </a:lnTo>
                <a:lnTo>
                  <a:pt x="207785" y="90596"/>
                </a:lnTo>
                <a:lnTo>
                  <a:pt x="210713" y="81651"/>
                </a:lnTo>
                <a:lnTo>
                  <a:pt x="195187" y="77751"/>
                </a:lnTo>
                <a:close/>
              </a:path>
              <a:path w="320039" h="120650">
                <a:moveTo>
                  <a:pt x="196842" y="13210"/>
                </a:moveTo>
                <a:lnTo>
                  <a:pt x="169900" y="13210"/>
                </a:lnTo>
                <a:lnTo>
                  <a:pt x="176409" y="15147"/>
                </a:lnTo>
                <a:lnTo>
                  <a:pt x="186759" y="22893"/>
                </a:lnTo>
                <a:lnTo>
                  <a:pt x="190707" y="29073"/>
                </a:lnTo>
                <a:lnTo>
                  <a:pt x="193427" y="37562"/>
                </a:lnTo>
                <a:lnTo>
                  <a:pt x="208711" y="33981"/>
                </a:lnTo>
                <a:lnTo>
                  <a:pt x="205896" y="26356"/>
                </a:lnTo>
                <a:lnTo>
                  <a:pt x="202170" y="19636"/>
                </a:lnTo>
                <a:lnTo>
                  <a:pt x="197533" y="13822"/>
                </a:lnTo>
                <a:lnTo>
                  <a:pt x="196842" y="13210"/>
                </a:lnTo>
                <a:close/>
              </a:path>
              <a:path w="320039" h="120650">
                <a:moveTo>
                  <a:pt x="282000" y="1989"/>
                </a:moveTo>
                <a:lnTo>
                  <a:pt x="229957" y="1989"/>
                </a:lnTo>
                <a:lnTo>
                  <a:pt x="229957" y="118656"/>
                </a:lnTo>
                <a:lnTo>
                  <a:pt x="245483" y="118656"/>
                </a:lnTo>
                <a:lnTo>
                  <a:pt x="245483" y="71225"/>
                </a:lnTo>
                <a:lnTo>
                  <a:pt x="275572" y="71225"/>
                </a:lnTo>
                <a:lnTo>
                  <a:pt x="312634" y="57458"/>
                </a:lnTo>
                <a:lnTo>
                  <a:pt x="245483" y="57458"/>
                </a:lnTo>
                <a:lnTo>
                  <a:pt x="245483" y="15757"/>
                </a:lnTo>
                <a:lnTo>
                  <a:pt x="313948" y="15757"/>
                </a:lnTo>
                <a:lnTo>
                  <a:pt x="313570" y="14987"/>
                </a:lnTo>
                <a:lnTo>
                  <a:pt x="310437" y="11234"/>
                </a:lnTo>
                <a:lnTo>
                  <a:pt x="302647" y="5875"/>
                </a:lnTo>
                <a:lnTo>
                  <a:pt x="297818" y="4058"/>
                </a:lnTo>
                <a:lnTo>
                  <a:pt x="292056" y="3103"/>
                </a:lnTo>
                <a:lnTo>
                  <a:pt x="287949" y="2360"/>
                </a:lnTo>
                <a:lnTo>
                  <a:pt x="282000" y="1989"/>
                </a:lnTo>
                <a:close/>
              </a:path>
              <a:path w="320039" h="120650">
                <a:moveTo>
                  <a:pt x="313948" y="15757"/>
                </a:moveTo>
                <a:lnTo>
                  <a:pt x="282534" y="15757"/>
                </a:lnTo>
                <a:lnTo>
                  <a:pt x="287362" y="16102"/>
                </a:lnTo>
                <a:lnTo>
                  <a:pt x="289976" y="16791"/>
                </a:lnTo>
                <a:lnTo>
                  <a:pt x="294031" y="17905"/>
                </a:lnTo>
                <a:lnTo>
                  <a:pt x="297299" y="20200"/>
                </a:lnTo>
                <a:lnTo>
                  <a:pt x="302260" y="27150"/>
                </a:lnTo>
                <a:lnTo>
                  <a:pt x="303500" y="31328"/>
                </a:lnTo>
                <a:lnTo>
                  <a:pt x="303500" y="42947"/>
                </a:lnTo>
                <a:lnTo>
                  <a:pt x="301393" y="48173"/>
                </a:lnTo>
                <a:lnTo>
                  <a:pt x="292964" y="55601"/>
                </a:lnTo>
                <a:lnTo>
                  <a:pt x="285842" y="57458"/>
                </a:lnTo>
                <a:lnTo>
                  <a:pt x="312634" y="57458"/>
                </a:lnTo>
                <a:lnTo>
                  <a:pt x="314149" y="55481"/>
                </a:lnTo>
                <a:lnTo>
                  <a:pt x="317125" y="49470"/>
                </a:lnTo>
                <a:lnTo>
                  <a:pt x="318911" y="42887"/>
                </a:lnTo>
                <a:lnTo>
                  <a:pt x="319506" y="35732"/>
                </a:lnTo>
                <a:lnTo>
                  <a:pt x="319506" y="29949"/>
                </a:lnTo>
                <a:lnTo>
                  <a:pt x="318319" y="24643"/>
                </a:lnTo>
                <a:lnTo>
                  <a:pt x="313948" y="15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35561" y="8796338"/>
            <a:ext cx="986155" cy="120650"/>
          </a:xfrm>
          <a:custGeom>
            <a:avLst/>
            <a:gdLst/>
            <a:ahLst/>
            <a:cxnLst/>
            <a:rect l="l" t="t" r="r" b="b"/>
            <a:pathLst>
              <a:path w="986154" h="120650">
                <a:moveTo>
                  <a:pt x="12964" y="34140"/>
                </a:moveTo>
                <a:lnTo>
                  <a:pt x="0" y="34140"/>
                </a:lnTo>
                <a:lnTo>
                  <a:pt x="0" y="118656"/>
                </a:lnTo>
                <a:lnTo>
                  <a:pt x="14404" y="118656"/>
                </a:lnTo>
                <a:lnTo>
                  <a:pt x="14404" y="68360"/>
                </a:lnTo>
                <a:lnTo>
                  <a:pt x="15205" y="62789"/>
                </a:lnTo>
                <a:lnTo>
                  <a:pt x="17872" y="54354"/>
                </a:lnTo>
                <a:lnTo>
                  <a:pt x="19659" y="51741"/>
                </a:lnTo>
                <a:lnTo>
                  <a:pt x="24674" y="47974"/>
                </a:lnTo>
                <a:lnTo>
                  <a:pt x="27503" y="47032"/>
                </a:lnTo>
                <a:lnTo>
                  <a:pt x="42372" y="47032"/>
                </a:lnTo>
                <a:lnTo>
                  <a:pt x="12964" y="46953"/>
                </a:lnTo>
                <a:lnTo>
                  <a:pt x="12964" y="34140"/>
                </a:lnTo>
                <a:close/>
              </a:path>
              <a:path w="986154" h="120650">
                <a:moveTo>
                  <a:pt x="42372" y="47032"/>
                </a:moveTo>
                <a:lnTo>
                  <a:pt x="34171" y="47032"/>
                </a:lnTo>
                <a:lnTo>
                  <a:pt x="37692" y="48067"/>
                </a:lnTo>
                <a:lnTo>
                  <a:pt x="41214" y="50136"/>
                </a:lnTo>
                <a:lnTo>
                  <a:pt x="42372" y="47032"/>
                </a:lnTo>
                <a:close/>
              </a:path>
              <a:path w="986154" h="120650">
                <a:moveTo>
                  <a:pt x="36225" y="32230"/>
                </a:moveTo>
                <a:lnTo>
                  <a:pt x="28008" y="32230"/>
                </a:lnTo>
                <a:lnTo>
                  <a:pt x="24928" y="33185"/>
                </a:lnTo>
                <a:lnTo>
                  <a:pt x="19325" y="37005"/>
                </a:lnTo>
                <a:lnTo>
                  <a:pt x="16271" y="40958"/>
                </a:lnTo>
                <a:lnTo>
                  <a:pt x="12964" y="46953"/>
                </a:lnTo>
                <a:lnTo>
                  <a:pt x="42402" y="46953"/>
                </a:lnTo>
                <a:lnTo>
                  <a:pt x="46174" y="36846"/>
                </a:lnTo>
                <a:lnTo>
                  <a:pt x="41160" y="33769"/>
                </a:lnTo>
                <a:lnTo>
                  <a:pt x="36225" y="32230"/>
                </a:lnTo>
                <a:close/>
              </a:path>
              <a:path w="986154" h="120650">
                <a:moveTo>
                  <a:pt x="90340" y="32230"/>
                </a:moveTo>
                <a:lnTo>
                  <a:pt x="56859" y="50494"/>
                </a:lnTo>
                <a:lnTo>
                  <a:pt x="50707" y="76239"/>
                </a:lnTo>
                <a:lnTo>
                  <a:pt x="50735" y="78361"/>
                </a:lnTo>
                <a:lnTo>
                  <a:pt x="67515" y="114142"/>
                </a:lnTo>
                <a:lnTo>
                  <a:pt x="91141" y="120566"/>
                </a:lnTo>
                <a:lnTo>
                  <a:pt x="101010" y="120566"/>
                </a:lnTo>
                <a:lnTo>
                  <a:pt x="109119" y="118178"/>
                </a:lnTo>
                <a:lnTo>
                  <a:pt x="121605" y="108788"/>
                </a:lnTo>
                <a:lnTo>
                  <a:pt x="84124" y="108788"/>
                </a:lnTo>
                <a:lnTo>
                  <a:pt x="78202" y="106321"/>
                </a:lnTo>
                <a:lnTo>
                  <a:pt x="68706" y="96453"/>
                </a:lnTo>
                <a:lnTo>
                  <a:pt x="66065" y="89343"/>
                </a:lnTo>
                <a:lnTo>
                  <a:pt x="65531" y="80059"/>
                </a:lnTo>
                <a:lnTo>
                  <a:pt x="128912" y="80059"/>
                </a:lnTo>
                <a:lnTo>
                  <a:pt x="128992" y="76239"/>
                </a:lnTo>
                <a:lnTo>
                  <a:pt x="128448" y="68281"/>
                </a:lnTo>
                <a:lnTo>
                  <a:pt x="66332" y="68281"/>
                </a:lnTo>
                <a:lnTo>
                  <a:pt x="66813" y="60906"/>
                </a:lnTo>
                <a:lnTo>
                  <a:pt x="69306" y="55017"/>
                </a:lnTo>
                <a:lnTo>
                  <a:pt x="78323" y="46210"/>
                </a:lnTo>
                <a:lnTo>
                  <a:pt x="83884" y="44008"/>
                </a:lnTo>
                <a:lnTo>
                  <a:pt x="118366" y="44008"/>
                </a:lnTo>
                <a:lnTo>
                  <a:pt x="118188" y="43769"/>
                </a:lnTo>
                <a:lnTo>
                  <a:pt x="112397" y="38721"/>
                </a:lnTo>
                <a:lnTo>
                  <a:pt x="105825" y="35115"/>
                </a:lnTo>
                <a:lnTo>
                  <a:pt x="98473" y="32951"/>
                </a:lnTo>
                <a:lnTo>
                  <a:pt x="90340" y="32230"/>
                </a:lnTo>
                <a:close/>
              </a:path>
              <a:path w="986154" h="120650">
                <a:moveTo>
                  <a:pt x="113628" y="91439"/>
                </a:moveTo>
                <a:lnTo>
                  <a:pt x="111441" y="97487"/>
                </a:lnTo>
                <a:lnTo>
                  <a:pt x="108479" y="101891"/>
                </a:lnTo>
                <a:lnTo>
                  <a:pt x="101010" y="107408"/>
                </a:lnTo>
                <a:lnTo>
                  <a:pt x="96502" y="108788"/>
                </a:lnTo>
                <a:lnTo>
                  <a:pt x="121605" y="108788"/>
                </a:lnTo>
                <a:lnTo>
                  <a:pt x="121817" y="108629"/>
                </a:lnTo>
                <a:lnTo>
                  <a:pt x="126172" y="101891"/>
                </a:lnTo>
                <a:lnTo>
                  <a:pt x="128512" y="93269"/>
                </a:lnTo>
                <a:lnTo>
                  <a:pt x="113628" y="91439"/>
                </a:lnTo>
                <a:close/>
              </a:path>
              <a:path w="986154" h="120650">
                <a:moveTo>
                  <a:pt x="118366" y="44008"/>
                </a:moveTo>
                <a:lnTo>
                  <a:pt x="97810" y="44008"/>
                </a:lnTo>
                <a:lnTo>
                  <a:pt x="103757" y="46767"/>
                </a:lnTo>
                <a:lnTo>
                  <a:pt x="108346" y="52285"/>
                </a:lnTo>
                <a:lnTo>
                  <a:pt x="111333" y="55839"/>
                </a:lnTo>
                <a:lnTo>
                  <a:pt x="113146" y="61171"/>
                </a:lnTo>
                <a:lnTo>
                  <a:pt x="113788" y="68281"/>
                </a:lnTo>
                <a:lnTo>
                  <a:pt x="128448" y="68281"/>
                </a:lnTo>
                <a:lnTo>
                  <a:pt x="128317" y="66361"/>
                </a:lnTo>
                <a:lnTo>
                  <a:pt x="126291" y="57656"/>
                </a:lnTo>
                <a:lnTo>
                  <a:pt x="122915" y="50126"/>
                </a:lnTo>
                <a:lnTo>
                  <a:pt x="118366" y="44008"/>
                </a:lnTo>
                <a:close/>
              </a:path>
              <a:path w="986154" h="120650">
                <a:moveTo>
                  <a:pt x="189842" y="32230"/>
                </a:moveTo>
                <a:lnTo>
                  <a:pt x="173302" y="32230"/>
                </a:lnTo>
                <a:lnTo>
                  <a:pt x="166540" y="33941"/>
                </a:lnTo>
                <a:lnTo>
                  <a:pt x="154110" y="40785"/>
                </a:lnTo>
                <a:lnTo>
                  <a:pt x="149481" y="45918"/>
                </a:lnTo>
                <a:lnTo>
                  <a:pt x="143399" y="59606"/>
                </a:lnTo>
                <a:lnTo>
                  <a:pt x="141879" y="67591"/>
                </a:lnTo>
                <a:lnTo>
                  <a:pt x="141879" y="76716"/>
                </a:lnTo>
                <a:lnTo>
                  <a:pt x="158212" y="114187"/>
                </a:lnTo>
                <a:lnTo>
                  <a:pt x="180531" y="120566"/>
                </a:lnTo>
                <a:lnTo>
                  <a:pt x="189815" y="120566"/>
                </a:lnTo>
                <a:lnTo>
                  <a:pt x="197643" y="117820"/>
                </a:lnTo>
                <a:lnTo>
                  <a:pt x="204019" y="112329"/>
                </a:lnTo>
                <a:lnTo>
                  <a:pt x="207415" y="108788"/>
                </a:lnTo>
                <a:lnTo>
                  <a:pt x="173329" y="108788"/>
                </a:lnTo>
                <a:lnTo>
                  <a:pt x="167620" y="106215"/>
                </a:lnTo>
                <a:lnTo>
                  <a:pt x="156684" y="76318"/>
                </a:lnTo>
                <a:lnTo>
                  <a:pt x="157110" y="68487"/>
                </a:lnTo>
                <a:lnTo>
                  <a:pt x="173916" y="44008"/>
                </a:lnTo>
                <a:lnTo>
                  <a:pt x="209225" y="44008"/>
                </a:lnTo>
                <a:lnTo>
                  <a:pt x="209127" y="43836"/>
                </a:lnTo>
                <a:lnTo>
                  <a:pt x="197391" y="34551"/>
                </a:lnTo>
                <a:lnTo>
                  <a:pt x="189842" y="32230"/>
                </a:lnTo>
                <a:close/>
              </a:path>
              <a:path w="986154" h="120650">
                <a:moveTo>
                  <a:pt x="201738" y="87699"/>
                </a:moveTo>
                <a:lnTo>
                  <a:pt x="200724" y="94861"/>
                </a:lnTo>
                <a:lnTo>
                  <a:pt x="198324" y="100166"/>
                </a:lnTo>
                <a:lnTo>
                  <a:pt x="190748" y="107064"/>
                </a:lnTo>
                <a:lnTo>
                  <a:pt x="186027" y="108788"/>
                </a:lnTo>
                <a:lnTo>
                  <a:pt x="207415" y="108788"/>
                </a:lnTo>
                <a:lnTo>
                  <a:pt x="208348" y="107815"/>
                </a:lnTo>
                <a:lnTo>
                  <a:pt x="211771" y="102511"/>
                </a:lnTo>
                <a:lnTo>
                  <a:pt x="214290" y="96415"/>
                </a:lnTo>
                <a:lnTo>
                  <a:pt x="215903" y="89529"/>
                </a:lnTo>
                <a:lnTo>
                  <a:pt x="201738" y="87699"/>
                </a:lnTo>
                <a:close/>
              </a:path>
              <a:path w="986154" h="120650">
                <a:moveTo>
                  <a:pt x="209225" y="44008"/>
                </a:moveTo>
                <a:lnTo>
                  <a:pt x="185973" y="44008"/>
                </a:lnTo>
                <a:lnTo>
                  <a:pt x="190068" y="45441"/>
                </a:lnTo>
                <a:lnTo>
                  <a:pt x="196843" y="51170"/>
                </a:lnTo>
                <a:lnTo>
                  <a:pt x="199204" y="55441"/>
                </a:lnTo>
                <a:lnTo>
                  <a:pt x="200538" y="61118"/>
                </a:lnTo>
                <a:lnTo>
                  <a:pt x="214542" y="58970"/>
                </a:lnTo>
                <a:lnTo>
                  <a:pt x="212888" y="50428"/>
                </a:lnTo>
                <a:lnTo>
                  <a:pt x="209225" y="44008"/>
                </a:lnTo>
                <a:close/>
              </a:path>
              <a:path w="986154" h="120650">
                <a:moveTo>
                  <a:pt x="264105" y="32230"/>
                </a:moveTo>
                <a:lnTo>
                  <a:pt x="230625" y="50494"/>
                </a:lnTo>
                <a:lnTo>
                  <a:pt x="224472" y="76239"/>
                </a:lnTo>
                <a:lnTo>
                  <a:pt x="224500" y="78361"/>
                </a:lnTo>
                <a:lnTo>
                  <a:pt x="241280" y="114142"/>
                </a:lnTo>
                <a:lnTo>
                  <a:pt x="264905" y="120566"/>
                </a:lnTo>
                <a:lnTo>
                  <a:pt x="274775" y="120566"/>
                </a:lnTo>
                <a:lnTo>
                  <a:pt x="282884" y="118179"/>
                </a:lnTo>
                <a:lnTo>
                  <a:pt x="295369" y="108788"/>
                </a:lnTo>
                <a:lnTo>
                  <a:pt x="257890" y="108788"/>
                </a:lnTo>
                <a:lnTo>
                  <a:pt x="251967" y="106321"/>
                </a:lnTo>
                <a:lnTo>
                  <a:pt x="242472" y="96453"/>
                </a:lnTo>
                <a:lnTo>
                  <a:pt x="239830" y="89343"/>
                </a:lnTo>
                <a:lnTo>
                  <a:pt x="239298" y="80059"/>
                </a:lnTo>
                <a:lnTo>
                  <a:pt x="302677" y="80059"/>
                </a:lnTo>
                <a:lnTo>
                  <a:pt x="302757" y="76239"/>
                </a:lnTo>
                <a:lnTo>
                  <a:pt x="302213" y="68281"/>
                </a:lnTo>
                <a:lnTo>
                  <a:pt x="240097" y="68281"/>
                </a:lnTo>
                <a:lnTo>
                  <a:pt x="240577" y="60906"/>
                </a:lnTo>
                <a:lnTo>
                  <a:pt x="243072" y="55017"/>
                </a:lnTo>
                <a:lnTo>
                  <a:pt x="252087" y="46210"/>
                </a:lnTo>
                <a:lnTo>
                  <a:pt x="257649" y="44008"/>
                </a:lnTo>
                <a:lnTo>
                  <a:pt x="292131" y="44008"/>
                </a:lnTo>
                <a:lnTo>
                  <a:pt x="291953" y="43769"/>
                </a:lnTo>
                <a:lnTo>
                  <a:pt x="286162" y="38721"/>
                </a:lnTo>
                <a:lnTo>
                  <a:pt x="279590" y="35115"/>
                </a:lnTo>
                <a:lnTo>
                  <a:pt x="272238" y="32951"/>
                </a:lnTo>
                <a:lnTo>
                  <a:pt x="264105" y="32230"/>
                </a:lnTo>
                <a:close/>
              </a:path>
              <a:path w="986154" h="120650">
                <a:moveTo>
                  <a:pt x="287392" y="91439"/>
                </a:moveTo>
                <a:lnTo>
                  <a:pt x="285206" y="97487"/>
                </a:lnTo>
                <a:lnTo>
                  <a:pt x="282244" y="101891"/>
                </a:lnTo>
                <a:lnTo>
                  <a:pt x="274775" y="107408"/>
                </a:lnTo>
                <a:lnTo>
                  <a:pt x="270267" y="108788"/>
                </a:lnTo>
                <a:lnTo>
                  <a:pt x="295369" y="108788"/>
                </a:lnTo>
                <a:lnTo>
                  <a:pt x="295581" y="108629"/>
                </a:lnTo>
                <a:lnTo>
                  <a:pt x="299936" y="101891"/>
                </a:lnTo>
                <a:lnTo>
                  <a:pt x="302277" y="93269"/>
                </a:lnTo>
                <a:lnTo>
                  <a:pt x="287392" y="91439"/>
                </a:lnTo>
                <a:close/>
              </a:path>
              <a:path w="986154" h="120650">
                <a:moveTo>
                  <a:pt x="292131" y="44008"/>
                </a:moveTo>
                <a:lnTo>
                  <a:pt x="271574" y="44008"/>
                </a:lnTo>
                <a:lnTo>
                  <a:pt x="277522" y="46767"/>
                </a:lnTo>
                <a:lnTo>
                  <a:pt x="282111" y="52285"/>
                </a:lnTo>
                <a:lnTo>
                  <a:pt x="285098" y="55839"/>
                </a:lnTo>
                <a:lnTo>
                  <a:pt x="286913" y="61171"/>
                </a:lnTo>
                <a:lnTo>
                  <a:pt x="287552" y="68281"/>
                </a:lnTo>
                <a:lnTo>
                  <a:pt x="302213" y="68281"/>
                </a:lnTo>
                <a:lnTo>
                  <a:pt x="302082" y="66361"/>
                </a:lnTo>
                <a:lnTo>
                  <a:pt x="300056" y="57656"/>
                </a:lnTo>
                <a:lnTo>
                  <a:pt x="296680" y="50126"/>
                </a:lnTo>
                <a:lnTo>
                  <a:pt x="292131" y="44008"/>
                </a:lnTo>
                <a:close/>
              </a:path>
              <a:path w="986154" h="120650">
                <a:moveTo>
                  <a:pt x="334530" y="1989"/>
                </a:moveTo>
                <a:lnTo>
                  <a:pt x="320125" y="1989"/>
                </a:lnTo>
                <a:lnTo>
                  <a:pt x="320125" y="18462"/>
                </a:lnTo>
                <a:lnTo>
                  <a:pt x="334530" y="18462"/>
                </a:lnTo>
                <a:lnTo>
                  <a:pt x="334530" y="1989"/>
                </a:lnTo>
                <a:close/>
              </a:path>
              <a:path w="986154" h="120650">
                <a:moveTo>
                  <a:pt x="334530" y="34140"/>
                </a:moveTo>
                <a:lnTo>
                  <a:pt x="320125" y="34140"/>
                </a:lnTo>
                <a:lnTo>
                  <a:pt x="320125" y="118656"/>
                </a:lnTo>
                <a:lnTo>
                  <a:pt x="334530" y="118656"/>
                </a:lnTo>
                <a:lnTo>
                  <a:pt x="334530" y="34140"/>
                </a:lnTo>
                <a:close/>
              </a:path>
              <a:path w="986154" h="120650">
                <a:moveTo>
                  <a:pt x="346866" y="34140"/>
                </a:moveTo>
                <a:lnTo>
                  <a:pt x="379196" y="118656"/>
                </a:lnTo>
                <a:lnTo>
                  <a:pt x="392640" y="118656"/>
                </a:lnTo>
                <a:lnTo>
                  <a:pt x="399062" y="101785"/>
                </a:lnTo>
                <a:lnTo>
                  <a:pt x="385758" y="101785"/>
                </a:lnTo>
                <a:lnTo>
                  <a:pt x="384103" y="95896"/>
                </a:lnTo>
                <a:lnTo>
                  <a:pt x="382291" y="90219"/>
                </a:lnTo>
                <a:lnTo>
                  <a:pt x="362071" y="34140"/>
                </a:lnTo>
                <a:lnTo>
                  <a:pt x="346866" y="34140"/>
                </a:lnTo>
                <a:close/>
              </a:path>
              <a:path w="986154" h="120650">
                <a:moveTo>
                  <a:pt x="424811" y="34140"/>
                </a:moveTo>
                <a:lnTo>
                  <a:pt x="410005" y="34140"/>
                </a:lnTo>
                <a:lnTo>
                  <a:pt x="388825" y="91970"/>
                </a:lnTo>
                <a:lnTo>
                  <a:pt x="387038" y="97328"/>
                </a:lnTo>
                <a:lnTo>
                  <a:pt x="385758" y="101785"/>
                </a:lnTo>
                <a:lnTo>
                  <a:pt x="399062" y="101785"/>
                </a:lnTo>
                <a:lnTo>
                  <a:pt x="424811" y="34140"/>
                </a:lnTo>
                <a:close/>
              </a:path>
              <a:path w="986154" h="120650">
                <a:moveTo>
                  <a:pt x="471437" y="32230"/>
                </a:moveTo>
                <a:lnTo>
                  <a:pt x="437958" y="50494"/>
                </a:lnTo>
                <a:lnTo>
                  <a:pt x="431806" y="76239"/>
                </a:lnTo>
                <a:lnTo>
                  <a:pt x="431834" y="78361"/>
                </a:lnTo>
                <a:lnTo>
                  <a:pt x="448614" y="114142"/>
                </a:lnTo>
                <a:lnTo>
                  <a:pt x="472239" y="120566"/>
                </a:lnTo>
                <a:lnTo>
                  <a:pt x="482108" y="120566"/>
                </a:lnTo>
                <a:lnTo>
                  <a:pt x="490218" y="118179"/>
                </a:lnTo>
                <a:lnTo>
                  <a:pt x="502704" y="108788"/>
                </a:lnTo>
                <a:lnTo>
                  <a:pt x="465223" y="108788"/>
                </a:lnTo>
                <a:lnTo>
                  <a:pt x="459301" y="106321"/>
                </a:lnTo>
                <a:lnTo>
                  <a:pt x="449806" y="96453"/>
                </a:lnTo>
                <a:lnTo>
                  <a:pt x="447164" y="89343"/>
                </a:lnTo>
                <a:lnTo>
                  <a:pt x="446631" y="80059"/>
                </a:lnTo>
                <a:lnTo>
                  <a:pt x="510011" y="80059"/>
                </a:lnTo>
                <a:lnTo>
                  <a:pt x="510090" y="76239"/>
                </a:lnTo>
                <a:lnTo>
                  <a:pt x="509546" y="68281"/>
                </a:lnTo>
                <a:lnTo>
                  <a:pt x="447431" y="68281"/>
                </a:lnTo>
                <a:lnTo>
                  <a:pt x="447911" y="60906"/>
                </a:lnTo>
                <a:lnTo>
                  <a:pt x="450405" y="55017"/>
                </a:lnTo>
                <a:lnTo>
                  <a:pt x="459421" y="46210"/>
                </a:lnTo>
                <a:lnTo>
                  <a:pt x="464982" y="44008"/>
                </a:lnTo>
                <a:lnTo>
                  <a:pt x="499465" y="44008"/>
                </a:lnTo>
                <a:lnTo>
                  <a:pt x="499287" y="43770"/>
                </a:lnTo>
                <a:lnTo>
                  <a:pt x="493496" y="38721"/>
                </a:lnTo>
                <a:lnTo>
                  <a:pt x="486924" y="35115"/>
                </a:lnTo>
                <a:lnTo>
                  <a:pt x="479571" y="32951"/>
                </a:lnTo>
                <a:lnTo>
                  <a:pt x="471437" y="32230"/>
                </a:lnTo>
                <a:close/>
              </a:path>
              <a:path w="986154" h="120650">
                <a:moveTo>
                  <a:pt x="494725" y="91439"/>
                </a:moveTo>
                <a:lnTo>
                  <a:pt x="492539" y="97487"/>
                </a:lnTo>
                <a:lnTo>
                  <a:pt x="489578" y="101891"/>
                </a:lnTo>
                <a:lnTo>
                  <a:pt x="482108" y="107408"/>
                </a:lnTo>
                <a:lnTo>
                  <a:pt x="477601" y="108788"/>
                </a:lnTo>
                <a:lnTo>
                  <a:pt x="502704" y="108788"/>
                </a:lnTo>
                <a:lnTo>
                  <a:pt x="502916" y="108629"/>
                </a:lnTo>
                <a:lnTo>
                  <a:pt x="507270" y="101891"/>
                </a:lnTo>
                <a:lnTo>
                  <a:pt x="509611" y="93269"/>
                </a:lnTo>
                <a:lnTo>
                  <a:pt x="494725" y="91439"/>
                </a:lnTo>
                <a:close/>
              </a:path>
              <a:path w="986154" h="120650">
                <a:moveTo>
                  <a:pt x="499465" y="44008"/>
                </a:moveTo>
                <a:lnTo>
                  <a:pt x="478908" y="44008"/>
                </a:lnTo>
                <a:lnTo>
                  <a:pt x="484856" y="46767"/>
                </a:lnTo>
                <a:lnTo>
                  <a:pt x="489445" y="52285"/>
                </a:lnTo>
                <a:lnTo>
                  <a:pt x="492432" y="55839"/>
                </a:lnTo>
                <a:lnTo>
                  <a:pt x="494245" y="61171"/>
                </a:lnTo>
                <a:lnTo>
                  <a:pt x="494885" y="68281"/>
                </a:lnTo>
                <a:lnTo>
                  <a:pt x="509546" y="68281"/>
                </a:lnTo>
                <a:lnTo>
                  <a:pt x="509415" y="66361"/>
                </a:lnTo>
                <a:lnTo>
                  <a:pt x="507389" y="57657"/>
                </a:lnTo>
                <a:lnTo>
                  <a:pt x="504014" y="50126"/>
                </a:lnTo>
                <a:lnTo>
                  <a:pt x="499465" y="44008"/>
                </a:lnTo>
                <a:close/>
              </a:path>
              <a:path w="986154" h="120650">
                <a:moveTo>
                  <a:pt x="599558" y="108072"/>
                </a:moveTo>
                <a:lnTo>
                  <a:pt x="586079" y="108072"/>
                </a:lnTo>
                <a:lnTo>
                  <a:pt x="590765" y="113538"/>
                </a:lnTo>
                <a:lnTo>
                  <a:pt x="596262" y="117442"/>
                </a:lnTo>
                <a:lnTo>
                  <a:pt x="602569" y="119785"/>
                </a:lnTo>
                <a:lnTo>
                  <a:pt x="609686" y="120566"/>
                </a:lnTo>
                <a:lnTo>
                  <a:pt x="616979" y="119825"/>
                </a:lnTo>
                <a:lnTo>
                  <a:pt x="623731" y="117602"/>
                </a:lnTo>
                <a:lnTo>
                  <a:pt x="629943" y="113896"/>
                </a:lnTo>
                <a:lnTo>
                  <a:pt x="635527" y="108788"/>
                </a:lnTo>
                <a:lnTo>
                  <a:pt x="600750" y="108788"/>
                </a:lnTo>
                <a:lnTo>
                  <a:pt x="599558" y="108072"/>
                </a:lnTo>
                <a:close/>
              </a:path>
              <a:path w="986154" h="120650">
                <a:moveTo>
                  <a:pt x="587119" y="1989"/>
                </a:moveTo>
                <a:lnTo>
                  <a:pt x="572715" y="1989"/>
                </a:lnTo>
                <a:lnTo>
                  <a:pt x="572715" y="118656"/>
                </a:lnTo>
                <a:lnTo>
                  <a:pt x="586079" y="118656"/>
                </a:lnTo>
                <a:lnTo>
                  <a:pt x="586079" y="108072"/>
                </a:lnTo>
                <a:lnTo>
                  <a:pt x="599558" y="108072"/>
                </a:lnTo>
                <a:lnTo>
                  <a:pt x="594615" y="105101"/>
                </a:lnTo>
                <a:lnTo>
                  <a:pt x="587306" y="93216"/>
                </a:lnTo>
                <a:lnTo>
                  <a:pt x="585919" y="85895"/>
                </a:lnTo>
                <a:lnTo>
                  <a:pt x="585973" y="65283"/>
                </a:lnTo>
                <a:lnTo>
                  <a:pt x="588213" y="57604"/>
                </a:lnTo>
                <a:lnTo>
                  <a:pt x="597390" y="46727"/>
                </a:lnTo>
                <a:lnTo>
                  <a:pt x="602830" y="44008"/>
                </a:lnTo>
                <a:lnTo>
                  <a:pt x="636617" y="44008"/>
                </a:lnTo>
                <a:lnTo>
                  <a:pt x="636301" y="43610"/>
                </a:lnTo>
                <a:lnTo>
                  <a:pt x="587119" y="43610"/>
                </a:lnTo>
                <a:lnTo>
                  <a:pt x="587119" y="1989"/>
                </a:lnTo>
                <a:close/>
              </a:path>
              <a:path w="986154" h="120650">
                <a:moveTo>
                  <a:pt x="636617" y="44008"/>
                </a:moveTo>
                <a:lnTo>
                  <a:pt x="615368" y="44008"/>
                </a:lnTo>
                <a:lnTo>
                  <a:pt x="620690" y="46635"/>
                </a:lnTo>
                <a:lnTo>
                  <a:pt x="629493" y="57139"/>
                </a:lnTo>
                <a:lnTo>
                  <a:pt x="631694" y="65283"/>
                </a:lnTo>
                <a:lnTo>
                  <a:pt x="631694" y="87089"/>
                </a:lnTo>
                <a:lnTo>
                  <a:pt x="629399" y="95193"/>
                </a:lnTo>
                <a:lnTo>
                  <a:pt x="620223" y="106069"/>
                </a:lnTo>
                <a:lnTo>
                  <a:pt x="614782" y="108788"/>
                </a:lnTo>
                <a:lnTo>
                  <a:pt x="635527" y="108788"/>
                </a:lnTo>
                <a:lnTo>
                  <a:pt x="646418" y="69023"/>
                </a:lnTo>
                <a:lnTo>
                  <a:pt x="645565" y="63294"/>
                </a:lnTo>
                <a:lnTo>
                  <a:pt x="642151" y="52576"/>
                </a:lnTo>
                <a:lnTo>
                  <a:pt x="639790" y="48001"/>
                </a:lnTo>
                <a:lnTo>
                  <a:pt x="636617" y="44008"/>
                </a:lnTo>
                <a:close/>
              </a:path>
              <a:path w="986154" h="120650">
                <a:moveTo>
                  <a:pt x="615635" y="32230"/>
                </a:moveTo>
                <a:lnTo>
                  <a:pt x="610407" y="32230"/>
                </a:lnTo>
                <a:lnTo>
                  <a:pt x="603640" y="32941"/>
                </a:lnTo>
                <a:lnTo>
                  <a:pt x="597503" y="35075"/>
                </a:lnTo>
                <a:lnTo>
                  <a:pt x="591996" y="38631"/>
                </a:lnTo>
                <a:lnTo>
                  <a:pt x="587119" y="43610"/>
                </a:lnTo>
                <a:lnTo>
                  <a:pt x="636301" y="43610"/>
                </a:lnTo>
                <a:lnTo>
                  <a:pt x="633760" y="40414"/>
                </a:lnTo>
                <a:lnTo>
                  <a:pt x="629919" y="37469"/>
                </a:lnTo>
                <a:lnTo>
                  <a:pt x="620584" y="33278"/>
                </a:lnTo>
                <a:lnTo>
                  <a:pt x="615635" y="32230"/>
                </a:lnTo>
                <a:close/>
              </a:path>
              <a:path w="986154" h="120650">
                <a:moveTo>
                  <a:pt x="677711" y="34140"/>
                </a:moveTo>
                <a:lnTo>
                  <a:pt x="663307" y="34140"/>
                </a:lnTo>
                <a:lnTo>
                  <a:pt x="663368" y="93535"/>
                </a:lnTo>
                <a:lnTo>
                  <a:pt x="687341" y="120566"/>
                </a:lnTo>
                <a:lnTo>
                  <a:pt x="692355" y="120566"/>
                </a:lnTo>
                <a:lnTo>
                  <a:pt x="700433" y="119671"/>
                </a:lnTo>
                <a:lnTo>
                  <a:pt x="707620" y="116985"/>
                </a:lnTo>
                <a:lnTo>
                  <a:pt x="713917" y="112508"/>
                </a:lnTo>
                <a:lnTo>
                  <a:pt x="717607" y="108231"/>
                </a:lnTo>
                <a:lnTo>
                  <a:pt x="690916" y="108231"/>
                </a:lnTo>
                <a:lnTo>
                  <a:pt x="687288" y="107157"/>
                </a:lnTo>
                <a:lnTo>
                  <a:pt x="677711" y="88494"/>
                </a:lnTo>
                <a:lnTo>
                  <a:pt x="677711" y="34140"/>
                </a:lnTo>
                <a:close/>
              </a:path>
              <a:path w="986154" h="120650">
                <a:moveTo>
                  <a:pt x="732208" y="106241"/>
                </a:moveTo>
                <a:lnTo>
                  <a:pt x="719324" y="106241"/>
                </a:lnTo>
                <a:lnTo>
                  <a:pt x="719324" y="118656"/>
                </a:lnTo>
                <a:lnTo>
                  <a:pt x="732208" y="118656"/>
                </a:lnTo>
                <a:lnTo>
                  <a:pt x="732208" y="106241"/>
                </a:lnTo>
                <a:close/>
              </a:path>
              <a:path w="986154" h="120650">
                <a:moveTo>
                  <a:pt x="732208" y="34140"/>
                </a:moveTo>
                <a:lnTo>
                  <a:pt x="717803" y="34140"/>
                </a:lnTo>
                <a:lnTo>
                  <a:pt x="717803" y="86638"/>
                </a:lnTo>
                <a:lnTo>
                  <a:pt x="717016" y="92142"/>
                </a:lnTo>
                <a:lnTo>
                  <a:pt x="713869" y="99729"/>
                </a:lnTo>
                <a:lnTo>
                  <a:pt x="711188" y="102726"/>
                </a:lnTo>
                <a:lnTo>
                  <a:pt x="703613" y="107130"/>
                </a:lnTo>
                <a:lnTo>
                  <a:pt x="699557" y="108231"/>
                </a:lnTo>
                <a:lnTo>
                  <a:pt x="717607" y="108231"/>
                </a:lnTo>
                <a:lnTo>
                  <a:pt x="719324" y="106241"/>
                </a:lnTo>
                <a:lnTo>
                  <a:pt x="732208" y="106241"/>
                </a:lnTo>
                <a:lnTo>
                  <a:pt x="732208" y="34140"/>
                </a:lnTo>
                <a:close/>
              </a:path>
              <a:path w="986154" h="120650">
                <a:moveTo>
                  <a:pt x="772224" y="45282"/>
                </a:moveTo>
                <a:lnTo>
                  <a:pt x="757899" y="45282"/>
                </a:lnTo>
                <a:lnTo>
                  <a:pt x="757899" y="118656"/>
                </a:lnTo>
                <a:lnTo>
                  <a:pt x="772224" y="118656"/>
                </a:lnTo>
                <a:lnTo>
                  <a:pt x="772224" y="45282"/>
                </a:lnTo>
                <a:close/>
              </a:path>
              <a:path w="986154" h="120650">
                <a:moveTo>
                  <a:pt x="819614" y="45282"/>
                </a:moveTo>
                <a:lnTo>
                  <a:pt x="805290" y="45282"/>
                </a:lnTo>
                <a:lnTo>
                  <a:pt x="805290" y="118656"/>
                </a:lnTo>
                <a:lnTo>
                  <a:pt x="819614" y="118656"/>
                </a:lnTo>
                <a:lnTo>
                  <a:pt x="819614" y="45282"/>
                </a:lnTo>
                <a:close/>
              </a:path>
              <a:path w="986154" h="120650">
                <a:moveTo>
                  <a:pt x="788790" y="34140"/>
                </a:moveTo>
                <a:lnTo>
                  <a:pt x="745176" y="34140"/>
                </a:lnTo>
                <a:lnTo>
                  <a:pt x="745176" y="45282"/>
                </a:lnTo>
                <a:lnTo>
                  <a:pt x="788790" y="45282"/>
                </a:lnTo>
                <a:lnTo>
                  <a:pt x="788790" y="34140"/>
                </a:lnTo>
                <a:close/>
              </a:path>
              <a:path w="986154" h="120650">
                <a:moveTo>
                  <a:pt x="836179" y="34140"/>
                </a:moveTo>
                <a:lnTo>
                  <a:pt x="792566" y="34140"/>
                </a:lnTo>
                <a:lnTo>
                  <a:pt x="792566" y="45282"/>
                </a:lnTo>
                <a:lnTo>
                  <a:pt x="836179" y="45282"/>
                </a:lnTo>
                <a:lnTo>
                  <a:pt x="836179" y="34140"/>
                </a:lnTo>
                <a:close/>
              </a:path>
              <a:path w="986154" h="120650">
                <a:moveTo>
                  <a:pt x="785481" y="0"/>
                </a:moveTo>
                <a:lnTo>
                  <a:pt x="775131" y="0"/>
                </a:lnTo>
                <a:lnTo>
                  <a:pt x="770237" y="1153"/>
                </a:lnTo>
                <a:lnTo>
                  <a:pt x="763247" y="5769"/>
                </a:lnTo>
                <a:lnTo>
                  <a:pt x="760807" y="8780"/>
                </a:lnTo>
                <a:lnTo>
                  <a:pt x="758405" y="15253"/>
                </a:lnTo>
                <a:lnTo>
                  <a:pt x="757899" y="19471"/>
                </a:lnTo>
                <a:lnTo>
                  <a:pt x="757899" y="34140"/>
                </a:lnTo>
                <a:lnTo>
                  <a:pt x="772224" y="34140"/>
                </a:lnTo>
                <a:lnTo>
                  <a:pt x="772224" y="21248"/>
                </a:lnTo>
                <a:lnTo>
                  <a:pt x="773131" y="17773"/>
                </a:lnTo>
                <a:lnTo>
                  <a:pt x="776758" y="14059"/>
                </a:lnTo>
                <a:lnTo>
                  <a:pt x="779853" y="13131"/>
                </a:lnTo>
                <a:lnTo>
                  <a:pt x="792848" y="13131"/>
                </a:lnTo>
                <a:lnTo>
                  <a:pt x="794872" y="1432"/>
                </a:lnTo>
                <a:lnTo>
                  <a:pt x="789964" y="477"/>
                </a:lnTo>
                <a:lnTo>
                  <a:pt x="785481" y="0"/>
                </a:lnTo>
                <a:close/>
              </a:path>
              <a:path w="986154" h="120650">
                <a:moveTo>
                  <a:pt x="832872" y="0"/>
                </a:moveTo>
                <a:lnTo>
                  <a:pt x="822523" y="0"/>
                </a:lnTo>
                <a:lnTo>
                  <a:pt x="817627" y="1153"/>
                </a:lnTo>
                <a:lnTo>
                  <a:pt x="810638" y="5769"/>
                </a:lnTo>
                <a:lnTo>
                  <a:pt x="808197" y="8780"/>
                </a:lnTo>
                <a:lnTo>
                  <a:pt x="805797" y="15253"/>
                </a:lnTo>
                <a:lnTo>
                  <a:pt x="805290" y="19471"/>
                </a:lnTo>
                <a:lnTo>
                  <a:pt x="805290" y="34140"/>
                </a:lnTo>
                <a:lnTo>
                  <a:pt x="819614" y="34140"/>
                </a:lnTo>
                <a:lnTo>
                  <a:pt x="819614" y="21248"/>
                </a:lnTo>
                <a:lnTo>
                  <a:pt x="820521" y="17773"/>
                </a:lnTo>
                <a:lnTo>
                  <a:pt x="824150" y="14059"/>
                </a:lnTo>
                <a:lnTo>
                  <a:pt x="827243" y="13131"/>
                </a:lnTo>
                <a:lnTo>
                  <a:pt x="840238" y="13131"/>
                </a:lnTo>
                <a:lnTo>
                  <a:pt x="842261" y="1432"/>
                </a:lnTo>
                <a:lnTo>
                  <a:pt x="837354" y="477"/>
                </a:lnTo>
                <a:lnTo>
                  <a:pt x="832872" y="0"/>
                </a:lnTo>
                <a:close/>
              </a:path>
              <a:path w="986154" h="120650">
                <a:moveTo>
                  <a:pt x="792848" y="13131"/>
                </a:moveTo>
                <a:lnTo>
                  <a:pt x="786895" y="13131"/>
                </a:lnTo>
                <a:lnTo>
                  <a:pt x="789724" y="13396"/>
                </a:lnTo>
                <a:lnTo>
                  <a:pt x="792711" y="13926"/>
                </a:lnTo>
                <a:lnTo>
                  <a:pt x="792848" y="13131"/>
                </a:lnTo>
                <a:close/>
              </a:path>
              <a:path w="986154" h="120650">
                <a:moveTo>
                  <a:pt x="840238" y="13131"/>
                </a:moveTo>
                <a:lnTo>
                  <a:pt x="834285" y="13131"/>
                </a:lnTo>
                <a:lnTo>
                  <a:pt x="837114" y="13396"/>
                </a:lnTo>
                <a:lnTo>
                  <a:pt x="840101" y="13926"/>
                </a:lnTo>
                <a:lnTo>
                  <a:pt x="840238" y="13131"/>
                </a:lnTo>
                <a:close/>
              </a:path>
              <a:path w="986154" h="120650">
                <a:moveTo>
                  <a:pt x="884130" y="32230"/>
                </a:moveTo>
                <a:lnTo>
                  <a:pt x="850650" y="50494"/>
                </a:lnTo>
                <a:lnTo>
                  <a:pt x="844498" y="76239"/>
                </a:lnTo>
                <a:lnTo>
                  <a:pt x="844525" y="78361"/>
                </a:lnTo>
                <a:lnTo>
                  <a:pt x="861305" y="114142"/>
                </a:lnTo>
                <a:lnTo>
                  <a:pt x="884930" y="120566"/>
                </a:lnTo>
                <a:lnTo>
                  <a:pt x="894800" y="120566"/>
                </a:lnTo>
                <a:lnTo>
                  <a:pt x="902910" y="118179"/>
                </a:lnTo>
                <a:lnTo>
                  <a:pt x="915394" y="108788"/>
                </a:lnTo>
                <a:lnTo>
                  <a:pt x="877915" y="108788"/>
                </a:lnTo>
                <a:lnTo>
                  <a:pt x="871993" y="106321"/>
                </a:lnTo>
                <a:lnTo>
                  <a:pt x="862497" y="96453"/>
                </a:lnTo>
                <a:lnTo>
                  <a:pt x="859856" y="89343"/>
                </a:lnTo>
                <a:lnTo>
                  <a:pt x="859322" y="80059"/>
                </a:lnTo>
                <a:lnTo>
                  <a:pt x="922703" y="80059"/>
                </a:lnTo>
                <a:lnTo>
                  <a:pt x="922783" y="76239"/>
                </a:lnTo>
                <a:lnTo>
                  <a:pt x="922239" y="68281"/>
                </a:lnTo>
                <a:lnTo>
                  <a:pt x="860122" y="68281"/>
                </a:lnTo>
                <a:lnTo>
                  <a:pt x="860602" y="60906"/>
                </a:lnTo>
                <a:lnTo>
                  <a:pt x="863097" y="55017"/>
                </a:lnTo>
                <a:lnTo>
                  <a:pt x="872112" y="46210"/>
                </a:lnTo>
                <a:lnTo>
                  <a:pt x="877675" y="44008"/>
                </a:lnTo>
                <a:lnTo>
                  <a:pt x="912156" y="44008"/>
                </a:lnTo>
                <a:lnTo>
                  <a:pt x="911979" y="43770"/>
                </a:lnTo>
                <a:lnTo>
                  <a:pt x="906187" y="38721"/>
                </a:lnTo>
                <a:lnTo>
                  <a:pt x="899615" y="35115"/>
                </a:lnTo>
                <a:lnTo>
                  <a:pt x="892263" y="32951"/>
                </a:lnTo>
                <a:lnTo>
                  <a:pt x="884130" y="32230"/>
                </a:lnTo>
                <a:close/>
              </a:path>
              <a:path w="986154" h="120650">
                <a:moveTo>
                  <a:pt x="907417" y="91439"/>
                </a:moveTo>
                <a:lnTo>
                  <a:pt x="905231" y="97487"/>
                </a:lnTo>
                <a:lnTo>
                  <a:pt x="902270" y="101891"/>
                </a:lnTo>
                <a:lnTo>
                  <a:pt x="894800" y="107408"/>
                </a:lnTo>
                <a:lnTo>
                  <a:pt x="890292" y="108788"/>
                </a:lnTo>
                <a:lnTo>
                  <a:pt x="915394" y="108788"/>
                </a:lnTo>
                <a:lnTo>
                  <a:pt x="915606" y="108629"/>
                </a:lnTo>
                <a:lnTo>
                  <a:pt x="919962" y="101891"/>
                </a:lnTo>
                <a:lnTo>
                  <a:pt x="922303" y="93269"/>
                </a:lnTo>
                <a:lnTo>
                  <a:pt x="907417" y="91439"/>
                </a:lnTo>
                <a:close/>
              </a:path>
              <a:path w="986154" h="120650">
                <a:moveTo>
                  <a:pt x="912156" y="44008"/>
                </a:moveTo>
                <a:lnTo>
                  <a:pt x="891599" y="44008"/>
                </a:lnTo>
                <a:lnTo>
                  <a:pt x="897548" y="46767"/>
                </a:lnTo>
                <a:lnTo>
                  <a:pt x="902136" y="52285"/>
                </a:lnTo>
                <a:lnTo>
                  <a:pt x="905123" y="55839"/>
                </a:lnTo>
                <a:lnTo>
                  <a:pt x="906938" y="61171"/>
                </a:lnTo>
                <a:lnTo>
                  <a:pt x="907577" y="68281"/>
                </a:lnTo>
                <a:lnTo>
                  <a:pt x="922239" y="68281"/>
                </a:lnTo>
                <a:lnTo>
                  <a:pt x="922107" y="66361"/>
                </a:lnTo>
                <a:lnTo>
                  <a:pt x="920082" y="57657"/>
                </a:lnTo>
                <a:lnTo>
                  <a:pt x="916705" y="50126"/>
                </a:lnTo>
                <a:lnTo>
                  <a:pt x="912156" y="44008"/>
                </a:lnTo>
                <a:close/>
              </a:path>
              <a:path w="986154" h="120650">
                <a:moveTo>
                  <a:pt x="952875" y="34140"/>
                </a:moveTo>
                <a:lnTo>
                  <a:pt x="939911" y="34140"/>
                </a:lnTo>
                <a:lnTo>
                  <a:pt x="939911" y="118656"/>
                </a:lnTo>
                <a:lnTo>
                  <a:pt x="954316" y="118656"/>
                </a:lnTo>
                <a:lnTo>
                  <a:pt x="954316" y="68360"/>
                </a:lnTo>
                <a:lnTo>
                  <a:pt x="955116" y="62790"/>
                </a:lnTo>
                <a:lnTo>
                  <a:pt x="957784" y="54354"/>
                </a:lnTo>
                <a:lnTo>
                  <a:pt x="959571" y="51741"/>
                </a:lnTo>
                <a:lnTo>
                  <a:pt x="964585" y="47974"/>
                </a:lnTo>
                <a:lnTo>
                  <a:pt x="967413" y="47032"/>
                </a:lnTo>
                <a:lnTo>
                  <a:pt x="982283" y="47032"/>
                </a:lnTo>
                <a:lnTo>
                  <a:pt x="952875" y="46953"/>
                </a:lnTo>
                <a:lnTo>
                  <a:pt x="952875" y="34140"/>
                </a:lnTo>
                <a:close/>
              </a:path>
              <a:path w="986154" h="120650">
                <a:moveTo>
                  <a:pt x="982283" y="47032"/>
                </a:moveTo>
                <a:lnTo>
                  <a:pt x="974082" y="47032"/>
                </a:lnTo>
                <a:lnTo>
                  <a:pt x="977604" y="48067"/>
                </a:lnTo>
                <a:lnTo>
                  <a:pt x="981124" y="50136"/>
                </a:lnTo>
                <a:lnTo>
                  <a:pt x="982283" y="47032"/>
                </a:lnTo>
                <a:close/>
              </a:path>
              <a:path w="986154" h="120650">
                <a:moveTo>
                  <a:pt x="976135" y="32230"/>
                </a:moveTo>
                <a:lnTo>
                  <a:pt x="967920" y="32230"/>
                </a:lnTo>
                <a:lnTo>
                  <a:pt x="964839" y="33185"/>
                </a:lnTo>
                <a:lnTo>
                  <a:pt x="959238" y="37005"/>
                </a:lnTo>
                <a:lnTo>
                  <a:pt x="956182" y="40958"/>
                </a:lnTo>
                <a:lnTo>
                  <a:pt x="952875" y="46953"/>
                </a:lnTo>
                <a:lnTo>
                  <a:pt x="982312" y="46953"/>
                </a:lnTo>
                <a:lnTo>
                  <a:pt x="986086" y="36846"/>
                </a:lnTo>
                <a:lnTo>
                  <a:pt x="981071" y="33769"/>
                </a:lnTo>
                <a:lnTo>
                  <a:pt x="976135" y="3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8049" y="8264212"/>
            <a:ext cx="471805" cy="118745"/>
          </a:xfrm>
          <a:custGeom>
            <a:avLst/>
            <a:gdLst/>
            <a:ahLst/>
            <a:cxnLst/>
            <a:rect l="l" t="t" r="r" b="b"/>
            <a:pathLst>
              <a:path w="471804" h="118745">
                <a:moveTo>
                  <a:pt x="14244" y="89211"/>
                </a:moveTo>
                <a:lnTo>
                  <a:pt x="0" y="91438"/>
                </a:lnTo>
                <a:lnTo>
                  <a:pt x="1601" y="100406"/>
                </a:lnTo>
                <a:lnTo>
                  <a:pt x="5294" y="107170"/>
                </a:lnTo>
                <a:lnTo>
                  <a:pt x="36330" y="118576"/>
                </a:lnTo>
                <a:lnTo>
                  <a:pt x="42999" y="118576"/>
                </a:lnTo>
                <a:lnTo>
                  <a:pt x="48976" y="117422"/>
                </a:lnTo>
                <a:lnTo>
                  <a:pt x="59538" y="112806"/>
                </a:lnTo>
                <a:lnTo>
                  <a:pt x="63580" y="109543"/>
                </a:lnTo>
                <a:lnTo>
                  <a:pt x="65403" y="106798"/>
                </a:lnTo>
                <a:lnTo>
                  <a:pt x="29688" y="106798"/>
                </a:lnTo>
                <a:lnTo>
                  <a:pt x="24580" y="105285"/>
                </a:lnTo>
                <a:lnTo>
                  <a:pt x="17272" y="99239"/>
                </a:lnTo>
                <a:lnTo>
                  <a:pt x="15044" y="94888"/>
                </a:lnTo>
                <a:lnTo>
                  <a:pt x="14244" y="89211"/>
                </a:lnTo>
                <a:close/>
              </a:path>
              <a:path w="471804" h="118745">
                <a:moveTo>
                  <a:pt x="40359" y="30239"/>
                </a:moveTo>
                <a:lnTo>
                  <a:pt x="29262" y="30239"/>
                </a:lnTo>
                <a:lnTo>
                  <a:pt x="25114" y="30811"/>
                </a:lnTo>
                <a:lnTo>
                  <a:pt x="17378" y="33092"/>
                </a:lnTo>
                <a:lnTo>
                  <a:pt x="14325" y="34485"/>
                </a:lnTo>
                <a:lnTo>
                  <a:pt x="12084" y="36130"/>
                </a:lnTo>
                <a:lnTo>
                  <a:pt x="9095" y="38252"/>
                </a:lnTo>
                <a:lnTo>
                  <a:pt x="6736" y="40918"/>
                </a:lnTo>
                <a:lnTo>
                  <a:pt x="3267" y="47337"/>
                </a:lnTo>
                <a:lnTo>
                  <a:pt x="2400" y="50826"/>
                </a:lnTo>
                <a:lnTo>
                  <a:pt x="2400" y="58731"/>
                </a:lnTo>
                <a:lnTo>
                  <a:pt x="44654" y="82817"/>
                </a:lnTo>
                <a:lnTo>
                  <a:pt x="49561" y="84435"/>
                </a:lnTo>
                <a:lnTo>
                  <a:pt x="54363" y="87566"/>
                </a:lnTo>
                <a:lnTo>
                  <a:pt x="55777" y="90112"/>
                </a:lnTo>
                <a:lnTo>
                  <a:pt x="55777" y="96956"/>
                </a:lnTo>
                <a:lnTo>
                  <a:pt x="54176" y="100100"/>
                </a:lnTo>
                <a:lnTo>
                  <a:pt x="47774" y="105459"/>
                </a:lnTo>
                <a:lnTo>
                  <a:pt x="42867" y="106798"/>
                </a:lnTo>
                <a:lnTo>
                  <a:pt x="65403" y="106798"/>
                </a:lnTo>
                <a:lnTo>
                  <a:pt x="69181" y="101108"/>
                </a:lnTo>
                <a:lnTo>
                  <a:pt x="70474" y="96956"/>
                </a:lnTo>
                <a:lnTo>
                  <a:pt x="70581" y="86956"/>
                </a:lnTo>
                <a:lnTo>
                  <a:pt x="69434" y="82871"/>
                </a:lnTo>
                <a:lnTo>
                  <a:pt x="29288" y="63506"/>
                </a:lnTo>
                <a:lnTo>
                  <a:pt x="25048" y="62285"/>
                </a:lnTo>
                <a:lnTo>
                  <a:pt x="23608" y="61755"/>
                </a:lnTo>
                <a:lnTo>
                  <a:pt x="21099" y="60747"/>
                </a:lnTo>
                <a:lnTo>
                  <a:pt x="19259" y="59474"/>
                </a:lnTo>
                <a:lnTo>
                  <a:pt x="18086" y="57934"/>
                </a:lnTo>
                <a:lnTo>
                  <a:pt x="16911" y="56448"/>
                </a:lnTo>
                <a:lnTo>
                  <a:pt x="16324" y="54777"/>
                </a:lnTo>
                <a:lnTo>
                  <a:pt x="16324" y="50003"/>
                </a:lnTo>
                <a:lnTo>
                  <a:pt x="17739" y="47457"/>
                </a:lnTo>
                <a:lnTo>
                  <a:pt x="23393" y="43106"/>
                </a:lnTo>
                <a:lnTo>
                  <a:pt x="28115" y="42019"/>
                </a:lnTo>
                <a:lnTo>
                  <a:pt x="63268" y="42019"/>
                </a:lnTo>
                <a:lnTo>
                  <a:pt x="60018" y="37602"/>
                </a:lnTo>
                <a:lnTo>
                  <a:pt x="56297" y="35015"/>
                </a:lnTo>
                <a:lnTo>
                  <a:pt x="46215" y="31195"/>
                </a:lnTo>
                <a:lnTo>
                  <a:pt x="40359" y="30239"/>
                </a:lnTo>
                <a:close/>
              </a:path>
              <a:path w="471804" h="118745">
                <a:moveTo>
                  <a:pt x="63268" y="42019"/>
                </a:moveTo>
                <a:lnTo>
                  <a:pt x="40332" y="42019"/>
                </a:lnTo>
                <a:lnTo>
                  <a:pt x="44668" y="43238"/>
                </a:lnTo>
                <a:lnTo>
                  <a:pt x="50802" y="48120"/>
                </a:lnTo>
                <a:lnTo>
                  <a:pt x="52656" y="51516"/>
                </a:lnTo>
                <a:lnTo>
                  <a:pt x="53296" y="55866"/>
                </a:lnTo>
                <a:lnTo>
                  <a:pt x="67381" y="53955"/>
                </a:lnTo>
                <a:lnTo>
                  <a:pt x="66474" y="48492"/>
                </a:lnTo>
                <a:lnTo>
                  <a:pt x="64820" y="44128"/>
                </a:lnTo>
                <a:lnTo>
                  <a:pt x="63268" y="42019"/>
                </a:lnTo>
                <a:close/>
              </a:path>
              <a:path w="471804" h="118745">
                <a:moveTo>
                  <a:pt x="123186" y="30239"/>
                </a:moveTo>
                <a:lnTo>
                  <a:pt x="86614" y="53976"/>
                </a:lnTo>
                <a:lnTo>
                  <a:pt x="83333" y="74409"/>
                </a:lnTo>
                <a:lnTo>
                  <a:pt x="84021" y="84486"/>
                </a:lnTo>
                <a:lnTo>
                  <a:pt x="107051" y="115731"/>
                </a:lnTo>
                <a:lnTo>
                  <a:pt x="123186" y="118576"/>
                </a:lnTo>
                <a:lnTo>
                  <a:pt x="130601" y="118576"/>
                </a:lnTo>
                <a:lnTo>
                  <a:pt x="137444" y="116852"/>
                </a:lnTo>
                <a:lnTo>
                  <a:pt x="149981" y="109955"/>
                </a:lnTo>
                <a:lnTo>
                  <a:pt x="153095" y="106798"/>
                </a:lnTo>
                <a:lnTo>
                  <a:pt x="115984" y="106798"/>
                </a:lnTo>
                <a:lnTo>
                  <a:pt x="109997" y="104093"/>
                </a:lnTo>
                <a:lnTo>
                  <a:pt x="100503" y="93309"/>
                </a:lnTo>
                <a:lnTo>
                  <a:pt x="98137" y="85232"/>
                </a:lnTo>
                <a:lnTo>
                  <a:pt x="98183" y="63431"/>
                </a:lnTo>
                <a:lnTo>
                  <a:pt x="100511" y="55493"/>
                </a:lnTo>
                <a:lnTo>
                  <a:pt x="110008" y="44777"/>
                </a:lnTo>
                <a:lnTo>
                  <a:pt x="115984" y="42097"/>
                </a:lnTo>
                <a:lnTo>
                  <a:pt x="152176" y="42097"/>
                </a:lnTo>
                <a:lnTo>
                  <a:pt x="151836" y="41661"/>
                </a:lnTo>
                <a:lnTo>
                  <a:pt x="145873" y="36664"/>
                </a:lnTo>
                <a:lnTo>
                  <a:pt x="139111" y="33095"/>
                </a:lnTo>
                <a:lnTo>
                  <a:pt x="131548" y="30953"/>
                </a:lnTo>
                <a:lnTo>
                  <a:pt x="123186" y="30239"/>
                </a:lnTo>
                <a:close/>
              </a:path>
              <a:path w="471804" h="118745">
                <a:moveTo>
                  <a:pt x="152176" y="42097"/>
                </a:moveTo>
                <a:lnTo>
                  <a:pt x="130282" y="42097"/>
                </a:lnTo>
                <a:lnTo>
                  <a:pt x="136216" y="44791"/>
                </a:lnTo>
                <a:lnTo>
                  <a:pt x="145766" y="55561"/>
                </a:lnTo>
                <a:lnTo>
                  <a:pt x="148139" y="63431"/>
                </a:lnTo>
                <a:lnTo>
                  <a:pt x="148127" y="74409"/>
                </a:lnTo>
                <a:lnTo>
                  <a:pt x="147709" y="81715"/>
                </a:lnTo>
                <a:lnTo>
                  <a:pt x="130335" y="106798"/>
                </a:lnTo>
                <a:lnTo>
                  <a:pt x="153095" y="106798"/>
                </a:lnTo>
                <a:lnTo>
                  <a:pt x="162958" y="73215"/>
                </a:lnTo>
                <a:lnTo>
                  <a:pt x="162263" y="63692"/>
                </a:lnTo>
                <a:lnTo>
                  <a:pt x="160178" y="55259"/>
                </a:lnTo>
                <a:lnTo>
                  <a:pt x="156702" y="47915"/>
                </a:lnTo>
                <a:lnTo>
                  <a:pt x="152176" y="42097"/>
                </a:lnTo>
                <a:close/>
              </a:path>
              <a:path w="471804" h="118745">
                <a:moveTo>
                  <a:pt x="223086" y="30239"/>
                </a:moveTo>
                <a:lnTo>
                  <a:pt x="206548" y="30239"/>
                </a:lnTo>
                <a:lnTo>
                  <a:pt x="199787" y="31951"/>
                </a:lnTo>
                <a:lnTo>
                  <a:pt x="187355" y="38795"/>
                </a:lnTo>
                <a:lnTo>
                  <a:pt x="182727" y="43928"/>
                </a:lnTo>
                <a:lnTo>
                  <a:pt x="176645" y="57617"/>
                </a:lnTo>
                <a:lnTo>
                  <a:pt x="175125" y="65601"/>
                </a:lnTo>
                <a:lnTo>
                  <a:pt x="175125" y="74726"/>
                </a:lnTo>
                <a:lnTo>
                  <a:pt x="191457" y="112197"/>
                </a:lnTo>
                <a:lnTo>
                  <a:pt x="213777" y="118576"/>
                </a:lnTo>
                <a:lnTo>
                  <a:pt x="223061" y="118576"/>
                </a:lnTo>
                <a:lnTo>
                  <a:pt x="230889" y="115831"/>
                </a:lnTo>
                <a:lnTo>
                  <a:pt x="237265" y="110340"/>
                </a:lnTo>
                <a:lnTo>
                  <a:pt x="240662" y="106798"/>
                </a:lnTo>
                <a:lnTo>
                  <a:pt x="206575" y="106798"/>
                </a:lnTo>
                <a:lnTo>
                  <a:pt x="200867" y="104225"/>
                </a:lnTo>
                <a:lnTo>
                  <a:pt x="189929" y="74329"/>
                </a:lnTo>
                <a:lnTo>
                  <a:pt x="190354" y="66498"/>
                </a:lnTo>
                <a:lnTo>
                  <a:pt x="207162" y="42019"/>
                </a:lnTo>
                <a:lnTo>
                  <a:pt x="242471" y="42019"/>
                </a:lnTo>
                <a:lnTo>
                  <a:pt x="242373" y="41846"/>
                </a:lnTo>
                <a:lnTo>
                  <a:pt x="230637" y="32562"/>
                </a:lnTo>
                <a:lnTo>
                  <a:pt x="223086" y="30239"/>
                </a:lnTo>
                <a:close/>
              </a:path>
              <a:path w="471804" h="118745">
                <a:moveTo>
                  <a:pt x="234984" y="85709"/>
                </a:moveTo>
                <a:lnTo>
                  <a:pt x="233970" y="92871"/>
                </a:lnTo>
                <a:lnTo>
                  <a:pt x="231570" y="98177"/>
                </a:lnTo>
                <a:lnTo>
                  <a:pt x="223994" y="105073"/>
                </a:lnTo>
                <a:lnTo>
                  <a:pt x="219273" y="106798"/>
                </a:lnTo>
                <a:lnTo>
                  <a:pt x="240662" y="106798"/>
                </a:lnTo>
                <a:lnTo>
                  <a:pt x="241594" y="105826"/>
                </a:lnTo>
                <a:lnTo>
                  <a:pt x="245018" y="100521"/>
                </a:lnTo>
                <a:lnTo>
                  <a:pt x="247536" y="94426"/>
                </a:lnTo>
                <a:lnTo>
                  <a:pt x="249148" y="87539"/>
                </a:lnTo>
                <a:lnTo>
                  <a:pt x="234984" y="85709"/>
                </a:lnTo>
                <a:close/>
              </a:path>
              <a:path w="471804" h="118745">
                <a:moveTo>
                  <a:pt x="242471" y="42019"/>
                </a:moveTo>
                <a:lnTo>
                  <a:pt x="219219" y="42019"/>
                </a:lnTo>
                <a:lnTo>
                  <a:pt x="223314" y="43450"/>
                </a:lnTo>
                <a:lnTo>
                  <a:pt x="230089" y="49182"/>
                </a:lnTo>
                <a:lnTo>
                  <a:pt x="232449" y="53451"/>
                </a:lnTo>
                <a:lnTo>
                  <a:pt x="233784" y="59128"/>
                </a:lnTo>
                <a:lnTo>
                  <a:pt x="247788" y="56979"/>
                </a:lnTo>
                <a:lnTo>
                  <a:pt x="246134" y="48439"/>
                </a:lnTo>
                <a:lnTo>
                  <a:pt x="242471" y="42019"/>
                </a:lnTo>
                <a:close/>
              </a:path>
              <a:path w="471804" h="118745">
                <a:moveTo>
                  <a:pt x="276945" y="0"/>
                </a:moveTo>
                <a:lnTo>
                  <a:pt x="262539" y="0"/>
                </a:lnTo>
                <a:lnTo>
                  <a:pt x="262539" y="116666"/>
                </a:lnTo>
                <a:lnTo>
                  <a:pt x="276945" y="116666"/>
                </a:lnTo>
                <a:lnTo>
                  <a:pt x="276945" y="83162"/>
                </a:lnTo>
                <a:lnTo>
                  <a:pt x="287107" y="73454"/>
                </a:lnTo>
                <a:lnTo>
                  <a:pt x="303884" y="73454"/>
                </a:lnTo>
                <a:lnTo>
                  <a:pt x="299224" y="66530"/>
                </a:lnTo>
                <a:lnTo>
                  <a:pt x="276945" y="66530"/>
                </a:lnTo>
                <a:lnTo>
                  <a:pt x="276945" y="0"/>
                </a:lnTo>
                <a:close/>
              </a:path>
              <a:path w="471804" h="118745">
                <a:moveTo>
                  <a:pt x="303884" y="73454"/>
                </a:moveTo>
                <a:lnTo>
                  <a:pt x="287107" y="73454"/>
                </a:lnTo>
                <a:lnTo>
                  <a:pt x="315196" y="116666"/>
                </a:lnTo>
                <a:lnTo>
                  <a:pt x="332962" y="116666"/>
                </a:lnTo>
                <a:lnTo>
                  <a:pt x="303884" y="73454"/>
                </a:lnTo>
                <a:close/>
              </a:path>
              <a:path w="471804" h="118745">
                <a:moveTo>
                  <a:pt x="329681" y="32151"/>
                </a:moveTo>
                <a:lnTo>
                  <a:pt x="311035" y="32151"/>
                </a:lnTo>
                <a:lnTo>
                  <a:pt x="276945" y="66530"/>
                </a:lnTo>
                <a:lnTo>
                  <a:pt x="299224" y="66530"/>
                </a:lnTo>
                <a:lnTo>
                  <a:pt x="297190" y="63506"/>
                </a:lnTo>
                <a:lnTo>
                  <a:pt x="329681" y="32151"/>
                </a:lnTo>
                <a:close/>
              </a:path>
              <a:path w="471804" h="118745">
                <a:moveTo>
                  <a:pt x="382259" y="30239"/>
                </a:moveTo>
                <a:lnTo>
                  <a:pt x="348778" y="48505"/>
                </a:lnTo>
                <a:lnTo>
                  <a:pt x="342627" y="74249"/>
                </a:lnTo>
                <a:lnTo>
                  <a:pt x="342654" y="76372"/>
                </a:lnTo>
                <a:lnTo>
                  <a:pt x="359434" y="112153"/>
                </a:lnTo>
                <a:lnTo>
                  <a:pt x="383059" y="118576"/>
                </a:lnTo>
                <a:lnTo>
                  <a:pt x="392929" y="118576"/>
                </a:lnTo>
                <a:lnTo>
                  <a:pt x="401038" y="116189"/>
                </a:lnTo>
                <a:lnTo>
                  <a:pt x="413524" y="106798"/>
                </a:lnTo>
                <a:lnTo>
                  <a:pt x="376044" y="106798"/>
                </a:lnTo>
                <a:lnTo>
                  <a:pt x="370122" y="104331"/>
                </a:lnTo>
                <a:lnTo>
                  <a:pt x="360625" y="94462"/>
                </a:lnTo>
                <a:lnTo>
                  <a:pt x="357985" y="87354"/>
                </a:lnTo>
                <a:lnTo>
                  <a:pt x="357451" y="78069"/>
                </a:lnTo>
                <a:lnTo>
                  <a:pt x="420831" y="78069"/>
                </a:lnTo>
                <a:lnTo>
                  <a:pt x="420912" y="74249"/>
                </a:lnTo>
                <a:lnTo>
                  <a:pt x="420368" y="66291"/>
                </a:lnTo>
                <a:lnTo>
                  <a:pt x="358251" y="66291"/>
                </a:lnTo>
                <a:lnTo>
                  <a:pt x="358731" y="58916"/>
                </a:lnTo>
                <a:lnTo>
                  <a:pt x="361226" y="53027"/>
                </a:lnTo>
                <a:lnTo>
                  <a:pt x="370241" y="44220"/>
                </a:lnTo>
                <a:lnTo>
                  <a:pt x="375804" y="42019"/>
                </a:lnTo>
                <a:lnTo>
                  <a:pt x="410285" y="42019"/>
                </a:lnTo>
                <a:lnTo>
                  <a:pt x="410108" y="41780"/>
                </a:lnTo>
                <a:lnTo>
                  <a:pt x="404315" y="36731"/>
                </a:lnTo>
                <a:lnTo>
                  <a:pt x="397743" y="33125"/>
                </a:lnTo>
                <a:lnTo>
                  <a:pt x="390391" y="30961"/>
                </a:lnTo>
                <a:lnTo>
                  <a:pt x="382259" y="30239"/>
                </a:lnTo>
                <a:close/>
              </a:path>
              <a:path w="471804" h="118745">
                <a:moveTo>
                  <a:pt x="405546" y="89449"/>
                </a:moveTo>
                <a:lnTo>
                  <a:pt x="403359" y="95497"/>
                </a:lnTo>
                <a:lnTo>
                  <a:pt x="400397" y="99902"/>
                </a:lnTo>
                <a:lnTo>
                  <a:pt x="392929" y="105418"/>
                </a:lnTo>
                <a:lnTo>
                  <a:pt x="388420" y="106798"/>
                </a:lnTo>
                <a:lnTo>
                  <a:pt x="413524" y="106798"/>
                </a:lnTo>
                <a:lnTo>
                  <a:pt x="413735" y="106639"/>
                </a:lnTo>
                <a:lnTo>
                  <a:pt x="418091" y="99902"/>
                </a:lnTo>
                <a:lnTo>
                  <a:pt x="420430" y="91279"/>
                </a:lnTo>
                <a:lnTo>
                  <a:pt x="405546" y="89449"/>
                </a:lnTo>
                <a:close/>
              </a:path>
              <a:path w="471804" h="118745">
                <a:moveTo>
                  <a:pt x="410285" y="42019"/>
                </a:moveTo>
                <a:lnTo>
                  <a:pt x="389727" y="42019"/>
                </a:lnTo>
                <a:lnTo>
                  <a:pt x="395677" y="44777"/>
                </a:lnTo>
                <a:lnTo>
                  <a:pt x="400264" y="50295"/>
                </a:lnTo>
                <a:lnTo>
                  <a:pt x="403251" y="53850"/>
                </a:lnTo>
                <a:lnTo>
                  <a:pt x="405066" y="59181"/>
                </a:lnTo>
                <a:lnTo>
                  <a:pt x="405706" y="66291"/>
                </a:lnTo>
                <a:lnTo>
                  <a:pt x="420368" y="66291"/>
                </a:lnTo>
                <a:lnTo>
                  <a:pt x="420236" y="64371"/>
                </a:lnTo>
                <a:lnTo>
                  <a:pt x="418211" y="55667"/>
                </a:lnTo>
                <a:lnTo>
                  <a:pt x="414834" y="48137"/>
                </a:lnTo>
                <a:lnTo>
                  <a:pt x="410285" y="42019"/>
                </a:lnTo>
                <a:close/>
              </a:path>
              <a:path w="471804" h="118745">
                <a:moveTo>
                  <a:pt x="455165" y="43291"/>
                </a:moveTo>
                <a:lnTo>
                  <a:pt x="440841" y="43291"/>
                </a:lnTo>
                <a:lnTo>
                  <a:pt x="440841" y="100511"/>
                </a:lnTo>
                <a:lnTo>
                  <a:pt x="455618" y="117781"/>
                </a:lnTo>
                <a:lnTo>
                  <a:pt x="464047" y="117781"/>
                </a:lnTo>
                <a:lnTo>
                  <a:pt x="467674" y="117355"/>
                </a:lnTo>
                <a:lnTo>
                  <a:pt x="471730" y="116507"/>
                </a:lnTo>
                <a:lnTo>
                  <a:pt x="469741" y="104410"/>
                </a:lnTo>
                <a:lnTo>
                  <a:pt x="461192" y="104410"/>
                </a:lnTo>
                <a:lnTo>
                  <a:pt x="459553" y="104066"/>
                </a:lnTo>
                <a:lnTo>
                  <a:pt x="457259" y="102687"/>
                </a:lnTo>
                <a:lnTo>
                  <a:pt x="456432" y="101758"/>
                </a:lnTo>
                <a:lnTo>
                  <a:pt x="455418" y="99424"/>
                </a:lnTo>
                <a:lnTo>
                  <a:pt x="455165" y="96798"/>
                </a:lnTo>
                <a:lnTo>
                  <a:pt x="455165" y="43291"/>
                </a:lnTo>
                <a:close/>
              </a:path>
              <a:path w="471804" h="118745">
                <a:moveTo>
                  <a:pt x="469649" y="103854"/>
                </a:moveTo>
                <a:lnTo>
                  <a:pt x="467034" y="104225"/>
                </a:lnTo>
                <a:lnTo>
                  <a:pt x="464927" y="104410"/>
                </a:lnTo>
                <a:lnTo>
                  <a:pt x="469741" y="104410"/>
                </a:lnTo>
                <a:lnTo>
                  <a:pt x="469649" y="103854"/>
                </a:lnTo>
                <a:close/>
              </a:path>
              <a:path w="471804" h="118745">
                <a:moveTo>
                  <a:pt x="469649" y="32151"/>
                </a:moveTo>
                <a:lnTo>
                  <a:pt x="430277" y="32151"/>
                </a:lnTo>
                <a:lnTo>
                  <a:pt x="430277" y="43291"/>
                </a:lnTo>
                <a:lnTo>
                  <a:pt x="469649" y="43291"/>
                </a:lnTo>
                <a:lnTo>
                  <a:pt x="469649" y="32151"/>
                </a:lnTo>
                <a:close/>
              </a:path>
              <a:path w="471804" h="118745">
                <a:moveTo>
                  <a:pt x="455165" y="2626"/>
                </a:moveTo>
                <a:lnTo>
                  <a:pt x="440841" y="11221"/>
                </a:lnTo>
                <a:lnTo>
                  <a:pt x="440841" y="32151"/>
                </a:lnTo>
                <a:lnTo>
                  <a:pt x="455165" y="32151"/>
                </a:lnTo>
                <a:lnTo>
                  <a:pt x="455165" y="262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3644" y="8460578"/>
            <a:ext cx="323850" cy="118745"/>
          </a:xfrm>
          <a:custGeom>
            <a:avLst/>
            <a:gdLst/>
            <a:ahLst/>
            <a:cxnLst/>
            <a:rect l="l" t="t" r="r" b="b"/>
            <a:pathLst>
              <a:path w="323850" h="118745">
                <a:moveTo>
                  <a:pt x="41052" y="30240"/>
                </a:moveTo>
                <a:lnTo>
                  <a:pt x="28942" y="30240"/>
                </a:lnTo>
                <a:lnTo>
                  <a:pt x="22619" y="32071"/>
                </a:lnTo>
                <a:lnTo>
                  <a:pt x="11309" y="39392"/>
                </a:lnTo>
                <a:lnTo>
                  <a:pt x="7068" y="44658"/>
                </a:lnTo>
                <a:lnTo>
                  <a:pt x="1413" y="58399"/>
                </a:lnTo>
                <a:lnTo>
                  <a:pt x="0" y="66052"/>
                </a:lnTo>
                <a:lnTo>
                  <a:pt x="0" y="83136"/>
                </a:lnTo>
                <a:lnTo>
                  <a:pt x="23567" y="116719"/>
                </a:lnTo>
                <a:lnTo>
                  <a:pt x="29795" y="118576"/>
                </a:lnTo>
                <a:lnTo>
                  <a:pt x="36570" y="118576"/>
                </a:lnTo>
                <a:lnTo>
                  <a:pt x="43938" y="117790"/>
                </a:lnTo>
                <a:lnTo>
                  <a:pt x="50355" y="115433"/>
                </a:lnTo>
                <a:lnTo>
                  <a:pt x="55822" y="111503"/>
                </a:lnTo>
                <a:lnTo>
                  <a:pt x="59685" y="106798"/>
                </a:lnTo>
                <a:lnTo>
                  <a:pt x="31690" y="106798"/>
                </a:lnTo>
                <a:lnTo>
                  <a:pt x="26263" y="104105"/>
                </a:lnTo>
                <a:lnTo>
                  <a:pt x="17098" y="93402"/>
                </a:lnTo>
                <a:lnTo>
                  <a:pt x="14804" y="85311"/>
                </a:lnTo>
                <a:lnTo>
                  <a:pt x="14804" y="74488"/>
                </a:lnTo>
                <a:lnTo>
                  <a:pt x="30890" y="42098"/>
                </a:lnTo>
                <a:lnTo>
                  <a:pt x="73703" y="42098"/>
                </a:lnTo>
                <a:lnTo>
                  <a:pt x="73703" y="41859"/>
                </a:lnTo>
                <a:lnTo>
                  <a:pt x="59378" y="41859"/>
                </a:lnTo>
                <a:lnTo>
                  <a:pt x="56870" y="38411"/>
                </a:lnTo>
                <a:lnTo>
                  <a:pt x="53616" y="35612"/>
                </a:lnTo>
                <a:lnTo>
                  <a:pt x="45613" y="31314"/>
                </a:lnTo>
                <a:lnTo>
                  <a:pt x="41052" y="30240"/>
                </a:lnTo>
                <a:close/>
              </a:path>
              <a:path w="323850" h="118745">
                <a:moveTo>
                  <a:pt x="73703" y="106002"/>
                </a:moveTo>
                <a:lnTo>
                  <a:pt x="60338" y="106002"/>
                </a:lnTo>
                <a:lnTo>
                  <a:pt x="60338" y="116666"/>
                </a:lnTo>
                <a:lnTo>
                  <a:pt x="73703" y="116666"/>
                </a:lnTo>
                <a:lnTo>
                  <a:pt x="73703" y="106002"/>
                </a:lnTo>
                <a:close/>
              </a:path>
              <a:path w="323850" h="118745">
                <a:moveTo>
                  <a:pt x="73703" y="42098"/>
                </a:moveTo>
                <a:lnTo>
                  <a:pt x="43854" y="42098"/>
                </a:lnTo>
                <a:lnTo>
                  <a:pt x="49375" y="44804"/>
                </a:lnTo>
                <a:lnTo>
                  <a:pt x="53856" y="50215"/>
                </a:lnTo>
                <a:lnTo>
                  <a:pt x="60579" y="86186"/>
                </a:lnTo>
                <a:lnTo>
                  <a:pt x="58378" y="93999"/>
                </a:lnTo>
                <a:lnTo>
                  <a:pt x="49575" y="104238"/>
                </a:lnTo>
                <a:lnTo>
                  <a:pt x="44227" y="106798"/>
                </a:lnTo>
                <a:lnTo>
                  <a:pt x="59685" y="106798"/>
                </a:lnTo>
                <a:lnTo>
                  <a:pt x="60338" y="106002"/>
                </a:lnTo>
                <a:lnTo>
                  <a:pt x="73703" y="106002"/>
                </a:lnTo>
                <a:lnTo>
                  <a:pt x="73703" y="42098"/>
                </a:lnTo>
                <a:close/>
              </a:path>
              <a:path w="323850" h="118745">
                <a:moveTo>
                  <a:pt x="73703" y="0"/>
                </a:moveTo>
                <a:lnTo>
                  <a:pt x="59378" y="0"/>
                </a:lnTo>
                <a:lnTo>
                  <a:pt x="59378" y="41859"/>
                </a:lnTo>
                <a:lnTo>
                  <a:pt x="73703" y="41859"/>
                </a:lnTo>
                <a:lnTo>
                  <a:pt x="73703" y="0"/>
                </a:lnTo>
                <a:close/>
              </a:path>
              <a:path w="323850" h="118745">
                <a:moveTo>
                  <a:pt x="130524" y="30240"/>
                </a:moveTo>
                <a:lnTo>
                  <a:pt x="93952" y="53975"/>
                </a:lnTo>
                <a:lnTo>
                  <a:pt x="90671" y="74408"/>
                </a:lnTo>
                <a:lnTo>
                  <a:pt x="91359" y="84485"/>
                </a:lnTo>
                <a:lnTo>
                  <a:pt x="114388" y="115731"/>
                </a:lnTo>
                <a:lnTo>
                  <a:pt x="130524" y="118576"/>
                </a:lnTo>
                <a:lnTo>
                  <a:pt x="137939" y="118576"/>
                </a:lnTo>
                <a:lnTo>
                  <a:pt x="144781" y="116852"/>
                </a:lnTo>
                <a:lnTo>
                  <a:pt x="157318" y="109955"/>
                </a:lnTo>
                <a:lnTo>
                  <a:pt x="160432" y="106798"/>
                </a:lnTo>
                <a:lnTo>
                  <a:pt x="123322" y="106798"/>
                </a:lnTo>
                <a:lnTo>
                  <a:pt x="117335" y="104092"/>
                </a:lnTo>
                <a:lnTo>
                  <a:pt x="107841" y="93309"/>
                </a:lnTo>
                <a:lnTo>
                  <a:pt x="105476" y="85231"/>
                </a:lnTo>
                <a:lnTo>
                  <a:pt x="105521" y="63431"/>
                </a:lnTo>
                <a:lnTo>
                  <a:pt x="107849" y="55494"/>
                </a:lnTo>
                <a:lnTo>
                  <a:pt x="117346" y="44777"/>
                </a:lnTo>
                <a:lnTo>
                  <a:pt x="123322" y="42098"/>
                </a:lnTo>
                <a:lnTo>
                  <a:pt x="159513" y="42098"/>
                </a:lnTo>
                <a:lnTo>
                  <a:pt x="159172" y="41660"/>
                </a:lnTo>
                <a:lnTo>
                  <a:pt x="153211" y="36664"/>
                </a:lnTo>
                <a:lnTo>
                  <a:pt x="146448" y="33095"/>
                </a:lnTo>
                <a:lnTo>
                  <a:pt x="138886" y="30954"/>
                </a:lnTo>
                <a:lnTo>
                  <a:pt x="130524" y="30240"/>
                </a:lnTo>
                <a:close/>
              </a:path>
              <a:path w="323850" h="118745">
                <a:moveTo>
                  <a:pt x="159513" y="42098"/>
                </a:moveTo>
                <a:lnTo>
                  <a:pt x="137619" y="42098"/>
                </a:lnTo>
                <a:lnTo>
                  <a:pt x="143554" y="44790"/>
                </a:lnTo>
                <a:lnTo>
                  <a:pt x="153104" y="55560"/>
                </a:lnTo>
                <a:lnTo>
                  <a:pt x="155477" y="63431"/>
                </a:lnTo>
                <a:lnTo>
                  <a:pt x="155465" y="74408"/>
                </a:lnTo>
                <a:lnTo>
                  <a:pt x="155047" y="81715"/>
                </a:lnTo>
                <a:lnTo>
                  <a:pt x="137673" y="106798"/>
                </a:lnTo>
                <a:lnTo>
                  <a:pt x="160432" y="106798"/>
                </a:lnTo>
                <a:lnTo>
                  <a:pt x="170296" y="73214"/>
                </a:lnTo>
                <a:lnTo>
                  <a:pt x="169601" y="63692"/>
                </a:lnTo>
                <a:lnTo>
                  <a:pt x="167515" y="55259"/>
                </a:lnTo>
                <a:lnTo>
                  <a:pt x="164039" y="47915"/>
                </a:lnTo>
                <a:lnTo>
                  <a:pt x="159513" y="42098"/>
                </a:lnTo>
                <a:close/>
              </a:path>
              <a:path w="323850" h="118745">
                <a:moveTo>
                  <a:pt x="221355" y="30240"/>
                </a:moveTo>
                <a:lnTo>
                  <a:pt x="184784" y="53975"/>
                </a:lnTo>
                <a:lnTo>
                  <a:pt x="181503" y="74408"/>
                </a:lnTo>
                <a:lnTo>
                  <a:pt x="182191" y="84485"/>
                </a:lnTo>
                <a:lnTo>
                  <a:pt x="205220" y="115731"/>
                </a:lnTo>
                <a:lnTo>
                  <a:pt x="221355" y="118576"/>
                </a:lnTo>
                <a:lnTo>
                  <a:pt x="228771" y="118576"/>
                </a:lnTo>
                <a:lnTo>
                  <a:pt x="235612" y="116852"/>
                </a:lnTo>
                <a:lnTo>
                  <a:pt x="248150" y="109955"/>
                </a:lnTo>
                <a:lnTo>
                  <a:pt x="251264" y="106798"/>
                </a:lnTo>
                <a:lnTo>
                  <a:pt x="214153" y="106798"/>
                </a:lnTo>
                <a:lnTo>
                  <a:pt x="208166" y="104092"/>
                </a:lnTo>
                <a:lnTo>
                  <a:pt x="198674" y="93309"/>
                </a:lnTo>
                <a:lnTo>
                  <a:pt x="196307" y="85231"/>
                </a:lnTo>
                <a:lnTo>
                  <a:pt x="196352" y="63431"/>
                </a:lnTo>
                <a:lnTo>
                  <a:pt x="198682" y="55494"/>
                </a:lnTo>
                <a:lnTo>
                  <a:pt x="208178" y="44777"/>
                </a:lnTo>
                <a:lnTo>
                  <a:pt x="214153" y="42098"/>
                </a:lnTo>
                <a:lnTo>
                  <a:pt x="250345" y="42098"/>
                </a:lnTo>
                <a:lnTo>
                  <a:pt x="250004" y="41660"/>
                </a:lnTo>
                <a:lnTo>
                  <a:pt x="244042" y="36664"/>
                </a:lnTo>
                <a:lnTo>
                  <a:pt x="237280" y="33095"/>
                </a:lnTo>
                <a:lnTo>
                  <a:pt x="229718" y="30954"/>
                </a:lnTo>
                <a:lnTo>
                  <a:pt x="221355" y="30240"/>
                </a:lnTo>
                <a:close/>
              </a:path>
              <a:path w="323850" h="118745">
                <a:moveTo>
                  <a:pt x="250345" y="42098"/>
                </a:moveTo>
                <a:lnTo>
                  <a:pt x="228451" y="42098"/>
                </a:lnTo>
                <a:lnTo>
                  <a:pt x="234386" y="44790"/>
                </a:lnTo>
                <a:lnTo>
                  <a:pt x="243936" y="55561"/>
                </a:lnTo>
                <a:lnTo>
                  <a:pt x="246308" y="63431"/>
                </a:lnTo>
                <a:lnTo>
                  <a:pt x="246295" y="74408"/>
                </a:lnTo>
                <a:lnTo>
                  <a:pt x="245877" y="81715"/>
                </a:lnTo>
                <a:lnTo>
                  <a:pt x="228504" y="106798"/>
                </a:lnTo>
                <a:lnTo>
                  <a:pt x="251264" y="106798"/>
                </a:lnTo>
                <a:lnTo>
                  <a:pt x="261128" y="73214"/>
                </a:lnTo>
                <a:lnTo>
                  <a:pt x="260433" y="63692"/>
                </a:lnTo>
                <a:lnTo>
                  <a:pt x="258347" y="55259"/>
                </a:lnTo>
                <a:lnTo>
                  <a:pt x="254871" y="47915"/>
                </a:lnTo>
                <a:lnTo>
                  <a:pt x="250345" y="42098"/>
                </a:lnTo>
                <a:close/>
              </a:path>
              <a:path w="323850" h="118745">
                <a:moveTo>
                  <a:pt x="290501" y="32150"/>
                </a:moveTo>
                <a:lnTo>
                  <a:pt x="277536" y="32150"/>
                </a:lnTo>
                <a:lnTo>
                  <a:pt x="277536" y="116666"/>
                </a:lnTo>
                <a:lnTo>
                  <a:pt x="291941" y="116666"/>
                </a:lnTo>
                <a:lnTo>
                  <a:pt x="291941" y="66370"/>
                </a:lnTo>
                <a:lnTo>
                  <a:pt x="292741" y="60800"/>
                </a:lnTo>
                <a:lnTo>
                  <a:pt x="295408" y="52364"/>
                </a:lnTo>
                <a:lnTo>
                  <a:pt x="297196" y="49751"/>
                </a:lnTo>
                <a:lnTo>
                  <a:pt x="302210" y="45984"/>
                </a:lnTo>
                <a:lnTo>
                  <a:pt x="305038" y="45042"/>
                </a:lnTo>
                <a:lnTo>
                  <a:pt x="319908" y="45042"/>
                </a:lnTo>
                <a:lnTo>
                  <a:pt x="290501" y="44963"/>
                </a:lnTo>
                <a:lnTo>
                  <a:pt x="290501" y="32150"/>
                </a:lnTo>
                <a:close/>
              </a:path>
              <a:path w="323850" h="118745">
                <a:moveTo>
                  <a:pt x="319908" y="45042"/>
                </a:moveTo>
                <a:lnTo>
                  <a:pt x="311707" y="45042"/>
                </a:lnTo>
                <a:lnTo>
                  <a:pt x="315229" y="46077"/>
                </a:lnTo>
                <a:lnTo>
                  <a:pt x="318749" y="48146"/>
                </a:lnTo>
                <a:lnTo>
                  <a:pt x="319908" y="45042"/>
                </a:lnTo>
                <a:close/>
              </a:path>
              <a:path w="323850" h="118745">
                <a:moveTo>
                  <a:pt x="313761" y="30240"/>
                </a:moveTo>
                <a:lnTo>
                  <a:pt x="305545" y="30240"/>
                </a:lnTo>
                <a:lnTo>
                  <a:pt x="302464" y="31195"/>
                </a:lnTo>
                <a:lnTo>
                  <a:pt x="296862" y="35015"/>
                </a:lnTo>
                <a:lnTo>
                  <a:pt x="293808" y="38968"/>
                </a:lnTo>
                <a:lnTo>
                  <a:pt x="290501" y="44963"/>
                </a:lnTo>
                <a:lnTo>
                  <a:pt x="319938" y="44963"/>
                </a:lnTo>
                <a:lnTo>
                  <a:pt x="323711" y="34856"/>
                </a:lnTo>
                <a:lnTo>
                  <a:pt x="318695" y="31779"/>
                </a:lnTo>
                <a:lnTo>
                  <a:pt x="313761" y="3024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73609" y="9009233"/>
            <a:ext cx="187554" cy="184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30155" y="9009233"/>
            <a:ext cx="187554" cy="184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96017" y="9013176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96017" y="9187943"/>
            <a:ext cx="2699385" cy="0"/>
          </a:xfrm>
          <a:custGeom>
            <a:avLst/>
            <a:gdLst/>
            <a:ahLst/>
            <a:cxnLst/>
            <a:rect l="l" t="t" r="r" b="b"/>
            <a:pathLst>
              <a:path w="2699385">
                <a:moveTo>
                  <a:pt x="0" y="0"/>
                </a:moveTo>
                <a:lnTo>
                  <a:pt x="0" y="0"/>
                </a:lnTo>
                <a:lnTo>
                  <a:pt x="2699283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93191" y="9042632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2" y="115855"/>
                </a:lnTo>
                <a:lnTo>
                  <a:pt x="704932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3192" y="9042631"/>
            <a:ext cx="705485" cy="116205"/>
          </a:xfrm>
          <a:custGeom>
            <a:avLst/>
            <a:gdLst/>
            <a:ahLst/>
            <a:cxnLst/>
            <a:rect l="l" t="t" r="r" b="b"/>
            <a:pathLst>
              <a:path w="705485" h="116204">
                <a:moveTo>
                  <a:pt x="0" y="115855"/>
                </a:moveTo>
                <a:lnTo>
                  <a:pt x="704933" y="115855"/>
                </a:lnTo>
                <a:lnTo>
                  <a:pt x="704933" y="0"/>
                </a:lnTo>
                <a:lnTo>
                  <a:pt x="0" y="0"/>
                </a:lnTo>
                <a:lnTo>
                  <a:pt x="0" y="115855"/>
                </a:lnTo>
                <a:close/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62909" y="9041693"/>
            <a:ext cx="567055" cy="134620"/>
          </a:xfrm>
          <a:custGeom>
            <a:avLst/>
            <a:gdLst/>
            <a:ahLst/>
            <a:cxnLst/>
            <a:rect l="l" t="t" r="r" b="b"/>
            <a:pathLst>
              <a:path w="567054" h="134620">
                <a:moveTo>
                  <a:pt x="12871" y="78239"/>
                </a:moveTo>
                <a:lnTo>
                  <a:pt x="0" y="80252"/>
                </a:lnTo>
                <a:lnTo>
                  <a:pt x="1446" y="88354"/>
                </a:lnTo>
                <a:lnTo>
                  <a:pt x="4784" y="94467"/>
                </a:lnTo>
                <a:lnTo>
                  <a:pt x="15246" y="102713"/>
                </a:lnTo>
                <a:lnTo>
                  <a:pt x="22851" y="104774"/>
                </a:lnTo>
                <a:lnTo>
                  <a:pt x="38855" y="104774"/>
                </a:lnTo>
                <a:lnTo>
                  <a:pt x="44255" y="103731"/>
                </a:lnTo>
                <a:lnTo>
                  <a:pt x="53801" y="99561"/>
                </a:lnTo>
                <a:lnTo>
                  <a:pt x="57452" y="96612"/>
                </a:lnTo>
                <a:lnTo>
                  <a:pt x="59099" y="94131"/>
                </a:lnTo>
                <a:lnTo>
                  <a:pt x="26827" y="94131"/>
                </a:lnTo>
                <a:lnTo>
                  <a:pt x="22212" y="92765"/>
                </a:lnTo>
                <a:lnTo>
                  <a:pt x="15607" y="87300"/>
                </a:lnTo>
                <a:lnTo>
                  <a:pt x="13594" y="83369"/>
                </a:lnTo>
                <a:lnTo>
                  <a:pt x="12871" y="78239"/>
                </a:lnTo>
                <a:close/>
              </a:path>
              <a:path w="567054" h="134620">
                <a:moveTo>
                  <a:pt x="36469" y="24953"/>
                </a:moveTo>
                <a:lnTo>
                  <a:pt x="26442" y="24953"/>
                </a:lnTo>
                <a:lnTo>
                  <a:pt x="22693" y="25468"/>
                </a:lnTo>
                <a:lnTo>
                  <a:pt x="15703" y="27530"/>
                </a:lnTo>
                <a:lnTo>
                  <a:pt x="12943" y="28788"/>
                </a:lnTo>
                <a:lnTo>
                  <a:pt x="10918" y="30274"/>
                </a:lnTo>
                <a:lnTo>
                  <a:pt x="8219" y="32192"/>
                </a:lnTo>
                <a:lnTo>
                  <a:pt x="6085" y="34601"/>
                </a:lnTo>
                <a:lnTo>
                  <a:pt x="2952" y="40402"/>
                </a:lnTo>
                <a:lnTo>
                  <a:pt x="2169" y="43554"/>
                </a:lnTo>
                <a:lnTo>
                  <a:pt x="2169" y="50697"/>
                </a:lnTo>
                <a:lnTo>
                  <a:pt x="40350" y="72462"/>
                </a:lnTo>
                <a:lnTo>
                  <a:pt x="44785" y="73924"/>
                </a:lnTo>
                <a:lnTo>
                  <a:pt x="49123" y="76753"/>
                </a:lnTo>
                <a:lnTo>
                  <a:pt x="50401" y="79054"/>
                </a:lnTo>
                <a:lnTo>
                  <a:pt x="50401" y="85238"/>
                </a:lnTo>
                <a:lnTo>
                  <a:pt x="48954" y="88079"/>
                </a:lnTo>
                <a:lnTo>
                  <a:pt x="43169" y="92921"/>
                </a:lnTo>
                <a:lnTo>
                  <a:pt x="38735" y="94131"/>
                </a:lnTo>
                <a:lnTo>
                  <a:pt x="59099" y="94131"/>
                </a:lnTo>
                <a:lnTo>
                  <a:pt x="62513" y="88990"/>
                </a:lnTo>
                <a:lnTo>
                  <a:pt x="63682" y="85238"/>
                </a:lnTo>
                <a:lnTo>
                  <a:pt x="63779" y="76201"/>
                </a:lnTo>
                <a:lnTo>
                  <a:pt x="62743" y="72510"/>
                </a:lnTo>
                <a:lnTo>
                  <a:pt x="26466" y="55012"/>
                </a:lnTo>
                <a:lnTo>
                  <a:pt x="22633" y="53909"/>
                </a:lnTo>
                <a:lnTo>
                  <a:pt x="21332" y="53430"/>
                </a:lnTo>
                <a:lnTo>
                  <a:pt x="19066" y="52519"/>
                </a:lnTo>
                <a:lnTo>
                  <a:pt x="17402" y="51368"/>
                </a:lnTo>
                <a:lnTo>
                  <a:pt x="16342" y="49978"/>
                </a:lnTo>
                <a:lnTo>
                  <a:pt x="15281" y="48635"/>
                </a:lnTo>
                <a:lnTo>
                  <a:pt x="14751" y="47125"/>
                </a:lnTo>
                <a:lnTo>
                  <a:pt x="14751" y="42811"/>
                </a:lnTo>
                <a:lnTo>
                  <a:pt x="16028" y="40509"/>
                </a:lnTo>
                <a:lnTo>
                  <a:pt x="21139" y="36578"/>
                </a:lnTo>
                <a:lnTo>
                  <a:pt x="25405" y="35595"/>
                </a:lnTo>
                <a:lnTo>
                  <a:pt x="57171" y="35595"/>
                </a:lnTo>
                <a:lnTo>
                  <a:pt x="54234" y="31604"/>
                </a:lnTo>
                <a:lnTo>
                  <a:pt x="50871" y="29267"/>
                </a:lnTo>
                <a:lnTo>
                  <a:pt x="41760" y="25816"/>
                </a:lnTo>
                <a:lnTo>
                  <a:pt x="36469" y="24953"/>
                </a:lnTo>
                <a:close/>
              </a:path>
              <a:path w="567054" h="134620">
                <a:moveTo>
                  <a:pt x="57171" y="35595"/>
                </a:moveTo>
                <a:lnTo>
                  <a:pt x="36445" y="35595"/>
                </a:lnTo>
                <a:lnTo>
                  <a:pt x="40361" y="36698"/>
                </a:lnTo>
                <a:lnTo>
                  <a:pt x="45905" y="41109"/>
                </a:lnTo>
                <a:lnTo>
                  <a:pt x="47581" y="44177"/>
                </a:lnTo>
                <a:lnTo>
                  <a:pt x="48159" y="48108"/>
                </a:lnTo>
                <a:lnTo>
                  <a:pt x="60887" y="46382"/>
                </a:lnTo>
                <a:lnTo>
                  <a:pt x="60067" y="41444"/>
                </a:lnTo>
                <a:lnTo>
                  <a:pt x="58573" y="37501"/>
                </a:lnTo>
                <a:lnTo>
                  <a:pt x="57171" y="35595"/>
                </a:lnTo>
                <a:close/>
              </a:path>
              <a:path w="567054" h="134620">
                <a:moveTo>
                  <a:pt x="111768" y="24953"/>
                </a:moveTo>
                <a:lnTo>
                  <a:pt x="78397" y="48396"/>
                </a:lnTo>
                <a:lnTo>
                  <a:pt x="75957" y="64720"/>
                </a:lnTo>
                <a:lnTo>
                  <a:pt x="75981" y="66637"/>
                </a:lnTo>
                <a:lnTo>
                  <a:pt x="97388" y="102194"/>
                </a:lnTo>
                <a:lnTo>
                  <a:pt x="112492" y="104774"/>
                </a:lnTo>
                <a:lnTo>
                  <a:pt x="121410" y="104774"/>
                </a:lnTo>
                <a:lnTo>
                  <a:pt x="128738" y="102617"/>
                </a:lnTo>
                <a:lnTo>
                  <a:pt x="140020" y="94131"/>
                </a:lnTo>
                <a:lnTo>
                  <a:pt x="106152" y="94131"/>
                </a:lnTo>
                <a:lnTo>
                  <a:pt x="100802" y="91902"/>
                </a:lnTo>
                <a:lnTo>
                  <a:pt x="92221" y="82985"/>
                </a:lnTo>
                <a:lnTo>
                  <a:pt x="89834" y="76561"/>
                </a:lnTo>
                <a:lnTo>
                  <a:pt x="89353" y="68171"/>
                </a:lnTo>
                <a:lnTo>
                  <a:pt x="146624" y="68171"/>
                </a:lnTo>
                <a:lnTo>
                  <a:pt x="146695" y="64720"/>
                </a:lnTo>
                <a:lnTo>
                  <a:pt x="146203" y="57528"/>
                </a:lnTo>
                <a:lnTo>
                  <a:pt x="90076" y="57528"/>
                </a:lnTo>
                <a:lnTo>
                  <a:pt x="90510" y="50865"/>
                </a:lnTo>
                <a:lnTo>
                  <a:pt x="92763" y="45543"/>
                </a:lnTo>
                <a:lnTo>
                  <a:pt x="100910" y="37585"/>
                </a:lnTo>
                <a:lnTo>
                  <a:pt x="105935" y="35595"/>
                </a:lnTo>
                <a:lnTo>
                  <a:pt x="137094" y="35595"/>
                </a:lnTo>
                <a:lnTo>
                  <a:pt x="136933" y="35380"/>
                </a:lnTo>
                <a:lnTo>
                  <a:pt x="131700" y="30818"/>
                </a:lnTo>
                <a:lnTo>
                  <a:pt x="125761" y="27559"/>
                </a:lnTo>
                <a:lnTo>
                  <a:pt x="119117" y="25604"/>
                </a:lnTo>
                <a:lnTo>
                  <a:pt x="111768" y="24953"/>
                </a:lnTo>
                <a:close/>
              </a:path>
              <a:path w="567054" h="134620">
                <a:moveTo>
                  <a:pt x="132812" y="78455"/>
                </a:moveTo>
                <a:lnTo>
                  <a:pt x="130835" y="83920"/>
                </a:lnTo>
                <a:lnTo>
                  <a:pt x="128160" y="87899"/>
                </a:lnTo>
                <a:lnTo>
                  <a:pt x="121410" y="92885"/>
                </a:lnTo>
                <a:lnTo>
                  <a:pt x="117337" y="94131"/>
                </a:lnTo>
                <a:lnTo>
                  <a:pt x="140020" y="94131"/>
                </a:lnTo>
                <a:lnTo>
                  <a:pt x="140211" y="93988"/>
                </a:lnTo>
                <a:lnTo>
                  <a:pt x="144147" y="87899"/>
                </a:lnTo>
                <a:lnTo>
                  <a:pt x="146262" y="80109"/>
                </a:lnTo>
                <a:lnTo>
                  <a:pt x="132812" y="78455"/>
                </a:lnTo>
                <a:close/>
              </a:path>
              <a:path w="567054" h="134620">
                <a:moveTo>
                  <a:pt x="137094" y="35595"/>
                </a:moveTo>
                <a:lnTo>
                  <a:pt x="118518" y="35595"/>
                </a:lnTo>
                <a:lnTo>
                  <a:pt x="123893" y="38088"/>
                </a:lnTo>
                <a:lnTo>
                  <a:pt x="128040" y="43074"/>
                </a:lnTo>
                <a:lnTo>
                  <a:pt x="130738" y="46286"/>
                </a:lnTo>
                <a:lnTo>
                  <a:pt x="132378" y="51104"/>
                </a:lnTo>
                <a:lnTo>
                  <a:pt x="132957" y="57528"/>
                </a:lnTo>
                <a:lnTo>
                  <a:pt x="146203" y="57528"/>
                </a:lnTo>
                <a:lnTo>
                  <a:pt x="146085" y="55794"/>
                </a:lnTo>
                <a:lnTo>
                  <a:pt x="144254" y="47928"/>
                </a:lnTo>
                <a:lnTo>
                  <a:pt x="141204" y="41124"/>
                </a:lnTo>
                <a:lnTo>
                  <a:pt x="137094" y="35595"/>
                </a:lnTo>
                <a:close/>
              </a:path>
              <a:path w="567054" h="134620">
                <a:moveTo>
                  <a:pt x="160788" y="109377"/>
                </a:moveTo>
                <a:lnTo>
                  <a:pt x="160595" y="117622"/>
                </a:lnTo>
                <a:lnTo>
                  <a:pt x="163319" y="123795"/>
                </a:lnTo>
                <a:lnTo>
                  <a:pt x="174599" y="131993"/>
                </a:lnTo>
                <a:lnTo>
                  <a:pt x="181999" y="134042"/>
                </a:lnTo>
                <a:lnTo>
                  <a:pt x="198873" y="134042"/>
                </a:lnTo>
                <a:lnTo>
                  <a:pt x="205369" y="132604"/>
                </a:lnTo>
                <a:lnTo>
                  <a:pt x="215926" y="126851"/>
                </a:lnTo>
                <a:lnTo>
                  <a:pt x="219393" y="123327"/>
                </a:lnTo>
                <a:lnTo>
                  <a:pt x="185494" y="123327"/>
                </a:lnTo>
                <a:lnTo>
                  <a:pt x="181084" y="122129"/>
                </a:lnTo>
                <a:lnTo>
                  <a:pt x="175444" y="117958"/>
                </a:lnTo>
                <a:lnTo>
                  <a:pt x="173972" y="115129"/>
                </a:lnTo>
                <a:lnTo>
                  <a:pt x="173442" y="111246"/>
                </a:lnTo>
                <a:lnTo>
                  <a:pt x="160788" y="109377"/>
                </a:lnTo>
                <a:close/>
              </a:path>
              <a:path w="567054" h="134620">
                <a:moveTo>
                  <a:pt x="225859" y="93053"/>
                </a:moveTo>
                <a:lnTo>
                  <a:pt x="212636" y="93053"/>
                </a:lnTo>
                <a:lnTo>
                  <a:pt x="212596" y="103048"/>
                </a:lnTo>
                <a:lnTo>
                  <a:pt x="212370" y="107027"/>
                </a:lnTo>
                <a:lnTo>
                  <a:pt x="197112" y="123327"/>
                </a:lnTo>
                <a:lnTo>
                  <a:pt x="219393" y="123327"/>
                </a:lnTo>
                <a:lnTo>
                  <a:pt x="225675" y="99717"/>
                </a:lnTo>
                <a:lnTo>
                  <a:pt x="225859" y="93053"/>
                </a:lnTo>
                <a:close/>
              </a:path>
              <a:path w="567054" h="134620">
                <a:moveTo>
                  <a:pt x="200511" y="24953"/>
                </a:moveTo>
                <a:lnTo>
                  <a:pt x="184651" y="24953"/>
                </a:lnTo>
                <a:lnTo>
                  <a:pt x="178733" y="26631"/>
                </a:lnTo>
                <a:lnTo>
                  <a:pt x="168658" y="33342"/>
                </a:lnTo>
                <a:lnTo>
                  <a:pt x="164812" y="38100"/>
                </a:lnTo>
                <a:lnTo>
                  <a:pt x="159510" y="50421"/>
                </a:lnTo>
                <a:lnTo>
                  <a:pt x="158184" y="57145"/>
                </a:lnTo>
                <a:lnTo>
                  <a:pt x="158184" y="64432"/>
                </a:lnTo>
                <a:lnTo>
                  <a:pt x="177329" y="100208"/>
                </a:lnTo>
                <a:lnTo>
                  <a:pt x="191376" y="103048"/>
                </a:lnTo>
                <a:lnTo>
                  <a:pt x="199861" y="103048"/>
                </a:lnTo>
                <a:lnTo>
                  <a:pt x="206947" y="99717"/>
                </a:lnTo>
                <a:lnTo>
                  <a:pt x="212636" y="93053"/>
                </a:lnTo>
                <a:lnTo>
                  <a:pt x="225859" y="93053"/>
                </a:lnTo>
                <a:lnTo>
                  <a:pt x="225869" y="92334"/>
                </a:lnTo>
                <a:lnTo>
                  <a:pt x="186579" y="92334"/>
                </a:lnTo>
                <a:lnTo>
                  <a:pt x="181565" y="90032"/>
                </a:lnTo>
                <a:lnTo>
                  <a:pt x="173563" y="80828"/>
                </a:lnTo>
                <a:lnTo>
                  <a:pt x="171615" y="73709"/>
                </a:lnTo>
                <a:lnTo>
                  <a:pt x="171563" y="54292"/>
                </a:lnTo>
                <a:lnTo>
                  <a:pt x="173587" y="47353"/>
                </a:lnTo>
                <a:lnTo>
                  <a:pt x="181686" y="38005"/>
                </a:lnTo>
                <a:lnTo>
                  <a:pt x="186603" y="35667"/>
                </a:lnTo>
                <a:lnTo>
                  <a:pt x="213691" y="35667"/>
                </a:lnTo>
                <a:lnTo>
                  <a:pt x="207984" y="28596"/>
                </a:lnTo>
                <a:lnTo>
                  <a:pt x="200511" y="24953"/>
                </a:lnTo>
                <a:close/>
              </a:path>
              <a:path w="567054" h="134620">
                <a:moveTo>
                  <a:pt x="213691" y="35667"/>
                </a:moveTo>
                <a:lnTo>
                  <a:pt x="198269" y="35667"/>
                </a:lnTo>
                <a:lnTo>
                  <a:pt x="203296" y="38040"/>
                </a:lnTo>
                <a:lnTo>
                  <a:pt x="211635" y="47533"/>
                </a:lnTo>
                <a:lnTo>
                  <a:pt x="213635" y="54292"/>
                </a:lnTo>
                <a:lnTo>
                  <a:pt x="213720" y="73709"/>
                </a:lnTo>
                <a:lnTo>
                  <a:pt x="211696" y="80888"/>
                </a:lnTo>
                <a:lnTo>
                  <a:pt x="203597" y="90044"/>
                </a:lnTo>
                <a:lnTo>
                  <a:pt x="198583" y="92334"/>
                </a:lnTo>
                <a:lnTo>
                  <a:pt x="225869" y="92334"/>
                </a:lnTo>
                <a:lnTo>
                  <a:pt x="225869" y="35883"/>
                </a:lnTo>
                <a:lnTo>
                  <a:pt x="213865" y="35883"/>
                </a:lnTo>
                <a:lnTo>
                  <a:pt x="213691" y="35667"/>
                </a:lnTo>
                <a:close/>
              </a:path>
              <a:path w="567054" h="134620">
                <a:moveTo>
                  <a:pt x="225869" y="26679"/>
                </a:moveTo>
                <a:lnTo>
                  <a:pt x="213865" y="26679"/>
                </a:lnTo>
                <a:lnTo>
                  <a:pt x="213865" y="35883"/>
                </a:lnTo>
                <a:lnTo>
                  <a:pt x="225869" y="35883"/>
                </a:lnTo>
                <a:lnTo>
                  <a:pt x="225869" y="26679"/>
                </a:lnTo>
                <a:close/>
              </a:path>
              <a:path w="567054" h="134620">
                <a:moveTo>
                  <a:pt x="257750" y="26679"/>
                </a:moveTo>
                <a:lnTo>
                  <a:pt x="246108" y="26679"/>
                </a:lnTo>
                <a:lnTo>
                  <a:pt x="246108" y="103048"/>
                </a:lnTo>
                <a:lnTo>
                  <a:pt x="259123" y="103048"/>
                </a:lnTo>
                <a:lnTo>
                  <a:pt x="259123" y="56474"/>
                </a:lnTo>
                <a:lnTo>
                  <a:pt x="259822" y="51152"/>
                </a:lnTo>
                <a:lnTo>
                  <a:pt x="262619" y="43769"/>
                </a:lnTo>
                <a:lnTo>
                  <a:pt x="264872" y="40965"/>
                </a:lnTo>
                <a:lnTo>
                  <a:pt x="270664" y="37393"/>
                </a:lnTo>
                <a:lnTo>
                  <a:pt x="257750" y="37393"/>
                </a:lnTo>
                <a:lnTo>
                  <a:pt x="257750" y="26679"/>
                </a:lnTo>
                <a:close/>
              </a:path>
              <a:path w="567054" h="134620">
                <a:moveTo>
                  <a:pt x="301964" y="36171"/>
                </a:moveTo>
                <a:lnTo>
                  <a:pt x="282963" y="36171"/>
                </a:lnTo>
                <a:lnTo>
                  <a:pt x="286434" y="37609"/>
                </a:lnTo>
                <a:lnTo>
                  <a:pt x="290676" y="43362"/>
                </a:lnTo>
                <a:lnTo>
                  <a:pt x="291736" y="47677"/>
                </a:lnTo>
                <a:lnTo>
                  <a:pt x="291736" y="103048"/>
                </a:lnTo>
                <a:lnTo>
                  <a:pt x="304753" y="103048"/>
                </a:lnTo>
                <a:lnTo>
                  <a:pt x="304753" y="50817"/>
                </a:lnTo>
                <a:lnTo>
                  <a:pt x="306537" y="45100"/>
                </a:lnTo>
                <a:lnTo>
                  <a:pt x="313299" y="38328"/>
                </a:lnTo>
                <a:lnTo>
                  <a:pt x="302728" y="38328"/>
                </a:lnTo>
                <a:lnTo>
                  <a:pt x="301964" y="36171"/>
                </a:lnTo>
                <a:close/>
              </a:path>
              <a:path w="567054" h="134620">
                <a:moveTo>
                  <a:pt x="348347" y="36171"/>
                </a:moveTo>
                <a:lnTo>
                  <a:pt x="326543" y="36171"/>
                </a:lnTo>
                <a:lnTo>
                  <a:pt x="329147" y="36866"/>
                </a:lnTo>
                <a:lnTo>
                  <a:pt x="333580" y="39647"/>
                </a:lnTo>
                <a:lnTo>
                  <a:pt x="335111" y="41480"/>
                </a:lnTo>
                <a:lnTo>
                  <a:pt x="336798" y="46035"/>
                </a:lnTo>
                <a:lnTo>
                  <a:pt x="337220" y="49762"/>
                </a:lnTo>
                <a:lnTo>
                  <a:pt x="337220" y="103048"/>
                </a:lnTo>
                <a:lnTo>
                  <a:pt x="350165" y="103048"/>
                </a:lnTo>
                <a:lnTo>
                  <a:pt x="350165" y="41900"/>
                </a:lnTo>
                <a:lnTo>
                  <a:pt x="348347" y="36171"/>
                </a:lnTo>
                <a:close/>
              </a:path>
              <a:path w="567054" h="134620">
                <a:moveTo>
                  <a:pt x="334063" y="24953"/>
                </a:moveTo>
                <a:lnTo>
                  <a:pt x="326445" y="24953"/>
                </a:lnTo>
                <a:lnTo>
                  <a:pt x="319486" y="25789"/>
                </a:lnTo>
                <a:lnTo>
                  <a:pt x="313213" y="28296"/>
                </a:lnTo>
                <a:lnTo>
                  <a:pt x="307627" y="32476"/>
                </a:lnTo>
                <a:lnTo>
                  <a:pt x="302728" y="38328"/>
                </a:lnTo>
                <a:lnTo>
                  <a:pt x="313299" y="38328"/>
                </a:lnTo>
                <a:lnTo>
                  <a:pt x="313670" y="37957"/>
                </a:lnTo>
                <a:lnTo>
                  <a:pt x="318155" y="36171"/>
                </a:lnTo>
                <a:lnTo>
                  <a:pt x="348347" y="36171"/>
                </a:lnTo>
                <a:lnTo>
                  <a:pt x="348115" y="35440"/>
                </a:lnTo>
                <a:lnTo>
                  <a:pt x="339920" y="27050"/>
                </a:lnTo>
                <a:lnTo>
                  <a:pt x="334063" y="24953"/>
                </a:lnTo>
                <a:close/>
              </a:path>
              <a:path w="567054" h="134620">
                <a:moveTo>
                  <a:pt x="286722" y="24953"/>
                </a:moveTo>
                <a:lnTo>
                  <a:pt x="275924" y="24953"/>
                </a:lnTo>
                <a:lnTo>
                  <a:pt x="271368" y="26091"/>
                </a:lnTo>
                <a:lnTo>
                  <a:pt x="263366" y="30646"/>
                </a:lnTo>
                <a:lnTo>
                  <a:pt x="260160" y="33654"/>
                </a:lnTo>
                <a:lnTo>
                  <a:pt x="257750" y="37393"/>
                </a:lnTo>
                <a:lnTo>
                  <a:pt x="270664" y="37393"/>
                </a:lnTo>
                <a:lnTo>
                  <a:pt x="271091" y="37130"/>
                </a:lnTo>
                <a:lnTo>
                  <a:pt x="274477" y="36171"/>
                </a:lnTo>
                <a:lnTo>
                  <a:pt x="301964" y="36171"/>
                </a:lnTo>
                <a:lnTo>
                  <a:pt x="301233" y="34109"/>
                </a:lnTo>
                <a:lnTo>
                  <a:pt x="298667" y="30825"/>
                </a:lnTo>
                <a:lnTo>
                  <a:pt x="291387" y="26127"/>
                </a:lnTo>
                <a:lnTo>
                  <a:pt x="286722" y="24953"/>
                </a:lnTo>
                <a:close/>
              </a:path>
              <a:path w="567054" h="134620">
                <a:moveTo>
                  <a:pt x="402036" y="24953"/>
                </a:moveTo>
                <a:lnTo>
                  <a:pt x="368663" y="48396"/>
                </a:lnTo>
                <a:lnTo>
                  <a:pt x="366223" y="64720"/>
                </a:lnTo>
                <a:lnTo>
                  <a:pt x="366247" y="66637"/>
                </a:lnTo>
                <a:lnTo>
                  <a:pt x="387655" y="102195"/>
                </a:lnTo>
                <a:lnTo>
                  <a:pt x="402758" y="104774"/>
                </a:lnTo>
                <a:lnTo>
                  <a:pt x="411678" y="104774"/>
                </a:lnTo>
                <a:lnTo>
                  <a:pt x="419004" y="102617"/>
                </a:lnTo>
                <a:lnTo>
                  <a:pt x="430287" y="94131"/>
                </a:lnTo>
                <a:lnTo>
                  <a:pt x="396419" y="94131"/>
                </a:lnTo>
                <a:lnTo>
                  <a:pt x="391068" y="91902"/>
                </a:lnTo>
                <a:lnTo>
                  <a:pt x="382488" y="82985"/>
                </a:lnTo>
                <a:lnTo>
                  <a:pt x="380100" y="76561"/>
                </a:lnTo>
                <a:lnTo>
                  <a:pt x="379619" y="68171"/>
                </a:lnTo>
                <a:lnTo>
                  <a:pt x="436890" y="68171"/>
                </a:lnTo>
                <a:lnTo>
                  <a:pt x="436962" y="64720"/>
                </a:lnTo>
                <a:lnTo>
                  <a:pt x="436471" y="57529"/>
                </a:lnTo>
                <a:lnTo>
                  <a:pt x="380342" y="57529"/>
                </a:lnTo>
                <a:lnTo>
                  <a:pt x="380776" y="50865"/>
                </a:lnTo>
                <a:lnTo>
                  <a:pt x="383029" y="45543"/>
                </a:lnTo>
                <a:lnTo>
                  <a:pt x="391176" y="37585"/>
                </a:lnTo>
                <a:lnTo>
                  <a:pt x="396203" y="35596"/>
                </a:lnTo>
                <a:lnTo>
                  <a:pt x="427360" y="35596"/>
                </a:lnTo>
                <a:lnTo>
                  <a:pt x="427200" y="35380"/>
                </a:lnTo>
                <a:lnTo>
                  <a:pt x="421966" y="30818"/>
                </a:lnTo>
                <a:lnTo>
                  <a:pt x="416028" y="27559"/>
                </a:lnTo>
                <a:lnTo>
                  <a:pt x="409384" y="25604"/>
                </a:lnTo>
                <a:lnTo>
                  <a:pt x="402036" y="24953"/>
                </a:lnTo>
                <a:close/>
              </a:path>
              <a:path w="567054" h="134620">
                <a:moveTo>
                  <a:pt x="423078" y="78455"/>
                </a:moveTo>
                <a:lnTo>
                  <a:pt x="421102" y="83920"/>
                </a:lnTo>
                <a:lnTo>
                  <a:pt x="418426" y="87899"/>
                </a:lnTo>
                <a:lnTo>
                  <a:pt x="411678" y="92885"/>
                </a:lnTo>
                <a:lnTo>
                  <a:pt x="407603" y="94131"/>
                </a:lnTo>
                <a:lnTo>
                  <a:pt x="430287" y="94131"/>
                </a:lnTo>
                <a:lnTo>
                  <a:pt x="430479" y="93988"/>
                </a:lnTo>
                <a:lnTo>
                  <a:pt x="434413" y="87899"/>
                </a:lnTo>
                <a:lnTo>
                  <a:pt x="436529" y="80109"/>
                </a:lnTo>
                <a:lnTo>
                  <a:pt x="423078" y="78455"/>
                </a:lnTo>
                <a:close/>
              </a:path>
              <a:path w="567054" h="134620">
                <a:moveTo>
                  <a:pt x="427360" y="35596"/>
                </a:moveTo>
                <a:lnTo>
                  <a:pt x="408785" y="35596"/>
                </a:lnTo>
                <a:lnTo>
                  <a:pt x="414159" y="38088"/>
                </a:lnTo>
                <a:lnTo>
                  <a:pt x="418306" y="43074"/>
                </a:lnTo>
                <a:lnTo>
                  <a:pt x="421006" y="46286"/>
                </a:lnTo>
                <a:lnTo>
                  <a:pt x="422644" y="51104"/>
                </a:lnTo>
                <a:lnTo>
                  <a:pt x="423223" y="57529"/>
                </a:lnTo>
                <a:lnTo>
                  <a:pt x="436471" y="57529"/>
                </a:lnTo>
                <a:lnTo>
                  <a:pt x="436352" y="55794"/>
                </a:lnTo>
                <a:lnTo>
                  <a:pt x="434522" y="47928"/>
                </a:lnTo>
                <a:lnTo>
                  <a:pt x="431471" y="41124"/>
                </a:lnTo>
                <a:lnTo>
                  <a:pt x="427360" y="35596"/>
                </a:lnTo>
                <a:close/>
              </a:path>
              <a:path w="567054" h="134620">
                <a:moveTo>
                  <a:pt x="465155" y="26679"/>
                </a:moveTo>
                <a:lnTo>
                  <a:pt x="453440" y="26679"/>
                </a:lnTo>
                <a:lnTo>
                  <a:pt x="453440" y="103048"/>
                </a:lnTo>
                <a:lnTo>
                  <a:pt x="466457" y="103048"/>
                </a:lnTo>
                <a:lnTo>
                  <a:pt x="466529" y="51320"/>
                </a:lnTo>
                <a:lnTo>
                  <a:pt x="468469" y="44920"/>
                </a:lnTo>
                <a:lnTo>
                  <a:pt x="476520" y="37921"/>
                </a:lnTo>
                <a:lnTo>
                  <a:pt x="477569" y="37537"/>
                </a:lnTo>
                <a:lnTo>
                  <a:pt x="465155" y="37537"/>
                </a:lnTo>
                <a:lnTo>
                  <a:pt x="465155" y="26679"/>
                </a:lnTo>
                <a:close/>
              </a:path>
              <a:path w="567054" h="134620">
                <a:moveTo>
                  <a:pt x="512675" y="36171"/>
                </a:moveTo>
                <a:lnTo>
                  <a:pt x="490320" y="36171"/>
                </a:lnTo>
                <a:lnTo>
                  <a:pt x="493345" y="36950"/>
                </a:lnTo>
                <a:lnTo>
                  <a:pt x="498504" y="40066"/>
                </a:lnTo>
                <a:lnTo>
                  <a:pt x="500299" y="42152"/>
                </a:lnTo>
                <a:lnTo>
                  <a:pt x="502324" y="47377"/>
                </a:lnTo>
                <a:lnTo>
                  <a:pt x="502829" y="51320"/>
                </a:lnTo>
                <a:lnTo>
                  <a:pt x="502829" y="103048"/>
                </a:lnTo>
                <a:lnTo>
                  <a:pt x="515846" y="103048"/>
                </a:lnTo>
                <a:lnTo>
                  <a:pt x="515846" y="50098"/>
                </a:lnTo>
                <a:lnTo>
                  <a:pt x="515604" y="45903"/>
                </a:lnTo>
                <a:lnTo>
                  <a:pt x="514352" y="39814"/>
                </a:lnTo>
                <a:lnTo>
                  <a:pt x="513002" y="36626"/>
                </a:lnTo>
                <a:lnTo>
                  <a:pt x="512675" y="36171"/>
                </a:lnTo>
                <a:close/>
              </a:path>
              <a:path w="567054" h="134620">
                <a:moveTo>
                  <a:pt x="494225" y="24953"/>
                </a:moveTo>
                <a:lnTo>
                  <a:pt x="489597" y="24953"/>
                </a:lnTo>
                <a:lnTo>
                  <a:pt x="482076" y="25739"/>
                </a:lnTo>
                <a:lnTo>
                  <a:pt x="475495" y="28099"/>
                </a:lnTo>
                <a:lnTo>
                  <a:pt x="469855" y="32031"/>
                </a:lnTo>
                <a:lnTo>
                  <a:pt x="465155" y="37537"/>
                </a:lnTo>
                <a:lnTo>
                  <a:pt x="477569" y="37537"/>
                </a:lnTo>
                <a:lnTo>
                  <a:pt x="481305" y="36171"/>
                </a:lnTo>
                <a:lnTo>
                  <a:pt x="512675" y="36171"/>
                </a:lnTo>
                <a:lnTo>
                  <a:pt x="509145" y="31257"/>
                </a:lnTo>
                <a:lnTo>
                  <a:pt x="506242" y="29088"/>
                </a:lnTo>
                <a:lnTo>
                  <a:pt x="498480" y="25780"/>
                </a:lnTo>
                <a:lnTo>
                  <a:pt x="494225" y="24953"/>
                </a:lnTo>
                <a:close/>
              </a:path>
              <a:path w="567054" h="134620">
                <a:moveTo>
                  <a:pt x="551704" y="36746"/>
                </a:moveTo>
                <a:lnTo>
                  <a:pt x="538760" y="36746"/>
                </a:lnTo>
                <a:lnTo>
                  <a:pt x="538878" y="89577"/>
                </a:lnTo>
                <a:lnTo>
                  <a:pt x="552114" y="104055"/>
                </a:lnTo>
                <a:lnTo>
                  <a:pt x="559730" y="104055"/>
                </a:lnTo>
                <a:lnTo>
                  <a:pt x="563010" y="103672"/>
                </a:lnTo>
                <a:lnTo>
                  <a:pt x="566672" y="102905"/>
                </a:lnTo>
                <a:lnTo>
                  <a:pt x="564875" y="91974"/>
                </a:lnTo>
                <a:lnTo>
                  <a:pt x="557152" y="91974"/>
                </a:lnTo>
                <a:lnTo>
                  <a:pt x="555669" y="91663"/>
                </a:lnTo>
                <a:lnTo>
                  <a:pt x="553596" y="90416"/>
                </a:lnTo>
                <a:lnTo>
                  <a:pt x="552850" y="89577"/>
                </a:lnTo>
                <a:lnTo>
                  <a:pt x="551934" y="87468"/>
                </a:lnTo>
                <a:lnTo>
                  <a:pt x="551704" y="85095"/>
                </a:lnTo>
                <a:lnTo>
                  <a:pt x="551704" y="36746"/>
                </a:lnTo>
                <a:close/>
              </a:path>
              <a:path w="567054" h="134620">
                <a:moveTo>
                  <a:pt x="564793" y="91471"/>
                </a:moveTo>
                <a:lnTo>
                  <a:pt x="562430" y="91806"/>
                </a:lnTo>
                <a:lnTo>
                  <a:pt x="560525" y="91974"/>
                </a:lnTo>
                <a:lnTo>
                  <a:pt x="564875" y="91974"/>
                </a:lnTo>
                <a:lnTo>
                  <a:pt x="564793" y="91471"/>
                </a:lnTo>
                <a:close/>
              </a:path>
              <a:path w="567054" h="134620">
                <a:moveTo>
                  <a:pt x="564793" y="26679"/>
                </a:moveTo>
                <a:lnTo>
                  <a:pt x="529215" y="26679"/>
                </a:lnTo>
                <a:lnTo>
                  <a:pt x="529215" y="36746"/>
                </a:lnTo>
                <a:lnTo>
                  <a:pt x="564793" y="36746"/>
                </a:lnTo>
                <a:lnTo>
                  <a:pt x="564793" y="26679"/>
                </a:lnTo>
                <a:close/>
              </a:path>
              <a:path w="567054" h="134620">
                <a:moveTo>
                  <a:pt x="551704" y="0"/>
                </a:moveTo>
                <a:lnTo>
                  <a:pt x="538760" y="7766"/>
                </a:lnTo>
                <a:lnTo>
                  <a:pt x="538760" y="26679"/>
                </a:lnTo>
                <a:lnTo>
                  <a:pt x="551704" y="26679"/>
                </a:lnTo>
                <a:lnTo>
                  <a:pt x="551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14627" y="9101542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>
                <a:moveTo>
                  <a:pt x="0" y="0"/>
                </a:moveTo>
                <a:lnTo>
                  <a:pt x="0" y="0"/>
                </a:lnTo>
                <a:lnTo>
                  <a:pt x="142171" y="0"/>
                </a:lnTo>
              </a:path>
            </a:pathLst>
          </a:custGeom>
          <a:ln w="117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4297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0" y="0"/>
                </a:moveTo>
                <a:lnTo>
                  <a:pt x="0" y="106037"/>
                </a:lnTo>
                <a:lnTo>
                  <a:pt x="106627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35088" y="7930390"/>
            <a:ext cx="763079" cy="149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25697" y="8126755"/>
            <a:ext cx="782715" cy="1185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45367" y="7944136"/>
            <a:ext cx="763080" cy="149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2064" y="8140501"/>
            <a:ext cx="756754" cy="1185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8798" y="8954267"/>
            <a:ext cx="316230" cy="147320"/>
          </a:xfrm>
          <a:custGeom>
            <a:avLst/>
            <a:gdLst/>
            <a:ahLst/>
            <a:cxnLst/>
            <a:rect l="l" t="t" r="r" b="b"/>
            <a:pathLst>
              <a:path w="316230" h="147320">
                <a:moveTo>
                  <a:pt x="0" y="0"/>
                </a:moveTo>
                <a:lnTo>
                  <a:pt x="0" y="147274"/>
                </a:lnTo>
                <a:lnTo>
                  <a:pt x="315936" y="147274"/>
                </a:lnTo>
              </a:path>
            </a:pathLst>
          </a:custGeom>
          <a:ln w="117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72886" y="9048523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80" h="106045">
                <a:moveTo>
                  <a:pt x="0" y="0"/>
                </a:moveTo>
                <a:lnTo>
                  <a:pt x="0" y="106037"/>
                </a:lnTo>
                <a:lnTo>
                  <a:pt x="106629" y="530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11802" y="9048522"/>
            <a:ext cx="410845" cy="53340"/>
          </a:xfrm>
          <a:custGeom>
            <a:avLst/>
            <a:gdLst/>
            <a:ahLst/>
            <a:cxnLst/>
            <a:rect l="l" t="t" r="r" b="b"/>
            <a:pathLst>
              <a:path w="410845" h="53340">
                <a:moveTo>
                  <a:pt x="0" y="53018"/>
                </a:moveTo>
                <a:lnTo>
                  <a:pt x="410717" y="53018"/>
                </a:lnTo>
                <a:lnTo>
                  <a:pt x="410717" y="0"/>
                </a:lnTo>
              </a:path>
            </a:pathLst>
          </a:custGeom>
          <a:ln w="11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69204" y="8954268"/>
            <a:ext cx="106680" cy="106045"/>
          </a:xfrm>
          <a:custGeom>
            <a:avLst/>
            <a:gdLst/>
            <a:ahLst/>
            <a:cxnLst/>
            <a:rect l="l" t="t" r="r" b="b"/>
            <a:pathLst>
              <a:path w="106679" h="106045">
                <a:moveTo>
                  <a:pt x="53314" y="0"/>
                </a:moveTo>
                <a:lnTo>
                  <a:pt x="0" y="106037"/>
                </a:lnTo>
                <a:lnTo>
                  <a:pt x="106627" y="106037"/>
                </a:lnTo>
                <a:lnTo>
                  <a:pt x="53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515100" y="641209"/>
            <a:ext cx="6273800" cy="1320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550"/>
              </a:spcBef>
            </a:pP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RFCs: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793, 1122, 1323, 2018,</a:t>
            </a:r>
            <a:r>
              <a:rPr sz="2800" spc="-114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2883,</a:t>
            </a:r>
            <a:endParaRPr sz="2800">
              <a:latin typeface="Comic Sans MS"/>
              <a:cs typeface="Comic Sans MS"/>
            </a:endParaRPr>
          </a:p>
          <a:p>
            <a:pPr marL="127000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3042, 3390, 5681, 6298, 6675,</a:t>
            </a:r>
            <a:r>
              <a:rPr sz="2800" spc="-11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21EAA"/>
                </a:solidFill>
                <a:latin typeface="Comic Sans MS"/>
                <a:cs typeface="Comic Sans MS"/>
              </a:rPr>
              <a:t>etc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212189" y="7329710"/>
            <a:ext cx="4952365" cy="21945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7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(tackle later </a:t>
            </a:r>
            <a:r>
              <a:rPr sz="2800" dirty="0">
                <a:latin typeface="Comic Sans MS"/>
                <a:cs typeface="Comic Sans MS"/>
              </a:rPr>
              <a:t>in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semester)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3600" spc="-89" baseline="1041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200" spc="-60" dirty="0">
                <a:solidFill>
                  <a:srgbClr val="FF2600"/>
                </a:solidFill>
                <a:latin typeface="Comic Sans MS"/>
                <a:cs typeface="Comic Sans MS"/>
              </a:rPr>
              <a:t>flow</a:t>
            </a:r>
            <a:r>
              <a:rPr sz="3200" spc="-1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2600"/>
                </a:solidFill>
                <a:latin typeface="Comic Sans MS"/>
                <a:cs typeface="Comic Sans MS"/>
              </a:rPr>
              <a:t>controlled:</a:t>
            </a:r>
            <a:endParaRPr sz="3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77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won’t overwhelm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receiver</a:t>
            </a:r>
            <a:endParaRPr sz="2800">
              <a:latin typeface="Comic Sans MS"/>
              <a:cs typeface="Comic Sans MS"/>
            </a:endParaRPr>
          </a:p>
          <a:p>
            <a:pPr marL="3144520">
              <a:lnSpc>
                <a:spcPct val="100000"/>
              </a:lnSpc>
              <a:spcBef>
                <a:spcPts val="119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75966" y="8079030"/>
            <a:ext cx="1187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u="sng" spc="130" dirty="0">
                <a:solidFill>
                  <a:srgbClr val="021EAA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7670" y="4203700"/>
            <a:ext cx="5295265" cy="2095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7535" marR="177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98170" algn="l"/>
              </a:tabLst>
            </a:pPr>
            <a:r>
              <a:rPr sz="3800" spc="-295" dirty="0">
                <a:latin typeface="Tahoma"/>
                <a:cs typeface="Tahoma"/>
              </a:rPr>
              <a:t>3.5: </a:t>
            </a:r>
            <a:r>
              <a:rPr sz="3800" spc="-60" dirty="0">
                <a:latin typeface="Tahoma"/>
                <a:cs typeface="Tahoma"/>
              </a:rPr>
              <a:t>Connection-  </a:t>
            </a:r>
            <a:r>
              <a:rPr sz="3800" spc="-80" dirty="0">
                <a:latin typeface="Tahoma"/>
                <a:cs typeface="Tahoma"/>
              </a:rPr>
              <a:t>oriented</a:t>
            </a:r>
            <a:r>
              <a:rPr sz="3800" spc="-155" dirty="0">
                <a:latin typeface="Tahoma"/>
                <a:cs typeface="Tahoma"/>
              </a:rPr>
              <a:t> </a:t>
            </a:r>
            <a:r>
              <a:rPr sz="3800" spc="-55" dirty="0">
                <a:latin typeface="Tahoma"/>
                <a:cs typeface="Tahoma"/>
              </a:rPr>
              <a:t>transport:TCP</a:t>
            </a:r>
            <a:endParaRPr sz="3800">
              <a:latin typeface="Tahoma"/>
              <a:cs typeface="Tahoma"/>
            </a:endParaRPr>
          </a:p>
          <a:p>
            <a:pPr marL="1042035" lvl="1" indent="-573405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42669" algn="l"/>
              </a:tabLst>
            </a:pPr>
            <a:r>
              <a:rPr sz="3800" spc="-225" dirty="0">
                <a:latin typeface="Tahoma"/>
                <a:cs typeface="Tahoma"/>
              </a:rPr>
              <a:t>segment</a:t>
            </a:r>
            <a:r>
              <a:rPr sz="3800" spc="-150" dirty="0">
                <a:latin typeface="Tahoma"/>
                <a:cs typeface="Tahoma"/>
              </a:rPr>
              <a:t> </a:t>
            </a:r>
            <a:r>
              <a:rPr sz="3800" spc="-85" dirty="0">
                <a:latin typeface="Tahoma"/>
                <a:cs typeface="Tahoma"/>
              </a:rPr>
              <a:t>structure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785"/>
              </a:lnSpc>
            </a:pPr>
            <a:fld id="{81D60167-4931-47E6-BA6A-407CBD079E47}" type="slidenum">
              <a:rPr spc="-114" dirty="0"/>
              <a:t>2</a:t>
            </a:fld>
            <a:endParaRPr spc="-114" dirty="0"/>
          </a:p>
        </p:txBody>
      </p:sp>
      <p:sp>
        <p:nvSpPr>
          <p:cNvPr id="2" name="object 2"/>
          <p:cNvSpPr txBox="1"/>
          <p:nvPr/>
        </p:nvSpPr>
        <p:spPr>
          <a:xfrm>
            <a:off x="1371600" y="3009900"/>
            <a:ext cx="7513320" cy="39471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slides are more-or-less </a:t>
            </a:r>
            <a:r>
              <a:rPr sz="2400" spc="-5" dirty="0">
                <a:latin typeface="Arial"/>
                <a:cs typeface="Arial"/>
              </a:rPr>
              <a:t>directly from the </a:t>
            </a:r>
            <a:r>
              <a:rPr sz="2400" dirty="0">
                <a:latin typeface="Arial"/>
                <a:cs typeface="Arial"/>
              </a:rPr>
              <a:t>slide set  developed by Jim Kurose and </a:t>
            </a:r>
            <a:r>
              <a:rPr sz="2400" spc="-5" dirty="0">
                <a:latin typeface="Arial"/>
                <a:cs typeface="Arial"/>
              </a:rPr>
              <a:t>Keith </a:t>
            </a:r>
            <a:r>
              <a:rPr sz="2400" dirty="0">
                <a:latin typeface="Arial"/>
                <a:cs typeface="Arial"/>
              </a:rPr>
              <a:t>Ross </a:t>
            </a:r>
            <a:r>
              <a:rPr sz="2400" spc="-5" dirty="0">
                <a:latin typeface="Arial"/>
                <a:cs typeface="Arial"/>
              </a:rPr>
              <a:t>for their </a:t>
            </a:r>
            <a:r>
              <a:rPr sz="2400" dirty="0">
                <a:latin typeface="Arial"/>
                <a:cs typeface="Arial"/>
              </a:rPr>
              <a:t>book  </a:t>
            </a:r>
            <a:r>
              <a:rPr sz="2400" spc="-5" dirty="0">
                <a:latin typeface="Arial"/>
                <a:cs typeface="Arial"/>
              </a:rPr>
              <a:t>“Computer Networking: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90" dirty="0">
                <a:latin typeface="Arial"/>
                <a:cs typeface="Arial"/>
              </a:rPr>
              <a:t>Top </a:t>
            </a:r>
            <a:r>
              <a:rPr sz="2400" dirty="0">
                <a:latin typeface="Arial"/>
                <a:cs typeface="Arial"/>
              </a:rPr>
              <a:t>Down Approach, </a:t>
            </a:r>
            <a:r>
              <a:rPr sz="2400" spc="-5" dirty="0">
                <a:latin typeface="Arial"/>
                <a:cs typeface="Arial"/>
              </a:rPr>
              <a:t>5th  edition”.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127635">
              <a:lnSpc>
                <a:spcPts val="2800"/>
              </a:lnSpc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slides have been </a:t>
            </a:r>
            <a:r>
              <a:rPr sz="2400" spc="-5" dirty="0">
                <a:latin typeface="Arial"/>
                <a:cs typeface="Arial"/>
              </a:rPr>
              <a:t>lightly adapted for </a:t>
            </a:r>
            <a:r>
              <a:rPr sz="2400" dirty="0">
                <a:latin typeface="Arial"/>
                <a:cs typeface="Arial"/>
              </a:rPr>
              <a:t>Mark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Allman’s  </a:t>
            </a:r>
            <a:r>
              <a:rPr sz="2400" dirty="0">
                <a:latin typeface="Arial"/>
                <a:cs typeface="Arial"/>
              </a:rPr>
              <a:t>EECS </a:t>
            </a:r>
            <a:r>
              <a:rPr sz="2400" spc="-5" dirty="0">
                <a:latin typeface="Arial"/>
                <a:cs typeface="Arial"/>
              </a:rPr>
              <a:t>325/425 Computer Networks </a:t>
            </a:r>
            <a:r>
              <a:rPr sz="2400" dirty="0">
                <a:latin typeface="Arial"/>
                <a:cs typeface="Arial"/>
              </a:rPr>
              <a:t>class at Case  </a:t>
            </a:r>
            <a:r>
              <a:rPr sz="2400" spc="-10" dirty="0">
                <a:latin typeface="Arial"/>
                <a:cs typeface="Arial"/>
              </a:rPr>
              <a:t>Western </a:t>
            </a:r>
            <a:r>
              <a:rPr sz="2400" dirty="0">
                <a:latin typeface="Arial"/>
                <a:cs typeface="Arial"/>
              </a:rPr>
              <a:t>Reserve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University.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material </a:t>
            </a:r>
            <a:r>
              <a:rPr sz="2400" dirty="0">
                <a:latin typeface="Arial"/>
                <a:cs typeface="Arial"/>
              </a:rPr>
              <a:t>copyright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1996-2010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400" spc="-5" dirty="0">
                <a:latin typeface="Arial"/>
                <a:cs typeface="Arial"/>
              </a:rPr>
              <a:t>J.F </a:t>
            </a:r>
            <a:r>
              <a:rPr sz="2400" dirty="0">
                <a:latin typeface="Arial"/>
                <a:cs typeface="Arial"/>
              </a:rPr>
              <a:t>Kurose and </a:t>
            </a:r>
            <a:r>
              <a:rPr sz="2400" spc="-35" dirty="0">
                <a:latin typeface="Arial"/>
                <a:cs typeface="Arial"/>
              </a:rPr>
              <a:t>K.W. </a:t>
            </a:r>
            <a:r>
              <a:rPr sz="2400" dirty="0">
                <a:latin typeface="Arial"/>
                <a:cs typeface="Arial"/>
              </a:rPr>
              <a:t>Ross, All </a:t>
            </a:r>
            <a:r>
              <a:rPr sz="2400" spc="-5" dirty="0">
                <a:latin typeface="Arial"/>
                <a:cs typeface="Arial"/>
              </a:rPr>
              <a:t>Rights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Reserved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49400" y="2518110"/>
            <a:ext cx="17145" cy="1125855"/>
          </a:xfrm>
          <a:custGeom>
            <a:avLst/>
            <a:gdLst/>
            <a:ahLst/>
            <a:cxnLst/>
            <a:rect l="l" t="t" r="r" b="b"/>
            <a:pathLst>
              <a:path w="17145" h="1125854">
                <a:moveTo>
                  <a:pt x="-57150" y="562620"/>
                </a:moveTo>
                <a:lnTo>
                  <a:pt x="73722" y="562620"/>
                </a:lnTo>
              </a:path>
            </a:pathLst>
          </a:custGeom>
          <a:ln w="123954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2547" y="3472476"/>
            <a:ext cx="441959" cy="445770"/>
          </a:xfrm>
          <a:custGeom>
            <a:avLst/>
            <a:gdLst/>
            <a:ahLst/>
            <a:cxnLst/>
            <a:rect l="l" t="t" r="r" b="b"/>
            <a:pathLst>
              <a:path w="441959" h="445770">
                <a:moveTo>
                  <a:pt x="0" y="6507"/>
                </a:moveTo>
                <a:lnTo>
                  <a:pt x="227464" y="445165"/>
                </a:lnTo>
                <a:lnTo>
                  <a:pt x="387124" y="113731"/>
                </a:lnTo>
                <a:lnTo>
                  <a:pt x="222582" y="113731"/>
                </a:lnTo>
                <a:lnTo>
                  <a:pt x="0" y="6507"/>
                </a:lnTo>
                <a:close/>
              </a:path>
              <a:path w="441959" h="445770">
                <a:moveTo>
                  <a:pt x="441911" y="0"/>
                </a:moveTo>
                <a:lnTo>
                  <a:pt x="222582" y="113731"/>
                </a:lnTo>
                <a:lnTo>
                  <a:pt x="387124" y="113731"/>
                </a:lnTo>
                <a:lnTo>
                  <a:pt x="44191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64599" y="2518110"/>
            <a:ext cx="17145" cy="1125855"/>
          </a:xfrm>
          <a:custGeom>
            <a:avLst/>
            <a:gdLst/>
            <a:ahLst/>
            <a:cxnLst/>
            <a:rect l="l" t="t" r="r" b="b"/>
            <a:pathLst>
              <a:path w="17145" h="1125854">
                <a:moveTo>
                  <a:pt x="-57150" y="562620"/>
                </a:moveTo>
                <a:lnTo>
                  <a:pt x="73722" y="562620"/>
                </a:lnTo>
              </a:path>
            </a:pathLst>
          </a:custGeom>
          <a:ln w="123954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57747" y="3472476"/>
            <a:ext cx="441959" cy="445770"/>
          </a:xfrm>
          <a:custGeom>
            <a:avLst/>
            <a:gdLst/>
            <a:ahLst/>
            <a:cxnLst/>
            <a:rect l="l" t="t" r="r" b="b"/>
            <a:pathLst>
              <a:path w="441960" h="445770">
                <a:moveTo>
                  <a:pt x="0" y="6507"/>
                </a:moveTo>
                <a:lnTo>
                  <a:pt x="227463" y="445165"/>
                </a:lnTo>
                <a:lnTo>
                  <a:pt x="387124" y="113731"/>
                </a:lnTo>
                <a:lnTo>
                  <a:pt x="222582" y="113731"/>
                </a:lnTo>
                <a:lnTo>
                  <a:pt x="0" y="6507"/>
                </a:lnTo>
                <a:close/>
              </a:path>
              <a:path w="441960" h="445770">
                <a:moveTo>
                  <a:pt x="441911" y="0"/>
                </a:moveTo>
                <a:lnTo>
                  <a:pt x="222582" y="113731"/>
                </a:lnTo>
                <a:lnTo>
                  <a:pt x="387124" y="113731"/>
                </a:lnTo>
                <a:lnTo>
                  <a:pt x="44191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5814" y="4566892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1932059" y="0"/>
                </a:moveTo>
                <a:lnTo>
                  <a:pt x="1874909" y="0"/>
                </a:lnTo>
                <a:lnTo>
                  <a:pt x="0" y="0"/>
                </a:lnTo>
              </a:path>
            </a:pathLst>
          </a:custGeom>
          <a:ln w="1143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234" y="4345912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60" h="441960">
                <a:moveTo>
                  <a:pt x="0" y="0"/>
                </a:moveTo>
                <a:lnTo>
                  <a:pt x="110489" y="220980"/>
                </a:lnTo>
                <a:lnTo>
                  <a:pt x="0" y="441960"/>
                </a:lnTo>
                <a:lnTo>
                  <a:pt x="441960" y="22098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5814" y="5062192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1932059" y="0"/>
                </a:moveTo>
                <a:lnTo>
                  <a:pt x="1874909" y="0"/>
                </a:lnTo>
                <a:lnTo>
                  <a:pt x="0" y="0"/>
                </a:lnTo>
              </a:path>
            </a:pathLst>
          </a:custGeom>
          <a:ln w="1143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234" y="4841212"/>
            <a:ext cx="441959" cy="441959"/>
          </a:xfrm>
          <a:custGeom>
            <a:avLst/>
            <a:gdLst/>
            <a:ahLst/>
            <a:cxnLst/>
            <a:rect l="l" t="t" r="r" b="b"/>
            <a:pathLst>
              <a:path w="441960" h="441960">
                <a:moveTo>
                  <a:pt x="0" y="0"/>
                </a:moveTo>
                <a:lnTo>
                  <a:pt x="110489" y="220980"/>
                </a:lnTo>
                <a:lnTo>
                  <a:pt x="0" y="441960"/>
                </a:lnTo>
                <a:lnTo>
                  <a:pt x="441960" y="22098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7945" y="32920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7241" y="50135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59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59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2745" y="32920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2041" y="50135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60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60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945" y="31777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8241" y="48992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60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60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3745" y="31777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3041" y="48992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60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60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6045" y="31777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5341" y="48992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60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60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355600"/>
            <a:ext cx="66846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340" dirty="0">
                <a:solidFill>
                  <a:srgbClr val="000000"/>
                </a:solidFill>
                <a:latin typeface="Trebuchet MS"/>
                <a:cs typeface="Trebuchet MS"/>
              </a:rPr>
              <a:t>Traffic </a:t>
            </a:r>
            <a:r>
              <a:rPr sz="6400" b="1" spc="-8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6400" b="1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114" dirty="0">
                <a:solidFill>
                  <a:srgbClr val="000000"/>
                </a:solidFill>
                <a:latin typeface="Trebuchet MS"/>
                <a:cs typeface="Trebuchet MS"/>
              </a:rPr>
              <a:t>Protocol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879" y="8242624"/>
            <a:ext cx="3295015" cy="571500"/>
          </a:xfrm>
          <a:custGeom>
            <a:avLst/>
            <a:gdLst/>
            <a:ahLst/>
            <a:cxnLst/>
            <a:rect l="l" t="t" r="r" b="b"/>
            <a:pathLst>
              <a:path w="3295015" h="571500">
                <a:moveTo>
                  <a:pt x="0" y="0"/>
                </a:moveTo>
                <a:lnTo>
                  <a:pt x="3294837" y="0"/>
                </a:lnTo>
                <a:lnTo>
                  <a:pt x="32948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45500" y="8374888"/>
            <a:ext cx="3168015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800" dirty="0">
                <a:latin typeface="Arial"/>
                <a:cs typeface="Arial"/>
              </a:rPr>
              <a:t>CCZ, </a:t>
            </a:r>
            <a:r>
              <a:rPr sz="2800" spc="-5" dirty="0">
                <a:latin typeface="Arial"/>
                <a:cs typeface="Arial"/>
              </a:rPr>
              <a:t>Sept. 10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2018</a:t>
            </a:r>
            <a:endParaRPr sz="2800">
              <a:latin typeface="Arial"/>
              <a:cs typeface="Arial"/>
            </a:endParaRPr>
          </a:p>
          <a:p>
            <a:pPr marR="22860" algn="r">
              <a:lnSpc>
                <a:spcPct val="100000"/>
              </a:lnSpc>
              <a:spcBef>
                <a:spcPts val="1739"/>
              </a:spcBef>
            </a:pPr>
            <a:r>
              <a:rPr sz="2400" spc="-114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91045" y="31777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70341" y="48992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60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60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2883" y="5593364"/>
            <a:ext cx="1477010" cy="15240"/>
          </a:xfrm>
          <a:custGeom>
            <a:avLst/>
            <a:gdLst/>
            <a:ahLst/>
            <a:cxnLst/>
            <a:rect l="l" t="t" r="r" b="b"/>
            <a:pathLst>
              <a:path w="1477009" h="15239">
                <a:moveTo>
                  <a:pt x="-57149" y="7383"/>
                </a:moveTo>
                <a:lnTo>
                  <a:pt x="1533938" y="7383"/>
                </a:lnTo>
              </a:path>
            </a:pathLst>
          </a:custGeom>
          <a:ln w="129067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18577" y="5374072"/>
            <a:ext cx="444500" cy="441959"/>
          </a:xfrm>
          <a:custGeom>
            <a:avLst/>
            <a:gdLst/>
            <a:ahLst/>
            <a:cxnLst/>
            <a:rect l="l" t="t" r="r" b="b"/>
            <a:pathLst>
              <a:path w="444500" h="441960">
                <a:moveTo>
                  <a:pt x="444148" y="0"/>
                </a:moveTo>
                <a:lnTo>
                  <a:pt x="0" y="216548"/>
                </a:lnTo>
                <a:lnTo>
                  <a:pt x="439728" y="441937"/>
                </a:lnTo>
                <a:lnTo>
                  <a:pt x="331453" y="219863"/>
                </a:lnTo>
                <a:lnTo>
                  <a:pt x="44414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0101" y="6114421"/>
            <a:ext cx="1275080" cy="14604"/>
          </a:xfrm>
          <a:custGeom>
            <a:avLst/>
            <a:gdLst/>
            <a:ahLst/>
            <a:cxnLst/>
            <a:rect l="l" t="t" r="r" b="b"/>
            <a:pathLst>
              <a:path w="1275080" h="14604">
                <a:moveTo>
                  <a:pt x="1275073" y="0"/>
                </a:moveTo>
                <a:lnTo>
                  <a:pt x="1217927" y="645"/>
                </a:lnTo>
                <a:lnTo>
                  <a:pt x="0" y="14411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5048" y="5895350"/>
            <a:ext cx="444500" cy="441959"/>
          </a:xfrm>
          <a:custGeom>
            <a:avLst/>
            <a:gdLst/>
            <a:ahLst/>
            <a:cxnLst/>
            <a:rect l="l" t="t" r="r" b="b"/>
            <a:pathLst>
              <a:path w="444500" h="441960">
                <a:moveTo>
                  <a:pt x="0" y="0"/>
                </a:moveTo>
                <a:lnTo>
                  <a:pt x="112980" y="219717"/>
                </a:lnTo>
                <a:lnTo>
                  <a:pt x="4994" y="441932"/>
                </a:lnTo>
                <a:lnTo>
                  <a:pt x="444428" y="215971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3145" y="31777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2441" y="48992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60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60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92883" y="6114064"/>
            <a:ext cx="1477010" cy="15240"/>
          </a:xfrm>
          <a:custGeom>
            <a:avLst/>
            <a:gdLst/>
            <a:ahLst/>
            <a:cxnLst/>
            <a:rect l="l" t="t" r="r" b="b"/>
            <a:pathLst>
              <a:path w="1477009" h="15239">
                <a:moveTo>
                  <a:pt x="-57149" y="7383"/>
                </a:moveTo>
                <a:lnTo>
                  <a:pt x="1533938" y="7383"/>
                </a:lnTo>
              </a:path>
            </a:pathLst>
          </a:custGeom>
          <a:ln w="129067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18577" y="5894772"/>
            <a:ext cx="444500" cy="441959"/>
          </a:xfrm>
          <a:custGeom>
            <a:avLst/>
            <a:gdLst/>
            <a:ahLst/>
            <a:cxnLst/>
            <a:rect l="l" t="t" r="r" b="b"/>
            <a:pathLst>
              <a:path w="444500" h="441960">
                <a:moveTo>
                  <a:pt x="444148" y="0"/>
                </a:moveTo>
                <a:lnTo>
                  <a:pt x="0" y="216548"/>
                </a:lnTo>
                <a:lnTo>
                  <a:pt x="439728" y="441937"/>
                </a:lnTo>
                <a:lnTo>
                  <a:pt x="331453" y="219863"/>
                </a:lnTo>
                <a:lnTo>
                  <a:pt x="444148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0045" y="3177758"/>
            <a:ext cx="3175" cy="1889760"/>
          </a:xfrm>
          <a:custGeom>
            <a:avLst/>
            <a:gdLst/>
            <a:ahLst/>
            <a:cxnLst/>
            <a:rect l="l" t="t" r="r" b="b"/>
            <a:pathLst>
              <a:path w="3175" h="1889760">
                <a:moveTo>
                  <a:pt x="0" y="1889513"/>
                </a:moveTo>
                <a:lnTo>
                  <a:pt x="93" y="1832363"/>
                </a:lnTo>
                <a:lnTo>
                  <a:pt x="3105" y="0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89341" y="4899269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60" h="442595">
                <a:moveTo>
                  <a:pt x="0" y="0"/>
                </a:moveTo>
                <a:lnTo>
                  <a:pt x="220253" y="442321"/>
                </a:lnTo>
                <a:lnTo>
                  <a:pt x="386669" y="110853"/>
                </a:lnTo>
                <a:lnTo>
                  <a:pt x="220798" y="110853"/>
                </a:lnTo>
                <a:lnTo>
                  <a:pt x="0" y="0"/>
                </a:lnTo>
                <a:close/>
              </a:path>
              <a:path w="441960" h="442595">
                <a:moveTo>
                  <a:pt x="441960" y="726"/>
                </a:moveTo>
                <a:lnTo>
                  <a:pt x="220798" y="110853"/>
                </a:lnTo>
                <a:lnTo>
                  <a:pt x="386669" y="110853"/>
                </a:lnTo>
                <a:lnTo>
                  <a:pt x="441960" y="726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6866" y="7039491"/>
            <a:ext cx="15875" cy="2142490"/>
          </a:xfrm>
          <a:custGeom>
            <a:avLst/>
            <a:gdLst/>
            <a:ahLst/>
            <a:cxnLst/>
            <a:rect l="l" t="t" r="r" b="b"/>
            <a:pathLst>
              <a:path w="15875" h="2142490">
                <a:moveTo>
                  <a:pt x="0" y="0"/>
                </a:moveTo>
                <a:lnTo>
                  <a:pt x="414" y="57148"/>
                </a:lnTo>
                <a:lnTo>
                  <a:pt x="15522" y="2142198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7106" y="6765178"/>
            <a:ext cx="441959" cy="443865"/>
          </a:xfrm>
          <a:custGeom>
            <a:avLst/>
            <a:gdLst/>
            <a:ahLst/>
            <a:cxnLst/>
            <a:rect l="l" t="t" r="r" b="b"/>
            <a:pathLst>
              <a:path w="441960" h="443865">
                <a:moveTo>
                  <a:pt x="217771" y="0"/>
                </a:moveTo>
                <a:lnTo>
                  <a:pt x="0" y="443548"/>
                </a:lnTo>
                <a:lnTo>
                  <a:pt x="220173" y="331461"/>
                </a:lnTo>
                <a:lnTo>
                  <a:pt x="386515" y="331461"/>
                </a:lnTo>
                <a:lnTo>
                  <a:pt x="217771" y="0"/>
                </a:lnTo>
                <a:close/>
              </a:path>
              <a:path w="441960" h="443865">
                <a:moveTo>
                  <a:pt x="386515" y="331461"/>
                </a:moveTo>
                <a:lnTo>
                  <a:pt x="220173" y="331461"/>
                </a:lnTo>
                <a:lnTo>
                  <a:pt x="441948" y="440347"/>
                </a:lnTo>
                <a:lnTo>
                  <a:pt x="386515" y="331461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5666" y="7039491"/>
            <a:ext cx="15875" cy="2142490"/>
          </a:xfrm>
          <a:custGeom>
            <a:avLst/>
            <a:gdLst/>
            <a:ahLst/>
            <a:cxnLst/>
            <a:rect l="l" t="t" r="r" b="b"/>
            <a:pathLst>
              <a:path w="15875" h="2142490">
                <a:moveTo>
                  <a:pt x="0" y="0"/>
                </a:moveTo>
                <a:lnTo>
                  <a:pt x="414" y="57148"/>
                </a:lnTo>
                <a:lnTo>
                  <a:pt x="15522" y="2142198"/>
                </a:lnTo>
              </a:path>
            </a:pathLst>
          </a:custGeom>
          <a:ln w="1142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5907" y="6765178"/>
            <a:ext cx="441959" cy="443865"/>
          </a:xfrm>
          <a:custGeom>
            <a:avLst/>
            <a:gdLst/>
            <a:ahLst/>
            <a:cxnLst/>
            <a:rect l="l" t="t" r="r" b="b"/>
            <a:pathLst>
              <a:path w="441959" h="443865">
                <a:moveTo>
                  <a:pt x="217771" y="0"/>
                </a:moveTo>
                <a:lnTo>
                  <a:pt x="0" y="443548"/>
                </a:lnTo>
                <a:lnTo>
                  <a:pt x="220173" y="331461"/>
                </a:lnTo>
                <a:lnTo>
                  <a:pt x="386515" y="331461"/>
                </a:lnTo>
                <a:lnTo>
                  <a:pt x="217771" y="0"/>
                </a:lnTo>
                <a:close/>
              </a:path>
              <a:path w="441959" h="443865">
                <a:moveTo>
                  <a:pt x="386515" y="331461"/>
                </a:moveTo>
                <a:lnTo>
                  <a:pt x="220173" y="331461"/>
                </a:lnTo>
                <a:lnTo>
                  <a:pt x="441948" y="440347"/>
                </a:lnTo>
                <a:lnTo>
                  <a:pt x="386515" y="331461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984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0" algn="l"/>
              </a:tabLst>
            </a:pPr>
            <a:r>
              <a:rPr spc="-5" dirty="0"/>
              <a:t>TCP</a:t>
            </a:r>
            <a:r>
              <a:rPr spc="15" dirty="0"/>
              <a:t> </a:t>
            </a:r>
            <a:r>
              <a:rPr spc="-5" dirty="0"/>
              <a:t>Segment	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285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3922" y="3655646"/>
            <a:ext cx="11101677" cy="4269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9106" y="7547497"/>
            <a:ext cx="2540" cy="1243330"/>
          </a:xfrm>
          <a:custGeom>
            <a:avLst/>
            <a:gdLst/>
            <a:ahLst/>
            <a:cxnLst/>
            <a:rect l="l" t="t" r="r" b="b"/>
            <a:pathLst>
              <a:path w="2539" h="1243329">
                <a:moveTo>
                  <a:pt x="0" y="0"/>
                </a:moveTo>
                <a:lnTo>
                  <a:pt x="109" y="57149"/>
                </a:lnTo>
                <a:lnTo>
                  <a:pt x="2390" y="1243000"/>
                </a:lnTo>
              </a:path>
            </a:pathLst>
          </a:custGeom>
          <a:ln w="1143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8449" y="7273178"/>
            <a:ext cx="441959" cy="442595"/>
          </a:xfrm>
          <a:custGeom>
            <a:avLst/>
            <a:gdLst/>
            <a:ahLst/>
            <a:cxnLst/>
            <a:rect l="l" t="t" r="r" b="b"/>
            <a:pathLst>
              <a:path w="441959" h="442595">
                <a:moveTo>
                  <a:pt x="220129" y="0"/>
                </a:moveTo>
                <a:lnTo>
                  <a:pt x="0" y="442384"/>
                </a:lnTo>
                <a:lnTo>
                  <a:pt x="220766" y="331468"/>
                </a:lnTo>
                <a:lnTo>
                  <a:pt x="386661" y="331468"/>
                </a:lnTo>
                <a:lnTo>
                  <a:pt x="220129" y="0"/>
                </a:lnTo>
                <a:close/>
              </a:path>
              <a:path w="441959" h="442595">
                <a:moveTo>
                  <a:pt x="386661" y="331468"/>
                </a:moveTo>
                <a:lnTo>
                  <a:pt x="220766" y="331468"/>
                </a:lnTo>
                <a:lnTo>
                  <a:pt x="441958" y="441533"/>
                </a:lnTo>
                <a:lnTo>
                  <a:pt x="386661" y="331468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7397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506219"/>
            <a:ext cx="5981700" cy="174342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5080" indent="-224790">
              <a:lnSpc>
                <a:spcPct val="116100"/>
              </a:lnSpc>
              <a:spcBef>
                <a:spcPts val="90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45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506219"/>
            <a:ext cx="6286500" cy="411779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50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46685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  <a:p>
            <a:pPr marL="1130300" indent="-22479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355600"/>
            <a:ext cx="66846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340" dirty="0">
                <a:solidFill>
                  <a:srgbClr val="000000"/>
                </a:solidFill>
                <a:latin typeface="Trebuchet MS"/>
                <a:cs typeface="Trebuchet MS"/>
              </a:rPr>
              <a:t>Traffic </a:t>
            </a:r>
            <a:r>
              <a:rPr sz="6400" b="1" spc="-8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6400" b="1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114" dirty="0">
                <a:solidFill>
                  <a:srgbClr val="000000"/>
                </a:solidFill>
                <a:latin typeface="Trebuchet MS"/>
                <a:cs typeface="Trebuchet MS"/>
              </a:rPr>
              <a:t>Protocol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879" y="8242624"/>
            <a:ext cx="3295015" cy="571500"/>
          </a:xfrm>
          <a:custGeom>
            <a:avLst/>
            <a:gdLst/>
            <a:ahLst/>
            <a:cxnLst/>
            <a:rect l="l" t="t" r="r" b="b"/>
            <a:pathLst>
              <a:path w="3295015" h="571500">
                <a:moveTo>
                  <a:pt x="0" y="0"/>
                </a:moveTo>
                <a:lnTo>
                  <a:pt x="3294837" y="0"/>
                </a:lnTo>
                <a:lnTo>
                  <a:pt x="32948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45500" y="8374888"/>
            <a:ext cx="3168015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800" dirty="0">
                <a:latin typeface="Arial"/>
                <a:cs typeface="Arial"/>
              </a:rPr>
              <a:t>CCZ, </a:t>
            </a:r>
            <a:r>
              <a:rPr sz="2800" spc="-5" dirty="0">
                <a:latin typeface="Arial"/>
                <a:cs typeface="Arial"/>
              </a:rPr>
              <a:t>Sept. 10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2018</a:t>
            </a:r>
            <a:endParaRPr sz="2800">
              <a:latin typeface="Arial"/>
              <a:cs typeface="Arial"/>
            </a:endParaRPr>
          </a:p>
          <a:p>
            <a:pPr marR="22860" algn="r">
              <a:lnSpc>
                <a:spcPct val="100000"/>
              </a:lnSpc>
              <a:spcBef>
                <a:spcPts val="1739"/>
              </a:spcBef>
            </a:pPr>
            <a:r>
              <a:rPr sz="2400" spc="-114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506219"/>
            <a:ext cx="6134100" cy="5258491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431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85420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  <a:p>
            <a:pPr marL="1130300" indent="-22479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6100"/>
              </a:lnSpc>
              <a:spcBef>
                <a:spcPts val="1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 handles out-  </a:t>
            </a: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506219"/>
            <a:ext cx="5981700" cy="638636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431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85420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  <a:p>
            <a:pPr marL="1130300" indent="-22479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6100"/>
              </a:lnSpc>
              <a:spcBef>
                <a:spcPts val="1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 handles out-  </a:t>
            </a: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 dirty="0">
              <a:latin typeface="Comic Sans MS"/>
              <a:cs typeface="Comic Sans MS"/>
            </a:endParaRPr>
          </a:p>
          <a:p>
            <a:pPr marL="1130300" marR="436880" indent="-22479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A: TCP spec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doesn’t  say, </a:t>
            </a:r>
            <a:r>
              <a:rPr sz="2800" dirty="0">
                <a:latin typeface="Comic Sans MS"/>
                <a:cs typeface="Comic Sans MS"/>
              </a:rPr>
              <a:t>- </a:t>
            </a:r>
            <a:r>
              <a:rPr sz="2800" spc="-5" dirty="0">
                <a:latin typeface="Comic Sans MS"/>
                <a:cs typeface="Comic Sans MS"/>
              </a:rPr>
              <a:t>up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implementor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900" y="1506219"/>
            <a:ext cx="5283200" cy="68453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431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85420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  <a:p>
            <a:pPr marL="1130300" indent="-22479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6100"/>
              </a:lnSpc>
              <a:spcBef>
                <a:spcPts val="1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 handles out-  </a:t>
            </a: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 dirty="0">
              <a:latin typeface="Comic Sans MS"/>
              <a:cs typeface="Comic Sans MS"/>
            </a:endParaRPr>
          </a:p>
          <a:p>
            <a:pPr marL="1130300" indent="-22479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A: TCP spec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doesn’t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0100" y="2012661"/>
            <a:ext cx="850035" cy="67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96600" y="1885661"/>
            <a:ext cx="850035" cy="679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85000" y="2146300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17100" y="2120900"/>
            <a:ext cx="99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60875" y="2425700"/>
            <a:ext cx="0" cy="5537200"/>
          </a:xfrm>
          <a:custGeom>
            <a:avLst/>
            <a:gdLst/>
            <a:ahLst/>
            <a:cxnLst/>
            <a:rect l="l" t="t" r="r" b="b"/>
            <a:pathLst>
              <a:path h="5537200">
                <a:moveTo>
                  <a:pt x="0" y="0"/>
                </a:moveTo>
                <a:lnTo>
                  <a:pt x="0" y="5537200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60875" y="8315112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32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216076" y="877212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43657" y="87391"/>
                </a:lnTo>
                <a:lnTo>
                  <a:pt x="8737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63400" y="7924800"/>
            <a:ext cx="65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4800" y="8274694"/>
            <a:ext cx="3136900" cy="450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telnet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4500" y="8358410"/>
            <a:ext cx="2067560" cy="10166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65"/>
              </a:spcBef>
            </a:pPr>
            <a:r>
              <a:rPr sz="2800" spc="-5" dirty="0">
                <a:latin typeface="Comic Sans MS"/>
                <a:cs typeface="Comic Sans MS"/>
              </a:rPr>
              <a:t>say, </a:t>
            </a:r>
            <a:r>
              <a:rPr sz="2800" dirty="0">
                <a:latin typeface="Comic Sans MS"/>
                <a:cs typeface="Comic Sans MS"/>
              </a:rPr>
              <a:t>- </a:t>
            </a:r>
            <a:r>
              <a:rPr sz="2800" spc="-5" dirty="0">
                <a:latin typeface="Comic Sans MS"/>
                <a:cs typeface="Comic Sans MS"/>
              </a:rPr>
              <a:t>up </a:t>
            </a:r>
            <a:r>
              <a:rPr sz="2800" dirty="0">
                <a:latin typeface="Comic Sans MS"/>
                <a:cs typeface="Comic Sans MS"/>
              </a:rPr>
              <a:t>to  im</a:t>
            </a:r>
            <a:r>
              <a:rPr sz="2800" spc="-5" dirty="0">
                <a:latin typeface="Comic Sans MS"/>
                <a:cs typeface="Comic Sans MS"/>
              </a:rPr>
              <a:t>p</a:t>
            </a:r>
            <a:r>
              <a:rPr sz="2800" dirty="0">
                <a:latin typeface="Comic Sans MS"/>
                <a:cs typeface="Comic Sans MS"/>
              </a:rPr>
              <a:t>lementor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5" name="object 5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900" y="1506219"/>
            <a:ext cx="5486400" cy="7835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431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85420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  <a:p>
            <a:pPr marL="1130300" indent="-22479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6100"/>
              </a:lnSpc>
              <a:spcBef>
                <a:spcPts val="1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 handles out-  </a:t>
            </a: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 dirty="0">
              <a:latin typeface="Comic Sans MS"/>
              <a:cs typeface="Comic Sans MS"/>
            </a:endParaRPr>
          </a:p>
          <a:p>
            <a:pPr marL="1130300" marR="436880" indent="-22479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A: TCP spec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doesn’t  say, </a:t>
            </a:r>
            <a:r>
              <a:rPr sz="2800" dirty="0">
                <a:latin typeface="Comic Sans MS"/>
                <a:cs typeface="Comic Sans MS"/>
              </a:rPr>
              <a:t>- </a:t>
            </a:r>
            <a:r>
              <a:rPr sz="2800" spc="-5" dirty="0">
                <a:latin typeface="Comic Sans MS"/>
                <a:cs typeface="Comic Sans MS"/>
              </a:rPr>
              <a:t>up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implementor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0100" y="2760979"/>
            <a:ext cx="741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 algn="ctr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User  t</a:t>
            </a:r>
            <a:r>
              <a:rPr sz="2200" spc="-5" dirty="0">
                <a:latin typeface="Comic Sans MS"/>
                <a:cs typeface="Comic Sans MS"/>
              </a:rPr>
              <a:t>yp</a:t>
            </a:r>
            <a:r>
              <a:rPr sz="2200" dirty="0">
                <a:latin typeface="Comic Sans MS"/>
                <a:cs typeface="Comic Sans MS"/>
              </a:rPr>
              <a:t>es 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0100" y="2012661"/>
            <a:ext cx="850035" cy="67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96600" y="1885661"/>
            <a:ext cx="850035" cy="679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85000" y="2146300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17100" y="2120900"/>
            <a:ext cx="99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260875" y="2425700"/>
            <a:ext cx="0" cy="5537200"/>
          </a:xfrm>
          <a:custGeom>
            <a:avLst/>
            <a:gdLst/>
            <a:ahLst/>
            <a:cxnLst/>
            <a:rect l="l" t="t" r="r" b="b"/>
            <a:pathLst>
              <a:path h="5537200">
                <a:moveTo>
                  <a:pt x="0" y="0"/>
                </a:moveTo>
                <a:lnTo>
                  <a:pt x="0" y="5537200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260875" y="8315112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32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16076" y="877212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43657" y="87391"/>
                </a:lnTo>
                <a:lnTo>
                  <a:pt x="8737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963400" y="7924800"/>
            <a:ext cx="65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4800" y="8305800"/>
            <a:ext cx="313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telnet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5" name="object 5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900" y="1506219"/>
            <a:ext cx="5283200" cy="7835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431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85420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  <a:p>
            <a:pPr marL="1130300" indent="-22479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6100"/>
              </a:lnSpc>
              <a:spcBef>
                <a:spcPts val="1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 handles out-  </a:t>
            </a: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 dirty="0">
              <a:latin typeface="Comic Sans MS"/>
              <a:cs typeface="Comic Sans MS"/>
            </a:endParaRPr>
          </a:p>
          <a:p>
            <a:pPr marL="1130300" marR="436880" indent="-22479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A: TCP spec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doesn’t  say, </a:t>
            </a:r>
            <a:r>
              <a:rPr sz="2800" dirty="0">
                <a:latin typeface="Comic Sans MS"/>
                <a:cs typeface="Comic Sans MS"/>
              </a:rPr>
              <a:t>- </a:t>
            </a:r>
            <a:r>
              <a:rPr sz="2800" spc="-5" dirty="0">
                <a:latin typeface="Comic Sans MS"/>
                <a:cs typeface="Comic Sans MS"/>
              </a:rPr>
              <a:t>up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implementor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2987" y="3183467"/>
            <a:ext cx="3652520" cy="796925"/>
          </a:xfrm>
          <a:custGeom>
            <a:avLst/>
            <a:gdLst/>
            <a:ahLst/>
            <a:cxnLst/>
            <a:rect l="l" t="t" r="r" b="b"/>
            <a:pathLst>
              <a:path w="3652520" h="796925">
                <a:moveTo>
                  <a:pt x="0" y="0"/>
                </a:moveTo>
                <a:lnTo>
                  <a:pt x="3639965" y="794174"/>
                </a:lnTo>
                <a:lnTo>
                  <a:pt x="3652374" y="796881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93638" y="3934956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18625" y="0"/>
                </a:moveTo>
                <a:lnTo>
                  <a:pt x="0" y="85368"/>
                </a:lnTo>
                <a:lnTo>
                  <a:pt x="94681" y="61310"/>
                </a:lnTo>
                <a:lnTo>
                  <a:pt x="18625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720000">
            <a:off x="7401238" y="3239758"/>
            <a:ext cx="28754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Seq=42, ACK=79,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0100" y="2760979"/>
            <a:ext cx="741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 algn="ctr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User  t</a:t>
            </a:r>
            <a:r>
              <a:rPr sz="2200" spc="-5" dirty="0">
                <a:latin typeface="Comic Sans MS"/>
                <a:cs typeface="Comic Sans MS"/>
              </a:rPr>
              <a:t>yp</a:t>
            </a:r>
            <a:r>
              <a:rPr sz="2200" dirty="0">
                <a:latin typeface="Comic Sans MS"/>
                <a:cs typeface="Comic Sans MS"/>
              </a:rPr>
              <a:t>es 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0100" y="2012661"/>
            <a:ext cx="850035" cy="67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896600" y="1885661"/>
            <a:ext cx="850035" cy="679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85000" y="2146300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17100" y="2120900"/>
            <a:ext cx="99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260875" y="2425700"/>
            <a:ext cx="0" cy="5537200"/>
          </a:xfrm>
          <a:custGeom>
            <a:avLst/>
            <a:gdLst/>
            <a:ahLst/>
            <a:cxnLst/>
            <a:rect l="l" t="t" r="r" b="b"/>
            <a:pathLst>
              <a:path h="5537200">
                <a:moveTo>
                  <a:pt x="0" y="0"/>
                </a:moveTo>
                <a:lnTo>
                  <a:pt x="0" y="5537200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60875" y="8315112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32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16076" y="877212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43657" y="87391"/>
                </a:lnTo>
                <a:lnTo>
                  <a:pt x="8737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963400" y="7924800"/>
            <a:ext cx="65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24800" y="8305800"/>
            <a:ext cx="313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telnet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4212" y="9252339"/>
            <a:ext cx="1464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Transport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69330" y="9211978"/>
            <a:ext cx="206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3-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5" name="object 5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899" y="1506219"/>
            <a:ext cx="5188925" cy="78359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431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85420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  <a:p>
            <a:pPr marL="1130300" indent="-22479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  <a:p>
            <a:pPr marL="495300" marR="5080" indent="-482600">
              <a:lnSpc>
                <a:spcPct val="116100"/>
              </a:lnSpc>
              <a:spcBef>
                <a:spcPts val="1100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 handles out-  </a:t>
            </a: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 dirty="0">
              <a:latin typeface="Comic Sans MS"/>
              <a:cs typeface="Comic Sans MS"/>
            </a:endParaRPr>
          </a:p>
          <a:p>
            <a:pPr marL="1130300" marR="436880" indent="-22479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A: TCP spec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doesn’t  say, </a:t>
            </a:r>
            <a:r>
              <a:rPr sz="2800" dirty="0">
                <a:latin typeface="Comic Sans MS"/>
                <a:cs typeface="Comic Sans MS"/>
              </a:rPr>
              <a:t>- </a:t>
            </a:r>
            <a:r>
              <a:rPr sz="2800" spc="-5" dirty="0">
                <a:latin typeface="Comic Sans MS"/>
                <a:cs typeface="Comic Sans MS"/>
              </a:rPr>
              <a:t>up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implementor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2987" y="3183467"/>
            <a:ext cx="3652520" cy="796925"/>
          </a:xfrm>
          <a:custGeom>
            <a:avLst/>
            <a:gdLst/>
            <a:ahLst/>
            <a:cxnLst/>
            <a:rect l="l" t="t" r="r" b="b"/>
            <a:pathLst>
              <a:path w="3652520" h="796925">
                <a:moveTo>
                  <a:pt x="0" y="0"/>
                </a:moveTo>
                <a:lnTo>
                  <a:pt x="3639965" y="794174"/>
                </a:lnTo>
                <a:lnTo>
                  <a:pt x="3652374" y="796881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93638" y="3934956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18625" y="0"/>
                </a:moveTo>
                <a:lnTo>
                  <a:pt x="0" y="85368"/>
                </a:lnTo>
                <a:lnTo>
                  <a:pt x="94681" y="61310"/>
                </a:lnTo>
                <a:lnTo>
                  <a:pt x="18625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720000">
            <a:off x="7401238" y="3239758"/>
            <a:ext cx="28754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Seq=42, ACK=79,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0100" y="2760979"/>
            <a:ext cx="741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 algn="ctr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User  t</a:t>
            </a:r>
            <a:r>
              <a:rPr sz="2200" spc="-5" dirty="0">
                <a:latin typeface="Comic Sans MS"/>
                <a:cs typeface="Comic Sans MS"/>
              </a:rPr>
              <a:t>yp</a:t>
            </a:r>
            <a:r>
              <a:rPr sz="2200" dirty="0">
                <a:latin typeface="Comic Sans MS"/>
                <a:cs typeface="Comic Sans MS"/>
              </a:rPr>
              <a:t>es 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33100" y="3700779"/>
            <a:ext cx="13652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ACKs  </a:t>
            </a:r>
            <a:r>
              <a:rPr sz="2200" spc="-5" dirty="0">
                <a:latin typeface="Comic Sans MS"/>
                <a:cs typeface="Comic Sans MS"/>
              </a:rPr>
              <a:t>receipt of  ‘C’, echoes  </a:t>
            </a:r>
            <a:r>
              <a:rPr sz="2200" dirty="0">
                <a:latin typeface="Comic Sans MS"/>
                <a:cs typeface="Comic Sans MS"/>
              </a:rPr>
              <a:t>back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0100" y="2012661"/>
            <a:ext cx="850035" cy="67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96600" y="1885661"/>
            <a:ext cx="850035" cy="679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85000" y="2146300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17100" y="2120900"/>
            <a:ext cx="99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260875" y="2425700"/>
            <a:ext cx="0" cy="5537200"/>
          </a:xfrm>
          <a:custGeom>
            <a:avLst/>
            <a:gdLst/>
            <a:ahLst/>
            <a:cxnLst/>
            <a:rect l="l" t="t" r="r" b="b"/>
            <a:pathLst>
              <a:path h="5537200">
                <a:moveTo>
                  <a:pt x="0" y="0"/>
                </a:moveTo>
                <a:lnTo>
                  <a:pt x="0" y="5537200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60875" y="8315112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32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16076" y="877212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43657" y="87391"/>
                </a:lnTo>
                <a:lnTo>
                  <a:pt x="8737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963400" y="7924800"/>
            <a:ext cx="658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24800" y="8305800"/>
            <a:ext cx="313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telnet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506219"/>
            <a:ext cx="5220675" cy="57277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431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85420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  <a:p>
            <a:pPr marL="1130300" indent="-224790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 handles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out-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2987" y="3183467"/>
            <a:ext cx="3652520" cy="796925"/>
          </a:xfrm>
          <a:custGeom>
            <a:avLst/>
            <a:gdLst/>
            <a:ahLst/>
            <a:cxnLst/>
            <a:rect l="l" t="t" r="r" b="b"/>
            <a:pathLst>
              <a:path w="3652520" h="796925">
                <a:moveTo>
                  <a:pt x="0" y="0"/>
                </a:moveTo>
                <a:lnTo>
                  <a:pt x="3639965" y="794174"/>
                </a:lnTo>
                <a:lnTo>
                  <a:pt x="3652374" y="796881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3638" y="3934956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18625" y="0"/>
                </a:moveTo>
                <a:lnTo>
                  <a:pt x="0" y="85368"/>
                </a:lnTo>
                <a:lnTo>
                  <a:pt x="94681" y="61310"/>
                </a:lnTo>
                <a:lnTo>
                  <a:pt x="18625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 rot="720000">
            <a:off x="7401238" y="3239758"/>
            <a:ext cx="28754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Seq=42, ACK=79,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0100" y="2760979"/>
            <a:ext cx="741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 algn="ctr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User  t</a:t>
            </a:r>
            <a:r>
              <a:rPr sz="2200" spc="-5" dirty="0">
                <a:latin typeface="Comic Sans MS"/>
                <a:cs typeface="Comic Sans MS"/>
              </a:rPr>
              <a:t>yp</a:t>
            </a:r>
            <a:r>
              <a:rPr sz="2200" dirty="0">
                <a:latin typeface="Comic Sans MS"/>
                <a:cs typeface="Comic Sans MS"/>
              </a:rPr>
              <a:t>es 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3100" y="3700779"/>
            <a:ext cx="13652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ACKs  </a:t>
            </a:r>
            <a:r>
              <a:rPr sz="2200" spc="-5" dirty="0">
                <a:latin typeface="Comic Sans MS"/>
                <a:cs typeface="Comic Sans MS"/>
              </a:rPr>
              <a:t>receipt of  ‘C’, echoes  </a:t>
            </a:r>
            <a:r>
              <a:rPr sz="2200" dirty="0">
                <a:latin typeface="Comic Sans MS"/>
                <a:cs typeface="Comic Sans MS"/>
              </a:rPr>
              <a:t>back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 rot="20760000">
            <a:off x="7465705" y="4722353"/>
            <a:ext cx="28754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Seq=79, ACK=43,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20837" y="4546600"/>
            <a:ext cx="3640454" cy="1116330"/>
          </a:xfrm>
          <a:custGeom>
            <a:avLst/>
            <a:gdLst/>
            <a:ahLst/>
            <a:cxnLst/>
            <a:rect l="l" t="t" r="r" b="b"/>
            <a:pathLst>
              <a:path w="3640454" h="1116329">
                <a:moveTo>
                  <a:pt x="3640390" y="0"/>
                </a:moveTo>
                <a:lnTo>
                  <a:pt x="12142" y="1112310"/>
                </a:lnTo>
                <a:lnTo>
                  <a:pt x="0" y="1116032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9440" y="5617141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0733" y="0"/>
                </a:moveTo>
                <a:lnTo>
                  <a:pt x="0" y="67379"/>
                </a:lnTo>
                <a:lnTo>
                  <a:pt x="96343" y="83538"/>
                </a:lnTo>
                <a:lnTo>
                  <a:pt x="707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0100" y="2012661"/>
            <a:ext cx="850035" cy="67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96600" y="1885661"/>
            <a:ext cx="850035" cy="679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85000" y="2146300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17100" y="2120900"/>
            <a:ext cx="99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260875" y="2425700"/>
            <a:ext cx="0" cy="5537200"/>
          </a:xfrm>
          <a:custGeom>
            <a:avLst/>
            <a:gdLst/>
            <a:ahLst/>
            <a:cxnLst/>
            <a:rect l="l" t="t" r="r" b="b"/>
            <a:pathLst>
              <a:path h="5537200">
                <a:moveTo>
                  <a:pt x="0" y="0"/>
                </a:moveTo>
                <a:lnTo>
                  <a:pt x="0" y="5537200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60875" y="8315112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32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216076" y="877212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43657" y="87391"/>
                </a:lnTo>
                <a:lnTo>
                  <a:pt x="8737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9500" y="7240810"/>
            <a:ext cx="3906520" cy="21342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>
              <a:latin typeface="Comic Sans MS"/>
              <a:cs typeface="Comic Sans MS"/>
            </a:endParaRPr>
          </a:p>
          <a:p>
            <a:pPr marL="647700" marR="5080" indent="-224790">
              <a:lnSpc>
                <a:spcPct val="116100"/>
              </a:lnSpc>
              <a:spcBef>
                <a:spcPts val="10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45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A: TCP spec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doesn’t  say, </a:t>
            </a:r>
            <a:r>
              <a:rPr sz="2800" dirty="0">
                <a:latin typeface="Comic Sans MS"/>
                <a:cs typeface="Comic Sans MS"/>
              </a:rPr>
              <a:t>- </a:t>
            </a:r>
            <a:r>
              <a:rPr sz="2800" spc="-5" dirty="0">
                <a:latin typeface="Comic Sans MS"/>
                <a:cs typeface="Comic Sans MS"/>
              </a:rPr>
              <a:t>up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implementor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63400" y="7893694"/>
            <a:ext cx="658495" cy="450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4800" y="8274694"/>
            <a:ext cx="3136900" cy="450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telnet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506219"/>
            <a:ext cx="5028335" cy="44831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50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46685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850" y="6146800"/>
            <a:ext cx="2791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59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62987" y="3183467"/>
            <a:ext cx="3652520" cy="796925"/>
          </a:xfrm>
          <a:custGeom>
            <a:avLst/>
            <a:gdLst/>
            <a:ahLst/>
            <a:cxnLst/>
            <a:rect l="l" t="t" r="r" b="b"/>
            <a:pathLst>
              <a:path w="3652520" h="796925">
                <a:moveTo>
                  <a:pt x="0" y="0"/>
                </a:moveTo>
                <a:lnTo>
                  <a:pt x="3639965" y="794174"/>
                </a:lnTo>
                <a:lnTo>
                  <a:pt x="3652374" y="796881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93638" y="3934956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18625" y="0"/>
                </a:moveTo>
                <a:lnTo>
                  <a:pt x="0" y="85368"/>
                </a:lnTo>
                <a:lnTo>
                  <a:pt x="94681" y="61310"/>
                </a:lnTo>
                <a:lnTo>
                  <a:pt x="18625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720000">
            <a:off x="7401238" y="3239758"/>
            <a:ext cx="28754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Seq=42, ACK=79,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0100" y="2760979"/>
            <a:ext cx="741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 algn="ctr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User  t</a:t>
            </a:r>
            <a:r>
              <a:rPr sz="2200" spc="-5" dirty="0">
                <a:latin typeface="Comic Sans MS"/>
                <a:cs typeface="Comic Sans MS"/>
              </a:rPr>
              <a:t>yp</a:t>
            </a:r>
            <a:r>
              <a:rPr sz="2200" dirty="0">
                <a:latin typeface="Comic Sans MS"/>
                <a:cs typeface="Comic Sans MS"/>
              </a:rPr>
              <a:t>es 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5300" y="5816600"/>
            <a:ext cx="1365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ACKs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5800" y="6197600"/>
            <a:ext cx="9683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ece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00" y="6781800"/>
            <a:ext cx="6374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41265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handles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out-	</a:t>
            </a:r>
            <a:r>
              <a:rPr sz="3300" baseline="55555" dirty="0">
                <a:latin typeface="Comic Sans MS"/>
                <a:cs typeface="Comic Sans MS"/>
              </a:rPr>
              <a:t>of</a:t>
            </a:r>
            <a:r>
              <a:rPr sz="3300" spc="-104" baseline="55555" dirty="0">
                <a:latin typeface="Comic Sans MS"/>
                <a:cs typeface="Comic Sans MS"/>
              </a:rPr>
              <a:t> </a:t>
            </a:r>
            <a:r>
              <a:rPr sz="3300" baseline="55555" dirty="0">
                <a:latin typeface="Comic Sans MS"/>
                <a:cs typeface="Comic Sans MS"/>
              </a:rPr>
              <a:t>echoed</a:t>
            </a:r>
            <a:endParaRPr sz="3300" baseline="55555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3100" y="3700779"/>
            <a:ext cx="13652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ACKs  </a:t>
            </a:r>
            <a:r>
              <a:rPr sz="2200" spc="-5" dirty="0">
                <a:latin typeface="Comic Sans MS"/>
                <a:cs typeface="Comic Sans MS"/>
              </a:rPr>
              <a:t>receipt of  ‘C’, echoes  </a:t>
            </a:r>
            <a:r>
              <a:rPr sz="2200" dirty="0">
                <a:latin typeface="Comic Sans MS"/>
                <a:cs typeface="Comic Sans MS"/>
              </a:rPr>
              <a:t>back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 rot="20760000">
            <a:off x="7465705" y="4722353"/>
            <a:ext cx="28754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Seq=79, ACK=43,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20837" y="4546600"/>
            <a:ext cx="3640454" cy="1116330"/>
          </a:xfrm>
          <a:custGeom>
            <a:avLst/>
            <a:gdLst/>
            <a:ahLst/>
            <a:cxnLst/>
            <a:rect l="l" t="t" r="r" b="b"/>
            <a:pathLst>
              <a:path w="3640454" h="1116329">
                <a:moveTo>
                  <a:pt x="3640390" y="0"/>
                </a:moveTo>
                <a:lnTo>
                  <a:pt x="12142" y="1112310"/>
                </a:lnTo>
                <a:lnTo>
                  <a:pt x="0" y="1116032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49440" y="5617141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0733" y="0"/>
                </a:moveTo>
                <a:lnTo>
                  <a:pt x="0" y="67379"/>
                </a:lnTo>
                <a:lnTo>
                  <a:pt x="96343" y="83538"/>
                </a:lnTo>
                <a:lnTo>
                  <a:pt x="707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80100" y="2012661"/>
            <a:ext cx="850035" cy="67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96600" y="1885661"/>
            <a:ext cx="850035" cy="679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85000" y="2146300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17100" y="2120900"/>
            <a:ext cx="99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60875" y="2425700"/>
            <a:ext cx="0" cy="5537200"/>
          </a:xfrm>
          <a:custGeom>
            <a:avLst/>
            <a:gdLst/>
            <a:ahLst/>
            <a:cxnLst/>
            <a:rect l="l" t="t" r="r" b="b"/>
            <a:pathLst>
              <a:path h="5537200">
                <a:moveTo>
                  <a:pt x="0" y="0"/>
                </a:moveTo>
                <a:lnTo>
                  <a:pt x="0" y="5537200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260875" y="8315112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32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16076" y="877212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43657" y="87391"/>
                </a:lnTo>
                <a:lnTo>
                  <a:pt x="8737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08700" y="6931087"/>
            <a:ext cx="294640" cy="415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dirty="0">
                <a:latin typeface="Comic Sans MS"/>
                <a:cs typeface="Comic Sans MS"/>
              </a:rPr>
              <a:t>‘</a:t>
            </a:r>
            <a:r>
              <a:rPr sz="2200" spc="-5" dirty="0">
                <a:latin typeface="Comic Sans MS"/>
                <a:cs typeface="Comic Sans MS"/>
              </a:rPr>
              <a:t>C</a:t>
            </a:r>
            <a:r>
              <a:rPr sz="2200" dirty="0">
                <a:latin typeface="Comic Sans MS"/>
                <a:cs typeface="Comic Sans MS"/>
              </a:rPr>
              <a:t>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9500" y="7240810"/>
            <a:ext cx="3906520" cy="21342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>
              <a:latin typeface="Comic Sans MS"/>
              <a:cs typeface="Comic Sans MS"/>
            </a:endParaRPr>
          </a:p>
          <a:p>
            <a:pPr marL="647700" marR="5080" indent="-224790">
              <a:lnSpc>
                <a:spcPct val="116100"/>
              </a:lnSpc>
              <a:spcBef>
                <a:spcPts val="10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45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A: TCP spec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doesn’t  say, </a:t>
            </a:r>
            <a:r>
              <a:rPr sz="2800" dirty="0">
                <a:latin typeface="Comic Sans MS"/>
                <a:cs typeface="Comic Sans MS"/>
              </a:rPr>
              <a:t>- </a:t>
            </a:r>
            <a:r>
              <a:rPr sz="2800" spc="-5" dirty="0">
                <a:latin typeface="Comic Sans MS"/>
                <a:cs typeface="Comic Sans MS"/>
              </a:rPr>
              <a:t>up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implementor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63400" y="7893694"/>
            <a:ext cx="658495" cy="450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24800" y="8274694"/>
            <a:ext cx="3136900" cy="450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telnet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 seq. </a:t>
            </a:r>
            <a:r>
              <a:rPr dirty="0"/>
              <a:t>#’s </a:t>
            </a:r>
            <a:r>
              <a:rPr spc="-5" dirty="0"/>
              <a:t>and</a:t>
            </a:r>
            <a:r>
              <a:rPr spc="-80" dirty="0"/>
              <a:t> </a:t>
            </a:r>
            <a:r>
              <a:rPr spc="-5" dirty="0"/>
              <a:t>ACKs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7372350" cy="0"/>
          </a:xfrm>
          <a:custGeom>
            <a:avLst/>
            <a:gdLst/>
            <a:ahLst/>
            <a:cxnLst/>
            <a:rect l="l" t="t" r="r" b="b"/>
            <a:pathLst>
              <a:path w="7372350">
                <a:moveTo>
                  <a:pt x="0" y="0"/>
                </a:moveTo>
                <a:lnTo>
                  <a:pt x="7372102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506219"/>
            <a:ext cx="5111391" cy="44831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Seq.</a:t>
            </a:r>
            <a:r>
              <a:rPr sz="2800" u="heavy" spc="-1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#’s:</a:t>
            </a:r>
            <a:endParaRPr sz="2800" dirty="0">
              <a:latin typeface="Comic Sans MS"/>
              <a:cs typeface="Comic Sans MS"/>
            </a:endParaRPr>
          </a:p>
          <a:p>
            <a:pPr marL="1130300" marR="5080" indent="-224790">
              <a:lnSpc>
                <a:spcPct val="116100"/>
              </a:lnSpc>
              <a:spcBef>
                <a:spcPts val="900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byte </a:t>
            </a:r>
            <a:r>
              <a:rPr sz="2800" spc="-5" dirty="0">
                <a:latin typeface="Comic Sans MS"/>
                <a:cs typeface="Comic Sans MS"/>
              </a:rPr>
              <a:t>stream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“number” 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first byte in  segment’s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ACKs:</a:t>
            </a:r>
            <a:endParaRPr sz="2800" dirty="0">
              <a:latin typeface="Comic Sans MS"/>
              <a:cs typeface="Comic Sans MS"/>
            </a:endParaRPr>
          </a:p>
          <a:p>
            <a:pPr marL="1130300" marR="146685" indent="-224790">
              <a:lnSpc>
                <a:spcPct val="116100"/>
              </a:lnSpc>
              <a:spcBef>
                <a:spcPts val="994"/>
              </a:spcBef>
              <a:buClr>
                <a:srgbClr val="021EAA"/>
              </a:buClr>
              <a:buFont typeface="Wingdings"/>
              <a:buChar char=""/>
              <a:tabLst>
                <a:tab pos="1130300" algn="l"/>
              </a:tabLst>
            </a:pPr>
            <a:r>
              <a:rPr sz="2800" dirty="0">
                <a:latin typeface="Comic Sans MS"/>
                <a:cs typeface="Comic Sans MS"/>
              </a:rPr>
              <a:t>seq # of </a:t>
            </a:r>
            <a:r>
              <a:rPr sz="2800" spc="-5" dirty="0">
                <a:latin typeface="Comic Sans MS"/>
                <a:cs typeface="Comic Sans MS"/>
              </a:rPr>
              <a:t>next </a:t>
            </a:r>
            <a:r>
              <a:rPr sz="2800" dirty="0">
                <a:latin typeface="Comic Sans MS"/>
                <a:cs typeface="Comic Sans MS"/>
              </a:rPr>
              <a:t>byte  expected </a:t>
            </a:r>
            <a:r>
              <a:rPr sz="2800" spc="-5" dirty="0">
                <a:latin typeface="Comic Sans MS"/>
                <a:cs typeface="Comic Sans MS"/>
              </a:rPr>
              <a:t>from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other  side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850" y="6146800"/>
            <a:ext cx="27914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887" baseline="2976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59" baseline="2976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cumulative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62987" y="3183467"/>
            <a:ext cx="3652520" cy="796925"/>
          </a:xfrm>
          <a:custGeom>
            <a:avLst/>
            <a:gdLst/>
            <a:ahLst/>
            <a:cxnLst/>
            <a:rect l="l" t="t" r="r" b="b"/>
            <a:pathLst>
              <a:path w="3652520" h="796925">
                <a:moveTo>
                  <a:pt x="0" y="0"/>
                </a:moveTo>
                <a:lnTo>
                  <a:pt x="3639965" y="794174"/>
                </a:lnTo>
                <a:lnTo>
                  <a:pt x="3652374" y="796881"/>
                </a:lnTo>
              </a:path>
            </a:pathLst>
          </a:custGeom>
          <a:ln w="25400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93638" y="3934956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18625" y="0"/>
                </a:moveTo>
                <a:lnTo>
                  <a:pt x="0" y="85368"/>
                </a:lnTo>
                <a:lnTo>
                  <a:pt x="94681" y="61310"/>
                </a:lnTo>
                <a:lnTo>
                  <a:pt x="18625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 rot="720000">
            <a:off x="7401238" y="3239758"/>
            <a:ext cx="28754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Seq=42, ACK=79,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1359" y="6667500"/>
            <a:ext cx="3896360" cy="784860"/>
          </a:xfrm>
          <a:custGeom>
            <a:avLst/>
            <a:gdLst/>
            <a:ahLst/>
            <a:cxnLst/>
            <a:rect l="l" t="t" r="r" b="b"/>
            <a:pathLst>
              <a:path w="3896359" h="784859">
                <a:moveTo>
                  <a:pt x="0" y="0"/>
                </a:moveTo>
                <a:lnTo>
                  <a:pt x="3883516" y="782005"/>
                </a:lnTo>
                <a:lnTo>
                  <a:pt x="3895967" y="784512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46252" y="7406676"/>
            <a:ext cx="94615" cy="85725"/>
          </a:xfrm>
          <a:custGeom>
            <a:avLst/>
            <a:gdLst/>
            <a:ahLst/>
            <a:cxnLst/>
            <a:rect l="l" t="t" r="r" b="b"/>
            <a:pathLst>
              <a:path w="94615" h="85725">
                <a:moveTo>
                  <a:pt x="17249" y="0"/>
                </a:moveTo>
                <a:lnTo>
                  <a:pt x="0" y="85656"/>
                </a:lnTo>
                <a:lnTo>
                  <a:pt x="94280" y="60077"/>
                </a:lnTo>
                <a:lnTo>
                  <a:pt x="17249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 rot="600000">
            <a:off x="7359636" y="6466139"/>
            <a:ext cx="178633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700" spc="-30" baseline="3086" dirty="0">
                <a:latin typeface="Arial"/>
                <a:cs typeface="Arial"/>
              </a:rPr>
              <a:t>Seq</a:t>
            </a:r>
            <a:r>
              <a:rPr sz="2700" spc="-30" baseline="1543" dirty="0">
                <a:latin typeface="Arial"/>
                <a:cs typeface="Arial"/>
              </a:rPr>
              <a:t>=43</a:t>
            </a:r>
            <a:r>
              <a:rPr sz="1800" spc="-20" dirty="0">
                <a:latin typeface="Arial"/>
                <a:cs typeface="Arial"/>
              </a:rPr>
              <a:t>,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AC</a:t>
            </a:r>
            <a:r>
              <a:rPr sz="2700" spc="-22" baseline="-1543" dirty="0">
                <a:latin typeface="Arial"/>
                <a:cs typeface="Arial"/>
              </a:rPr>
              <a:t>K=8</a:t>
            </a:r>
            <a:r>
              <a:rPr sz="2700" spc="-22" baseline="-3086" dirty="0">
                <a:latin typeface="Arial"/>
                <a:cs typeface="Arial"/>
              </a:rPr>
              <a:t>0</a:t>
            </a:r>
            <a:endParaRPr sz="2700" baseline="-30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0100" y="2760979"/>
            <a:ext cx="7410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 algn="ctr">
              <a:lnSpc>
                <a:spcPct val="113599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User  t</a:t>
            </a:r>
            <a:r>
              <a:rPr sz="2200" spc="-5" dirty="0">
                <a:latin typeface="Comic Sans MS"/>
                <a:cs typeface="Comic Sans MS"/>
              </a:rPr>
              <a:t>yp</a:t>
            </a:r>
            <a:r>
              <a:rPr sz="2200" dirty="0">
                <a:latin typeface="Comic Sans MS"/>
                <a:cs typeface="Comic Sans MS"/>
              </a:rPr>
              <a:t>es 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5300" y="5816600"/>
            <a:ext cx="1365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8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ACKs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5800" y="6197600"/>
            <a:ext cx="9683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r</a:t>
            </a:r>
            <a:r>
              <a:rPr sz="2200" spc="-5" dirty="0">
                <a:latin typeface="Comic Sans MS"/>
                <a:cs typeface="Comic Sans MS"/>
              </a:rPr>
              <a:t>ece</a:t>
            </a:r>
            <a:r>
              <a:rPr sz="2200" dirty="0">
                <a:latin typeface="Comic Sans MS"/>
                <a:cs typeface="Comic Sans MS"/>
              </a:rPr>
              <a:t>i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dirty="0">
                <a:latin typeface="Comic Sans MS"/>
                <a:cs typeface="Comic Sans MS"/>
              </a:rPr>
              <a:t>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500" y="6781800"/>
            <a:ext cx="6374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41265" algn="l"/>
              </a:tabLst>
            </a:pP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Q: </a:t>
            </a:r>
            <a:r>
              <a:rPr sz="2800" spc="-5" dirty="0">
                <a:latin typeface="Comic Sans MS"/>
                <a:cs typeface="Comic Sans MS"/>
              </a:rPr>
              <a:t>how receiver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handles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out-	</a:t>
            </a:r>
            <a:r>
              <a:rPr sz="3300" baseline="55555" dirty="0">
                <a:latin typeface="Comic Sans MS"/>
                <a:cs typeface="Comic Sans MS"/>
              </a:rPr>
              <a:t>of</a:t>
            </a:r>
            <a:r>
              <a:rPr sz="3300" spc="-104" baseline="55555" dirty="0">
                <a:latin typeface="Comic Sans MS"/>
                <a:cs typeface="Comic Sans MS"/>
              </a:rPr>
              <a:t> </a:t>
            </a:r>
            <a:r>
              <a:rPr sz="3300" baseline="55555" dirty="0">
                <a:latin typeface="Comic Sans MS"/>
                <a:cs typeface="Comic Sans MS"/>
              </a:rPr>
              <a:t>echoed</a:t>
            </a:r>
            <a:endParaRPr sz="3300" baseline="55555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33100" y="3700779"/>
            <a:ext cx="13652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599"/>
              </a:lnSpc>
              <a:spcBef>
                <a:spcPts val="100"/>
              </a:spcBef>
            </a:pPr>
            <a:r>
              <a:rPr sz="2200" spc="-5" dirty="0">
                <a:latin typeface="Comic Sans MS"/>
                <a:cs typeface="Comic Sans MS"/>
              </a:rPr>
              <a:t>host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ACKs  </a:t>
            </a:r>
            <a:r>
              <a:rPr sz="2200" spc="-5" dirty="0">
                <a:latin typeface="Comic Sans MS"/>
                <a:cs typeface="Comic Sans MS"/>
              </a:rPr>
              <a:t>receipt of  ‘C’, echoes  </a:t>
            </a:r>
            <a:r>
              <a:rPr sz="2200" dirty="0">
                <a:latin typeface="Comic Sans MS"/>
                <a:cs typeface="Comic Sans MS"/>
              </a:rPr>
              <a:t>back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‘C’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 rot="20760000">
            <a:off x="7465705" y="4722353"/>
            <a:ext cx="2875491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Seq=79, ACK=43,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‘C’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20837" y="4546600"/>
            <a:ext cx="3640454" cy="1116330"/>
          </a:xfrm>
          <a:custGeom>
            <a:avLst/>
            <a:gdLst/>
            <a:ahLst/>
            <a:cxnLst/>
            <a:rect l="l" t="t" r="r" b="b"/>
            <a:pathLst>
              <a:path w="3640454" h="1116329">
                <a:moveTo>
                  <a:pt x="3640390" y="0"/>
                </a:moveTo>
                <a:lnTo>
                  <a:pt x="12142" y="1112310"/>
                </a:lnTo>
                <a:lnTo>
                  <a:pt x="0" y="1116032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9440" y="5617141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0733" y="0"/>
                </a:moveTo>
                <a:lnTo>
                  <a:pt x="0" y="67379"/>
                </a:lnTo>
                <a:lnTo>
                  <a:pt x="96343" y="83538"/>
                </a:lnTo>
                <a:lnTo>
                  <a:pt x="707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0100" y="2012661"/>
            <a:ext cx="850035" cy="674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896600" y="1885661"/>
            <a:ext cx="850035" cy="6797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985000" y="2146300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17100" y="2120900"/>
            <a:ext cx="99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Host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260875" y="2425700"/>
            <a:ext cx="0" cy="5537200"/>
          </a:xfrm>
          <a:custGeom>
            <a:avLst/>
            <a:gdLst/>
            <a:ahLst/>
            <a:cxnLst/>
            <a:rect l="l" t="t" r="r" b="b"/>
            <a:pathLst>
              <a:path h="5537200">
                <a:moveTo>
                  <a:pt x="0" y="0"/>
                </a:moveTo>
                <a:lnTo>
                  <a:pt x="0" y="5537200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260875" y="8315112"/>
            <a:ext cx="0" cy="482600"/>
          </a:xfrm>
          <a:custGeom>
            <a:avLst/>
            <a:gdLst/>
            <a:ahLst/>
            <a:cxnLst/>
            <a:rect l="l" t="t" r="r" b="b"/>
            <a:pathLst>
              <a:path h="482600">
                <a:moveTo>
                  <a:pt x="0" y="0"/>
                </a:moveTo>
                <a:lnTo>
                  <a:pt x="0" y="482432"/>
                </a:lnTo>
              </a:path>
            </a:pathLst>
          </a:custGeom>
          <a:ln w="27631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16076" y="8772128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0"/>
                </a:moveTo>
                <a:lnTo>
                  <a:pt x="43657" y="87391"/>
                </a:lnTo>
                <a:lnTo>
                  <a:pt x="87375" y="3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08700" y="6931087"/>
            <a:ext cx="294640" cy="415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dirty="0">
                <a:latin typeface="Comic Sans MS"/>
                <a:cs typeface="Comic Sans MS"/>
              </a:rPr>
              <a:t>‘</a:t>
            </a:r>
            <a:r>
              <a:rPr sz="2200" spc="-5" dirty="0">
                <a:latin typeface="Comic Sans MS"/>
                <a:cs typeface="Comic Sans MS"/>
              </a:rPr>
              <a:t>C</a:t>
            </a:r>
            <a:r>
              <a:rPr sz="2200" dirty="0">
                <a:latin typeface="Comic Sans MS"/>
                <a:cs typeface="Comic Sans MS"/>
              </a:rPr>
              <a:t>’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79500" y="7240810"/>
            <a:ext cx="3906520" cy="21342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latin typeface="Comic Sans MS"/>
                <a:cs typeface="Comic Sans MS"/>
              </a:rPr>
              <a:t>of-order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segments</a:t>
            </a:r>
            <a:endParaRPr sz="2800">
              <a:latin typeface="Comic Sans MS"/>
              <a:cs typeface="Comic Sans MS"/>
            </a:endParaRPr>
          </a:p>
          <a:p>
            <a:pPr marL="647700" marR="5080" indent="-224790">
              <a:lnSpc>
                <a:spcPct val="116100"/>
              </a:lnSpc>
              <a:spcBef>
                <a:spcPts val="10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345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A: TCP spec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doesn’t  say, </a:t>
            </a:r>
            <a:r>
              <a:rPr sz="2800" dirty="0">
                <a:latin typeface="Comic Sans MS"/>
                <a:cs typeface="Comic Sans MS"/>
              </a:rPr>
              <a:t>- </a:t>
            </a:r>
            <a:r>
              <a:rPr sz="2800" spc="-5" dirty="0">
                <a:latin typeface="Comic Sans MS"/>
                <a:cs typeface="Comic Sans MS"/>
              </a:rPr>
              <a:t>up </a:t>
            </a:r>
            <a:r>
              <a:rPr sz="2800" dirty="0">
                <a:latin typeface="Comic Sans MS"/>
                <a:cs typeface="Comic Sans MS"/>
              </a:rPr>
              <a:t>to  </a:t>
            </a:r>
            <a:r>
              <a:rPr sz="2800" spc="-5" dirty="0">
                <a:latin typeface="Comic Sans MS"/>
                <a:cs typeface="Comic Sans MS"/>
              </a:rPr>
              <a:t>implementor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63400" y="7893694"/>
            <a:ext cx="658495" cy="450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solidFill>
                  <a:srgbClr val="FF2600"/>
                </a:solidFill>
                <a:latin typeface="Comic Sans MS"/>
                <a:cs typeface="Comic Sans MS"/>
              </a:rPr>
              <a:t>time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24800" y="8274694"/>
            <a:ext cx="3136900" cy="450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latin typeface="Comic Sans MS"/>
                <a:cs typeface="Comic Sans MS"/>
              </a:rPr>
              <a:t>simple </a:t>
            </a:r>
            <a:r>
              <a:rPr sz="2400" spc="-5" dirty="0">
                <a:latin typeface="Comic Sans MS"/>
                <a:cs typeface="Comic Sans MS"/>
              </a:rPr>
              <a:t>telnet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scenario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4970" y="3924300"/>
            <a:ext cx="5320665" cy="25857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10235" marR="304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610870" algn="l"/>
              </a:tabLst>
            </a:pPr>
            <a:r>
              <a:rPr sz="3800" spc="-295" dirty="0">
                <a:latin typeface="Tahoma"/>
                <a:cs typeface="Tahoma"/>
              </a:rPr>
              <a:t>3.5: </a:t>
            </a:r>
            <a:r>
              <a:rPr sz="3800" spc="-60" dirty="0">
                <a:latin typeface="Tahoma"/>
                <a:cs typeface="Tahoma"/>
              </a:rPr>
              <a:t>Connection-  </a:t>
            </a:r>
            <a:r>
              <a:rPr sz="3800" spc="-80" dirty="0">
                <a:latin typeface="Tahoma"/>
                <a:cs typeface="Tahoma"/>
              </a:rPr>
              <a:t>oriented</a:t>
            </a:r>
            <a:r>
              <a:rPr sz="3800" spc="-155" dirty="0">
                <a:latin typeface="Tahoma"/>
                <a:cs typeface="Tahoma"/>
              </a:rPr>
              <a:t> </a:t>
            </a:r>
            <a:r>
              <a:rPr sz="3800" spc="-55" dirty="0">
                <a:latin typeface="Tahoma"/>
                <a:cs typeface="Tahoma"/>
              </a:rPr>
              <a:t>transport:TCP</a:t>
            </a:r>
            <a:endParaRPr sz="3800">
              <a:latin typeface="Tahoma"/>
              <a:cs typeface="Tahoma"/>
            </a:endParaRPr>
          </a:p>
          <a:p>
            <a:pPr marL="1054735" marR="1790064" lvl="1" indent="-572770">
              <a:lnSpc>
                <a:spcPts val="4400"/>
              </a:lnSpc>
              <a:spcBef>
                <a:spcPts val="2400"/>
              </a:spcBef>
              <a:buSzPct val="171052"/>
              <a:buChar char="•"/>
              <a:tabLst>
                <a:tab pos="1055370" algn="l"/>
              </a:tabLst>
            </a:pPr>
            <a:r>
              <a:rPr sz="3800" spc="-100" dirty="0">
                <a:latin typeface="Tahoma"/>
                <a:cs typeface="Tahoma"/>
              </a:rPr>
              <a:t>connection  </a:t>
            </a:r>
            <a:r>
              <a:rPr sz="3800" spc="-395" dirty="0">
                <a:latin typeface="Tahoma"/>
                <a:cs typeface="Tahoma"/>
              </a:rPr>
              <a:t>m</a:t>
            </a:r>
            <a:r>
              <a:rPr sz="3800" spc="-250" dirty="0">
                <a:latin typeface="Tahoma"/>
                <a:cs typeface="Tahoma"/>
              </a:rPr>
              <a:t>a</a:t>
            </a:r>
            <a:r>
              <a:rPr sz="3800" spc="-305" dirty="0">
                <a:latin typeface="Tahoma"/>
                <a:cs typeface="Tahoma"/>
              </a:rPr>
              <a:t>n</a:t>
            </a:r>
            <a:r>
              <a:rPr sz="3800" spc="-295" dirty="0">
                <a:latin typeface="Tahoma"/>
                <a:cs typeface="Tahoma"/>
              </a:rPr>
              <a:t>a</a:t>
            </a:r>
            <a:r>
              <a:rPr sz="3800" spc="-480" dirty="0">
                <a:latin typeface="Tahoma"/>
                <a:cs typeface="Tahoma"/>
              </a:rPr>
              <a:t>g</a:t>
            </a:r>
            <a:r>
              <a:rPr sz="3800" spc="-170" dirty="0">
                <a:latin typeface="Tahoma"/>
                <a:cs typeface="Tahoma"/>
              </a:rPr>
              <a:t>ement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17300" y="894080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9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355600"/>
            <a:ext cx="66846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340" dirty="0">
                <a:solidFill>
                  <a:srgbClr val="000000"/>
                </a:solidFill>
                <a:latin typeface="Trebuchet MS"/>
                <a:cs typeface="Trebuchet MS"/>
              </a:rPr>
              <a:t>Traffic </a:t>
            </a:r>
            <a:r>
              <a:rPr sz="6400" b="1" spc="-8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6400" b="1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114" dirty="0">
                <a:solidFill>
                  <a:srgbClr val="000000"/>
                </a:solidFill>
                <a:latin typeface="Trebuchet MS"/>
                <a:cs typeface="Trebuchet MS"/>
              </a:rPr>
              <a:t>Protocol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300" y="2171700"/>
            <a:ext cx="1341755" cy="891540"/>
          </a:xfrm>
          <a:custGeom>
            <a:avLst/>
            <a:gdLst/>
            <a:ahLst/>
            <a:cxnLst/>
            <a:rect l="l" t="t" r="r" b="b"/>
            <a:pathLst>
              <a:path w="1341754" h="891539">
                <a:moveTo>
                  <a:pt x="0" y="0"/>
                </a:moveTo>
                <a:lnTo>
                  <a:pt x="1341434" y="0"/>
                </a:lnTo>
                <a:lnTo>
                  <a:pt x="1341434" y="891324"/>
                </a:lnTo>
                <a:lnTo>
                  <a:pt x="0" y="891324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87734" y="2171700"/>
            <a:ext cx="0" cy="891540"/>
          </a:xfrm>
          <a:custGeom>
            <a:avLst/>
            <a:gdLst/>
            <a:ahLst/>
            <a:cxnLst/>
            <a:rect l="l" t="t" r="r" b="b"/>
            <a:pathLst>
              <a:path h="891539">
                <a:moveTo>
                  <a:pt x="0" y="0"/>
                </a:moveTo>
                <a:lnTo>
                  <a:pt x="0" y="891324"/>
                </a:lnTo>
              </a:path>
            </a:pathLst>
          </a:custGeom>
          <a:ln w="3175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6300" y="3059849"/>
            <a:ext cx="1341755" cy="0"/>
          </a:xfrm>
          <a:custGeom>
            <a:avLst/>
            <a:gdLst/>
            <a:ahLst/>
            <a:cxnLst/>
            <a:rect l="l" t="t" r="r" b="b"/>
            <a:pathLst>
              <a:path w="1341754">
                <a:moveTo>
                  <a:pt x="0" y="0"/>
                </a:moveTo>
                <a:lnTo>
                  <a:pt x="1341434" y="0"/>
                </a:lnTo>
              </a:path>
            </a:pathLst>
          </a:custGeom>
          <a:ln w="635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6300" y="3063024"/>
            <a:ext cx="1341755" cy="2286635"/>
          </a:xfrm>
          <a:custGeom>
            <a:avLst/>
            <a:gdLst/>
            <a:ahLst/>
            <a:cxnLst/>
            <a:rect l="l" t="t" r="r" b="b"/>
            <a:pathLst>
              <a:path w="1341754" h="2286635">
                <a:moveTo>
                  <a:pt x="0" y="0"/>
                </a:moveTo>
                <a:lnTo>
                  <a:pt x="1341434" y="0"/>
                </a:lnTo>
                <a:lnTo>
                  <a:pt x="1341434" y="2286318"/>
                </a:lnTo>
                <a:lnTo>
                  <a:pt x="0" y="2286318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13000" y="3937000"/>
            <a:ext cx="825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6300" y="5349342"/>
            <a:ext cx="1341755" cy="2580005"/>
          </a:xfrm>
          <a:custGeom>
            <a:avLst/>
            <a:gdLst/>
            <a:ahLst/>
            <a:cxnLst/>
            <a:rect l="l" t="t" r="r" b="b"/>
            <a:pathLst>
              <a:path w="1341754" h="2580004">
                <a:moveTo>
                  <a:pt x="0" y="0"/>
                </a:moveTo>
                <a:lnTo>
                  <a:pt x="1341434" y="0"/>
                </a:lnTo>
                <a:lnTo>
                  <a:pt x="1341434" y="2579672"/>
                </a:lnTo>
                <a:lnTo>
                  <a:pt x="0" y="2579672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90909" y="5349342"/>
            <a:ext cx="0" cy="2580005"/>
          </a:xfrm>
          <a:custGeom>
            <a:avLst/>
            <a:gdLst/>
            <a:ahLst/>
            <a:cxnLst/>
            <a:rect l="l" t="t" r="r" b="b"/>
            <a:pathLst>
              <a:path h="2580004">
                <a:moveTo>
                  <a:pt x="0" y="0"/>
                </a:moveTo>
                <a:lnTo>
                  <a:pt x="0" y="2579672"/>
                </a:lnTo>
              </a:path>
            </a:pathLst>
          </a:custGeom>
          <a:ln w="6350">
            <a:solidFill>
              <a:srgbClr val="E3E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87600" y="6375400"/>
            <a:ext cx="8712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UDP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879" y="8242624"/>
            <a:ext cx="3295015" cy="571500"/>
          </a:xfrm>
          <a:custGeom>
            <a:avLst/>
            <a:gdLst/>
            <a:ahLst/>
            <a:cxnLst/>
            <a:rect l="l" t="t" r="r" b="b"/>
            <a:pathLst>
              <a:path w="3295015" h="571500">
                <a:moveTo>
                  <a:pt x="0" y="0"/>
                </a:moveTo>
                <a:lnTo>
                  <a:pt x="3294837" y="0"/>
                </a:lnTo>
                <a:lnTo>
                  <a:pt x="32948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45500" y="8374888"/>
            <a:ext cx="3168015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800" dirty="0">
                <a:latin typeface="Arial"/>
                <a:cs typeface="Arial"/>
              </a:rPr>
              <a:t>CCZ, </a:t>
            </a:r>
            <a:r>
              <a:rPr sz="2800" spc="-5" dirty="0">
                <a:latin typeface="Arial"/>
                <a:cs typeface="Arial"/>
              </a:rPr>
              <a:t>Sept. 10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2018</a:t>
            </a:r>
            <a:endParaRPr sz="2800">
              <a:latin typeface="Arial"/>
              <a:cs typeface="Arial"/>
            </a:endParaRPr>
          </a:p>
          <a:p>
            <a:pPr marR="22860" algn="r">
              <a:lnSpc>
                <a:spcPct val="100000"/>
              </a:lnSpc>
              <a:spcBef>
                <a:spcPts val="1739"/>
              </a:spcBef>
            </a:pPr>
            <a:r>
              <a:rPr sz="2400" spc="-114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292100"/>
            <a:ext cx="744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TCP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-4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36600" y="1275987"/>
            <a:ext cx="4959350" cy="51073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08000" marR="17780" indent="-482600">
              <a:lnSpc>
                <a:spcPct val="115799"/>
              </a:lnSpc>
              <a:spcBef>
                <a:spcPts val="204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Recall: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sender, receiver  </a:t>
            </a:r>
            <a:r>
              <a:rPr sz="2800" dirty="0">
                <a:latin typeface="Comic Sans MS"/>
                <a:cs typeface="Comic Sans MS"/>
              </a:rPr>
              <a:t>establish “connection”  </a:t>
            </a:r>
            <a:r>
              <a:rPr sz="2800" spc="-5" dirty="0">
                <a:latin typeface="Comic Sans MS"/>
                <a:cs typeface="Comic Sans MS"/>
              </a:rPr>
              <a:t>before exchanging data  segments</a:t>
            </a:r>
            <a:endParaRPr sz="2800">
              <a:latin typeface="Comic Sans MS"/>
              <a:cs typeface="Comic Sans MS"/>
            </a:endParaRPr>
          </a:p>
          <a:p>
            <a:pPr marL="459740">
              <a:lnSpc>
                <a:spcPct val="100000"/>
              </a:lnSpc>
              <a:spcBef>
                <a:spcPts val="1639"/>
              </a:spcBef>
            </a:pPr>
            <a:r>
              <a:rPr sz="3150" spc="-4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0" dirty="0">
                <a:latin typeface="Comic Sans MS"/>
                <a:cs typeface="Comic Sans MS"/>
              </a:rPr>
              <a:t>initialize </a:t>
            </a:r>
            <a:r>
              <a:rPr sz="2800" spc="-5" dirty="0">
                <a:latin typeface="Comic Sans MS"/>
                <a:cs typeface="Comic Sans MS"/>
              </a:rPr>
              <a:t>TCP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variables:</a:t>
            </a:r>
            <a:endParaRPr sz="2800">
              <a:latin typeface="Comic Sans MS"/>
              <a:cs typeface="Comic Sans MS"/>
            </a:endParaRPr>
          </a:p>
          <a:p>
            <a:pPr marL="11938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93800" algn="l"/>
              </a:tabLst>
            </a:pPr>
            <a:r>
              <a:rPr sz="2800" spc="-5" dirty="0">
                <a:latin typeface="Comic Sans MS"/>
                <a:cs typeface="Comic Sans MS"/>
              </a:rPr>
              <a:t>seq.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#s</a:t>
            </a:r>
            <a:endParaRPr sz="2800">
              <a:latin typeface="Comic Sans MS"/>
              <a:cs typeface="Comic Sans MS"/>
            </a:endParaRPr>
          </a:p>
          <a:p>
            <a:pPr marL="1193800" marR="149860" indent="-27686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193800" algn="l"/>
              </a:tabLst>
            </a:pPr>
            <a:r>
              <a:rPr sz="2800" spc="-5" dirty="0">
                <a:latin typeface="Comic Sans MS"/>
                <a:cs typeface="Comic Sans MS"/>
              </a:rPr>
              <a:t>buffers, flow control  info (e.g.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RcvWindow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11938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193800" algn="l"/>
              </a:tabLst>
            </a:pPr>
            <a:r>
              <a:rPr sz="2800" dirty="0">
                <a:latin typeface="Comic Sans MS"/>
                <a:cs typeface="Comic Sans MS"/>
              </a:rPr>
              <a:t>etc.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292100"/>
            <a:ext cx="744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TCP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-4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3900" y="1275987"/>
            <a:ext cx="4984750" cy="51073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20700" marR="30480" indent="-482600">
              <a:lnSpc>
                <a:spcPct val="115799"/>
              </a:lnSpc>
              <a:spcBef>
                <a:spcPts val="204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Recall: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sender, receiver  </a:t>
            </a:r>
            <a:r>
              <a:rPr sz="2800" dirty="0">
                <a:latin typeface="Comic Sans MS"/>
                <a:cs typeface="Comic Sans MS"/>
              </a:rPr>
              <a:t>establish “connection”  </a:t>
            </a:r>
            <a:r>
              <a:rPr sz="2800" spc="-5" dirty="0">
                <a:latin typeface="Comic Sans MS"/>
                <a:cs typeface="Comic Sans MS"/>
              </a:rPr>
              <a:t>before exchanging data  segments</a:t>
            </a:r>
            <a:endParaRPr sz="28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639"/>
              </a:spcBef>
            </a:pPr>
            <a:r>
              <a:rPr sz="3150" spc="-4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0" dirty="0">
                <a:latin typeface="Comic Sans MS"/>
                <a:cs typeface="Comic Sans MS"/>
              </a:rPr>
              <a:t>initialize </a:t>
            </a:r>
            <a:r>
              <a:rPr sz="2800" spc="-5" dirty="0">
                <a:latin typeface="Comic Sans MS"/>
                <a:cs typeface="Comic Sans MS"/>
              </a:rPr>
              <a:t>TCP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variables:</a:t>
            </a:r>
            <a:endParaRPr sz="2800">
              <a:latin typeface="Comic Sans MS"/>
              <a:cs typeface="Comic Sans MS"/>
            </a:endParaRPr>
          </a:p>
          <a:p>
            <a:pPr marL="12065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seq.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#s</a:t>
            </a:r>
            <a:endParaRPr sz="2800">
              <a:latin typeface="Comic Sans MS"/>
              <a:cs typeface="Comic Sans MS"/>
            </a:endParaRPr>
          </a:p>
          <a:p>
            <a:pPr marL="1206500" marR="162560" indent="-27686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buffers, flow control  info (e.g.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RcvWindow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12065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dirty="0">
                <a:latin typeface="Comic Sans MS"/>
                <a:cs typeface="Comic Sans MS"/>
              </a:rPr>
              <a:t>etc.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700" y="1282700"/>
            <a:ext cx="50012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4000" algn="l"/>
              </a:tabLst>
            </a:pP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Three	way</a:t>
            </a:r>
            <a:r>
              <a:rPr sz="3800" u="heavy" spc="-8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handshake:</a:t>
            </a:r>
            <a:endParaRPr sz="3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292100"/>
            <a:ext cx="744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TCP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-4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3900" y="1275987"/>
            <a:ext cx="4984750" cy="51073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20700" marR="30480" indent="-482600">
              <a:lnSpc>
                <a:spcPct val="115799"/>
              </a:lnSpc>
              <a:spcBef>
                <a:spcPts val="204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Recall: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sender, receiver  </a:t>
            </a:r>
            <a:r>
              <a:rPr sz="2800" dirty="0">
                <a:latin typeface="Comic Sans MS"/>
                <a:cs typeface="Comic Sans MS"/>
              </a:rPr>
              <a:t>establish “connection”  </a:t>
            </a:r>
            <a:r>
              <a:rPr sz="2800" spc="-5" dirty="0">
                <a:latin typeface="Comic Sans MS"/>
                <a:cs typeface="Comic Sans MS"/>
              </a:rPr>
              <a:t>before exchanging data  segments</a:t>
            </a:r>
            <a:endParaRPr sz="28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639"/>
              </a:spcBef>
            </a:pPr>
            <a:r>
              <a:rPr sz="3150" spc="-4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0" dirty="0">
                <a:latin typeface="Comic Sans MS"/>
                <a:cs typeface="Comic Sans MS"/>
              </a:rPr>
              <a:t>initialize </a:t>
            </a:r>
            <a:r>
              <a:rPr sz="2800" spc="-5" dirty="0">
                <a:latin typeface="Comic Sans MS"/>
                <a:cs typeface="Comic Sans MS"/>
              </a:rPr>
              <a:t>TCP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variables:</a:t>
            </a:r>
            <a:endParaRPr sz="2800">
              <a:latin typeface="Comic Sans MS"/>
              <a:cs typeface="Comic Sans MS"/>
            </a:endParaRPr>
          </a:p>
          <a:p>
            <a:pPr marL="12065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seq.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#s</a:t>
            </a:r>
            <a:endParaRPr sz="2800">
              <a:latin typeface="Comic Sans MS"/>
              <a:cs typeface="Comic Sans MS"/>
            </a:endParaRPr>
          </a:p>
          <a:p>
            <a:pPr marL="1206500" marR="162560" indent="-27686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buffers, flow control  info (e.g.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RcvWindow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12065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dirty="0">
                <a:latin typeface="Comic Sans MS"/>
                <a:cs typeface="Comic Sans MS"/>
              </a:rPr>
              <a:t>etc.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700" y="1282700"/>
            <a:ext cx="5001260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4000" algn="l"/>
              </a:tabLst>
            </a:pP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Three	way</a:t>
            </a:r>
            <a:r>
              <a:rPr sz="3800" u="heavy" spc="-8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handshake:</a:t>
            </a:r>
            <a:endParaRPr sz="3800">
              <a:latin typeface="Comic Sans MS"/>
              <a:cs typeface="Comic Sans MS"/>
            </a:endParaRPr>
          </a:p>
          <a:p>
            <a:pPr marL="495300" marR="120650" indent="-482600">
              <a:lnSpc>
                <a:spcPct val="122000"/>
              </a:lnSpc>
              <a:spcBef>
                <a:spcPts val="290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1: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 </a:t>
            </a:r>
            <a:r>
              <a:rPr sz="2800" dirty="0">
                <a:latin typeface="Comic Sans MS"/>
                <a:cs typeface="Comic Sans MS"/>
              </a:rPr>
              <a:t>host </a:t>
            </a:r>
            <a:r>
              <a:rPr sz="2800" spc="-5" dirty="0">
                <a:latin typeface="Comic Sans MS"/>
                <a:cs typeface="Comic Sans MS"/>
              </a:rPr>
              <a:t>sends </a:t>
            </a:r>
            <a:r>
              <a:rPr sz="2800" dirty="0">
                <a:latin typeface="Comic Sans MS"/>
                <a:cs typeface="Comic Sans MS"/>
              </a:rPr>
              <a:t>TCP  SYN </a:t>
            </a:r>
            <a:r>
              <a:rPr sz="2800" spc="-5" dirty="0">
                <a:latin typeface="Comic Sans MS"/>
                <a:cs typeface="Comic Sans MS"/>
              </a:rPr>
              <a:t>segment </a:t>
            </a:r>
            <a:r>
              <a:rPr sz="2800" dirty="0">
                <a:latin typeface="Comic Sans MS"/>
                <a:cs typeface="Comic Sans MS"/>
              </a:rPr>
              <a:t>to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>
              <a:latin typeface="Comic Sans MS"/>
              <a:cs typeface="Comic Sans MS"/>
            </a:endParaRPr>
          </a:p>
          <a:p>
            <a:pPr marL="73660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dirty="0">
                <a:latin typeface="Comic Sans MS"/>
                <a:cs typeface="Comic Sans MS"/>
              </a:rPr>
              <a:t>specifies </a:t>
            </a:r>
            <a:r>
              <a:rPr sz="2800" spc="-5" dirty="0">
                <a:latin typeface="Comic Sans MS"/>
                <a:cs typeface="Comic Sans MS"/>
              </a:rPr>
              <a:t>initial </a:t>
            </a:r>
            <a:r>
              <a:rPr sz="2800" dirty="0">
                <a:latin typeface="Comic Sans MS"/>
                <a:cs typeface="Comic Sans MS"/>
              </a:rPr>
              <a:t>seq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</a:t>
            </a:r>
            <a:endParaRPr sz="2800">
              <a:latin typeface="Comic Sans MS"/>
              <a:cs typeface="Comic Sans MS"/>
            </a:endParaRPr>
          </a:p>
          <a:p>
            <a:pPr marL="73660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no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data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292100"/>
            <a:ext cx="744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TCP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-4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3900" y="1275987"/>
            <a:ext cx="4984750" cy="51073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20700" marR="30480" indent="-482600">
              <a:lnSpc>
                <a:spcPct val="115799"/>
              </a:lnSpc>
              <a:spcBef>
                <a:spcPts val="204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Recall: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sender, receiver  </a:t>
            </a:r>
            <a:r>
              <a:rPr sz="2800" dirty="0">
                <a:latin typeface="Comic Sans MS"/>
                <a:cs typeface="Comic Sans MS"/>
              </a:rPr>
              <a:t>establish “connection”  </a:t>
            </a:r>
            <a:r>
              <a:rPr sz="2800" spc="-5" dirty="0">
                <a:latin typeface="Comic Sans MS"/>
                <a:cs typeface="Comic Sans MS"/>
              </a:rPr>
              <a:t>before exchanging data  segments</a:t>
            </a:r>
            <a:endParaRPr sz="28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639"/>
              </a:spcBef>
            </a:pPr>
            <a:r>
              <a:rPr sz="3150" spc="-4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0" dirty="0">
                <a:latin typeface="Comic Sans MS"/>
                <a:cs typeface="Comic Sans MS"/>
              </a:rPr>
              <a:t>initialize </a:t>
            </a:r>
            <a:r>
              <a:rPr sz="2800" spc="-5" dirty="0">
                <a:latin typeface="Comic Sans MS"/>
                <a:cs typeface="Comic Sans MS"/>
              </a:rPr>
              <a:t>TCP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variables:</a:t>
            </a:r>
            <a:endParaRPr sz="2800">
              <a:latin typeface="Comic Sans MS"/>
              <a:cs typeface="Comic Sans MS"/>
            </a:endParaRPr>
          </a:p>
          <a:p>
            <a:pPr marL="12065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seq.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#s</a:t>
            </a:r>
            <a:endParaRPr sz="2800">
              <a:latin typeface="Comic Sans MS"/>
              <a:cs typeface="Comic Sans MS"/>
            </a:endParaRPr>
          </a:p>
          <a:p>
            <a:pPr marL="1206500" marR="162560" indent="-27686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buffers, flow control  info (e.g.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RcvWindow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12065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dirty="0">
                <a:latin typeface="Comic Sans MS"/>
                <a:cs typeface="Comic Sans MS"/>
              </a:rPr>
              <a:t>etc.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700" y="1282700"/>
            <a:ext cx="5986005" cy="619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4000" algn="l"/>
              </a:tabLst>
            </a:pP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Three	way</a:t>
            </a:r>
            <a:r>
              <a:rPr sz="3800" u="heavy" spc="-2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handshake:</a:t>
            </a:r>
            <a:endParaRPr sz="3800" dirty="0">
              <a:latin typeface="Comic Sans MS"/>
              <a:cs typeface="Comic Sans MS"/>
            </a:endParaRPr>
          </a:p>
          <a:p>
            <a:pPr marL="495300" marR="733425" indent="-482600">
              <a:lnSpc>
                <a:spcPct val="122000"/>
              </a:lnSpc>
              <a:spcBef>
                <a:spcPts val="290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1: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 </a:t>
            </a:r>
            <a:r>
              <a:rPr sz="2800" dirty="0">
                <a:latin typeface="Comic Sans MS"/>
                <a:cs typeface="Comic Sans MS"/>
              </a:rPr>
              <a:t>host </a:t>
            </a:r>
            <a:r>
              <a:rPr sz="2800" spc="-5" dirty="0">
                <a:latin typeface="Comic Sans MS"/>
                <a:cs typeface="Comic Sans MS"/>
              </a:rPr>
              <a:t>sends </a:t>
            </a:r>
            <a:r>
              <a:rPr sz="2800" dirty="0">
                <a:latin typeface="Comic Sans MS"/>
                <a:cs typeface="Comic Sans MS"/>
              </a:rPr>
              <a:t>TCP  SYN </a:t>
            </a:r>
            <a:r>
              <a:rPr sz="2800" spc="-5" dirty="0">
                <a:latin typeface="Comic Sans MS"/>
                <a:cs typeface="Comic Sans MS"/>
              </a:rPr>
              <a:t>segment </a:t>
            </a:r>
            <a:r>
              <a:rPr sz="2800" dirty="0">
                <a:latin typeface="Comic Sans MS"/>
                <a:cs typeface="Comic Sans MS"/>
              </a:rPr>
              <a:t>to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 dirty="0">
              <a:latin typeface="Comic Sans MS"/>
              <a:cs typeface="Comic Sans MS"/>
            </a:endParaRPr>
          </a:p>
          <a:p>
            <a:pPr marL="73660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dirty="0">
                <a:latin typeface="Comic Sans MS"/>
                <a:cs typeface="Comic Sans MS"/>
              </a:rPr>
              <a:t>specifies </a:t>
            </a:r>
            <a:r>
              <a:rPr sz="2800" spc="-5" dirty="0">
                <a:latin typeface="Comic Sans MS"/>
                <a:cs typeface="Comic Sans MS"/>
              </a:rPr>
              <a:t>initial </a:t>
            </a:r>
            <a:r>
              <a:rPr sz="2800" dirty="0">
                <a:latin typeface="Comic Sans MS"/>
                <a:cs typeface="Comic Sans MS"/>
              </a:rPr>
              <a:t>seq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</a:t>
            </a:r>
          </a:p>
          <a:p>
            <a:pPr marL="73660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no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data</a:t>
            </a:r>
            <a:endParaRPr sz="2800" dirty="0">
              <a:latin typeface="Comic Sans MS"/>
              <a:cs typeface="Comic Sans MS"/>
            </a:endParaRPr>
          </a:p>
          <a:p>
            <a:pPr marL="495300" marR="655955" indent="-482600">
              <a:lnSpc>
                <a:spcPct val="119000"/>
              </a:lnSpc>
              <a:spcBef>
                <a:spcPts val="130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2: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 </a:t>
            </a:r>
            <a:r>
              <a:rPr sz="2800" dirty="0">
                <a:latin typeface="Comic Sans MS"/>
                <a:cs typeface="Comic Sans MS"/>
              </a:rPr>
              <a:t>host </a:t>
            </a:r>
            <a:r>
              <a:rPr sz="2800" spc="-5" dirty="0">
                <a:latin typeface="Comic Sans MS"/>
                <a:cs typeface="Comic Sans MS"/>
              </a:rPr>
              <a:t>receives  SYN, replies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SYNACK  </a:t>
            </a:r>
            <a:r>
              <a:rPr sz="2800" dirty="0">
                <a:latin typeface="Comic Sans MS"/>
                <a:cs typeface="Comic Sans MS"/>
              </a:rPr>
              <a:t>segment</a:t>
            </a:r>
          </a:p>
          <a:p>
            <a:pPr marL="736600" indent="-289560">
              <a:lnSpc>
                <a:spcPct val="100000"/>
              </a:lnSpc>
              <a:spcBef>
                <a:spcPts val="21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server allocates buffers</a:t>
            </a:r>
            <a:endParaRPr sz="2800" dirty="0">
              <a:latin typeface="Comic Sans MS"/>
              <a:cs typeface="Comic Sans MS"/>
            </a:endParaRPr>
          </a:p>
          <a:p>
            <a:pPr marL="73660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dirty="0">
                <a:latin typeface="Comic Sans MS"/>
                <a:cs typeface="Comic Sans MS"/>
              </a:rPr>
              <a:t>specifies </a:t>
            </a:r>
            <a:r>
              <a:rPr sz="2800" spc="-5" dirty="0">
                <a:latin typeface="Comic Sans MS"/>
                <a:cs typeface="Comic Sans MS"/>
              </a:rPr>
              <a:t>server initial seq.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292100"/>
            <a:ext cx="744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dirty="0">
                <a:uFill>
                  <a:solidFill>
                    <a:srgbClr val="021EAA"/>
                  </a:solidFill>
                </a:uFill>
              </a:rPr>
              <a:t>TCP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-4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3900" y="1275987"/>
            <a:ext cx="4984750" cy="51073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20700" marR="30480" indent="-482600">
              <a:lnSpc>
                <a:spcPct val="115799"/>
              </a:lnSpc>
              <a:spcBef>
                <a:spcPts val="204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Recall:</a:t>
            </a:r>
            <a:r>
              <a:rPr sz="3400" spc="-5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TCP </a:t>
            </a:r>
            <a:r>
              <a:rPr sz="2800" spc="-5" dirty="0">
                <a:latin typeface="Comic Sans MS"/>
                <a:cs typeface="Comic Sans MS"/>
              </a:rPr>
              <a:t>sender, receiver  </a:t>
            </a:r>
            <a:r>
              <a:rPr sz="2800" dirty="0">
                <a:latin typeface="Comic Sans MS"/>
                <a:cs typeface="Comic Sans MS"/>
              </a:rPr>
              <a:t>establish “connection”  </a:t>
            </a:r>
            <a:r>
              <a:rPr sz="2800" spc="-5" dirty="0">
                <a:latin typeface="Comic Sans MS"/>
                <a:cs typeface="Comic Sans MS"/>
              </a:rPr>
              <a:t>before exchanging data  segments</a:t>
            </a:r>
            <a:endParaRPr sz="28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1639"/>
              </a:spcBef>
            </a:pPr>
            <a:r>
              <a:rPr sz="3150" spc="-44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2800" spc="-30" dirty="0">
                <a:latin typeface="Comic Sans MS"/>
                <a:cs typeface="Comic Sans MS"/>
              </a:rPr>
              <a:t>initialize </a:t>
            </a:r>
            <a:r>
              <a:rPr sz="2800" spc="-5" dirty="0">
                <a:latin typeface="Comic Sans MS"/>
                <a:cs typeface="Comic Sans MS"/>
              </a:rPr>
              <a:t>TCP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variables:</a:t>
            </a:r>
            <a:endParaRPr sz="2800">
              <a:latin typeface="Comic Sans MS"/>
              <a:cs typeface="Comic Sans MS"/>
            </a:endParaRPr>
          </a:p>
          <a:p>
            <a:pPr marL="12065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seq.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#s</a:t>
            </a:r>
            <a:endParaRPr sz="2800">
              <a:latin typeface="Comic Sans MS"/>
              <a:cs typeface="Comic Sans MS"/>
            </a:endParaRPr>
          </a:p>
          <a:p>
            <a:pPr marL="1206500" marR="162560" indent="-276860">
              <a:lnSpc>
                <a:spcPct val="116100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spc="-5" dirty="0">
                <a:latin typeface="Comic Sans MS"/>
                <a:cs typeface="Comic Sans MS"/>
              </a:rPr>
              <a:t>buffers, flow control  info (e.g.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RcvWindow</a:t>
            </a:r>
            <a:r>
              <a:rPr sz="2800" spc="-5" dirty="0">
                <a:latin typeface="Comic Sans MS"/>
                <a:cs typeface="Comic Sans MS"/>
              </a:rPr>
              <a:t>)</a:t>
            </a:r>
            <a:endParaRPr sz="2800">
              <a:latin typeface="Comic Sans MS"/>
              <a:cs typeface="Comic Sans MS"/>
            </a:endParaRPr>
          </a:p>
          <a:p>
            <a:pPr marL="1206500" indent="-277495">
              <a:lnSpc>
                <a:spcPct val="100000"/>
              </a:lnSpc>
              <a:spcBef>
                <a:spcPts val="1440"/>
              </a:spcBef>
              <a:buClr>
                <a:srgbClr val="021EAA"/>
              </a:buClr>
              <a:buFont typeface="Wingdings"/>
              <a:buChar char=""/>
              <a:tabLst>
                <a:tab pos="1206500" algn="l"/>
              </a:tabLst>
            </a:pPr>
            <a:r>
              <a:rPr sz="2800" dirty="0">
                <a:latin typeface="Comic Sans MS"/>
                <a:cs typeface="Comic Sans MS"/>
              </a:rPr>
              <a:t>etc.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700" y="1282700"/>
            <a:ext cx="5986005" cy="776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4000" algn="l"/>
              </a:tabLst>
            </a:pP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Three	way</a:t>
            </a:r>
            <a:r>
              <a:rPr sz="3800" u="heavy" spc="-2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handshake:</a:t>
            </a:r>
            <a:endParaRPr sz="3800" dirty="0">
              <a:latin typeface="Comic Sans MS"/>
              <a:cs typeface="Comic Sans MS"/>
            </a:endParaRPr>
          </a:p>
          <a:p>
            <a:pPr marL="495300" marR="733425" indent="-482600">
              <a:lnSpc>
                <a:spcPct val="122000"/>
              </a:lnSpc>
              <a:spcBef>
                <a:spcPts val="290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1: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 </a:t>
            </a:r>
            <a:r>
              <a:rPr sz="2800" dirty="0">
                <a:latin typeface="Comic Sans MS"/>
                <a:cs typeface="Comic Sans MS"/>
              </a:rPr>
              <a:t>host </a:t>
            </a:r>
            <a:r>
              <a:rPr sz="2800" spc="-5" dirty="0">
                <a:latin typeface="Comic Sans MS"/>
                <a:cs typeface="Comic Sans MS"/>
              </a:rPr>
              <a:t>sends </a:t>
            </a:r>
            <a:r>
              <a:rPr sz="2800" dirty="0">
                <a:latin typeface="Comic Sans MS"/>
                <a:cs typeface="Comic Sans MS"/>
              </a:rPr>
              <a:t>TCP  SYN </a:t>
            </a:r>
            <a:r>
              <a:rPr sz="2800" spc="-5" dirty="0">
                <a:latin typeface="Comic Sans MS"/>
                <a:cs typeface="Comic Sans MS"/>
              </a:rPr>
              <a:t>segment </a:t>
            </a:r>
            <a:r>
              <a:rPr sz="2800" dirty="0">
                <a:latin typeface="Comic Sans MS"/>
                <a:cs typeface="Comic Sans MS"/>
              </a:rPr>
              <a:t>to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 dirty="0">
              <a:latin typeface="Comic Sans MS"/>
              <a:cs typeface="Comic Sans MS"/>
            </a:endParaRPr>
          </a:p>
          <a:p>
            <a:pPr marL="73660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dirty="0">
                <a:latin typeface="Comic Sans MS"/>
                <a:cs typeface="Comic Sans MS"/>
              </a:rPr>
              <a:t>specifies </a:t>
            </a:r>
            <a:r>
              <a:rPr sz="2800" spc="-5" dirty="0">
                <a:latin typeface="Comic Sans MS"/>
                <a:cs typeface="Comic Sans MS"/>
              </a:rPr>
              <a:t>initial </a:t>
            </a:r>
            <a:r>
              <a:rPr sz="2800" dirty="0">
                <a:latin typeface="Comic Sans MS"/>
                <a:cs typeface="Comic Sans MS"/>
              </a:rPr>
              <a:t>seq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#</a:t>
            </a:r>
          </a:p>
          <a:p>
            <a:pPr marL="736600" indent="-2895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no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data</a:t>
            </a:r>
            <a:endParaRPr sz="2800" dirty="0">
              <a:latin typeface="Comic Sans MS"/>
              <a:cs typeface="Comic Sans MS"/>
            </a:endParaRPr>
          </a:p>
          <a:p>
            <a:pPr marL="495300" marR="655955" indent="-482600">
              <a:lnSpc>
                <a:spcPct val="119000"/>
              </a:lnSpc>
              <a:spcBef>
                <a:spcPts val="1300"/>
              </a:spcBef>
            </a:pP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2: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 </a:t>
            </a:r>
            <a:r>
              <a:rPr sz="2800" dirty="0">
                <a:latin typeface="Comic Sans MS"/>
                <a:cs typeface="Comic Sans MS"/>
              </a:rPr>
              <a:t>host </a:t>
            </a:r>
            <a:r>
              <a:rPr sz="2800" spc="-5" dirty="0">
                <a:latin typeface="Comic Sans MS"/>
                <a:cs typeface="Comic Sans MS"/>
              </a:rPr>
              <a:t>receives  SYN, replies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SYNACK  </a:t>
            </a:r>
            <a:r>
              <a:rPr sz="2800" dirty="0">
                <a:latin typeface="Comic Sans MS"/>
                <a:cs typeface="Comic Sans MS"/>
              </a:rPr>
              <a:t>segment</a:t>
            </a:r>
          </a:p>
          <a:p>
            <a:pPr marL="736600" indent="-289560">
              <a:lnSpc>
                <a:spcPct val="100000"/>
              </a:lnSpc>
              <a:spcBef>
                <a:spcPts val="214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spc="-5" dirty="0">
                <a:latin typeface="Comic Sans MS"/>
                <a:cs typeface="Comic Sans MS"/>
              </a:rPr>
              <a:t>server allocates buffers</a:t>
            </a:r>
            <a:endParaRPr sz="2800" dirty="0">
              <a:latin typeface="Comic Sans MS"/>
              <a:cs typeface="Comic Sans MS"/>
            </a:endParaRPr>
          </a:p>
          <a:p>
            <a:pPr marL="12700" marR="5080" indent="434340">
              <a:lnSpc>
                <a:spcPct val="136900"/>
              </a:lnSpc>
              <a:spcBef>
                <a:spcPts val="100"/>
              </a:spcBef>
              <a:buClr>
                <a:srgbClr val="021EAA"/>
              </a:buClr>
              <a:buFont typeface="Wingdings"/>
              <a:buChar char=""/>
              <a:tabLst>
                <a:tab pos="736600" algn="l"/>
              </a:tabLst>
            </a:pPr>
            <a:r>
              <a:rPr sz="2800" dirty="0">
                <a:latin typeface="Comic Sans MS"/>
                <a:cs typeface="Comic Sans MS"/>
              </a:rPr>
              <a:t>specifies </a:t>
            </a:r>
            <a:r>
              <a:rPr sz="2800" spc="-5" dirty="0">
                <a:latin typeface="Comic Sans MS"/>
                <a:cs typeface="Comic Sans MS"/>
              </a:rPr>
              <a:t>server initial seq. </a:t>
            </a:r>
            <a:r>
              <a:rPr sz="2800" dirty="0">
                <a:latin typeface="Comic Sans MS"/>
                <a:cs typeface="Comic Sans MS"/>
              </a:rPr>
              <a:t>#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28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3: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 receives SYNACK,</a:t>
            </a:r>
            <a:endParaRPr sz="2800" dirty="0">
              <a:latin typeface="Comic Sans MS"/>
              <a:cs typeface="Comic Sans MS"/>
            </a:endParaRPr>
          </a:p>
          <a:p>
            <a:pPr marL="495300" marR="785495">
              <a:lnSpc>
                <a:spcPct val="116100"/>
              </a:lnSpc>
            </a:pPr>
            <a:r>
              <a:rPr sz="2800" spc="-5" dirty="0">
                <a:latin typeface="Comic Sans MS"/>
                <a:cs typeface="Comic Sans MS"/>
              </a:rPr>
              <a:t>replies </a:t>
            </a:r>
            <a:r>
              <a:rPr sz="2800" dirty="0">
                <a:latin typeface="Comic Sans MS"/>
                <a:cs typeface="Comic Sans MS"/>
              </a:rPr>
              <a:t>with </a:t>
            </a:r>
            <a:r>
              <a:rPr sz="2800" spc="-5" dirty="0">
                <a:latin typeface="Comic Sans MS"/>
                <a:cs typeface="Comic Sans MS"/>
              </a:rPr>
              <a:t>ACK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segment,  which </a:t>
            </a:r>
            <a:r>
              <a:rPr sz="2800" dirty="0">
                <a:latin typeface="Comic Sans MS"/>
                <a:cs typeface="Comic Sans MS"/>
              </a:rPr>
              <a:t>may contain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data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28700"/>
            <a:ext cx="929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2059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TCP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2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	(cont.)</a:t>
            </a:r>
            <a:endParaRPr sz="4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39800" y="1028700"/>
            <a:ext cx="929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2059" algn="l"/>
              </a:tabLst>
            </a:pPr>
            <a:r>
              <a:rPr sz="4400" u="heavy" spc="-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TCP</a:t>
            </a:r>
            <a:r>
              <a:rPr sz="4400" u="heavy" spc="1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 </a:t>
            </a:r>
            <a:r>
              <a:rPr sz="4400" u="heavy" spc="-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Connection</a:t>
            </a:r>
            <a:r>
              <a:rPr sz="4400" u="heavy" spc="20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 </a:t>
            </a:r>
            <a:r>
              <a:rPr sz="4400" u="heavy" spc="-5" dirty="0">
                <a:solidFill>
                  <a:srgbClr val="021EAA"/>
                </a:solidFill>
                <a:uFill>
                  <a:solidFill>
                    <a:srgbClr val="021EAA"/>
                  </a:solidFill>
                </a:uFill>
                <a:latin typeface="Comic Sans MS"/>
                <a:cs typeface="Comic Sans MS"/>
              </a:rPr>
              <a:t>Management	(cont.)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600" y="2489200"/>
            <a:ext cx="41630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Closing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</a:t>
            </a:r>
            <a:r>
              <a:rPr sz="3400" u="heavy" spc="-6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connection: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28700"/>
            <a:ext cx="929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2059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TCP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2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	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3600" y="2489200"/>
            <a:ext cx="4163060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Closing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</a:t>
            </a:r>
            <a:r>
              <a:rPr sz="3400" u="heavy" spc="-6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connection: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ts val="3279"/>
              </a:lnSpc>
              <a:spcBef>
                <a:spcPts val="3620"/>
              </a:spcBef>
            </a:pPr>
            <a:r>
              <a:rPr sz="2800" spc="-5" dirty="0">
                <a:latin typeface="Comic Sans MS"/>
                <a:cs typeface="Comic Sans MS"/>
              </a:rPr>
              <a:t>client closes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socket:</a:t>
            </a:r>
            <a:endParaRPr sz="2800">
              <a:latin typeface="Comic Sans MS"/>
              <a:cs typeface="Comic Sans MS"/>
            </a:endParaRPr>
          </a:p>
          <a:p>
            <a:pPr marL="508000">
              <a:lnSpc>
                <a:spcPts val="3279"/>
              </a:lnSpc>
            </a:pPr>
            <a:r>
              <a:rPr sz="2800" b="1" dirty="0">
                <a:latin typeface="Courier New"/>
                <a:cs typeface="Courier New"/>
              </a:rPr>
              <a:t>close(sd);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28700"/>
            <a:ext cx="929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2059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TCP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2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	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3600" y="2489200"/>
            <a:ext cx="4478655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Closing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</a:t>
            </a:r>
            <a:r>
              <a:rPr sz="3400" u="heavy" spc="-3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connection: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ts val="3279"/>
              </a:lnSpc>
              <a:spcBef>
                <a:spcPts val="3620"/>
              </a:spcBef>
            </a:pPr>
            <a:r>
              <a:rPr sz="2800" spc="-5" dirty="0">
                <a:latin typeface="Comic Sans MS"/>
                <a:cs typeface="Comic Sans MS"/>
              </a:rPr>
              <a:t>client closes socket:</a:t>
            </a:r>
            <a:endParaRPr sz="2800">
              <a:latin typeface="Comic Sans MS"/>
              <a:cs typeface="Comic Sans MS"/>
            </a:endParaRPr>
          </a:p>
          <a:p>
            <a:pPr marL="508000">
              <a:lnSpc>
                <a:spcPts val="3279"/>
              </a:lnSpc>
            </a:pPr>
            <a:r>
              <a:rPr sz="2800" b="1" dirty="0">
                <a:latin typeface="Courier New"/>
                <a:cs typeface="Courier New"/>
              </a:rPr>
              <a:t>close(sd);</a:t>
            </a:r>
            <a:endParaRPr sz="2800">
              <a:latin typeface="Courier New"/>
              <a:cs typeface="Courier New"/>
            </a:endParaRPr>
          </a:p>
          <a:p>
            <a:pPr marL="508000" marR="5080" indent="-495300">
              <a:lnSpc>
                <a:spcPct val="124600"/>
              </a:lnSpc>
              <a:spcBef>
                <a:spcPts val="2535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1: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</a:t>
            </a:r>
            <a:r>
              <a:rPr sz="2800" spc="-5" dirty="0">
                <a:latin typeface="Comic Sans MS"/>
                <a:cs typeface="Comic Sans MS"/>
              </a:rPr>
              <a:t>end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system  sends TCP </a:t>
            </a:r>
            <a:r>
              <a:rPr sz="2800" spc="-5" dirty="0">
                <a:latin typeface="Comic Sans MS"/>
                <a:cs typeface="Comic Sans MS"/>
              </a:rPr>
              <a:t>FIN control  </a:t>
            </a:r>
            <a:r>
              <a:rPr sz="2800" dirty="0">
                <a:latin typeface="Comic Sans MS"/>
                <a:cs typeface="Comic Sans MS"/>
              </a:rPr>
              <a:t>segment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28700"/>
            <a:ext cx="929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2059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TCP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2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	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3600" y="2489200"/>
            <a:ext cx="5111115" cy="584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Closing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</a:t>
            </a:r>
            <a:r>
              <a:rPr sz="3400" u="heavy" spc="-2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connection: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ts val="3279"/>
              </a:lnSpc>
              <a:spcBef>
                <a:spcPts val="3620"/>
              </a:spcBef>
            </a:pPr>
            <a:r>
              <a:rPr sz="2800" spc="-5" dirty="0">
                <a:latin typeface="Comic Sans MS"/>
                <a:cs typeface="Comic Sans MS"/>
              </a:rPr>
              <a:t>client closes socket:</a:t>
            </a:r>
            <a:endParaRPr sz="2800">
              <a:latin typeface="Comic Sans MS"/>
              <a:cs typeface="Comic Sans MS"/>
            </a:endParaRPr>
          </a:p>
          <a:p>
            <a:pPr marL="508000">
              <a:lnSpc>
                <a:spcPts val="3279"/>
              </a:lnSpc>
            </a:pPr>
            <a:r>
              <a:rPr sz="2800" b="1" dirty="0">
                <a:latin typeface="Courier New"/>
                <a:cs typeface="Courier New"/>
              </a:rPr>
              <a:t>close(sd);</a:t>
            </a:r>
            <a:endParaRPr sz="2800">
              <a:latin typeface="Courier New"/>
              <a:cs typeface="Courier New"/>
            </a:endParaRPr>
          </a:p>
          <a:p>
            <a:pPr marL="508000" marR="636905" indent="-495300">
              <a:lnSpc>
                <a:spcPct val="124600"/>
              </a:lnSpc>
              <a:spcBef>
                <a:spcPts val="2535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1: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</a:t>
            </a:r>
            <a:r>
              <a:rPr sz="2800" spc="-5" dirty="0">
                <a:latin typeface="Comic Sans MS"/>
                <a:cs typeface="Comic Sans MS"/>
              </a:rPr>
              <a:t>end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system  sends TCP </a:t>
            </a:r>
            <a:r>
              <a:rPr sz="2800" spc="-5" dirty="0">
                <a:latin typeface="Comic Sans MS"/>
                <a:cs typeface="Comic Sans MS"/>
              </a:rPr>
              <a:t>FIN control  </a:t>
            </a:r>
            <a:r>
              <a:rPr sz="2800" dirty="0">
                <a:latin typeface="Comic Sans MS"/>
                <a:cs typeface="Comic Sans MS"/>
              </a:rPr>
              <a:t>segment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>
              <a:latin typeface="Comic Sans MS"/>
              <a:cs typeface="Comic Sans MS"/>
            </a:endParaRPr>
          </a:p>
          <a:p>
            <a:pPr marL="508000" marR="5080" indent="-495300">
              <a:lnSpc>
                <a:spcPct val="115599"/>
              </a:lnSpc>
              <a:spcBef>
                <a:spcPts val="2905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2: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server </a:t>
            </a:r>
            <a:r>
              <a:rPr sz="2800" spc="-5" dirty="0">
                <a:latin typeface="Comic Sans MS"/>
                <a:cs typeface="Comic Sans MS"/>
              </a:rPr>
              <a:t>receives FIN,  replies </a:t>
            </a:r>
            <a:r>
              <a:rPr sz="2800" dirty="0">
                <a:latin typeface="Comic Sans MS"/>
                <a:cs typeface="Comic Sans MS"/>
              </a:rPr>
              <a:t>with </a:t>
            </a:r>
            <a:r>
              <a:rPr sz="2800" spc="-5" dirty="0">
                <a:latin typeface="Comic Sans MS"/>
                <a:cs typeface="Comic Sans MS"/>
              </a:rPr>
              <a:t>ACK. Closes  connection, sends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FIN.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355600"/>
            <a:ext cx="66846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340" dirty="0">
                <a:solidFill>
                  <a:srgbClr val="000000"/>
                </a:solidFill>
                <a:latin typeface="Trebuchet MS"/>
                <a:cs typeface="Trebuchet MS"/>
              </a:rPr>
              <a:t>Traffic </a:t>
            </a:r>
            <a:r>
              <a:rPr sz="6400" b="1" spc="-8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6400" b="1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114" dirty="0">
                <a:solidFill>
                  <a:srgbClr val="000000"/>
                </a:solidFill>
                <a:latin typeface="Trebuchet MS"/>
                <a:cs typeface="Trebuchet MS"/>
              </a:rPr>
              <a:t>Protocol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300" y="3063024"/>
            <a:ext cx="1341755" cy="2286635"/>
          </a:xfrm>
          <a:custGeom>
            <a:avLst/>
            <a:gdLst/>
            <a:ahLst/>
            <a:cxnLst/>
            <a:rect l="l" t="t" r="r" b="b"/>
            <a:pathLst>
              <a:path w="1341754" h="2286635">
                <a:moveTo>
                  <a:pt x="0" y="0"/>
                </a:moveTo>
                <a:lnTo>
                  <a:pt x="1341434" y="0"/>
                </a:lnTo>
                <a:lnTo>
                  <a:pt x="1341434" y="2286318"/>
                </a:lnTo>
                <a:lnTo>
                  <a:pt x="0" y="2286318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3000" y="3937000"/>
            <a:ext cx="825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6300" y="5349342"/>
            <a:ext cx="1341755" cy="2580005"/>
          </a:xfrm>
          <a:custGeom>
            <a:avLst/>
            <a:gdLst/>
            <a:ahLst/>
            <a:cxnLst/>
            <a:rect l="l" t="t" r="r" b="b"/>
            <a:pathLst>
              <a:path w="1341754" h="2580004">
                <a:moveTo>
                  <a:pt x="0" y="0"/>
                </a:moveTo>
                <a:lnTo>
                  <a:pt x="1341434" y="0"/>
                </a:lnTo>
                <a:lnTo>
                  <a:pt x="1341434" y="2579672"/>
                </a:lnTo>
                <a:lnTo>
                  <a:pt x="0" y="2579672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600" y="6375400"/>
            <a:ext cx="8712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UDP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6300" y="2171700"/>
            <a:ext cx="5115560" cy="891540"/>
          </a:xfrm>
          <a:prstGeom prst="rect">
            <a:avLst/>
          </a:prstGeom>
          <a:solidFill>
            <a:srgbClr val="0365C0"/>
          </a:solidFill>
        </p:spPr>
        <p:txBody>
          <a:bodyPr vert="horz" wrap="square" lIns="0" tIns="190500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15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Bytes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8500" y="3695700"/>
            <a:ext cx="1742439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856.2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GB</a:t>
            </a:r>
            <a:endParaRPr sz="3200">
              <a:latin typeface="Arial"/>
              <a:cs typeface="Arial"/>
            </a:endParaRPr>
          </a:p>
          <a:p>
            <a:pPr marL="330200">
              <a:lnSpc>
                <a:spcPts val="3820"/>
              </a:lnSpc>
            </a:pPr>
            <a:r>
              <a:rPr sz="3200" spc="60" dirty="0">
                <a:latin typeface="Arial"/>
                <a:cs typeface="Arial"/>
              </a:rPr>
              <a:t>~89%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84559" y="3063024"/>
            <a:ext cx="0" cy="4866005"/>
          </a:xfrm>
          <a:custGeom>
            <a:avLst/>
            <a:gdLst/>
            <a:ahLst/>
            <a:cxnLst/>
            <a:rect l="l" t="t" r="r" b="b"/>
            <a:pathLst>
              <a:path h="4866005">
                <a:moveTo>
                  <a:pt x="0" y="0"/>
                </a:moveTo>
                <a:lnTo>
                  <a:pt x="0" y="4865991"/>
                </a:lnTo>
              </a:path>
            </a:pathLst>
          </a:custGeom>
          <a:ln w="6350">
            <a:solidFill>
              <a:srgbClr val="398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87734" y="5349342"/>
            <a:ext cx="3774440" cy="2580005"/>
          </a:xfrm>
          <a:prstGeom prst="rect">
            <a:avLst/>
          </a:prstGeom>
          <a:solidFill>
            <a:srgbClr val="E3E5E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1033144">
              <a:lnSpc>
                <a:spcPts val="3820"/>
              </a:lnSpc>
              <a:spcBef>
                <a:spcPts val="2600"/>
              </a:spcBef>
            </a:pPr>
            <a:r>
              <a:rPr sz="3200" spc="-5" dirty="0">
                <a:latin typeface="Arial"/>
                <a:cs typeface="Arial"/>
              </a:rPr>
              <a:t>102.8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GB</a:t>
            </a:r>
            <a:endParaRPr sz="3200">
              <a:latin typeface="Arial"/>
              <a:cs typeface="Arial"/>
            </a:endParaRPr>
          </a:p>
          <a:p>
            <a:pPr marL="1350645">
              <a:lnSpc>
                <a:spcPts val="3820"/>
              </a:lnSpc>
            </a:pPr>
            <a:r>
              <a:rPr sz="3200" spc="60" dirty="0">
                <a:latin typeface="Arial"/>
                <a:cs typeface="Arial"/>
              </a:rPr>
              <a:t>~11%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82879" y="8242624"/>
            <a:ext cx="3295015" cy="571500"/>
          </a:xfrm>
          <a:custGeom>
            <a:avLst/>
            <a:gdLst/>
            <a:ahLst/>
            <a:cxnLst/>
            <a:rect l="l" t="t" r="r" b="b"/>
            <a:pathLst>
              <a:path w="3295015" h="571500">
                <a:moveTo>
                  <a:pt x="0" y="0"/>
                </a:moveTo>
                <a:lnTo>
                  <a:pt x="3294837" y="0"/>
                </a:lnTo>
                <a:lnTo>
                  <a:pt x="32948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45500" y="8374888"/>
            <a:ext cx="3168015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800" dirty="0">
                <a:latin typeface="Arial"/>
                <a:cs typeface="Arial"/>
              </a:rPr>
              <a:t>CCZ, </a:t>
            </a:r>
            <a:r>
              <a:rPr sz="2800" spc="-5" dirty="0">
                <a:latin typeface="Arial"/>
                <a:cs typeface="Arial"/>
              </a:rPr>
              <a:t>Sept. 10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2018</a:t>
            </a:r>
            <a:endParaRPr sz="2800">
              <a:latin typeface="Arial"/>
              <a:cs typeface="Arial"/>
            </a:endParaRPr>
          </a:p>
          <a:p>
            <a:pPr marR="22860" algn="r">
              <a:lnSpc>
                <a:spcPct val="100000"/>
              </a:lnSpc>
              <a:spcBef>
                <a:spcPts val="1739"/>
              </a:spcBef>
            </a:pPr>
            <a:r>
              <a:rPr sz="2400" spc="-114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28700"/>
            <a:ext cx="929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2059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TCP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2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	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3600" y="2489200"/>
            <a:ext cx="4163060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Closing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a</a:t>
            </a:r>
            <a:r>
              <a:rPr sz="3400" u="heavy" spc="-6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connection:</a:t>
            </a:r>
            <a:endParaRPr sz="3400">
              <a:latin typeface="Comic Sans MS"/>
              <a:cs typeface="Comic Sans MS"/>
            </a:endParaRPr>
          </a:p>
          <a:p>
            <a:pPr marL="12700">
              <a:lnSpc>
                <a:spcPts val="3279"/>
              </a:lnSpc>
              <a:spcBef>
                <a:spcPts val="3620"/>
              </a:spcBef>
            </a:pPr>
            <a:r>
              <a:rPr sz="2800" spc="-5" dirty="0">
                <a:latin typeface="Comic Sans MS"/>
                <a:cs typeface="Comic Sans MS"/>
              </a:rPr>
              <a:t>client closes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socket:</a:t>
            </a:r>
            <a:endParaRPr sz="2800">
              <a:latin typeface="Comic Sans MS"/>
              <a:cs typeface="Comic Sans MS"/>
            </a:endParaRPr>
          </a:p>
          <a:p>
            <a:pPr marL="508000">
              <a:lnSpc>
                <a:spcPts val="3279"/>
              </a:lnSpc>
            </a:pPr>
            <a:r>
              <a:rPr sz="2800" b="1" dirty="0">
                <a:latin typeface="Courier New"/>
                <a:cs typeface="Courier New"/>
              </a:rPr>
              <a:t>close(sd);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4654187"/>
            <a:ext cx="5111115" cy="368490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08000" marR="636905" indent="-495300">
              <a:lnSpc>
                <a:spcPct val="115199"/>
              </a:lnSpc>
              <a:spcBef>
                <a:spcPts val="229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1: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</a:t>
            </a:r>
            <a:r>
              <a:rPr sz="2800" spc="-5" dirty="0">
                <a:latin typeface="Comic Sans MS"/>
                <a:cs typeface="Comic Sans MS"/>
              </a:rPr>
              <a:t>end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system  sends TCP </a:t>
            </a:r>
            <a:r>
              <a:rPr sz="2800" spc="-5" dirty="0">
                <a:latin typeface="Comic Sans MS"/>
                <a:cs typeface="Comic Sans MS"/>
              </a:rPr>
              <a:t>FIN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control</a:t>
            </a:r>
            <a:endParaRPr sz="2800">
              <a:latin typeface="Comic Sans MS"/>
              <a:cs typeface="Comic Sans MS"/>
            </a:endParaRPr>
          </a:p>
          <a:p>
            <a:pPr marL="508000">
              <a:lnSpc>
                <a:spcPct val="100000"/>
              </a:lnSpc>
              <a:spcBef>
                <a:spcPts val="1140"/>
              </a:spcBef>
            </a:pPr>
            <a:r>
              <a:rPr sz="2800" dirty="0">
                <a:latin typeface="Comic Sans MS"/>
                <a:cs typeface="Comic Sans MS"/>
              </a:rPr>
              <a:t>segment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</a:t>
            </a:r>
            <a:endParaRPr sz="2800">
              <a:latin typeface="Comic Sans MS"/>
              <a:cs typeface="Comic Sans MS"/>
            </a:endParaRPr>
          </a:p>
          <a:p>
            <a:pPr marL="508000" marR="5080" indent="-495300">
              <a:lnSpc>
                <a:spcPct val="115599"/>
              </a:lnSpc>
              <a:spcBef>
                <a:spcPts val="2905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2: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server </a:t>
            </a:r>
            <a:r>
              <a:rPr sz="2800" spc="-5" dirty="0">
                <a:latin typeface="Comic Sans MS"/>
                <a:cs typeface="Comic Sans MS"/>
              </a:rPr>
              <a:t>receives FIN,  replies </a:t>
            </a:r>
            <a:r>
              <a:rPr sz="2800" dirty="0">
                <a:latin typeface="Comic Sans MS"/>
                <a:cs typeface="Comic Sans MS"/>
              </a:rPr>
              <a:t>with </a:t>
            </a:r>
            <a:r>
              <a:rPr sz="2800" spc="-5" dirty="0">
                <a:latin typeface="Comic Sans MS"/>
                <a:cs typeface="Comic Sans MS"/>
              </a:rPr>
              <a:t>ACK. Closes  connection, sends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FIN.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67412" y="3416300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75814" y="4193810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2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6600" y="2468626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24800" y="25273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 rot="720000">
            <a:off x="9371573" y="3548334"/>
            <a:ext cx="43347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FIN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58500" y="2481326"/>
            <a:ext cx="687528" cy="54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07600" y="2552700"/>
            <a:ext cx="8724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80959" y="6312747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59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89361" y="7090257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90">
                <a:moveTo>
                  <a:pt x="19833" y="0"/>
                </a:moveTo>
                <a:lnTo>
                  <a:pt x="0" y="85095"/>
                </a:lnTo>
                <a:lnTo>
                  <a:pt x="95011" y="62382"/>
                </a:lnTo>
                <a:lnTo>
                  <a:pt x="198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38249" y="6109532"/>
            <a:ext cx="0" cy="1910714"/>
          </a:xfrm>
          <a:custGeom>
            <a:avLst/>
            <a:gdLst/>
            <a:ahLst/>
            <a:cxnLst/>
            <a:rect l="l" t="t" r="r" b="b"/>
            <a:pathLst>
              <a:path h="1910715">
                <a:moveTo>
                  <a:pt x="0" y="0"/>
                </a:moveTo>
                <a:lnTo>
                  <a:pt x="0" y="1910111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66027" y="3086093"/>
            <a:ext cx="0" cy="4850130"/>
          </a:xfrm>
          <a:custGeom>
            <a:avLst/>
            <a:gdLst/>
            <a:ahLst/>
            <a:cxnLst/>
            <a:rect l="l" t="t" r="r" b="b"/>
            <a:pathLst>
              <a:path h="4850130">
                <a:moveTo>
                  <a:pt x="0" y="0"/>
                </a:moveTo>
                <a:lnTo>
                  <a:pt x="0" y="4849718"/>
                </a:lnTo>
              </a:path>
            </a:pathLst>
          </a:custGeom>
          <a:ln w="276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8269" y="4456854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6773" y="5459987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3" y="0"/>
                </a:moveTo>
                <a:lnTo>
                  <a:pt x="0" y="67052"/>
                </a:lnTo>
                <a:lnTo>
                  <a:pt x="96268" y="83656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20760000">
            <a:off x="9128157" y="4647306"/>
            <a:ext cx="5271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C</a:t>
            </a:r>
            <a:r>
              <a:rPr sz="2700" baseline="1543" dirty="0">
                <a:latin typeface="Arial"/>
                <a:cs typeface="Arial"/>
              </a:rPr>
              <a:t>K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 rot="720000">
            <a:off x="9219676" y="6395618"/>
            <a:ext cx="5231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67696" y="5041900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200" y="6045034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3" y="0"/>
                </a:moveTo>
                <a:lnTo>
                  <a:pt x="0" y="67052"/>
                </a:lnTo>
                <a:lnTo>
                  <a:pt x="96268" y="83654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 rot="20760000">
            <a:off x="9240601" y="5229823"/>
            <a:ext cx="4372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FIN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41166" y="3301993"/>
            <a:ext cx="27940" cy="4755515"/>
          </a:xfrm>
          <a:custGeom>
            <a:avLst/>
            <a:gdLst/>
            <a:ahLst/>
            <a:cxnLst/>
            <a:rect l="l" t="t" r="r" b="b"/>
            <a:pathLst>
              <a:path w="27940" h="4755515">
                <a:moveTo>
                  <a:pt x="25400" y="0"/>
                </a:moveTo>
                <a:lnTo>
                  <a:pt x="27659" y="4754881"/>
                </a:lnTo>
                <a:lnTo>
                  <a:pt x="2259" y="4754893"/>
                </a:lnTo>
                <a:lnTo>
                  <a:pt x="0" y="12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81800" y="3200400"/>
            <a:ext cx="74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41100" y="4813300"/>
            <a:ext cx="74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24600" y="7962900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closed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88000" y="6083563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6902" y="0"/>
                </a:lnTo>
              </a:path>
            </a:pathLst>
          </a:custGeom>
          <a:ln w="27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8321" y="8047831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6902" y="0"/>
                </a:lnTo>
              </a:path>
            </a:pathLst>
          </a:custGeom>
          <a:ln w="27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928494" y="6301776"/>
            <a:ext cx="450215" cy="1521460"/>
          </a:xfrm>
          <a:prstGeom prst="rect">
            <a:avLst/>
          </a:prstGeom>
        </p:spPr>
        <p:txBody>
          <a:bodyPr vert="vert270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Comic Sans MS"/>
                <a:cs typeface="Comic Sans MS"/>
              </a:rPr>
              <a:t>timed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wait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28700"/>
            <a:ext cx="929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2059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TCP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2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	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3600" y="2393587"/>
            <a:ext cx="4963795" cy="29356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229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3: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</a:t>
            </a:r>
            <a:r>
              <a:rPr sz="2800" spc="-5" dirty="0">
                <a:latin typeface="Comic Sans MS"/>
                <a:cs typeface="Comic Sans MS"/>
              </a:rPr>
              <a:t>receives FIN,  replies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ACK.</a:t>
            </a:r>
            <a:endParaRPr sz="2800">
              <a:latin typeface="Comic Sans MS"/>
              <a:cs typeface="Comic Sans MS"/>
            </a:endParaRPr>
          </a:p>
          <a:p>
            <a:pPr marL="1143000" marR="240665" indent="-228600" algn="just">
              <a:lnSpc>
                <a:spcPct val="116100"/>
              </a:lnSpc>
              <a:spcBef>
                <a:spcPts val="24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92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Enters “timed wait” </a:t>
            </a:r>
            <a:r>
              <a:rPr sz="2800" dirty="0">
                <a:latin typeface="Comic Sans MS"/>
                <a:cs typeface="Comic Sans MS"/>
              </a:rPr>
              <a:t>-  </a:t>
            </a:r>
            <a:r>
              <a:rPr sz="2800" spc="-5" dirty="0">
                <a:latin typeface="Comic Sans MS"/>
                <a:cs typeface="Comic Sans MS"/>
              </a:rPr>
              <a:t>will respond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  to received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FINs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7412" y="3416300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75814" y="4193811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6600" y="2468626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24800" y="25273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9371573" y="3548336"/>
            <a:ext cx="43347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FIN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58500" y="2481326"/>
            <a:ext cx="687528" cy="54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07600" y="2552700"/>
            <a:ext cx="8724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80959" y="6312747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59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89361" y="7090258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90">
                <a:moveTo>
                  <a:pt x="19833" y="0"/>
                </a:moveTo>
                <a:lnTo>
                  <a:pt x="0" y="85095"/>
                </a:lnTo>
                <a:lnTo>
                  <a:pt x="95011" y="62381"/>
                </a:lnTo>
                <a:lnTo>
                  <a:pt x="198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37120" y="6109547"/>
            <a:ext cx="2540" cy="1910080"/>
          </a:xfrm>
          <a:custGeom>
            <a:avLst/>
            <a:gdLst/>
            <a:ahLst/>
            <a:cxnLst/>
            <a:rect l="l" t="t" r="r" b="b"/>
            <a:pathLst>
              <a:path w="2540" h="1910079">
                <a:moveTo>
                  <a:pt x="2257" y="0"/>
                </a:moveTo>
                <a:lnTo>
                  <a:pt x="0" y="19100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4900" y="3086100"/>
            <a:ext cx="2540" cy="4850130"/>
          </a:xfrm>
          <a:custGeom>
            <a:avLst/>
            <a:gdLst/>
            <a:ahLst/>
            <a:cxnLst/>
            <a:rect l="l" t="t" r="r" b="b"/>
            <a:pathLst>
              <a:path w="2540" h="4850130">
                <a:moveTo>
                  <a:pt x="2257" y="0"/>
                </a:moveTo>
                <a:lnTo>
                  <a:pt x="0" y="48497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98269" y="4456852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6773" y="5459987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3" y="0"/>
                </a:moveTo>
                <a:lnTo>
                  <a:pt x="0" y="67052"/>
                </a:lnTo>
                <a:lnTo>
                  <a:pt x="96268" y="83656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20760000">
            <a:off x="9128157" y="4647306"/>
            <a:ext cx="5271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C</a:t>
            </a:r>
            <a:r>
              <a:rPr sz="2700" baseline="1543" dirty="0">
                <a:latin typeface="Arial"/>
                <a:cs typeface="Arial"/>
              </a:rPr>
              <a:t>K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720000">
            <a:off x="9219676" y="6395618"/>
            <a:ext cx="5231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67696" y="5041900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200" y="6045034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3" y="0"/>
                </a:moveTo>
                <a:lnTo>
                  <a:pt x="0" y="67052"/>
                </a:lnTo>
                <a:lnTo>
                  <a:pt x="96268" y="83654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20760000">
            <a:off x="9240600" y="5229823"/>
            <a:ext cx="4372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FIN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53866" y="3302000"/>
            <a:ext cx="2540" cy="4754880"/>
          </a:xfrm>
          <a:custGeom>
            <a:avLst/>
            <a:gdLst/>
            <a:ahLst/>
            <a:cxnLst/>
            <a:rect l="l" t="t" r="r" b="b"/>
            <a:pathLst>
              <a:path w="2540" h="4754880">
                <a:moveTo>
                  <a:pt x="0" y="0"/>
                </a:moveTo>
                <a:lnTo>
                  <a:pt x="2259" y="47548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91300" y="3200400"/>
            <a:ext cx="98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closing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79200" y="4800600"/>
            <a:ext cx="98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closing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4600" y="7962900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closed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88107" y="6082452"/>
            <a:ext cx="266700" cy="2540"/>
          </a:xfrm>
          <a:custGeom>
            <a:avLst/>
            <a:gdLst/>
            <a:ahLst/>
            <a:cxnLst/>
            <a:rect l="l" t="t" r="r" b="b"/>
            <a:pathLst>
              <a:path w="266700" h="2539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8426" y="8046721"/>
            <a:ext cx="266700" cy="2540"/>
          </a:xfrm>
          <a:custGeom>
            <a:avLst/>
            <a:gdLst/>
            <a:ahLst/>
            <a:cxnLst/>
            <a:rect l="l" t="t" r="r" b="b"/>
            <a:pathLst>
              <a:path w="266700" h="254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928494" y="6301776"/>
            <a:ext cx="450215" cy="1521460"/>
          </a:xfrm>
          <a:prstGeom prst="rect">
            <a:avLst/>
          </a:prstGeom>
        </p:spPr>
        <p:txBody>
          <a:bodyPr vert="vert270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Comic Sans MS"/>
                <a:cs typeface="Comic Sans MS"/>
              </a:rPr>
              <a:t>timed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wait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379200" y="6896100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closed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028700"/>
            <a:ext cx="9290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92059" algn="l"/>
              </a:tabLst>
            </a:pP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TCP</a:t>
            </a:r>
            <a:r>
              <a:rPr sz="4400" u="heavy" spc="15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Connection</a:t>
            </a:r>
            <a:r>
              <a:rPr sz="4400" u="heavy" spc="20" dirty="0">
                <a:uFill>
                  <a:solidFill>
                    <a:srgbClr val="021EAA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21EAA"/>
                  </a:solidFill>
                </a:uFill>
              </a:rPr>
              <a:t>Management	(cont.)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3600" y="2393587"/>
            <a:ext cx="4963795" cy="43834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08000" marR="5080" indent="-495300">
              <a:lnSpc>
                <a:spcPct val="115199"/>
              </a:lnSpc>
              <a:spcBef>
                <a:spcPts val="229"/>
              </a:spcBef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3: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client </a:t>
            </a:r>
            <a:r>
              <a:rPr sz="2800" spc="-5" dirty="0">
                <a:latin typeface="Comic Sans MS"/>
                <a:cs typeface="Comic Sans MS"/>
              </a:rPr>
              <a:t>receives FIN,  replies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ACK.</a:t>
            </a:r>
            <a:endParaRPr sz="2800">
              <a:latin typeface="Comic Sans MS"/>
              <a:cs typeface="Comic Sans MS"/>
            </a:endParaRPr>
          </a:p>
          <a:p>
            <a:pPr marL="1143000" marR="240665" indent="-228600" algn="just">
              <a:lnSpc>
                <a:spcPct val="116100"/>
              </a:lnSpc>
              <a:spcBef>
                <a:spcPts val="2400"/>
              </a:spcBef>
            </a:pPr>
            <a:r>
              <a:rPr sz="4200" spc="-2887" baseline="3968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4200" spc="-292" baseline="3968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Enters “timed wait” </a:t>
            </a:r>
            <a:r>
              <a:rPr sz="2800" dirty="0">
                <a:latin typeface="Comic Sans MS"/>
                <a:cs typeface="Comic Sans MS"/>
              </a:rPr>
              <a:t>-  </a:t>
            </a:r>
            <a:r>
              <a:rPr sz="2800" spc="-5" dirty="0">
                <a:latin typeface="Comic Sans MS"/>
                <a:cs typeface="Comic Sans MS"/>
              </a:rPr>
              <a:t>will respond </a:t>
            </a:r>
            <a:r>
              <a:rPr sz="2800" dirty="0">
                <a:latin typeface="Comic Sans MS"/>
                <a:cs typeface="Comic Sans MS"/>
              </a:rPr>
              <a:t>with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ACK  to received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FINs</a:t>
            </a:r>
            <a:endParaRPr sz="2800">
              <a:latin typeface="Comic Sans MS"/>
              <a:cs typeface="Comic Sans MS"/>
            </a:endParaRPr>
          </a:p>
          <a:p>
            <a:pPr marL="508000" marR="424815" indent="-495300">
              <a:lnSpc>
                <a:spcPct val="115199"/>
              </a:lnSpc>
              <a:spcBef>
                <a:spcPts val="2720"/>
              </a:spcBef>
              <a:tabLst>
                <a:tab pos="1500505" algn="l"/>
              </a:tabLst>
            </a:pPr>
            <a:r>
              <a:rPr sz="34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Step </a:t>
            </a:r>
            <a:r>
              <a:rPr sz="3400" u="heavy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4:</a:t>
            </a:r>
            <a:r>
              <a:rPr sz="3400" dirty="0">
                <a:solidFill>
                  <a:srgbClr val="FF26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21EAA"/>
                </a:solidFill>
                <a:latin typeface="Comic Sans MS"/>
                <a:cs typeface="Comic Sans MS"/>
              </a:rPr>
              <a:t>server</a:t>
            </a:r>
            <a:r>
              <a:rPr sz="2800" spc="-5" dirty="0">
                <a:latin typeface="Comic Sans MS"/>
                <a:cs typeface="Comic Sans MS"/>
              </a:rPr>
              <a:t>, </a:t>
            </a:r>
            <a:r>
              <a:rPr sz="2800" dirty="0">
                <a:latin typeface="Comic Sans MS"/>
                <a:cs typeface="Comic Sans MS"/>
              </a:rPr>
              <a:t>receives  </a:t>
            </a:r>
            <a:r>
              <a:rPr sz="2800" spc="-5" dirty="0">
                <a:latin typeface="Comic Sans MS"/>
                <a:cs typeface="Comic Sans MS"/>
              </a:rPr>
              <a:t>ACK.	Connection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closed.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67412" y="3416300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60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75814" y="4193811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89">
                <a:moveTo>
                  <a:pt x="19834" y="0"/>
                </a:moveTo>
                <a:lnTo>
                  <a:pt x="0" y="85095"/>
                </a:lnTo>
                <a:lnTo>
                  <a:pt x="95012" y="62381"/>
                </a:lnTo>
                <a:lnTo>
                  <a:pt x="19834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6600" y="2468626"/>
            <a:ext cx="675027" cy="541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24800" y="2527300"/>
            <a:ext cx="755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cli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dirty="0">
                <a:latin typeface="Comic Sans MS"/>
                <a:cs typeface="Comic Sans MS"/>
              </a:rPr>
              <a:t>nt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 rot="720000">
            <a:off x="9371573" y="3548336"/>
            <a:ext cx="43347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FIN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58500" y="2481326"/>
            <a:ext cx="687528" cy="54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07600" y="2552700"/>
            <a:ext cx="8724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omic Sans MS"/>
                <a:cs typeface="Comic Sans MS"/>
              </a:rPr>
              <a:t>serv</a:t>
            </a:r>
            <a:r>
              <a:rPr sz="2200" spc="-5" dirty="0">
                <a:latin typeface="Comic Sans MS"/>
                <a:cs typeface="Comic Sans MS"/>
              </a:rPr>
              <a:t>er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80959" y="6312747"/>
            <a:ext cx="3531235" cy="822960"/>
          </a:xfrm>
          <a:custGeom>
            <a:avLst/>
            <a:gdLst/>
            <a:ahLst/>
            <a:cxnLst/>
            <a:rect l="l" t="t" r="r" b="b"/>
            <a:pathLst>
              <a:path w="3531234" h="822959">
                <a:moveTo>
                  <a:pt x="0" y="0"/>
                </a:moveTo>
                <a:lnTo>
                  <a:pt x="3518318" y="820058"/>
                </a:lnTo>
                <a:lnTo>
                  <a:pt x="3530687" y="822941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89361" y="7090258"/>
            <a:ext cx="95250" cy="85090"/>
          </a:xfrm>
          <a:custGeom>
            <a:avLst/>
            <a:gdLst/>
            <a:ahLst/>
            <a:cxnLst/>
            <a:rect l="l" t="t" r="r" b="b"/>
            <a:pathLst>
              <a:path w="95250" h="85090">
                <a:moveTo>
                  <a:pt x="19833" y="0"/>
                </a:moveTo>
                <a:lnTo>
                  <a:pt x="0" y="85095"/>
                </a:lnTo>
                <a:lnTo>
                  <a:pt x="95011" y="62381"/>
                </a:lnTo>
                <a:lnTo>
                  <a:pt x="1983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37120" y="6109547"/>
            <a:ext cx="2540" cy="1910080"/>
          </a:xfrm>
          <a:custGeom>
            <a:avLst/>
            <a:gdLst/>
            <a:ahLst/>
            <a:cxnLst/>
            <a:rect l="l" t="t" r="r" b="b"/>
            <a:pathLst>
              <a:path w="2540" h="1910079">
                <a:moveTo>
                  <a:pt x="2257" y="0"/>
                </a:moveTo>
                <a:lnTo>
                  <a:pt x="0" y="19100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4900" y="3086100"/>
            <a:ext cx="2540" cy="4850130"/>
          </a:xfrm>
          <a:custGeom>
            <a:avLst/>
            <a:gdLst/>
            <a:ahLst/>
            <a:cxnLst/>
            <a:rect l="l" t="t" r="r" b="b"/>
            <a:pathLst>
              <a:path w="2540" h="4850130">
                <a:moveTo>
                  <a:pt x="2257" y="0"/>
                </a:moveTo>
                <a:lnTo>
                  <a:pt x="0" y="48497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98269" y="4456852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6773" y="5459987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3" y="0"/>
                </a:moveTo>
                <a:lnTo>
                  <a:pt x="0" y="67052"/>
                </a:lnTo>
                <a:lnTo>
                  <a:pt x="96268" y="83656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 rot="20760000">
            <a:off x="9128157" y="4647306"/>
            <a:ext cx="5271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C</a:t>
            </a:r>
            <a:r>
              <a:rPr sz="2700" baseline="1543" dirty="0">
                <a:latin typeface="Arial"/>
                <a:cs typeface="Arial"/>
              </a:rPr>
              <a:t>K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 rot="720000">
            <a:off x="9219676" y="6395618"/>
            <a:ext cx="523126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67696" y="5041900"/>
            <a:ext cx="3477895" cy="1049020"/>
          </a:xfrm>
          <a:custGeom>
            <a:avLst/>
            <a:gdLst/>
            <a:ahLst/>
            <a:cxnLst/>
            <a:rect l="l" t="t" r="r" b="b"/>
            <a:pathLst>
              <a:path w="3477895" h="1049020">
                <a:moveTo>
                  <a:pt x="3477730" y="0"/>
                </a:moveTo>
                <a:lnTo>
                  <a:pt x="12159" y="1044962"/>
                </a:lnTo>
                <a:lnTo>
                  <a:pt x="0" y="1048628"/>
                </a:lnTo>
              </a:path>
            </a:pathLst>
          </a:custGeom>
          <a:ln w="25399">
            <a:solidFill>
              <a:srgbClr val="434E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6200" y="6045034"/>
            <a:ext cx="96520" cy="83820"/>
          </a:xfrm>
          <a:custGeom>
            <a:avLst/>
            <a:gdLst/>
            <a:ahLst/>
            <a:cxnLst/>
            <a:rect l="l" t="t" r="r" b="b"/>
            <a:pathLst>
              <a:path w="96520" h="83820">
                <a:moveTo>
                  <a:pt x="71043" y="0"/>
                </a:moveTo>
                <a:lnTo>
                  <a:pt x="0" y="67052"/>
                </a:lnTo>
                <a:lnTo>
                  <a:pt x="96268" y="83654"/>
                </a:lnTo>
                <a:lnTo>
                  <a:pt x="71043" y="0"/>
                </a:lnTo>
                <a:close/>
              </a:path>
            </a:pathLst>
          </a:custGeom>
          <a:solidFill>
            <a:srgbClr val="434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 rot="20760000">
            <a:off x="9240600" y="5229823"/>
            <a:ext cx="4372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5" dirty="0">
                <a:latin typeface="Arial"/>
                <a:cs typeface="Arial"/>
              </a:rPr>
              <a:t>FIN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53866" y="3302000"/>
            <a:ext cx="2540" cy="4754880"/>
          </a:xfrm>
          <a:custGeom>
            <a:avLst/>
            <a:gdLst/>
            <a:ahLst/>
            <a:cxnLst/>
            <a:rect l="l" t="t" r="r" b="b"/>
            <a:pathLst>
              <a:path w="2540" h="4754880">
                <a:moveTo>
                  <a:pt x="0" y="0"/>
                </a:moveTo>
                <a:lnTo>
                  <a:pt x="2259" y="47548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91300" y="3200400"/>
            <a:ext cx="98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closing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79200" y="4800600"/>
            <a:ext cx="98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closing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4600" y="7962900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closed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88107" y="6082452"/>
            <a:ext cx="266700" cy="2540"/>
          </a:xfrm>
          <a:custGeom>
            <a:avLst/>
            <a:gdLst/>
            <a:ahLst/>
            <a:cxnLst/>
            <a:rect l="l" t="t" r="r" b="b"/>
            <a:pathLst>
              <a:path w="266700" h="2539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08426" y="8046721"/>
            <a:ext cx="266700" cy="2540"/>
          </a:xfrm>
          <a:custGeom>
            <a:avLst/>
            <a:gdLst/>
            <a:ahLst/>
            <a:cxnLst/>
            <a:rect l="l" t="t" r="r" b="b"/>
            <a:pathLst>
              <a:path w="266700" h="254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928494" y="6301776"/>
            <a:ext cx="450215" cy="1521460"/>
          </a:xfrm>
          <a:prstGeom prst="rect">
            <a:avLst/>
          </a:prstGeom>
        </p:spPr>
        <p:txBody>
          <a:bodyPr vert="vert270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spc="-5" dirty="0">
                <a:latin typeface="Comic Sans MS"/>
                <a:cs typeface="Comic Sans MS"/>
              </a:rPr>
              <a:t>timed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wait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379200" y="6896100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closed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" y="609600"/>
            <a:ext cx="10401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Connection Management</a:t>
            </a:r>
            <a:r>
              <a:rPr sz="5000" spc="-3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(cont)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099" y="1347030"/>
            <a:ext cx="10370820" cy="0"/>
          </a:xfrm>
          <a:custGeom>
            <a:avLst/>
            <a:gdLst/>
            <a:ahLst/>
            <a:cxnLst/>
            <a:rect l="l" t="t" r="r" b="b"/>
            <a:pathLst>
              <a:path w="10370820">
                <a:moveTo>
                  <a:pt x="0" y="0"/>
                </a:moveTo>
                <a:lnTo>
                  <a:pt x="10370219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4500" y="2120900"/>
            <a:ext cx="9698566" cy="6254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800" y="1645920"/>
            <a:ext cx="17024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TCP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client  lifecycle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0100" y="609600"/>
            <a:ext cx="10401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TCP 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Connection Management</a:t>
            </a:r>
            <a:r>
              <a:rPr sz="5000" spc="-3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(cont)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099" y="1347030"/>
            <a:ext cx="10370820" cy="0"/>
          </a:xfrm>
          <a:custGeom>
            <a:avLst/>
            <a:gdLst/>
            <a:ahLst/>
            <a:cxnLst/>
            <a:rect l="l" t="t" r="r" b="b"/>
            <a:pathLst>
              <a:path w="10370820">
                <a:moveTo>
                  <a:pt x="0" y="0"/>
                </a:moveTo>
                <a:lnTo>
                  <a:pt x="10370219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0389" y="2146300"/>
            <a:ext cx="9789583" cy="688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1595119"/>
            <a:ext cx="18510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mic Sans MS"/>
                <a:cs typeface="Comic Sans MS"/>
              </a:rPr>
              <a:t>TCP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server  lifecycle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8940800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7670" y="4203700"/>
            <a:ext cx="5295265" cy="20955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97535" marR="177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98170" algn="l"/>
              </a:tabLst>
            </a:pPr>
            <a:r>
              <a:rPr sz="3800" spc="-295" dirty="0">
                <a:latin typeface="Tahoma"/>
                <a:cs typeface="Tahoma"/>
              </a:rPr>
              <a:t>3.5: </a:t>
            </a:r>
            <a:r>
              <a:rPr sz="3800" spc="-60" dirty="0">
                <a:latin typeface="Tahoma"/>
                <a:cs typeface="Tahoma"/>
              </a:rPr>
              <a:t>Connection-  </a:t>
            </a:r>
            <a:r>
              <a:rPr sz="3800" spc="-80" dirty="0">
                <a:latin typeface="Tahoma"/>
                <a:cs typeface="Tahoma"/>
              </a:rPr>
              <a:t>oriented</a:t>
            </a:r>
            <a:r>
              <a:rPr sz="3800" spc="-155" dirty="0">
                <a:latin typeface="Tahoma"/>
                <a:cs typeface="Tahoma"/>
              </a:rPr>
              <a:t> </a:t>
            </a:r>
            <a:r>
              <a:rPr sz="3800" spc="-55" dirty="0">
                <a:latin typeface="Tahoma"/>
                <a:cs typeface="Tahoma"/>
              </a:rPr>
              <a:t>transport:TCP</a:t>
            </a:r>
            <a:endParaRPr sz="3800">
              <a:latin typeface="Tahoma"/>
              <a:cs typeface="Tahoma"/>
            </a:endParaRPr>
          </a:p>
          <a:p>
            <a:pPr marL="1042035" lvl="1" indent="-573405">
              <a:lnSpc>
                <a:spcPct val="100000"/>
              </a:lnSpc>
              <a:spcBef>
                <a:spcPts val="2120"/>
              </a:spcBef>
              <a:buSzPct val="171052"/>
              <a:buChar char="•"/>
              <a:tabLst>
                <a:tab pos="1042669" algn="l"/>
              </a:tabLst>
            </a:pPr>
            <a:r>
              <a:rPr sz="3800" spc="-114" dirty="0">
                <a:latin typeface="Tahoma"/>
                <a:cs typeface="Tahoma"/>
              </a:rPr>
              <a:t>timeouts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0" y="894080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15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P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Timeo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u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ts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 an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d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h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e	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TT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62200"/>
            <a:ext cx="799782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88210" algn="l"/>
                <a:tab pos="2813685" algn="l"/>
                <a:tab pos="3684904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dirty="0">
                <a:latin typeface="Comic Sans MS"/>
                <a:cs typeface="Comic Sans MS"/>
              </a:rPr>
              <a:t> How	to	</a:t>
            </a:r>
            <a:r>
              <a:rPr sz="3800" spc="-5" dirty="0">
                <a:latin typeface="Comic Sans MS"/>
                <a:cs typeface="Comic Sans MS"/>
              </a:rPr>
              <a:t>set	TCP timeout</a:t>
            </a:r>
            <a:r>
              <a:rPr sz="3800" spc="-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value?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7997825" cy="153733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8210" algn="l"/>
                <a:tab pos="2813685" algn="l"/>
                <a:tab pos="3684904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dirty="0">
                <a:latin typeface="Comic Sans MS"/>
                <a:cs typeface="Comic Sans MS"/>
              </a:rPr>
              <a:t> How	to	</a:t>
            </a:r>
            <a:r>
              <a:rPr sz="3800" spc="-5" dirty="0">
                <a:latin typeface="Comic Sans MS"/>
                <a:cs typeface="Comic Sans MS"/>
              </a:rPr>
              <a:t>set	TCP timeout</a:t>
            </a:r>
            <a:r>
              <a:rPr sz="3800" spc="-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value?</a:t>
            </a:r>
            <a:endParaRPr sz="38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40"/>
              </a:spcBef>
            </a:pPr>
            <a:r>
              <a:rPr sz="5100" spc="-3509" baseline="24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202" baseline="245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longer than </a:t>
            </a:r>
            <a:r>
              <a:rPr sz="3400" dirty="0">
                <a:latin typeface="Comic Sans MS"/>
                <a:cs typeface="Comic Sans MS"/>
              </a:rPr>
              <a:t>RTT</a:t>
            </a:r>
            <a:r>
              <a:rPr sz="3400" spc="5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…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7997825" cy="226123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8210" algn="l"/>
                <a:tab pos="2813685" algn="l"/>
                <a:tab pos="3684904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dirty="0">
                <a:latin typeface="Comic Sans MS"/>
                <a:cs typeface="Comic Sans MS"/>
              </a:rPr>
              <a:t> How	to	</a:t>
            </a:r>
            <a:r>
              <a:rPr sz="3800" spc="-5" dirty="0">
                <a:latin typeface="Comic Sans MS"/>
                <a:cs typeface="Comic Sans MS"/>
              </a:rPr>
              <a:t>set	TCP timeout</a:t>
            </a:r>
            <a:r>
              <a:rPr sz="3800" spc="-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value?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longer than </a:t>
            </a:r>
            <a:r>
              <a:rPr sz="3400" dirty="0">
                <a:latin typeface="Comic Sans MS"/>
                <a:cs typeface="Comic Sans MS"/>
              </a:rPr>
              <a:t>RTT …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1205230" algn="l"/>
                <a:tab pos="3005455" algn="l"/>
              </a:tabLst>
            </a:pPr>
            <a:r>
              <a:rPr sz="3400" dirty="0">
                <a:latin typeface="Comic Sans MS"/>
                <a:cs typeface="Comic Sans MS"/>
              </a:rPr>
              <a:t>…	</a:t>
            </a:r>
            <a:r>
              <a:rPr sz="3400" spc="-5" dirty="0">
                <a:latin typeface="Comic Sans MS"/>
                <a:cs typeface="Comic Sans MS"/>
              </a:rPr>
              <a:t>but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RTT	varies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2300" y="355600"/>
            <a:ext cx="66846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340" dirty="0">
                <a:solidFill>
                  <a:srgbClr val="000000"/>
                </a:solidFill>
                <a:latin typeface="Trebuchet MS"/>
                <a:cs typeface="Trebuchet MS"/>
              </a:rPr>
              <a:t>Traffic </a:t>
            </a:r>
            <a:r>
              <a:rPr sz="6400" b="1" spc="-8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6400" b="1" spc="-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114" dirty="0">
                <a:solidFill>
                  <a:srgbClr val="000000"/>
                </a:solidFill>
                <a:latin typeface="Trebuchet MS"/>
                <a:cs typeface="Trebuchet MS"/>
              </a:rPr>
              <a:t>Protocol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300" y="3063024"/>
            <a:ext cx="1341755" cy="2286635"/>
          </a:xfrm>
          <a:custGeom>
            <a:avLst/>
            <a:gdLst/>
            <a:ahLst/>
            <a:cxnLst/>
            <a:rect l="l" t="t" r="r" b="b"/>
            <a:pathLst>
              <a:path w="1341754" h="2286635">
                <a:moveTo>
                  <a:pt x="0" y="0"/>
                </a:moveTo>
                <a:lnTo>
                  <a:pt x="1341434" y="0"/>
                </a:lnTo>
                <a:lnTo>
                  <a:pt x="1341434" y="2286318"/>
                </a:lnTo>
                <a:lnTo>
                  <a:pt x="0" y="2286318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3000" y="3937000"/>
            <a:ext cx="825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TCP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6300" y="5349342"/>
            <a:ext cx="1341755" cy="2580005"/>
          </a:xfrm>
          <a:custGeom>
            <a:avLst/>
            <a:gdLst/>
            <a:ahLst/>
            <a:cxnLst/>
            <a:rect l="l" t="t" r="r" b="b"/>
            <a:pathLst>
              <a:path w="1341754" h="2580004">
                <a:moveTo>
                  <a:pt x="0" y="0"/>
                </a:moveTo>
                <a:lnTo>
                  <a:pt x="1341434" y="0"/>
                </a:lnTo>
                <a:lnTo>
                  <a:pt x="1341434" y="2579672"/>
                </a:lnTo>
                <a:lnTo>
                  <a:pt x="0" y="2579672"/>
                </a:lnTo>
                <a:lnTo>
                  <a:pt x="0" y="0"/>
                </a:lnTo>
                <a:close/>
              </a:path>
            </a:pathLst>
          </a:custGeom>
          <a:solidFill>
            <a:srgbClr val="398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600" y="6375400"/>
            <a:ext cx="8712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UDP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8500" y="3695700"/>
            <a:ext cx="1742439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856.2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GB</a:t>
            </a:r>
            <a:endParaRPr sz="3200">
              <a:latin typeface="Arial"/>
              <a:cs typeface="Arial"/>
            </a:endParaRPr>
          </a:p>
          <a:p>
            <a:pPr marL="330200">
              <a:lnSpc>
                <a:spcPts val="3820"/>
              </a:lnSpc>
            </a:pPr>
            <a:r>
              <a:rPr sz="3200" spc="60" dirty="0">
                <a:latin typeface="Arial"/>
                <a:cs typeface="Arial"/>
              </a:rPr>
              <a:t>~89%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4559" y="3063024"/>
            <a:ext cx="0" cy="4866005"/>
          </a:xfrm>
          <a:custGeom>
            <a:avLst/>
            <a:gdLst/>
            <a:ahLst/>
            <a:cxnLst/>
            <a:rect l="l" t="t" r="r" b="b"/>
            <a:pathLst>
              <a:path h="4866005">
                <a:moveTo>
                  <a:pt x="0" y="0"/>
                </a:moveTo>
                <a:lnTo>
                  <a:pt x="0" y="4865991"/>
                </a:lnTo>
              </a:path>
            </a:pathLst>
          </a:custGeom>
          <a:ln w="6350">
            <a:solidFill>
              <a:srgbClr val="398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7734" y="5349342"/>
            <a:ext cx="3774440" cy="2580005"/>
          </a:xfrm>
          <a:custGeom>
            <a:avLst/>
            <a:gdLst/>
            <a:ahLst/>
            <a:cxnLst/>
            <a:rect l="l" t="t" r="r" b="b"/>
            <a:pathLst>
              <a:path w="3774440" h="2580004">
                <a:moveTo>
                  <a:pt x="0" y="0"/>
                </a:moveTo>
                <a:lnTo>
                  <a:pt x="3774104" y="0"/>
                </a:lnTo>
                <a:lnTo>
                  <a:pt x="3774104" y="2579672"/>
                </a:lnTo>
                <a:lnTo>
                  <a:pt x="0" y="2579672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21200" y="6134100"/>
            <a:ext cx="1729739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102.8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GB</a:t>
            </a:r>
            <a:endParaRPr sz="3200">
              <a:latin typeface="Arial"/>
              <a:cs typeface="Arial"/>
            </a:endParaRPr>
          </a:p>
          <a:p>
            <a:pPr marL="317500">
              <a:lnSpc>
                <a:spcPts val="3820"/>
              </a:lnSpc>
            </a:pPr>
            <a:r>
              <a:rPr sz="3200" spc="60" dirty="0">
                <a:latin typeface="Arial"/>
                <a:cs typeface="Arial"/>
              </a:rPr>
              <a:t>~11%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6300" y="2171700"/>
            <a:ext cx="8714740" cy="891540"/>
          </a:xfrm>
          <a:prstGeom prst="rect">
            <a:avLst/>
          </a:prstGeom>
          <a:solidFill>
            <a:srgbClr val="0365C0"/>
          </a:solidFill>
        </p:spPr>
        <p:txBody>
          <a:bodyPr vert="horz" wrap="square" lIns="0" tIns="190500" rIns="0" bIns="0" rtlCol="0">
            <a:spAutoFit/>
          </a:bodyPr>
          <a:lstStyle/>
          <a:p>
            <a:pPr marL="2679700">
              <a:lnSpc>
                <a:spcPct val="100000"/>
              </a:lnSpc>
              <a:spcBef>
                <a:spcPts val="1500"/>
              </a:spcBef>
              <a:tabLst>
                <a:tab pos="5688965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Bytes	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Connections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00" y="3695700"/>
            <a:ext cx="110744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1.7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20"/>
              </a:lnSpc>
            </a:pPr>
            <a:r>
              <a:rPr sz="3200" spc="60" dirty="0">
                <a:latin typeface="Arial"/>
                <a:cs typeface="Arial"/>
              </a:rPr>
              <a:t>~53%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61839" y="5349342"/>
            <a:ext cx="3599179" cy="2580005"/>
          </a:xfrm>
          <a:custGeom>
            <a:avLst/>
            <a:gdLst/>
            <a:ahLst/>
            <a:cxnLst/>
            <a:rect l="l" t="t" r="r" b="b"/>
            <a:pathLst>
              <a:path w="3599179" h="2580004">
                <a:moveTo>
                  <a:pt x="0" y="0"/>
                </a:moveTo>
                <a:lnTo>
                  <a:pt x="3598605" y="0"/>
                </a:lnTo>
                <a:lnTo>
                  <a:pt x="3598605" y="2579672"/>
                </a:lnTo>
                <a:lnTo>
                  <a:pt x="0" y="2579672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21700" y="6134100"/>
            <a:ext cx="109474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82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1.5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  <a:p>
            <a:pPr>
              <a:lnSpc>
                <a:spcPts val="3820"/>
              </a:lnSpc>
            </a:pPr>
            <a:r>
              <a:rPr sz="3200" spc="60" dirty="0">
                <a:latin typeface="Arial"/>
                <a:cs typeface="Arial"/>
              </a:rPr>
              <a:t>~47%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879" y="8242624"/>
            <a:ext cx="3295015" cy="571500"/>
          </a:xfrm>
          <a:custGeom>
            <a:avLst/>
            <a:gdLst/>
            <a:ahLst/>
            <a:cxnLst/>
            <a:rect l="l" t="t" r="r" b="b"/>
            <a:pathLst>
              <a:path w="3295015" h="571500">
                <a:moveTo>
                  <a:pt x="0" y="0"/>
                </a:moveTo>
                <a:lnTo>
                  <a:pt x="3294837" y="0"/>
                </a:lnTo>
                <a:lnTo>
                  <a:pt x="3294837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45500" y="8374888"/>
            <a:ext cx="3168015" cy="966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800" dirty="0">
                <a:latin typeface="Arial"/>
                <a:cs typeface="Arial"/>
              </a:rPr>
              <a:t>CCZ, </a:t>
            </a:r>
            <a:r>
              <a:rPr sz="2800" spc="-5" dirty="0">
                <a:latin typeface="Arial"/>
                <a:cs typeface="Arial"/>
              </a:rPr>
              <a:t>Sept. 10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2018</a:t>
            </a:r>
            <a:endParaRPr sz="2800">
              <a:latin typeface="Arial"/>
              <a:cs typeface="Arial"/>
            </a:endParaRPr>
          </a:p>
          <a:p>
            <a:pPr marR="22860" algn="r">
              <a:lnSpc>
                <a:spcPct val="100000"/>
              </a:lnSpc>
              <a:spcBef>
                <a:spcPts val="1739"/>
              </a:spcBef>
            </a:pPr>
            <a:r>
              <a:rPr sz="2400" spc="-114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524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Measured</a:t>
            </a:r>
            <a:r>
              <a:rPr sz="5600" spc="-70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spc="-5" dirty="0">
                <a:solidFill>
                  <a:srgbClr val="021EAA"/>
                </a:solidFill>
                <a:latin typeface="Comic Sans MS"/>
                <a:cs typeface="Comic Sans MS"/>
              </a:rPr>
              <a:t>RTTs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19065" cy="0"/>
          </a:xfrm>
          <a:custGeom>
            <a:avLst/>
            <a:gdLst/>
            <a:ahLst/>
            <a:cxnLst/>
            <a:rect l="l" t="t" r="r" b="b"/>
            <a:pathLst>
              <a:path w="5219065">
                <a:moveTo>
                  <a:pt x="0" y="0"/>
                </a:moveTo>
                <a:lnTo>
                  <a:pt x="521905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36800"/>
            <a:ext cx="82530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6041390" algn="l"/>
              </a:tabLst>
            </a:pPr>
            <a:r>
              <a:rPr sz="4275" spc="-8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ping	</a:t>
            </a:r>
            <a:r>
              <a:rPr sz="3800" spc="-5" dirty="0">
                <a:latin typeface="Comic Sans MS"/>
                <a:cs typeface="Comic Sans MS"/>
              </a:rPr>
              <a:t>measurements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from	</a:t>
            </a:r>
            <a:r>
              <a:rPr sz="3800" spc="-5" dirty="0">
                <a:latin typeface="Comic Sans MS"/>
                <a:cs typeface="Comic Sans MS"/>
              </a:rPr>
              <a:t>eecslab-5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4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Measured</a:t>
            </a:r>
            <a:r>
              <a:rPr spc="-70" dirty="0"/>
              <a:t> </a:t>
            </a:r>
            <a:r>
              <a:rPr spc="-5" dirty="0"/>
              <a:t>RTTs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19065" cy="0"/>
          </a:xfrm>
          <a:custGeom>
            <a:avLst/>
            <a:gdLst/>
            <a:ahLst/>
            <a:cxnLst/>
            <a:rect l="l" t="t" r="r" b="b"/>
            <a:pathLst>
              <a:path w="5219065">
                <a:moveTo>
                  <a:pt x="0" y="0"/>
                </a:moveTo>
                <a:lnTo>
                  <a:pt x="521905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36800"/>
            <a:ext cx="82530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6041390" algn="l"/>
              </a:tabLst>
            </a:pPr>
            <a:r>
              <a:rPr sz="4275" spc="-8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ping	</a:t>
            </a:r>
            <a:r>
              <a:rPr sz="3800" spc="-5" dirty="0">
                <a:latin typeface="Comic Sans MS"/>
                <a:cs typeface="Comic Sans MS"/>
              </a:rPr>
              <a:t>measurements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from	</a:t>
            </a:r>
            <a:r>
              <a:rPr sz="3800" spc="-5" dirty="0">
                <a:latin typeface="Comic Sans MS"/>
                <a:cs typeface="Comic Sans MS"/>
              </a:rPr>
              <a:t>eecslab-5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0000" y="4423332"/>
            <a:ext cx="5234940" cy="0"/>
          </a:xfrm>
          <a:custGeom>
            <a:avLst/>
            <a:gdLst/>
            <a:ahLst/>
            <a:cxnLst/>
            <a:rect l="l" t="t" r="r" b="b"/>
            <a:pathLst>
              <a:path w="5234940">
                <a:moveTo>
                  <a:pt x="0" y="0"/>
                </a:moveTo>
                <a:lnTo>
                  <a:pt x="5234432" y="0"/>
                </a:lnTo>
              </a:path>
            </a:pathLst>
          </a:custGeom>
          <a:ln w="6350">
            <a:solidFill>
              <a:srgbClr val="398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0000" y="3543300"/>
            <a:ext cx="10469245" cy="876935"/>
          </a:xfrm>
          <a:prstGeom prst="rect">
            <a:avLst/>
          </a:prstGeom>
          <a:solidFill>
            <a:srgbClr val="0365C0"/>
          </a:solidFill>
        </p:spPr>
        <p:txBody>
          <a:bodyPr vert="horz" wrap="square" lIns="0" tIns="228600" rIns="0" bIns="0" rtlCol="0">
            <a:spAutoFit/>
          </a:bodyPr>
          <a:lstStyle/>
          <a:p>
            <a:pPr marR="115570" algn="ctr">
              <a:lnSpc>
                <a:spcPct val="100000"/>
              </a:lnSpc>
              <a:spcBef>
                <a:spcPts val="1800"/>
              </a:spcBef>
              <a:tabLst>
                <a:tab pos="5346065" algn="l"/>
              </a:tabLst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2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Host	RTT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(msec)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4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Measured</a:t>
            </a:r>
            <a:r>
              <a:rPr spc="-70" dirty="0"/>
              <a:t> </a:t>
            </a:r>
            <a:r>
              <a:rPr spc="-5" dirty="0"/>
              <a:t>RTTs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19065" cy="0"/>
          </a:xfrm>
          <a:custGeom>
            <a:avLst/>
            <a:gdLst/>
            <a:ahLst/>
            <a:cxnLst/>
            <a:rect l="l" t="t" r="r" b="b"/>
            <a:pathLst>
              <a:path w="5219065">
                <a:moveTo>
                  <a:pt x="0" y="0"/>
                </a:moveTo>
                <a:lnTo>
                  <a:pt x="521905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36800"/>
            <a:ext cx="82530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6041390" algn="l"/>
              </a:tabLst>
            </a:pPr>
            <a:r>
              <a:rPr sz="4275" spc="-8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ping	</a:t>
            </a:r>
            <a:r>
              <a:rPr sz="3800" spc="-5" dirty="0">
                <a:latin typeface="Comic Sans MS"/>
                <a:cs typeface="Comic Sans MS"/>
              </a:rPr>
              <a:t>measurements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from	</a:t>
            </a:r>
            <a:r>
              <a:rPr sz="3800" spc="-5" dirty="0">
                <a:latin typeface="Comic Sans MS"/>
                <a:cs typeface="Comic Sans MS"/>
              </a:rPr>
              <a:t>eecslab-5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0000" y="3543300"/>
            <a:ext cx="5234940" cy="876935"/>
          </a:xfrm>
          <a:custGeom>
            <a:avLst/>
            <a:gdLst/>
            <a:ahLst/>
            <a:cxnLst/>
            <a:rect l="l" t="t" r="r" b="b"/>
            <a:pathLst>
              <a:path w="5234940" h="876935">
                <a:moveTo>
                  <a:pt x="0" y="0"/>
                </a:moveTo>
                <a:lnTo>
                  <a:pt x="5234432" y="0"/>
                </a:lnTo>
                <a:lnTo>
                  <a:pt x="5234432" y="876857"/>
                </a:lnTo>
                <a:lnTo>
                  <a:pt x="0" y="876857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70200" y="3759200"/>
            <a:ext cx="20497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04431" y="3543300"/>
            <a:ext cx="5234940" cy="876935"/>
          </a:xfrm>
          <a:custGeom>
            <a:avLst/>
            <a:gdLst/>
            <a:ahLst/>
            <a:cxnLst/>
            <a:rect l="l" t="t" r="r" b="b"/>
            <a:pathLst>
              <a:path w="5234940" h="876935">
                <a:moveTo>
                  <a:pt x="0" y="0"/>
                </a:moveTo>
                <a:lnTo>
                  <a:pt x="5234432" y="0"/>
                </a:lnTo>
                <a:lnTo>
                  <a:pt x="5234432" y="876857"/>
                </a:lnTo>
                <a:lnTo>
                  <a:pt x="0" y="876857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6900" y="3759200"/>
            <a:ext cx="18110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RTT</a:t>
            </a: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(msec)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04431" y="44138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6350" y="6350"/>
                </a:moveTo>
                <a:lnTo>
                  <a:pt x="0" y="6350"/>
                </a:lnTo>
                <a:lnTo>
                  <a:pt x="0" y="0"/>
                </a:lnTo>
                <a:lnTo>
                  <a:pt x="6350" y="0"/>
                </a:lnTo>
                <a:lnTo>
                  <a:pt x="6350" y="635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4431" y="5297015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0000" y="4420157"/>
            <a:ext cx="5234940" cy="876935"/>
          </a:xfrm>
          <a:prstGeom prst="rect">
            <a:avLst/>
          </a:prstGeom>
          <a:solidFill>
            <a:srgbClr val="398CCE"/>
          </a:solidFill>
        </p:spPr>
        <p:txBody>
          <a:bodyPr vert="horz" wrap="square" lIns="0" tIns="2406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1895"/>
              </a:spcBef>
            </a:pPr>
            <a:r>
              <a:rPr sz="2600" b="1" spc="-5" dirty="0">
                <a:solidFill>
                  <a:srgbClr val="FFFFFF"/>
                </a:solidFill>
                <a:latin typeface="Arial"/>
                <a:cs typeface="Arial"/>
              </a:rPr>
              <a:t>eecslab-6.case.edu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98082" y="44138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349" y="0"/>
                </a:lnTo>
                <a:lnTo>
                  <a:pt x="6349" y="6350"/>
                </a:lnTo>
                <a:lnTo>
                  <a:pt x="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36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4431" y="4416982"/>
            <a:ext cx="5234940" cy="0"/>
          </a:xfrm>
          <a:custGeom>
            <a:avLst/>
            <a:gdLst/>
            <a:ahLst/>
            <a:cxnLst/>
            <a:rect l="l" t="t" r="r" b="b"/>
            <a:pathLst>
              <a:path w="5234940">
                <a:moveTo>
                  <a:pt x="0" y="0"/>
                </a:moveTo>
                <a:lnTo>
                  <a:pt x="5234432" y="0"/>
                </a:lnTo>
              </a:path>
            </a:pathLst>
          </a:custGeom>
          <a:ln w="6350">
            <a:solidFill>
              <a:srgbClr val="0365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1257" y="4420157"/>
            <a:ext cx="0" cy="876935"/>
          </a:xfrm>
          <a:custGeom>
            <a:avLst/>
            <a:gdLst/>
            <a:ahLst/>
            <a:cxnLst/>
            <a:rect l="l" t="t" r="r" b="b"/>
            <a:pathLst>
              <a:path h="876935">
                <a:moveTo>
                  <a:pt x="0" y="0"/>
                </a:moveTo>
                <a:lnTo>
                  <a:pt x="0" y="876857"/>
                </a:lnTo>
              </a:path>
            </a:pathLst>
          </a:custGeom>
          <a:ln w="6350">
            <a:solidFill>
              <a:srgbClr val="398C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4431" y="5297015"/>
            <a:ext cx="5234940" cy="0"/>
          </a:xfrm>
          <a:custGeom>
            <a:avLst/>
            <a:gdLst/>
            <a:ahLst/>
            <a:cxnLst/>
            <a:rect l="l" t="t" r="r" b="b"/>
            <a:pathLst>
              <a:path w="5234940">
                <a:moveTo>
                  <a:pt x="0" y="0"/>
                </a:moveTo>
                <a:lnTo>
                  <a:pt x="5234432" y="0"/>
                </a:lnTo>
              </a:path>
            </a:pathLst>
          </a:custGeom>
          <a:ln w="3175">
            <a:solidFill>
              <a:srgbClr val="E3E5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90000" y="4648200"/>
            <a:ext cx="4718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0.5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4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Measured</a:t>
            </a:r>
            <a:r>
              <a:rPr spc="-70" dirty="0"/>
              <a:t> </a:t>
            </a:r>
            <a:r>
              <a:rPr spc="-5" dirty="0"/>
              <a:t>RTTs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19065" cy="0"/>
          </a:xfrm>
          <a:custGeom>
            <a:avLst/>
            <a:gdLst/>
            <a:ahLst/>
            <a:cxnLst/>
            <a:rect l="l" t="t" r="r" b="b"/>
            <a:pathLst>
              <a:path w="5219065">
                <a:moveTo>
                  <a:pt x="0" y="0"/>
                </a:moveTo>
                <a:lnTo>
                  <a:pt x="521905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36800"/>
            <a:ext cx="82530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6041390" algn="l"/>
              </a:tabLst>
            </a:pPr>
            <a:r>
              <a:rPr sz="4275" spc="-8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ping	</a:t>
            </a:r>
            <a:r>
              <a:rPr sz="3800" spc="-5" dirty="0">
                <a:latin typeface="Comic Sans MS"/>
                <a:cs typeface="Comic Sans MS"/>
              </a:rPr>
              <a:t>measurements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from	</a:t>
            </a:r>
            <a:r>
              <a:rPr sz="3800" spc="-5" dirty="0">
                <a:latin typeface="Comic Sans MS"/>
                <a:cs typeface="Comic Sans MS"/>
              </a:rPr>
              <a:t>eecslab-5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0000" y="3543300"/>
          <a:ext cx="10468610" cy="2630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857">
                <a:tc gridSpan="2">
                  <a:txBody>
                    <a:bodyPr/>
                    <a:lstStyle/>
                    <a:p>
                      <a:pPr marR="115570" algn="ctr">
                        <a:lnSpc>
                          <a:spcPct val="100000"/>
                        </a:lnSpc>
                        <a:spcBef>
                          <a:spcPts val="1800"/>
                        </a:spcBef>
                        <a:tabLst>
                          <a:tab pos="5346065" algn="l"/>
                        </a:tabLst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Remote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Host	RTT</a:t>
                      </a:r>
                      <a:r>
                        <a:rPr sz="2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(msec)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5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eecslab-6.case.edu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2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www.ohiou.edu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066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0.5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06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8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066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7.9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4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Measured</a:t>
            </a:r>
            <a:r>
              <a:rPr spc="-70" dirty="0"/>
              <a:t> </a:t>
            </a:r>
            <a:r>
              <a:rPr spc="-5" dirty="0"/>
              <a:t>RTTs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19065" cy="0"/>
          </a:xfrm>
          <a:custGeom>
            <a:avLst/>
            <a:gdLst/>
            <a:ahLst/>
            <a:cxnLst/>
            <a:rect l="l" t="t" r="r" b="b"/>
            <a:pathLst>
              <a:path w="5219065">
                <a:moveTo>
                  <a:pt x="0" y="0"/>
                </a:moveTo>
                <a:lnTo>
                  <a:pt x="521905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36800"/>
            <a:ext cx="82530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6041390" algn="l"/>
              </a:tabLst>
            </a:pPr>
            <a:r>
              <a:rPr sz="4275" spc="-8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ping	</a:t>
            </a:r>
            <a:r>
              <a:rPr sz="3800" spc="-5" dirty="0">
                <a:latin typeface="Comic Sans MS"/>
                <a:cs typeface="Comic Sans MS"/>
              </a:rPr>
              <a:t>measurements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from	</a:t>
            </a:r>
            <a:r>
              <a:rPr sz="3800" spc="-5" dirty="0">
                <a:latin typeface="Comic Sans MS"/>
                <a:cs typeface="Comic Sans MS"/>
              </a:rPr>
              <a:t>eecslab-5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0000" y="3543300"/>
          <a:ext cx="10468610" cy="3507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857">
                <a:tc gridSpan="2">
                  <a:txBody>
                    <a:bodyPr/>
                    <a:lstStyle/>
                    <a:p>
                      <a:pPr marR="115570" algn="ctr">
                        <a:lnSpc>
                          <a:spcPct val="100000"/>
                        </a:lnSpc>
                        <a:spcBef>
                          <a:spcPts val="1800"/>
                        </a:spcBef>
                        <a:tabLst>
                          <a:tab pos="5346065" algn="l"/>
                        </a:tabLst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Remote</a:t>
                      </a:r>
                      <a:r>
                        <a:rPr sz="2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Host	RTT</a:t>
                      </a:r>
                      <a:r>
                        <a:rPr sz="2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(msec)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solidFill>
                      <a:srgbClr val="03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57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eecslab-6.case.edu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marL="1397000" marR="1402080" algn="ctr">
                        <a:lnSpc>
                          <a:spcPts val="6900"/>
                        </a:lnSpc>
                        <a:spcBef>
                          <a:spcPts val="760"/>
                        </a:spcBef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ww</a:t>
                      </a:r>
                      <a:r>
                        <a:rPr sz="26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.ohiou.edu 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3"/>
                        </a:rPr>
                        <a:t>www.icir.org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066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0.5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06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8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066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7.9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85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066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71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6695" marB="0">
                    <a:lnB w="3175">
                      <a:solidFill>
                        <a:srgbClr val="E3E5E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52451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Measured</a:t>
            </a:r>
            <a:r>
              <a:rPr spc="-70" dirty="0"/>
              <a:t> </a:t>
            </a:r>
            <a:r>
              <a:rPr spc="-5" dirty="0"/>
              <a:t>RTTs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5219065" cy="0"/>
          </a:xfrm>
          <a:custGeom>
            <a:avLst/>
            <a:gdLst/>
            <a:ahLst/>
            <a:cxnLst/>
            <a:rect l="l" t="t" r="r" b="b"/>
            <a:pathLst>
              <a:path w="5219065">
                <a:moveTo>
                  <a:pt x="0" y="0"/>
                </a:moveTo>
                <a:lnTo>
                  <a:pt x="521905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36800"/>
            <a:ext cx="82530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4305" algn="l"/>
                <a:tab pos="6041390" algn="l"/>
              </a:tabLst>
            </a:pPr>
            <a:r>
              <a:rPr sz="4275" spc="-8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55" dirty="0">
                <a:latin typeface="Comic Sans MS"/>
                <a:cs typeface="Comic Sans MS"/>
              </a:rPr>
              <a:t>ping	</a:t>
            </a:r>
            <a:r>
              <a:rPr sz="3800" spc="-5" dirty="0">
                <a:latin typeface="Comic Sans MS"/>
                <a:cs typeface="Comic Sans MS"/>
              </a:rPr>
              <a:t>measurements</a:t>
            </a:r>
            <a:r>
              <a:rPr sz="3800" spc="10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from	</a:t>
            </a:r>
            <a:r>
              <a:rPr sz="3800" spc="-5" dirty="0">
                <a:latin typeface="Comic Sans MS"/>
                <a:cs typeface="Comic Sans MS"/>
              </a:rPr>
              <a:t>eecslab-5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0000" y="3543300"/>
          <a:ext cx="10468610" cy="43842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685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Remote Host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solidFill>
                      <a:srgbClr val="0365C0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RTT</a:t>
                      </a:r>
                      <a:r>
                        <a:rPr sz="2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(msec)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8600" marB="0">
                    <a:solidFill>
                      <a:srgbClr val="0365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85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eecslab-6.case.edu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066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0.5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406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857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2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www.ohiou.edu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7.9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8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3"/>
                        </a:rPr>
                        <a:t>www.icir.org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6695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71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66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857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4"/>
                        </a:rPr>
                        <a:t>www.iij.ad.jp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solidFill>
                      <a:srgbClr val="398CC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171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2606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7997825" cy="226123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8210" algn="l"/>
                <a:tab pos="2813685" algn="l"/>
                <a:tab pos="3684904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dirty="0">
                <a:latin typeface="Comic Sans MS"/>
                <a:cs typeface="Comic Sans MS"/>
              </a:rPr>
              <a:t> How	to	</a:t>
            </a:r>
            <a:r>
              <a:rPr sz="3800" spc="-5" dirty="0">
                <a:latin typeface="Comic Sans MS"/>
                <a:cs typeface="Comic Sans MS"/>
              </a:rPr>
              <a:t>set	TCP timeout</a:t>
            </a:r>
            <a:r>
              <a:rPr sz="3800" spc="-5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value?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longer than </a:t>
            </a:r>
            <a:r>
              <a:rPr sz="3400" dirty="0">
                <a:latin typeface="Comic Sans MS"/>
                <a:cs typeface="Comic Sans MS"/>
              </a:rPr>
              <a:t>RTT …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1205230" algn="l"/>
                <a:tab pos="3005455" algn="l"/>
              </a:tabLst>
            </a:pPr>
            <a:r>
              <a:rPr sz="3400" dirty="0">
                <a:latin typeface="Comic Sans MS"/>
                <a:cs typeface="Comic Sans MS"/>
              </a:rPr>
              <a:t>…	</a:t>
            </a:r>
            <a:r>
              <a:rPr sz="3400" spc="-5" dirty="0">
                <a:latin typeface="Comic Sans MS"/>
                <a:cs typeface="Comic Sans MS"/>
              </a:rPr>
              <a:t>but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RTT	varies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9813925" cy="307149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8210" algn="l"/>
                <a:tab pos="2813685" algn="l"/>
                <a:tab pos="3684904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dirty="0">
                <a:latin typeface="Comic Sans MS"/>
                <a:cs typeface="Comic Sans MS"/>
              </a:rPr>
              <a:t> How	to	</a:t>
            </a:r>
            <a:r>
              <a:rPr sz="3800" spc="-5" dirty="0">
                <a:latin typeface="Comic Sans MS"/>
                <a:cs typeface="Comic Sans MS"/>
              </a:rPr>
              <a:t>set	TCP timeout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value?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longer than </a:t>
            </a:r>
            <a:r>
              <a:rPr sz="3400" dirty="0">
                <a:latin typeface="Comic Sans MS"/>
                <a:cs typeface="Comic Sans MS"/>
              </a:rPr>
              <a:t>RTT …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1205230" algn="l"/>
                <a:tab pos="3005455" algn="l"/>
              </a:tabLst>
            </a:pPr>
            <a:r>
              <a:rPr sz="3400" dirty="0">
                <a:latin typeface="Comic Sans MS"/>
                <a:cs typeface="Comic Sans MS"/>
              </a:rPr>
              <a:t>…	</a:t>
            </a:r>
            <a:r>
              <a:rPr sz="3400" spc="-5" dirty="0">
                <a:latin typeface="Comic Sans MS"/>
                <a:cs typeface="Comic Sans MS"/>
              </a:rPr>
              <a:t>but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RTT	varies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488565" algn="l"/>
                <a:tab pos="3013075" algn="l"/>
                <a:tab pos="3752215" algn="l"/>
                <a:tab pos="4622800" algn="l"/>
                <a:tab pos="5537835" algn="l"/>
                <a:tab pos="8295640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What	</a:t>
            </a:r>
            <a:r>
              <a:rPr sz="3800" dirty="0">
                <a:latin typeface="Comic Sans MS"/>
                <a:cs typeface="Comic Sans MS"/>
              </a:rPr>
              <a:t>if	we	</a:t>
            </a:r>
            <a:r>
              <a:rPr sz="3800" spc="-5" dirty="0">
                <a:latin typeface="Comic Sans MS"/>
                <a:cs typeface="Comic Sans MS"/>
              </a:rPr>
              <a:t>set	the	timeout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too	</a:t>
            </a:r>
            <a:r>
              <a:rPr sz="3800" spc="-5" dirty="0">
                <a:latin typeface="Comic Sans MS"/>
                <a:cs typeface="Comic Sans MS"/>
              </a:rPr>
              <a:t>short?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9813925" cy="450913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8210" algn="l"/>
                <a:tab pos="2813685" algn="l"/>
                <a:tab pos="3684904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dirty="0">
                <a:latin typeface="Comic Sans MS"/>
                <a:cs typeface="Comic Sans MS"/>
              </a:rPr>
              <a:t> How	to	</a:t>
            </a:r>
            <a:r>
              <a:rPr sz="3800" spc="-5" dirty="0">
                <a:latin typeface="Comic Sans MS"/>
                <a:cs typeface="Comic Sans MS"/>
              </a:rPr>
              <a:t>set	TCP timeout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value?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longer than </a:t>
            </a:r>
            <a:r>
              <a:rPr sz="3400" dirty="0">
                <a:latin typeface="Comic Sans MS"/>
                <a:cs typeface="Comic Sans MS"/>
              </a:rPr>
              <a:t>RTT …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1205230" algn="l"/>
                <a:tab pos="3005455" algn="l"/>
              </a:tabLst>
            </a:pPr>
            <a:r>
              <a:rPr sz="3400" dirty="0">
                <a:latin typeface="Comic Sans MS"/>
                <a:cs typeface="Comic Sans MS"/>
              </a:rPr>
              <a:t>…	</a:t>
            </a:r>
            <a:r>
              <a:rPr sz="3400" spc="-5" dirty="0">
                <a:latin typeface="Comic Sans MS"/>
                <a:cs typeface="Comic Sans MS"/>
              </a:rPr>
              <a:t>but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RTT	varies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488565" algn="l"/>
                <a:tab pos="3013075" algn="l"/>
                <a:tab pos="3752215" algn="l"/>
                <a:tab pos="4622800" algn="l"/>
                <a:tab pos="5537835" algn="l"/>
                <a:tab pos="8295640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What	</a:t>
            </a:r>
            <a:r>
              <a:rPr sz="3800" dirty="0">
                <a:latin typeface="Comic Sans MS"/>
                <a:cs typeface="Comic Sans MS"/>
              </a:rPr>
              <a:t>if	we	</a:t>
            </a:r>
            <a:r>
              <a:rPr sz="3800" spc="-5" dirty="0">
                <a:latin typeface="Comic Sans MS"/>
                <a:cs typeface="Comic Sans MS"/>
              </a:rPr>
              <a:t>set	the	timeout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too	</a:t>
            </a:r>
            <a:r>
              <a:rPr sz="3800" spc="-5" dirty="0">
                <a:latin typeface="Comic Sans MS"/>
                <a:cs typeface="Comic Sans MS"/>
              </a:rPr>
              <a:t>short?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3016885" algn="l"/>
              </a:tabLst>
            </a:pPr>
            <a:r>
              <a:rPr sz="3400" spc="-5" dirty="0">
                <a:latin typeface="Comic Sans MS"/>
                <a:cs typeface="Comic Sans MS"/>
              </a:rPr>
              <a:t>premature	timeout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unnecessary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retransmissions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300" y="355600"/>
            <a:ext cx="59296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25" dirty="0">
                <a:solidFill>
                  <a:srgbClr val="000000"/>
                </a:solidFill>
                <a:latin typeface="Trebuchet MS"/>
                <a:cs typeface="Trebuchet MS"/>
              </a:rPr>
              <a:t>Reading </a:t>
            </a:r>
            <a:r>
              <a:rPr sz="6400" b="1" spc="-15" dirty="0">
                <a:solidFill>
                  <a:srgbClr val="000000"/>
                </a:solidFill>
                <a:latin typeface="Trebuchet MS"/>
                <a:cs typeface="Trebuchet MS"/>
              </a:rPr>
              <a:t>Along</a:t>
            </a:r>
            <a:r>
              <a:rPr sz="6400" b="1" spc="-5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00" b="1" spc="-775" dirty="0">
                <a:solidFill>
                  <a:srgbClr val="000000"/>
                </a:solidFill>
                <a:latin typeface="Trebuchet MS"/>
                <a:cs typeface="Trebuchet MS"/>
              </a:rPr>
              <a:t>...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60370" y="4267200"/>
            <a:ext cx="5269865" cy="1163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835" marR="5080" indent="-572770">
              <a:lnSpc>
                <a:spcPts val="4400"/>
              </a:lnSpc>
              <a:spcBef>
                <a:spcPts val="380"/>
              </a:spcBef>
              <a:buSzPct val="171052"/>
              <a:buChar char="•"/>
              <a:tabLst>
                <a:tab pos="585470" algn="l"/>
              </a:tabLst>
            </a:pPr>
            <a:r>
              <a:rPr sz="3800" spc="-295" dirty="0">
                <a:latin typeface="Tahoma"/>
                <a:cs typeface="Tahoma"/>
              </a:rPr>
              <a:t>3.5: </a:t>
            </a:r>
            <a:r>
              <a:rPr sz="3800" spc="-60" dirty="0">
                <a:latin typeface="Tahoma"/>
                <a:cs typeface="Tahoma"/>
              </a:rPr>
              <a:t>Connection-  </a:t>
            </a:r>
            <a:r>
              <a:rPr sz="3800" spc="-80" dirty="0">
                <a:latin typeface="Tahoma"/>
                <a:cs typeface="Tahoma"/>
              </a:rPr>
              <a:t>oriented</a:t>
            </a:r>
            <a:r>
              <a:rPr sz="3800" spc="-155" dirty="0">
                <a:latin typeface="Tahoma"/>
                <a:cs typeface="Tahoma"/>
              </a:rPr>
              <a:t> </a:t>
            </a:r>
            <a:r>
              <a:rPr sz="3800" spc="-55" dirty="0">
                <a:latin typeface="Tahoma"/>
                <a:cs typeface="Tahoma"/>
              </a:rPr>
              <a:t>transport:TCP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2400" y="2832100"/>
            <a:ext cx="3886200" cy="481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3500" y="8965803"/>
            <a:ext cx="8801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65" dirty="0">
                <a:latin typeface="Tahoma"/>
                <a:cs typeface="Tahoma"/>
              </a:rPr>
              <a:t>Al</a:t>
            </a:r>
            <a:r>
              <a:rPr sz="2400" spc="-30" dirty="0">
                <a:latin typeface="Tahoma"/>
                <a:cs typeface="Tahoma"/>
              </a:rPr>
              <a:t>l</a:t>
            </a:r>
            <a:r>
              <a:rPr sz="2400" spc="-250" dirty="0">
                <a:latin typeface="Tahoma"/>
                <a:cs typeface="Tahoma"/>
              </a:rPr>
              <a:t>m</a:t>
            </a:r>
            <a:r>
              <a:rPr sz="2400" spc="-16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17300" y="8965803"/>
            <a:ext cx="1778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5"/>
              </a:lnSpc>
            </a:pPr>
            <a:r>
              <a:rPr sz="2400" spc="-114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9813925" cy="531939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8210" algn="l"/>
                <a:tab pos="2813685" algn="l"/>
                <a:tab pos="3684904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dirty="0">
                <a:latin typeface="Comic Sans MS"/>
                <a:cs typeface="Comic Sans MS"/>
              </a:rPr>
              <a:t> How	to	</a:t>
            </a:r>
            <a:r>
              <a:rPr sz="3800" spc="-5" dirty="0">
                <a:latin typeface="Comic Sans MS"/>
                <a:cs typeface="Comic Sans MS"/>
              </a:rPr>
              <a:t>set	TCP timeout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value?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longer than </a:t>
            </a:r>
            <a:r>
              <a:rPr sz="3400" dirty="0">
                <a:latin typeface="Comic Sans MS"/>
                <a:cs typeface="Comic Sans MS"/>
              </a:rPr>
              <a:t>RTT …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1205230" algn="l"/>
                <a:tab pos="3005455" algn="l"/>
              </a:tabLst>
            </a:pPr>
            <a:r>
              <a:rPr sz="3400" dirty="0">
                <a:latin typeface="Comic Sans MS"/>
                <a:cs typeface="Comic Sans MS"/>
              </a:rPr>
              <a:t>…	</a:t>
            </a:r>
            <a:r>
              <a:rPr sz="3400" spc="-5" dirty="0">
                <a:latin typeface="Comic Sans MS"/>
                <a:cs typeface="Comic Sans MS"/>
              </a:rPr>
              <a:t>but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RTT	varies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488565" algn="l"/>
                <a:tab pos="3013075" algn="l"/>
                <a:tab pos="3752215" algn="l"/>
                <a:tab pos="4622800" algn="l"/>
                <a:tab pos="5537835" algn="l"/>
                <a:tab pos="8295640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What	</a:t>
            </a:r>
            <a:r>
              <a:rPr sz="3800" dirty="0">
                <a:latin typeface="Comic Sans MS"/>
                <a:cs typeface="Comic Sans MS"/>
              </a:rPr>
              <a:t>if	we	</a:t>
            </a:r>
            <a:r>
              <a:rPr sz="3800" spc="-5" dirty="0">
                <a:latin typeface="Comic Sans MS"/>
                <a:cs typeface="Comic Sans MS"/>
              </a:rPr>
              <a:t>set	the	timeout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too	</a:t>
            </a:r>
            <a:r>
              <a:rPr sz="3800" spc="-5" dirty="0">
                <a:latin typeface="Comic Sans MS"/>
                <a:cs typeface="Comic Sans MS"/>
              </a:rPr>
              <a:t>short?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3016885" algn="l"/>
              </a:tabLst>
            </a:pPr>
            <a:r>
              <a:rPr sz="3400" spc="-5" dirty="0">
                <a:latin typeface="Comic Sans MS"/>
                <a:cs typeface="Comic Sans MS"/>
              </a:rPr>
              <a:t>premature	timeout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unnecessary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retransmissions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488565" algn="l"/>
                <a:tab pos="3013075" algn="l"/>
                <a:tab pos="3752215" algn="l"/>
                <a:tab pos="4622800" algn="l"/>
                <a:tab pos="5537835" algn="l"/>
                <a:tab pos="8295640" algn="l"/>
              </a:tabLst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What	</a:t>
            </a:r>
            <a:r>
              <a:rPr sz="3800" dirty="0">
                <a:latin typeface="Comic Sans MS"/>
                <a:cs typeface="Comic Sans MS"/>
              </a:rPr>
              <a:t>if	we	</a:t>
            </a:r>
            <a:r>
              <a:rPr sz="3800" spc="-5" dirty="0">
                <a:latin typeface="Comic Sans MS"/>
                <a:cs typeface="Comic Sans MS"/>
              </a:rPr>
              <a:t>set	the	timeout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too	</a:t>
            </a:r>
            <a:r>
              <a:rPr sz="3800" spc="-5" dirty="0">
                <a:latin typeface="Comic Sans MS"/>
                <a:cs typeface="Comic Sans MS"/>
              </a:rPr>
              <a:t>long?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9813925" cy="603313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8210" algn="l"/>
                <a:tab pos="2813685" algn="l"/>
                <a:tab pos="3684904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dirty="0">
                <a:latin typeface="Comic Sans MS"/>
                <a:cs typeface="Comic Sans MS"/>
              </a:rPr>
              <a:t> How	to	</a:t>
            </a:r>
            <a:r>
              <a:rPr sz="3800" spc="-5" dirty="0">
                <a:latin typeface="Comic Sans MS"/>
                <a:cs typeface="Comic Sans MS"/>
              </a:rPr>
              <a:t>set	TCP timeout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value?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longer than </a:t>
            </a:r>
            <a:r>
              <a:rPr sz="3400" dirty="0">
                <a:latin typeface="Comic Sans MS"/>
                <a:cs typeface="Comic Sans MS"/>
              </a:rPr>
              <a:t>RTT …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1205230" algn="l"/>
                <a:tab pos="3005455" algn="l"/>
              </a:tabLst>
            </a:pPr>
            <a:r>
              <a:rPr sz="3400" dirty="0">
                <a:latin typeface="Comic Sans MS"/>
                <a:cs typeface="Comic Sans MS"/>
              </a:rPr>
              <a:t>…	</a:t>
            </a:r>
            <a:r>
              <a:rPr sz="3400" spc="-5" dirty="0">
                <a:latin typeface="Comic Sans MS"/>
                <a:cs typeface="Comic Sans MS"/>
              </a:rPr>
              <a:t>but</a:t>
            </a:r>
            <a:r>
              <a:rPr sz="3400" spc="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RTT	varies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488565" algn="l"/>
                <a:tab pos="3013075" algn="l"/>
                <a:tab pos="3752215" algn="l"/>
                <a:tab pos="4622800" algn="l"/>
                <a:tab pos="5537835" algn="l"/>
                <a:tab pos="8295640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What	</a:t>
            </a:r>
            <a:r>
              <a:rPr sz="3800" dirty="0">
                <a:latin typeface="Comic Sans MS"/>
                <a:cs typeface="Comic Sans MS"/>
              </a:rPr>
              <a:t>if	we	</a:t>
            </a:r>
            <a:r>
              <a:rPr sz="3800" spc="-5" dirty="0">
                <a:latin typeface="Comic Sans MS"/>
                <a:cs typeface="Comic Sans MS"/>
              </a:rPr>
              <a:t>set	the	timeout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too	</a:t>
            </a:r>
            <a:r>
              <a:rPr sz="3800" spc="-5" dirty="0">
                <a:latin typeface="Comic Sans MS"/>
                <a:cs typeface="Comic Sans MS"/>
              </a:rPr>
              <a:t>short?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3016885" algn="l"/>
              </a:tabLst>
            </a:pPr>
            <a:r>
              <a:rPr sz="3400" spc="-5" dirty="0">
                <a:latin typeface="Comic Sans MS"/>
                <a:cs typeface="Comic Sans MS"/>
              </a:rPr>
              <a:t>premature	timeout</a:t>
            </a:r>
            <a:endParaRPr sz="34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unnecessary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retransmissions</a:t>
            </a:r>
            <a:endParaRPr sz="3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488565" algn="l"/>
                <a:tab pos="3013075" algn="l"/>
                <a:tab pos="3752215" algn="l"/>
                <a:tab pos="4622800" algn="l"/>
                <a:tab pos="5537835" algn="l"/>
                <a:tab pos="8295640" algn="l"/>
              </a:tabLst>
            </a:pPr>
            <a:r>
              <a:rPr sz="4275" spc="-135" baseline="11695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What	</a:t>
            </a:r>
            <a:r>
              <a:rPr sz="3800" dirty="0">
                <a:latin typeface="Comic Sans MS"/>
                <a:cs typeface="Comic Sans MS"/>
              </a:rPr>
              <a:t>if	we	</a:t>
            </a:r>
            <a:r>
              <a:rPr sz="3800" spc="-5" dirty="0">
                <a:latin typeface="Comic Sans MS"/>
                <a:cs typeface="Comic Sans MS"/>
              </a:rPr>
              <a:t>set	the	timeout</a:t>
            </a:r>
            <a:r>
              <a:rPr sz="3800" spc="15" dirty="0">
                <a:latin typeface="Comic Sans MS"/>
                <a:cs typeface="Comic Sans MS"/>
              </a:rPr>
              <a:t> </a:t>
            </a:r>
            <a:r>
              <a:rPr sz="3800" dirty="0">
                <a:latin typeface="Comic Sans MS"/>
                <a:cs typeface="Comic Sans MS"/>
              </a:rPr>
              <a:t>too	</a:t>
            </a:r>
            <a:r>
              <a:rPr sz="3800" spc="-5" dirty="0">
                <a:latin typeface="Comic Sans MS"/>
                <a:cs typeface="Comic Sans MS"/>
              </a:rPr>
              <a:t>long?</a:t>
            </a:r>
            <a:endParaRPr sz="380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dirty="0">
                <a:latin typeface="Comic Sans MS"/>
                <a:cs typeface="Comic Sans MS"/>
              </a:rPr>
              <a:t>slow </a:t>
            </a:r>
            <a:r>
              <a:rPr sz="3400" spc="-5" dirty="0">
                <a:latin typeface="Comic Sans MS"/>
                <a:cs typeface="Comic Sans MS"/>
              </a:rPr>
              <a:t>reaction to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loss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C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P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Timeo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u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ts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 an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d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h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e	</a:t>
            </a:r>
            <a:r>
              <a:rPr sz="5000" spc="-5" dirty="0">
                <a:solidFill>
                  <a:srgbClr val="021EAA"/>
                </a:solidFill>
                <a:latin typeface="Comic Sans MS"/>
                <a:cs typeface="Comic Sans MS"/>
              </a:rPr>
              <a:t>R</a:t>
            </a:r>
            <a:r>
              <a:rPr sz="5000" dirty="0">
                <a:solidFill>
                  <a:srgbClr val="021EAA"/>
                </a:solidFill>
                <a:latin typeface="Comic Sans MS"/>
                <a:cs typeface="Comic Sans MS"/>
              </a:rPr>
              <a:t>TT</a:t>
            </a:r>
            <a:endParaRPr sz="5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362200"/>
            <a:ext cx="78911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87575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How	</a:t>
            </a:r>
            <a:r>
              <a:rPr sz="3800" dirty="0">
                <a:latin typeface="Comic Sans MS"/>
                <a:cs typeface="Comic Sans MS"/>
              </a:rPr>
              <a:t>do we </a:t>
            </a:r>
            <a:r>
              <a:rPr sz="3800" spc="-5" dirty="0">
                <a:latin typeface="Comic Sans MS"/>
                <a:cs typeface="Comic Sans MS"/>
              </a:rPr>
              <a:t>estimate the</a:t>
            </a:r>
            <a:r>
              <a:rPr sz="3800" spc="-7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RTT?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10815320" cy="153733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7575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How	</a:t>
            </a:r>
            <a:r>
              <a:rPr sz="3800" dirty="0">
                <a:latin typeface="Comic Sans MS"/>
                <a:cs typeface="Comic Sans MS"/>
              </a:rPr>
              <a:t>do we </a:t>
            </a:r>
            <a:r>
              <a:rPr sz="3800" spc="-5" dirty="0">
                <a:latin typeface="Comic Sans MS"/>
                <a:cs typeface="Comic Sans MS"/>
              </a:rPr>
              <a:t>estimate the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RTT?</a:t>
            </a:r>
            <a:endParaRPr sz="3800">
              <a:latin typeface="Comic Sans MS"/>
              <a:cs typeface="Comic Sans MS"/>
            </a:endParaRPr>
          </a:p>
          <a:p>
            <a:pPr marL="495300">
              <a:lnSpc>
                <a:spcPct val="100000"/>
              </a:lnSpc>
              <a:spcBef>
                <a:spcPts val="1540"/>
              </a:spcBef>
              <a:tabLst>
                <a:tab pos="2585720" algn="l"/>
                <a:tab pos="3611245" algn="l"/>
              </a:tabLst>
            </a:pPr>
            <a:r>
              <a:rPr sz="5100" spc="-3509" baseline="2450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179" baseline="2450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measure	</a:t>
            </a:r>
            <a:r>
              <a:rPr sz="3400" dirty="0">
                <a:latin typeface="Comic Sans MS"/>
                <a:cs typeface="Comic Sans MS"/>
              </a:rPr>
              <a:t>time	between </a:t>
            </a:r>
            <a:r>
              <a:rPr sz="3400" spc="-5" dirty="0">
                <a:latin typeface="Comic Sans MS"/>
                <a:cs typeface="Comic Sans MS"/>
              </a:rPr>
              <a:t>data transmission and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9" y="2143610"/>
            <a:ext cx="11660366" cy="2872581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7575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How	</a:t>
            </a:r>
            <a:r>
              <a:rPr sz="3800" dirty="0">
                <a:latin typeface="Comic Sans MS"/>
                <a:cs typeface="Comic Sans MS"/>
              </a:rPr>
              <a:t>do we </a:t>
            </a:r>
            <a:r>
              <a:rPr sz="3800" spc="-5" dirty="0">
                <a:latin typeface="Comic Sans MS"/>
                <a:cs typeface="Comic Sans MS"/>
              </a:rPr>
              <a:t>estimate the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RTT?</a:t>
            </a:r>
            <a:endParaRPr sz="38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585720" algn="l"/>
                <a:tab pos="3611245" algn="l"/>
              </a:tabLst>
            </a:pPr>
            <a:r>
              <a:rPr lang="en-US" sz="3400" spc="-5" dirty="0" smtClean="0">
                <a:latin typeface="Comic Sans MS"/>
                <a:cs typeface="Comic Sans MS"/>
              </a:rPr>
              <a:t>M</a:t>
            </a:r>
            <a:r>
              <a:rPr sz="3400" spc="-5" dirty="0" smtClean="0">
                <a:latin typeface="Comic Sans MS"/>
                <a:cs typeface="Comic Sans MS"/>
              </a:rPr>
              <a:t>easure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time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between </a:t>
            </a:r>
            <a:r>
              <a:rPr sz="3400" spc="-5" dirty="0">
                <a:latin typeface="Comic Sans MS"/>
                <a:cs typeface="Comic Sans MS"/>
              </a:rPr>
              <a:t>data transmission and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</a:t>
            </a:r>
            <a:endParaRPr sz="34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dirty="0">
                <a:latin typeface="Comic Sans MS"/>
                <a:cs typeface="Comic Sans MS"/>
              </a:rPr>
              <a:t>do </a:t>
            </a:r>
            <a:r>
              <a:rPr sz="3400" spc="-5" dirty="0">
                <a:latin typeface="Comic Sans MS"/>
                <a:cs typeface="Comic Sans MS"/>
              </a:rPr>
              <a:t>not time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retransmissions</a:t>
            </a:r>
            <a:endParaRPr sz="3400" dirty="0">
              <a:latin typeface="Comic Sans MS"/>
              <a:cs typeface="Comic Sans MS"/>
            </a:endParaRPr>
          </a:p>
          <a:p>
            <a:pPr marL="1178560" lvl="1" indent="-226695">
              <a:lnSpc>
                <a:spcPct val="100000"/>
              </a:lnSpc>
              <a:spcBef>
                <a:spcPts val="1420"/>
              </a:spcBef>
              <a:buChar char="•"/>
              <a:tabLst>
                <a:tab pos="1178560" algn="l"/>
              </a:tabLst>
            </a:pPr>
            <a:r>
              <a:rPr sz="2800" spc="-5" dirty="0">
                <a:latin typeface="Comic Sans MS"/>
                <a:cs typeface="Comic Sans MS"/>
              </a:rPr>
              <a:t>(Karn/Partridge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algorithm)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8" y="2143610"/>
            <a:ext cx="11249661" cy="367536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7575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How	</a:t>
            </a:r>
            <a:r>
              <a:rPr sz="3800" dirty="0">
                <a:latin typeface="Comic Sans MS"/>
                <a:cs typeface="Comic Sans MS"/>
              </a:rPr>
              <a:t>do we </a:t>
            </a:r>
            <a:r>
              <a:rPr sz="3800" spc="-5" dirty="0">
                <a:latin typeface="Comic Sans MS"/>
                <a:cs typeface="Comic Sans MS"/>
              </a:rPr>
              <a:t>estimate the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RTT?</a:t>
            </a:r>
            <a:endParaRPr sz="38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585720" algn="l"/>
                <a:tab pos="3611245" algn="l"/>
              </a:tabLst>
            </a:pPr>
            <a:r>
              <a:rPr lang="en-US" sz="3400" spc="-5" dirty="0" smtClean="0">
                <a:latin typeface="Comic Sans MS"/>
                <a:cs typeface="Comic Sans MS"/>
              </a:rPr>
              <a:t>M</a:t>
            </a:r>
            <a:r>
              <a:rPr sz="3400" spc="-5" dirty="0" smtClean="0">
                <a:latin typeface="Comic Sans MS"/>
                <a:cs typeface="Comic Sans MS"/>
              </a:rPr>
              <a:t>easure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time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between </a:t>
            </a:r>
            <a:r>
              <a:rPr sz="3400" spc="-5" dirty="0">
                <a:latin typeface="Comic Sans MS"/>
                <a:cs typeface="Comic Sans MS"/>
              </a:rPr>
              <a:t>data transmission and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</a:t>
            </a:r>
            <a:endParaRPr sz="34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dirty="0">
                <a:latin typeface="Comic Sans MS"/>
                <a:cs typeface="Comic Sans MS"/>
              </a:rPr>
              <a:t>do </a:t>
            </a:r>
            <a:r>
              <a:rPr sz="3400" spc="-5" dirty="0">
                <a:latin typeface="Comic Sans MS"/>
                <a:cs typeface="Comic Sans MS"/>
              </a:rPr>
              <a:t>not time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retransmissions</a:t>
            </a:r>
            <a:endParaRPr sz="3400" dirty="0">
              <a:latin typeface="Comic Sans MS"/>
              <a:cs typeface="Comic Sans MS"/>
            </a:endParaRPr>
          </a:p>
          <a:p>
            <a:pPr marL="1178560" lvl="1" indent="-226695">
              <a:lnSpc>
                <a:spcPct val="100000"/>
              </a:lnSpc>
              <a:spcBef>
                <a:spcPts val="1420"/>
              </a:spcBef>
              <a:buChar char="•"/>
              <a:tabLst>
                <a:tab pos="1178560" algn="l"/>
              </a:tabLst>
            </a:pPr>
            <a:r>
              <a:rPr sz="2800" spc="-5" dirty="0">
                <a:latin typeface="Comic Sans MS"/>
                <a:cs typeface="Comic Sans MS"/>
              </a:rPr>
              <a:t>(Karn/Partridge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algorithm)</a:t>
            </a:r>
            <a:endParaRPr sz="2800" dirty="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39"/>
              </a:spcBef>
              <a:tabLst>
                <a:tab pos="1481455" algn="l"/>
              </a:tabLst>
            </a:pPr>
            <a:r>
              <a:rPr sz="4275" spc="-104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RTT	</a:t>
            </a:r>
            <a:r>
              <a:rPr sz="3800" spc="-5" dirty="0">
                <a:latin typeface="Comic Sans MS"/>
                <a:cs typeface="Comic Sans MS"/>
              </a:rPr>
              <a:t>will vary across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measurements</a:t>
            </a:r>
            <a:endParaRPr sz="38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49300"/>
            <a:ext cx="79590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83375" algn="l"/>
              </a:tabLst>
            </a:pPr>
            <a:r>
              <a:rPr sz="5000" dirty="0"/>
              <a:t>T</a:t>
            </a:r>
            <a:r>
              <a:rPr sz="5000" spc="-5" dirty="0"/>
              <a:t>C</a:t>
            </a:r>
            <a:r>
              <a:rPr sz="5000" dirty="0"/>
              <a:t>P</a:t>
            </a:r>
            <a:r>
              <a:rPr sz="5000" spc="-5" dirty="0"/>
              <a:t> </a:t>
            </a:r>
            <a:r>
              <a:rPr sz="5000" dirty="0"/>
              <a:t>Timeo</a:t>
            </a:r>
            <a:r>
              <a:rPr sz="5000" spc="-5" dirty="0"/>
              <a:t>u</a:t>
            </a:r>
            <a:r>
              <a:rPr sz="5000" dirty="0"/>
              <a:t>ts</a:t>
            </a:r>
            <a:r>
              <a:rPr sz="5000" spc="-5" dirty="0"/>
              <a:t> an</a:t>
            </a:r>
            <a:r>
              <a:rPr sz="5000" dirty="0"/>
              <a:t>d</a:t>
            </a:r>
            <a:r>
              <a:rPr sz="5000" spc="-5" dirty="0"/>
              <a:t> </a:t>
            </a:r>
            <a:r>
              <a:rPr sz="5000" dirty="0"/>
              <a:t>t</a:t>
            </a:r>
            <a:r>
              <a:rPr sz="5000" spc="-5" dirty="0"/>
              <a:t>h</a:t>
            </a:r>
            <a:r>
              <a:rPr sz="5000" dirty="0"/>
              <a:t>e	</a:t>
            </a:r>
            <a:r>
              <a:rPr sz="5000" spc="-5" dirty="0"/>
              <a:t>R</a:t>
            </a:r>
            <a:r>
              <a:rPr sz="5000" dirty="0"/>
              <a:t>TT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70599" y="1486730"/>
            <a:ext cx="7933690" cy="0"/>
          </a:xfrm>
          <a:custGeom>
            <a:avLst/>
            <a:gdLst/>
            <a:ahLst/>
            <a:cxnLst/>
            <a:rect l="l" t="t" r="r" b="b"/>
            <a:pathLst>
              <a:path w="7933690">
                <a:moveTo>
                  <a:pt x="0" y="0"/>
                </a:moveTo>
                <a:lnTo>
                  <a:pt x="7933468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338" y="2143610"/>
            <a:ext cx="11325861" cy="6438173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20"/>
              </a:spcBef>
              <a:tabLst>
                <a:tab pos="2187575" algn="l"/>
              </a:tabLst>
            </a:pPr>
            <a:r>
              <a:rPr sz="4275" spc="-135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0" dirty="0">
                <a:latin typeface="Comic Sans MS"/>
                <a:cs typeface="Comic Sans MS"/>
              </a:rPr>
              <a:t>Q:</a:t>
            </a:r>
            <a:r>
              <a:rPr sz="3800" spc="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How	</a:t>
            </a:r>
            <a:r>
              <a:rPr sz="3800" dirty="0">
                <a:latin typeface="Comic Sans MS"/>
                <a:cs typeface="Comic Sans MS"/>
              </a:rPr>
              <a:t>do we </a:t>
            </a:r>
            <a:r>
              <a:rPr sz="3800" spc="-5" dirty="0">
                <a:latin typeface="Comic Sans MS"/>
                <a:cs typeface="Comic Sans MS"/>
              </a:rPr>
              <a:t>estimate the</a:t>
            </a:r>
            <a:r>
              <a:rPr sz="3800" spc="-2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RTT?</a:t>
            </a:r>
            <a:endParaRPr sz="38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2585720" algn="l"/>
                <a:tab pos="3611245" algn="l"/>
              </a:tabLst>
            </a:pPr>
            <a:r>
              <a:rPr lang="en-US" sz="3400" spc="-5" dirty="0" smtClean="0">
                <a:latin typeface="Comic Sans MS"/>
                <a:cs typeface="Comic Sans MS"/>
              </a:rPr>
              <a:t>M</a:t>
            </a:r>
            <a:r>
              <a:rPr sz="3400" spc="-5" dirty="0" smtClean="0">
                <a:latin typeface="Comic Sans MS"/>
                <a:cs typeface="Comic Sans MS"/>
              </a:rPr>
              <a:t>easure</a:t>
            </a:r>
            <a:r>
              <a:rPr lang="en-US" sz="3400" spc="-5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time</a:t>
            </a:r>
            <a:r>
              <a:rPr lang="en-US" sz="3400" dirty="0" smtClean="0">
                <a:latin typeface="Comic Sans MS"/>
                <a:cs typeface="Comic Sans MS"/>
              </a:rPr>
              <a:t> </a:t>
            </a:r>
            <a:r>
              <a:rPr sz="3400" dirty="0" smtClean="0">
                <a:latin typeface="Comic Sans MS"/>
                <a:cs typeface="Comic Sans MS"/>
              </a:rPr>
              <a:t>between </a:t>
            </a:r>
            <a:r>
              <a:rPr sz="3400" spc="-5" dirty="0">
                <a:latin typeface="Comic Sans MS"/>
                <a:cs typeface="Comic Sans MS"/>
              </a:rPr>
              <a:t>data transmission and</a:t>
            </a:r>
            <a:r>
              <a:rPr sz="3400" spc="-50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ACK</a:t>
            </a:r>
            <a:endParaRPr sz="34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6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dirty="0">
                <a:latin typeface="Comic Sans MS"/>
                <a:cs typeface="Comic Sans MS"/>
              </a:rPr>
              <a:t>do </a:t>
            </a:r>
            <a:r>
              <a:rPr sz="3400" spc="-5" dirty="0">
                <a:latin typeface="Comic Sans MS"/>
                <a:cs typeface="Comic Sans MS"/>
              </a:rPr>
              <a:t>not time</a:t>
            </a:r>
            <a:r>
              <a:rPr sz="3400" spc="-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retransmissions</a:t>
            </a:r>
            <a:endParaRPr sz="3400" dirty="0">
              <a:latin typeface="Comic Sans MS"/>
              <a:cs typeface="Comic Sans MS"/>
            </a:endParaRPr>
          </a:p>
          <a:p>
            <a:pPr marL="1178560" lvl="1" indent="-226695">
              <a:lnSpc>
                <a:spcPct val="100000"/>
              </a:lnSpc>
              <a:spcBef>
                <a:spcPts val="1420"/>
              </a:spcBef>
              <a:buChar char="•"/>
              <a:tabLst>
                <a:tab pos="1178560" algn="l"/>
              </a:tabLst>
            </a:pPr>
            <a:r>
              <a:rPr sz="2800" spc="-5" dirty="0">
                <a:latin typeface="Comic Sans MS"/>
                <a:cs typeface="Comic Sans MS"/>
              </a:rPr>
              <a:t>(Karn/Partridge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algorithm)</a:t>
            </a:r>
            <a:endParaRPr sz="2800" dirty="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739"/>
              </a:spcBef>
              <a:tabLst>
                <a:tab pos="1481455" algn="l"/>
              </a:tabLst>
            </a:pPr>
            <a:r>
              <a:rPr sz="4275" spc="-104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0" dirty="0">
                <a:latin typeface="Comic Sans MS"/>
                <a:cs typeface="Comic Sans MS"/>
              </a:rPr>
              <a:t>RTT	</a:t>
            </a:r>
            <a:r>
              <a:rPr sz="3800" spc="-5" dirty="0">
                <a:latin typeface="Comic Sans MS"/>
                <a:cs typeface="Comic Sans MS"/>
              </a:rPr>
              <a:t>will vary across</a:t>
            </a:r>
            <a:r>
              <a:rPr sz="3800" spc="-10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measurements</a:t>
            </a:r>
            <a:endParaRPr sz="38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4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want something smoother</a:t>
            </a:r>
            <a:endParaRPr sz="3400" dirty="0">
              <a:latin typeface="Comic Sans MS"/>
              <a:cs typeface="Comic Sans MS"/>
            </a:endParaRPr>
          </a:p>
          <a:p>
            <a:pPr marL="784860" marR="384175" indent="-289560">
              <a:lnSpc>
                <a:spcPct val="115199"/>
              </a:lnSpc>
              <a:spcBef>
                <a:spcPts val="100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1360170" algn="l"/>
                <a:tab pos="2178685" algn="l"/>
                <a:tab pos="2961005" algn="l"/>
                <a:tab pos="3060700" algn="l"/>
                <a:tab pos="3902075" algn="l"/>
                <a:tab pos="3940810" algn="l"/>
                <a:tab pos="4720590" algn="l"/>
                <a:tab pos="6377305" algn="l"/>
                <a:tab pos="7484109" algn="l"/>
                <a:tab pos="8284209" algn="l"/>
              </a:tabLst>
            </a:pPr>
            <a:r>
              <a:rPr sz="3400" spc="-5" dirty="0">
                <a:latin typeface="Comic Sans MS"/>
                <a:cs typeface="Comic Sans MS"/>
              </a:rPr>
              <a:t>instead</a:t>
            </a:r>
            <a:r>
              <a:rPr sz="3400" dirty="0">
                <a:latin typeface="Comic Sans MS"/>
                <a:cs typeface="Comic Sans MS"/>
              </a:rPr>
              <a:t> of	</a:t>
            </a:r>
            <a:r>
              <a:rPr sz="3400" spc="-5" dirty="0">
                <a:latin typeface="Comic Sans MS"/>
                <a:cs typeface="Comic Sans MS"/>
              </a:rPr>
              <a:t>just	the	current	RTT,	use	an</a:t>
            </a:r>
            <a:r>
              <a:rPr sz="3400" spc="-7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average  </a:t>
            </a:r>
            <a:r>
              <a:rPr sz="3400" dirty="0">
                <a:latin typeface="Comic Sans MS"/>
                <a:cs typeface="Comic Sans MS"/>
              </a:rPr>
              <a:t>of	</a:t>
            </a:r>
            <a:r>
              <a:rPr sz="3400" spc="-5" dirty="0">
                <a:latin typeface="Comic Sans MS"/>
                <a:cs typeface="Comic Sans MS"/>
              </a:rPr>
              <a:t>the	last		</a:t>
            </a:r>
            <a:r>
              <a:rPr sz="3400" dirty="0">
                <a:latin typeface="Comic Sans MS"/>
                <a:cs typeface="Comic Sans MS"/>
              </a:rPr>
              <a:t>few		</a:t>
            </a:r>
            <a:r>
              <a:rPr sz="3400" spc="-5" dirty="0">
                <a:latin typeface="Comic Sans MS"/>
                <a:cs typeface="Comic Sans MS"/>
              </a:rPr>
              <a:t>measurements</a:t>
            </a:r>
            <a:endParaRPr sz="3400" dirty="0">
              <a:latin typeface="Comic Sans MS"/>
              <a:cs typeface="Comic Sans MS"/>
            </a:endParaRPr>
          </a:p>
          <a:p>
            <a:pPr marL="784860" indent="-289560">
              <a:lnSpc>
                <a:spcPct val="100000"/>
              </a:lnSpc>
              <a:spcBef>
                <a:spcPts val="1520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  <a:tab pos="5002530" algn="l"/>
              </a:tabLst>
            </a:pPr>
            <a:r>
              <a:rPr sz="3400" spc="-5" dirty="0">
                <a:latin typeface="Comic Sans MS"/>
                <a:cs typeface="Comic Sans MS"/>
              </a:rPr>
              <a:t>the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“smoothed</a:t>
            </a:r>
            <a:r>
              <a:rPr sz="3400" spc="15" dirty="0">
                <a:latin typeface="Comic Sans MS"/>
                <a:cs typeface="Comic Sans MS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RTT”	(SRTT)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09600"/>
            <a:ext cx="2698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TCP</a:t>
            </a:r>
            <a:r>
              <a:rPr sz="5000" spc="-95" dirty="0"/>
              <a:t> </a:t>
            </a:r>
            <a:r>
              <a:rPr sz="5000" dirty="0"/>
              <a:t>RTO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80759" y="1347030"/>
            <a:ext cx="2672080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208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2439" y="1778000"/>
            <a:ext cx="9388475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150" spc="-442" baseline="11904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1904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RFC</a:t>
            </a:r>
            <a:r>
              <a:rPr sz="2800" spc="-1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6298</a:t>
            </a:r>
            <a:endParaRPr sz="2800">
              <a:latin typeface="Comic Sans MS"/>
              <a:cs typeface="Comic Sans MS"/>
            </a:endParaRPr>
          </a:p>
          <a:p>
            <a:pPr marR="228600" algn="ctr">
              <a:lnSpc>
                <a:spcPct val="100000"/>
              </a:lnSpc>
              <a:spcBef>
                <a:spcPts val="2640"/>
              </a:spcBef>
            </a:pPr>
            <a:r>
              <a:rPr sz="2800" b="1" spc="-5" dirty="0">
                <a:latin typeface="Courier New"/>
                <a:cs typeface="Courier New"/>
              </a:rPr>
              <a:t>SRTT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5" dirty="0">
                <a:latin typeface="Courier New"/>
                <a:cs typeface="Courier New"/>
              </a:rPr>
              <a:t>(1- </a:t>
            </a:r>
            <a:r>
              <a:rPr sz="2800" spc="-5" dirty="0">
                <a:latin typeface="Symbol"/>
                <a:cs typeface="Symbol"/>
              </a:rPr>
              <a:t></a:t>
            </a:r>
            <a:r>
              <a:rPr sz="2800" b="1" spc="-5" dirty="0">
                <a:latin typeface="Courier New"/>
                <a:cs typeface="Courier New"/>
              </a:rPr>
              <a:t>)*SRTT </a:t>
            </a:r>
            <a:r>
              <a:rPr sz="2800" b="1" dirty="0">
                <a:latin typeface="Courier New"/>
                <a:cs typeface="Courier New"/>
              </a:rPr>
              <a:t>+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b="1" dirty="0">
                <a:latin typeface="Courier New"/>
                <a:cs typeface="Courier New"/>
              </a:rPr>
              <a:t>*R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429259" indent="-340360">
              <a:lnSpc>
                <a:spcPct val="100000"/>
              </a:lnSpc>
              <a:buClr>
                <a:srgbClr val="021EAA"/>
              </a:buClr>
              <a:buSzPct val="75000"/>
              <a:buFont typeface="Wingdings"/>
              <a:buChar char=""/>
              <a:tabLst>
                <a:tab pos="429259" algn="l"/>
              </a:tabLst>
            </a:pPr>
            <a:r>
              <a:rPr sz="2800" spc="-5" dirty="0">
                <a:latin typeface="Comic Sans MS"/>
                <a:cs typeface="Comic Sans MS"/>
              </a:rPr>
              <a:t>Exponential weighted moving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average</a:t>
            </a:r>
            <a:endParaRPr sz="2800">
              <a:latin typeface="Comic Sans MS"/>
              <a:cs typeface="Comic Sans MS"/>
            </a:endParaRPr>
          </a:p>
          <a:p>
            <a:pPr marL="429259" indent="-3403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29259" algn="l"/>
              </a:tabLst>
            </a:pPr>
            <a:r>
              <a:rPr sz="2800" spc="-5" dirty="0">
                <a:latin typeface="Comic Sans MS"/>
                <a:cs typeface="Comic Sans MS"/>
              </a:rPr>
              <a:t>influence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past sample decreases exponentially</a:t>
            </a:r>
            <a:r>
              <a:rPr sz="2800" spc="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fast</a:t>
            </a:r>
            <a:endParaRPr sz="2800">
              <a:latin typeface="Comic Sans MS"/>
              <a:cs typeface="Comic Sans MS"/>
            </a:endParaRPr>
          </a:p>
          <a:p>
            <a:pPr marL="429259" indent="-340360">
              <a:lnSpc>
                <a:spcPct val="100000"/>
              </a:lnSpc>
              <a:spcBef>
                <a:spcPts val="13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429259" algn="l"/>
                <a:tab pos="3496945" algn="l"/>
              </a:tabLst>
            </a:pPr>
            <a:r>
              <a:rPr sz="2800" spc="-5" dirty="0">
                <a:latin typeface="Comic Sans MS"/>
                <a:cs typeface="Comic Sans MS"/>
              </a:rPr>
              <a:t>standard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value: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Symbol"/>
                <a:cs typeface="Symbol"/>
              </a:rPr>
              <a:t>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844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0.125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91878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9895" algn="l"/>
                <a:tab pos="5089525" algn="l"/>
              </a:tabLst>
            </a:pPr>
            <a:r>
              <a:rPr spc="-5" dirty="0"/>
              <a:t>Example	SRTT	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9162415" cy="0"/>
          </a:xfrm>
          <a:custGeom>
            <a:avLst/>
            <a:gdLst/>
            <a:ahLst/>
            <a:cxnLst/>
            <a:rect l="l" t="t" r="r" b="b"/>
            <a:pathLst>
              <a:path w="9162415">
                <a:moveTo>
                  <a:pt x="0" y="0"/>
                </a:moveTo>
                <a:lnTo>
                  <a:pt x="9161909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1574800"/>
            <a:ext cx="10134600" cy="760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48012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TCP: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9671"/>
            <a:ext cx="4773930" cy="0"/>
          </a:xfrm>
          <a:custGeom>
            <a:avLst/>
            <a:gdLst/>
            <a:ahLst/>
            <a:cxnLst/>
            <a:rect l="l" t="t" r="r" b="b"/>
            <a:pathLst>
              <a:path w="4773930">
                <a:moveTo>
                  <a:pt x="0" y="0"/>
                </a:moveTo>
                <a:lnTo>
                  <a:pt x="4773513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09600"/>
            <a:ext cx="2698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TCP</a:t>
            </a:r>
            <a:r>
              <a:rPr sz="5000" spc="-95" dirty="0"/>
              <a:t> </a:t>
            </a:r>
            <a:r>
              <a:rPr sz="5000" dirty="0"/>
              <a:t>RTO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80759" y="1347030"/>
            <a:ext cx="2672080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208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09600"/>
            <a:ext cx="2698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TCP</a:t>
            </a:r>
            <a:r>
              <a:rPr sz="5000" spc="-95" dirty="0"/>
              <a:t> </a:t>
            </a:r>
            <a:r>
              <a:rPr sz="5000" dirty="0"/>
              <a:t>RTO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80759" y="1347030"/>
            <a:ext cx="2672080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208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1930400"/>
            <a:ext cx="800925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79600" algn="l"/>
                <a:tab pos="2794635" algn="l"/>
              </a:tabLst>
            </a:pP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Setting	the	timeout</a:t>
            </a:r>
            <a:endParaRPr sz="3800">
              <a:latin typeface="Comic Sans MS"/>
              <a:cs typeface="Comic Sans MS"/>
            </a:endParaRPr>
          </a:p>
          <a:p>
            <a:pPr marL="472440">
              <a:lnSpc>
                <a:spcPct val="100000"/>
              </a:lnSpc>
              <a:spcBef>
                <a:spcPts val="2240"/>
              </a:spcBef>
            </a:pPr>
            <a:r>
              <a:rPr sz="3150" spc="-442" baseline="10582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150" spc="-442" baseline="10582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Courier New"/>
                <a:cs typeface="Courier New"/>
              </a:rPr>
              <a:t>SRTT</a:t>
            </a:r>
            <a:r>
              <a:rPr sz="2800" b="1" spc="-9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plus “safety margin”</a:t>
            </a:r>
            <a:endParaRPr sz="2800">
              <a:latin typeface="Comic Sans MS"/>
              <a:cs typeface="Comic Sans MS"/>
            </a:endParaRPr>
          </a:p>
          <a:p>
            <a:pPr marL="929005">
              <a:lnSpc>
                <a:spcPct val="100000"/>
              </a:lnSpc>
              <a:spcBef>
                <a:spcPts val="1440"/>
              </a:spcBef>
              <a:tabLst>
                <a:tab pos="1205865" algn="l"/>
              </a:tabLst>
            </a:pPr>
            <a:r>
              <a:rPr sz="3600" spc="-2475" baseline="2314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2314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large variation in </a:t>
            </a:r>
            <a:r>
              <a:rPr sz="2400" b="1" spc="-5" dirty="0">
                <a:latin typeface="Courier New"/>
                <a:cs typeface="Courier New"/>
              </a:rPr>
              <a:t>SRTT </a:t>
            </a:r>
            <a:r>
              <a:rPr sz="2400" b="1" dirty="0">
                <a:latin typeface="Courier New"/>
                <a:cs typeface="Courier New"/>
              </a:rPr>
              <a:t>-&gt;</a:t>
            </a:r>
            <a:r>
              <a:rPr sz="2400" b="1" spc="-7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larger </a:t>
            </a:r>
            <a:r>
              <a:rPr sz="2400" dirty="0">
                <a:latin typeface="Comic Sans MS"/>
                <a:cs typeface="Comic Sans MS"/>
              </a:rPr>
              <a:t>safety </a:t>
            </a:r>
            <a:r>
              <a:rPr sz="2400" spc="-5" dirty="0">
                <a:latin typeface="Comic Sans MS"/>
                <a:cs typeface="Comic Sans MS"/>
              </a:rPr>
              <a:t>margin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09600"/>
            <a:ext cx="2698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TCP</a:t>
            </a:r>
            <a:r>
              <a:rPr sz="5000" spc="-95" dirty="0"/>
              <a:t> </a:t>
            </a:r>
            <a:r>
              <a:rPr sz="5000" dirty="0"/>
              <a:t>RTO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80759" y="1347030"/>
            <a:ext cx="2672080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208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500" y="1930400"/>
            <a:ext cx="10457180" cy="355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92300" algn="l"/>
                <a:tab pos="2807335" algn="l"/>
              </a:tabLst>
            </a:pP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Setting	the	timeout</a:t>
            </a:r>
            <a:endParaRPr sz="3800">
              <a:latin typeface="Comic Sans MS"/>
              <a:cs typeface="Comic Sans MS"/>
            </a:endParaRPr>
          </a:p>
          <a:p>
            <a:pPr marL="800100" indent="-314960">
              <a:lnSpc>
                <a:spcPct val="100000"/>
              </a:lnSpc>
              <a:spcBef>
                <a:spcPts val="22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800100" algn="l"/>
              </a:tabLst>
            </a:pPr>
            <a:r>
              <a:rPr sz="2800" b="1" dirty="0">
                <a:latin typeface="Courier New"/>
                <a:cs typeface="Courier New"/>
              </a:rPr>
              <a:t>SRTT</a:t>
            </a:r>
            <a:r>
              <a:rPr sz="2800" b="1" spc="-8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plus “safety margin”</a:t>
            </a:r>
            <a:endParaRPr sz="2800">
              <a:latin typeface="Comic Sans MS"/>
              <a:cs typeface="Comic Sans MS"/>
            </a:endParaRPr>
          </a:p>
          <a:p>
            <a:pPr marL="941705">
              <a:lnSpc>
                <a:spcPct val="100000"/>
              </a:lnSpc>
              <a:spcBef>
                <a:spcPts val="1440"/>
              </a:spcBef>
              <a:tabLst>
                <a:tab pos="1218565" algn="l"/>
              </a:tabLst>
            </a:pPr>
            <a:r>
              <a:rPr sz="3600" spc="-2475" baseline="2314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2314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large variation in </a:t>
            </a:r>
            <a:r>
              <a:rPr sz="2400" b="1" spc="-5" dirty="0">
                <a:latin typeface="Courier New"/>
                <a:cs typeface="Courier New"/>
              </a:rPr>
              <a:t>SRTT </a:t>
            </a:r>
            <a:r>
              <a:rPr sz="2400" b="1" dirty="0">
                <a:latin typeface="Courier New"/>
                <a:cs typeface="Courier New"/>
              </a:rPr>
              <a:t>-&gt;</a:t>
            </a:r>
            <a:r>
              <a:rPr sz="2400" b="1" spc="-7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larger </a:t>
            </a:r>
            <a:r>
              <a:rPr sz="2400" dirty="0">
                <a:latin typeface="Comic Sans MS"/>
                <a:cs typeface="Comic Sans MS"/>
              </a:rPr>
              <a:t>safety </a:t>
            </a:r>
            <a:r>
              <a:rPr sz="2400" spc="-5" dirty="0">
                <a:latin typeface="Comic Sans MS"/>
                <a:cs typeface="Comic Sans MS"/>
              </a:rPr>
              <a:t>margin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50">
              <a:latin typeface="Times New Roman"/>
              <a:cs typeface="Times New Roman"/>
            </a:endParaRPr>
          </a:p>
          <a:p>
            <a:pPr marL="723900" marR="43180" indent="-238760">
              <a:lnSpc>
                <a:spcPct val="116100"/>
              </a:lnSpc>
              <a:buClr>
                <a:srgbClr val="021EAA"/>
              </a:buClr>
              <a:buSzPct val="64285"/>
              <a:buFont typeface="Wingdings"/>
              <a:buChar char=""/>
              <a:tabLst>
                <a:tab pos="815340" algn="l"/>
              </a:tabLst>
            </a:pPr>
            <a:r>
              <a:rPr dirty="0"/>
              <a:t>	</a:t>
            </a:r>
            <a:r>
              <a:rPr sz="2800" dirty="0">
                <a:latin typeface="Comic Sans MS"/>
                <a:cs typeface="Comic Sans MS"/>
              </a:rPr>
              <a:t>first, </a:t>
            </a:r>
            <a:r>
              <a:rPr sz="2800" spc="-5" dirty="0">
                <a:latin typeface="Comic Sans MS"/>
                <a:cs typeface="Comic Sans MS"/>
              </a:rPr>
              <a:t>estimate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how much SRTT deviates </a:t>
            </a:r>
            <a:r>
              <a:rPr sz="2800" dirty="0">
                <a:latin typeface="Comic Sans MS"/>
                <a:cs typeface="Comic Sans MS"/>
              </a:rPr>
              <a:t>from </a:t>
            </a:r>
            <a:r>
              <a:rPr sz="2800" spc="-5" dirty="0">
                <a:latin typeface="Comic Sans MS"/>
                <a:cs typeface="Comic Sans MS"/>
              </a:rPr>
              <a:t>the RTT  </a:t>
            </a:r>
            <a:r>
              <a:rPr sz="2800" dirty="0">
                <a:latin typeface="Comic Sans MS"/>
                <a:cs typeface="Comic Sans MS"/>
              </a:rPr>
              <a:t>sample: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09600"/>
            <a:ext cx="2698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TCP</a:t>
            </a:r>
            <a:r>
              <a:rPr sz="5000" spc="-95" dirty="0"/>
              <a:t> </a:t>
            </a:r>
            <a:r>
              <a:rPr sz="5000" dirty="0"/>
              <a:t>RTO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80759" y="1347030"/>
            <a:ext cx="2672080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208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500" y="1930400"/>
            <a:ext cx="10482580" cy="504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92300" algn="l"/>
                <a:tab pos="2807335" algn="l"/>
              </a:tabLst>
            </a:pP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Setting	the	timeout</a:t>
            </a:r>
            <a:endParaRPr sz="3800">
              <a:latin typeface="Comic Sans MS"/>
              <a:cs typeface="Comic Sans MS"/>
            </a:endParaRPr>
          </a:p>
          <a:p>
            <a:pPr marL="800100" indent="-314960">
              <a:lnSpc>
                <a:spcPct val="100000"/>
              </a:lnSpc>
              <a:spcBef>
                <a:spcPts val="22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800100" algn="l"/>
              </a:tabLst>
            </a:pPr>
            <a:r>
              <a:rPr sz="2800" b="1" dirty="0">
                <a:latin typeface="Courier New"/>
                <a:cs typeface="Courier New"/>
              </a:rPr>
              <a:t>SRTT</a:t>
            </a:r>
            <a:r>
              <a:rPr sz="2800" b="1" spc="-8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plus “safety margin”</a:t>
            </a:r>
            <a:endParaRPr sz="2800">
              <a:latin typeface="Comic Sans MS"/>
              <a:cs typeface="Comic Sans MS"/>
            </a:endParaRPr>
          </a:p>
          <a:p>
            <a:pPr marL="941705">
              <a:lnSpc>
                <a:spcPct val="100000"/>
              </a:lnSpc>
              <a:spcBef>
                <a:spcPts val="1440"/>
              </a:spcBef>
              <a:tabLst>
                <a:tab pos="1218565" algn="l"/>
              </a:tabLst>
            </a:pPr>
            <a:r>
              <a:rPr sz="3600" spc="-2475" baseline="2314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2314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large variation in </a:t>
            </a:r>
            <a:r>
              <a:rPr sz="2400" b="1" spc="-5" dirty="0">
                <a:latin typeface="Courier New"/>
                <a:cs typeface="Courier New"/>
              </a:rPr>
              <a:t>SRTT </a:t>
            </a:r>
            <a:r>
              <a:rPr sz="2400" b="1" dirty="0">
                <a:latin typeface="Courier New"/>
                <a:cs typeface="Courier New"/>
              </a:rPr>
              <a:t>-&gt;</a:t>
            </a:r>
            <a:r>
              <a:rPr sz="2400" b="1" spc="-7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larger </a:t>
            </a:r>
            <a:r>
              <a:rPr sz="2400" dirty="0">
                <a:latin typeface="Comic Sans MS"/>
                <a:cs typeface="Comic Sans MS"/>
              </a:rPr>
              <a:t>safety </a:t>
            </a:r>
            <a:r>
              <a:rPr sz="2400" spc="-5" dirty="0">
                <a:latin typeface="Comic Sans MS"/>
                <a:cs typeface="Comic Sans MS"/>
              </a:rPr>
              <a:t>margin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50">
              <a:latin typeface="Times New Roman"/>
              <a:cs typeface="Times New Roman"/>
            </a:endParaRPr>
          </a:p>
          <a:p>
            <a:pPr marL="723900" marR="68580" indent="-238760">
              <a:lnSpc>
                <a:spcPct val="116100"/>
              </a:lnSpc>
              <a:buClr>
                <a:srgbClr val="021EAA"/>
              </a:buClr>
              <a:buSzPct val="64285"/>
              <a:buFont typeface="Wingdings"/>
              <a:buChar char=""/>
              <a:tabLst>
                <a:tab pos="815340" algn="l"/>
              </a:tabLst>
            </a:pPr>
            <a:r>
              <a:rPr dirty="0"/>
              <a:t>	</a:t>
            </a:r>
            <a:r>
              <a:rPr sz="2800" dirty="0">
                <a:latin typeface="Comic Sans MS"/>
                <a:cs typeface="Comic Sans MS"/>
              </a:rPr>
              <a:t>first, </a:t>
            </a:r>
            <a:r>
              <a:rPr sz="2800" spc="-5" dirty="0">
                <a:latin typeface="Comic Sans MS"/>
                <a:cs typeface="Comic Sans MS"/>
              </a:rPr>
              <a:t>estimate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how much SRTT deviates </a:t>
            </a:r>
            <a:r>
              <a:rPr sz="2800" dirty="0">
                <a:latin typeface="Comic Sans MS"/>
                <a:cs typeface="Comic Sans MS"/>
              </a:rPr>
              <a:t>from </a:t>
            </a:r>
            <a:r>
              <a:rPr sz="2800" spc="-5" dirty="0">
                <a:latin typeface="Comic Sans MS"/>
                <a:cs typeface="Comic Sans MS"/>
              </a:rPr>
              <a:t>the RTT  </a:t>
            </a:r>
            <a:r>
              <a:rPr sz="2800" dirty="0">
                <a:latin typeface="Comic Sans MS"/>
                <a:cs typeface="Comic Sans MS"/>
              </a:rPr>
              <a:t>sample:</a:t>
            </a:r>
            <a:endParaRPr sz="2800">
              <a:latin typeface="Comic Sans MS"/>
              <a:cs typeface="Comic Sans MS"/>
            </a:endParaRPr>
          </a:p>
          <a:p>
            <a:pPr marL="1384300">
              <a:lnSpc>
                <a:spcPct val="100000"/>
              </a:lnSpc>
              <a:spcBef>
                <a:spcPts val="1540"/>
              </a:spcBef>
            </a:pPr>
            <a:r>
              <a:rPr sz="2800" b="1" spc="-5" dirty="0">
                <a:latin typeface="Courier New"/>
                <a:cs typeface="Courier New"/>
              </a:rPr>
              <a:t>RTTVAR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5" dirty="0">
                <a:latin typeface="Courier New"/>
                <a:cs typeface="Courier New"/>
              </a:rPr>
              <a:t>(1-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b="1" spc="-5" dirty="0">
                <a:latin typeface="Courier New"/>
                <a:cs typeface="Courier New"/>
              </a:rPr>
              <a:t>)*RTTVAR </a:t>
            </a:r>
            <a:r>
              <a:rPr sz="2800" b="1" dirty="0">
                <a:latin typeface="Courier New"/>
                <a:cs typeface="Courier New"/>
              </a:rPr>
              <a:t>+</a:t>
            </a:r>
            <a:r>
              <a:rPr sz="2800" b="1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b="1" spc="-5" dirty="0">
                <a:latin typeface="Courier New"/>
                <a:cs typeface="Courier New"/>
              </a:rPr>
              <a:t>*|R-SRTT|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  <a:tabLst>
                <a:tab pos="2005964" algn="l"/>
              </a:tabLst>
            </a:pPr>
            <a:r>
              <a:rPr sz="2800" b="1" dirty="0">
                <a:latin typeface="Courier New"/>
                <a:cs typeface="Courier New"/>
              </a:rPr>
              <a:t>(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5" dirty="0">
                <a:latin typeface="Courier New"/>
                <a:cs typeface="Courier New"/>
              </a:rPr>
              <a:t>0.25, per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standard)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09600"/>
            <a:ext cx="26987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TCP</a:t>
            </a:r>
            <a:r>
              <a:rPr sz="5000" spc="-95" dirty="0"/>
              <a:t> </a:t>
            </a:r>
            <a:r>
              <a:rPr sz="5000" dirty="0"/>
              <a:t>RTO</a:t>
            </a:r>
            <a:endParaRPr sz="5000"/>
          </a:p>
        </p:txBody>
      </p:sp>
      <p:sp>
        <p:nvSpPr>
          <p:cNvPr id="3" name="object 3"/>
          <p:cNvSpPr/>
          <p:nvPr/>
        </p:nvSpPr>
        <p:spPr>
          <a:xfrm>
            <a:off x="880759" y="1347030"/>
            <a:ext cx="2672080" cy="0"/>
          </a:xfrm>
          <a:custGeom>
            <a:avLst/>
            <a:gdLst/>
            <a:ahLst/>
            <a:cxnLst/>
            <a:rect l="l" t="t" r="r" b="b"/>
            <a:pathLst>
              <a:path w="2672079">
                <a:moveTo>
                  <a:pt x="0" y="0"/>
                </a:moveTo>
                <a:lnTo>
                  <a:pt x="2672084" y="0"/>
                </a:lnTo>
              </a:path>
            </a:pathLst>
          </a:custGeom>
          <a:ln w="54260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800" y="1930400"/>
            <a:ext cx="10520680" cy="678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905000" algn="l"/>
                <a:tab pos="2820035" algn="l"/>
              </a:tabLst>
            </a:pPr>
            <a:r>
              <a:rPr sz="3800" u="heavy" spc="-5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mic Sans MS"/>
                <a:cs typeface="Comic Sans MS"/>
              </a:rPr>
              <a:t>Setting	the	timeout</a:t>
            </a:r>
            <a:endParaRPr sz="3800">
              <a:latin typeface="Comic Sans MS"/>
              <a:cs typeface="Comic Sans MS"/>
            </a:endParaRPr>
          </a:p>
          <a:p>
            <a:pPr marL="812800" indent="-314960">
              <a:lnSpc>
                <a:spcPct val="100000"/>
              </a:lnSpc>
              <a:spcBef>
                <a:spcPts val="2240"/>
              </a:spcBef>
              <a:buClr>
                <a:srgbClr val="021EAA"/>
              </a:buClr>
              <a:buSzPct val="75000"/>
              <a:buFont typeface="Wingdings"/>
              <a:buChar char=""/>
              <a:tabLst>
                <a:tab pos="812800" algn="l"/>
              </a:tabLst>
            </a:pPr>
            <a:r>
              <a:rPr sz="2800" b="1" dirty="0">
                <a:latin typeface="Courier New"/>
                <a:cs typeface="Courier New"/>
              </a:rPr>
              <a:t>SRTT</a:t>
            </a:r>
            <a:r>
              <a:rPr sz="2800" b="1" spc="-8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plus “safety margin”</a:t>
            </a:r>
            <a:endParaRPr sz="2800">
              <a:latin typeface="Comic Sans MS"/>
              <a:cs typeface="Comic Sans MS"/>
            </a:endParaRPr>
          </a:p>
          <a:p>
            <a:pPr marL="954405">
              <a:lnSpc>
                <a:spcPct val="100000"/>
              </a:lnSpc>
              <a:spcBef>
                <a:spcPts val="1440"/>
              </a:spcBef>
              <a:tabLst>
                <a:tab pos="1231265" algn="l"/>
              </a:tabLst>
            </a:pPr>
            <a:r>
              <a:rPr sz="3600" spc="-2475" baseline="2314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3600" spc="-2475" baseline="2314" dirty="0">
                <a:solidFill>
                  <a:srgbClr val="021EA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large variation in </a:t>
            </a:r>
            <a:r>
              <a:rPr sz="2400" b="1" spc="-5" dirty="0">
                <a:latin typeface="Courier New"/>
                <a:cs typeface="Courier New"/>
              </a:rPr>
              <a:t>SRTT </a:t>
            </a:r>
            <a:r>
              <a:rPr sz="2400" b="1" dirty="0">
                <a:latin typeface="Courier New"/>
                <a:cs typeface="Courier New"/>
              </a:rPr>
              <a:t>-&gt;</a:t>
            </a:r>
            <a:r>
              <a:rPr sz="2400" b="1" spc="-7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larger </a:t>
            </a:r>
            <a:r>
              <a:rPr sz="2400" dirty="0">
                <a:latin typeface="Comic Sans MS"/>
                <a:cs typeface="Comic Sans MS"/>
              </a:rPr>
              <a:t>safety </a:t>
            </a:r>
            <a:r>
              <a:rPr sz="2400" spc="-5" dirty="0">
                <a:latin typeface="Comic Sans MS"/>
                <a:cs typeface="Comic Sans MS"/>
              </a:rPr>
              <a:t>margin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50">
              <a:latin typeface="Times New Roman"/>
              <a:cs typeface="Times New Roman"/>
            </a:endParaRPr>
          </a:p>
          <a:p>
            <a:pPr marL="736600" marR="93980" indent="-238760">
              <a:lnSpc>
                <a:spcPct val="116100"/>
              </a:lnSpc>
              <a:buClr>
                <a:srgbClr val="021EAA"/>
              </a:buClr>
              <a:buSzPct val="64285"/>
              <a:buFont typeface="Wingdings"/>
              <a:buChar char=""/>
              <a:tabLst>
                <a:tab pos="828040" algn="l"/>
              </a:tabLst>
            </a:pPr>
            <a:r>
              <a:rPr dirty="0"/>
              <a:t>	</a:t>
            </a:r>
            <a:r>
              <a:rPr sz="2800" dirty="0">
                <a:latin typeface="Comic Sans MS"/>
                <a:cs typeface="Comic Sans MS"/>
              </a:rPr>
              <a:t>first, </a:t>
            </a:r>
            <a:r>
              <a:rPr sz="2800" spc="-5" dirty="0">
                <a:latin typeface="Comic Sans MS"/>
                <a:cs typeface="Comic Sans MS"/>
              </a:rPr>
              <a:t>estimate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how much SRTT deviates </a:t>
            </a:r>
            <a:r>
              <a:rPr sz="2800" dirty="0">
                <a:latin typeface="Comic Sans MS"/>
                <a:cs typeface="Comic Sans MS"/>
              </a:rPr>
              <a:t>from </a:t>
            </a:r>
            <a:r>
              <a:rPr sz="2800" spc="-5" dirty="0">
                <a:latin typeface="Comic Sans MS"/>
                <a:cs typeface="Comic Sans MS"/>
              </a:rPr>
              <a:t>the RTT  </a:t>
            </a:r>
            <a:r>
              <a:rPr sz="2800" dirty="0">
                <a:latin typeface="Comic Sans MS"/>
                <a:cs typeface="Comic Sans MS"/>
              </a:rPr>
              <a:t>sample:</a:t>
            </a:r>
            <a:endParaRPr sz="2800">
              <a:latin typeface="Comic Sans MS"/>
              <a:cs typeface="Comic Sans MS"/>
            </a:endParaRPr>
          </a:p>
          <a:p>
            <a:pPr marL="1397000">
              <a:lnSpc>
                <a:spcPct val="100000"/>
              </a:lnSpc>
              <a:spcBef>
                <a:spcPts val="1540"/>
              </a:spcBef>
            </a:pPr>
            <a:r>
              <a:rPr sz="2800" b="1" spc="-5" dirty="0">
                <a:latin typeface="Courier New"/>
                <a:cs typeface="Courier New"/>
              </a:rPr>
              <a:t>RTTVAR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5" dirty="0">
                <a:latin typeface="Courier New"/>
                <a:cs typeface="Courier New"/>
              </a:rPr>
              <a:t>(1-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b="1" spc="-5" dirty="0">
                <a:latin typeface="Courier New"/>
                <a:cs typeface="Courier New"/>
              </a:rPr>
              <a:t>)*RTTVAR </a:t>
            </a:r>
            <a:r>
              <a:rPr sz="2800" b="1" dirty="0">
                <a:latin typeface="Courier New"/>
                <a:cs typeface="Courier New"/>
              </a:rPr>
              <a:t>+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Symbol"/>
                <a:cs typeface="Symbol"/>
              </a:rPr>
              <a:t></a:t>
            </a:r>
            <a:r>
              <a:rPr sz="2800" b="1" spc="-5" dirty="0">
                <a:latin typeface="Courier New"/>
                <a:cs typeface="Courier New"/>
              </a:rPr>
              <a:t>*|R-SRTT|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50">
              <a:latin typeface="Times New Roman"/>
              <a:cs typeface="Times New Roman"/>
            </a:endParaRPr>
          </a:p>
          <a:p>
            <a:pPr marL="1397000">
              <a:lnSpc>
                <a:spcPct val="100000"/>
              </a:lnSpc>
              <a:spcBef>
                <a:spcPts val="5"/>
              </a:spcBef>
              <a:tabLst>
                <a:tab pos="2018664" algn="l"/>
              </a:tabLst>
            </a:pPr>
            <a:r>
              <a:rPr sz="2800" b="1" dirty="0">
                <a:latin typeface="Courier New"/>
                <a:cs typeface="Courier New"/>
              </a:rPr>
              <a:t>(</a:t>
            </a:r>
            <a:r>
              <a:rPr sz="2800" dirty="0">
                <a:latin typeface="Symbol"/>
                <a:cs typeface="Symbol"/>
              </a:rPr>
              <a:t>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5" dirty="0">
                <a:latin typeface="Courier New"/>
                <a:cs typeface="Courier New"/>
              </a:rPr>
              <a:t>0.25, per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standard)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Then </a:t>
            </a:r>
            <a:r>
              <a:rPr sz="2800" dirty="0">
                <a:solidFill>
                  <a:srgbClr val="FF2600"/>
                </a:solidFill>
                <a:latin typeface="Comic Sans MS"/>
                <a:cs typeface="Comic Sans MS"/>
              </a:rPr>
              <a:t>set </a:t>
            </a:r>
            <a:r>
              <a:rPr sz="2800" spc="-5" dirty="0">
                <a:solidFill>
                  <a:srgbClr val="FF2600"/>
                </a:solidFill>
                <a:latin typeface="Comic Sans MS"/>
                <a:cs typeface="Comic Sans MS"/>
              </a:rPr>
              <a:t>timeout interval:</a:t>
            </a:r>
            <a:endParaRPr sz="2800">
              <a:latin typeface="Comic Sans MS"/>
              <a:cs typeface="Comic Sans MS"/>
            </a:endParaRPr>
          </a:p>
          <a:p>
            <a:pPr marL="1485900">
              <a:lnSpc>
                <a:spcPct val="100000"/>
              </a:lnSpc>
              <a:spcBef>
                <a:spcPts val="3040"/>
              </a:spcBef>
            </a:pPr>
            <a:r>
              <a:rPr sz="2800" b="1" spc="-5" dirty="0">
                <a:latin typeface="Courier New"/>
                <a:cs typeface="Courier New"/>
              </a:rPr>
              <a:t>RTO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5" dirty="0">
                <a:latin typeface="Courier New"/>
                <a:cs typeface="Courier New"/>
              </a:rPr>
              <a:t>SRTT </a:t>
            </a:r>
            <a:r>
              <a:rPr sz="2800" b="1" dirty="0">
                <a:latin typeface="Courier New"/>
                <a:cs typeface="Courier New"/>
              </a:rPr>
              <a:t>+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4*RTTVAR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87788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9895" algn="l"/>
              </a:tabLst>
            </a:pPr>
            <a:r>
              <a:rPr spc="-5" dirty="0"/>
              <a:t>Example	RTO</a:t>
            </a:r>
            <a:r>
              <a:rPr spc="-55" dirty="0"/>
              <a:t> </a:t>
            </a:r>
            <a:r>
              <a:rPr spc="-5" dirty="0"/>
              <a:t>Computation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8753475" cy="0"/>
          </a:xfrm>
          <a:custGeom>
            <a:avLst/>
            <a:gdLst/>
            <a:ahLst/>
            <a:cxnLst/>
            <a:rect l="l" t="t" r="r" b="b"/>
            <a:pathLst>
              <a:path w="8753475">
                <a:moveTo>
                  <a:pt x="0" y="0"/>
                </a:moveTo>
                <a:lnTo>
                  <a:pt x="8753177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5700" y="1562100"/>
            <a:ext cx="10261600" cy="768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95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TCP</a:t>
            </a:r>
            <a:r>
              <a:rPr sz="5600" spc="-95" dirty="0">
                <a:solidFill>
                  <a:srgbClr val="021EAA"/>
                </a:solidFill>
                <a:latin typeface="Comic Sans MS"/>
                <a:cs typeface="Comic Sans MS"/>
              </a:rPr>
              <a:t> </a:t>
            </a:r>
            <a:r>
              <a:rPr sz="5600" dirty="0">
                <a:solidFill>
                  <a:srgbClr val="021EAA"/>
                </a:solidFill>
                <a:latin typeface="Comic Sans MS"/>
                <a:cs typeface="Comic Sans MS"/>
              </a:rPr>
              <a:t>RTO</a:t>
            </a:r>
            <a:endParaRPr sz="5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9" y="1943100"/>
            <a:ext cx="589026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25575" algn="l"/>
                <a:tab pos="2340610" algn="l"/>
              </a:tabLst>
            </a:pPr>
            <a:r>
              <a:rPr sz="4275" spc="-11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5" dirty="0">
                <a:latin typeface="Comic Sans MS"/>
                <a:cs typeface="Comic Sans MS"/>
              </a:rPr>
              <a:t>But,	</a:t>
            </a:r>
            <a:r>
              <a:rPr sz="3800" spc="-5" dirty="0">
                <a:latin typeface="Comic Sans MS"/>
                <a:cs typeface="Comic Sans MS"/>
              </a:rPr>
              <a:t>one	issue remains</a:t>
            </a:r>
            <a:r>
              <a:rPr sz="3800" spc="-6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...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95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2539" y="1710316"/>
            <a:ext cx="5890260" cy="156400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30"/>
              </a:spcBef>
              <a:tabLst>
                <a:tab pos="1425575" algn="l"/>
                <a:tab pos="2340610" algn="l"/>
              </a:tabLst>
            </a:pPr>
            <a:r>
              <a:rPr sz="4275" spc="-11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5" dirty="0">
                <a:latin typeface="Comic Sans MS"/>
                <a:cs typeface="Comic Sans MS"/>
              </a:rPr>
              <a:t>But,	</a:t>
            </a:r>
            <a:r>
              <a:rPr sz="3800" spc="-5" dirty="0">
                <a:latin typeface="Comic Sans MS"/>
                <a:cs typeface="Comic Sans MS"/>
              </a:rPr>
              <a:t>one	issue remains</a:t>
            </a:r>
            <a:r>
              <a:rPr sz="3800" spc="-6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...</a:t>
            </a:r>
            <a:endParaRPr sz="3800">
              <a:latin typeface="Comic Sans MS"/>
              <a:cs typeface="Comic Sans MS"/>
            </a:endParaRPr>
          </a:p>
          <a:p>
            <a:pPr marL="494665">
              <a:lnSpc>
                <a:spcPct val="100000"/>
              </a:lnSpc>
              <a:spcBef>
                <a:spcPts val="1639"/>
              </a:spcBef>
            </a:pPr>
            <a:r>
              <a:rPr sz="5100" spc="-3509" baseline="3267" dirty="0">
                <a:solidFill>
                  <a:srgbClr val="021EAA"/>
                </a:solidFill>
                <a:latin typeface="Wingdings"/>
                <a:cs typeface="Wingdings"/>
              </a:rPr>
              <a:t></a:t>
            </a:r>
            <a:r>
              <a:rPr sz="5100" spc="-352" baseline="3267" dirty="0">
                <a:solidFill>
                  <a:srgbClr val="021EAA"/>
                </a:solidFill>
                <a:latin typeface="Times New Roman"/>
                <a:cs typeface="Times New Roman"/>
              </a:rPr>
              <a:t> </a:t>
            </a:r>
            <a:r>
              <a:rPr sz="3400" spc="-5" dirty="0">
                <a:latin typeface="Comic Sans MS"/>
                <a:cs typeface="Comic Sans MS"/>
              </a:rPr>
              <a:t>where do we</a:t>
            </a:r>
            <a:r>
              <a:rPr sz="3400" spc="-10" dirty="0">
                <a:latin typeface="Comic Sans MS"/>
                <a:cs typeface="Comic Sans MS"/>
              </a:rPr>
              <a:t> </a:t>
            </a:r>
            <a:r>
              <a:rPr sz="3400" dirty="0">
                <a:latin typeface="Comic Sans MS"/>
                <a:cs typeface="Comic Sans MS"/>
              </a:rPr>
              <a:t>start?!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711200"/>
            <a:ext cx="30194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</a:t>
            </a:r>
            <a:r>
              <a:rPr spc="-95" dirty="0"/>
              <a:t> </a:t>
            </a:r>
            <a:r>
              <a:rPr dirty="0"/>
              <a:t>RTO</a:t>
            </a:r>
          </a:p>
        </p:txBody>
      </p:sp>
      <p:sp>
        <p:nvSpPr>
          <p:cNvPr id="3" name="object 3"/>
          <p:cNvSpPr/>
          <p:nvPr/>
        </p:nvSpPr>
        <p:spPr>
          <a:xfrm>
            <a:off x="870599" y="1525438"/>
            <a:ext cx="2992755" cy="0"/>
          </a:xfrm>
          <a:custGeom>
            <a:avLst/>
            <a:gdLst/>
            <a:ahLst/>
            <a:cxnLst/>
            <a:rect l="l" t="t" r="r" b="b"/>
            <a:pathLst>
              <a:path w="2992754">
                <a:moveTo>
                  <a:pt x="0" y="0"/>
                </a:moveTo>
                <a:lnTo>
                  <a:pt x="2992734" y="0"/>
                </a:lnTo>
              </a:path>
            </a:pathLst>
          </a:custGeom>
          <a:ln w="60771">
            <a:solidFill>
              <a:srgbClr val="021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839" y="1710316"/>
            <a:ext cx="9106535" cy="3811904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30"/>
              </a:spcBef>
              <a:tabLst>
                <a:tab pos="1438275" algn="l"/>
                <a:tab pos="2353310" algn="l"/>
              </a:tabLst>
            </a:pPr>
            <a:r>
              <a:rPr sz="4275" spc="-112" baseline="9746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75" dirty="0">
                <a:latin typeface="Comic Sans MS"/>
                <a:cs typeface="Comic Sans MS"/>
              </a:rPr>
              <a:t>But,	</a:t>
            </a:r>
            <a:r>
              <a:rPr sz="3800" spc="-5" dirty="0">
                <a:latin typeface="Comic Sans MS"/>
                <a:cs typeface="Comic Sans MS"/>
              </a:rPr>
              <a:t>one	issue remains</a:t>
            </a:r>
            <a:r>
              <a:rPr sz="3800" spc="-1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...</a:t>
            </a:r>
            <a:endParaRPr sz="3800">
              <a:latin typeface="Comic Sans MS"/>
              <a:cs typeface="Comic Sans MS"/>
            </a:endParaRPr>
          </a:p>
          <a:p>
            <a:pPr marL="784860" indent="-27749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where do we </a:t>
            </a:r>
            <a:r>
              <a:rPr sz="3400" dirty="0">
                <a:latin typeface="Comic Sans MS"/>
                <a:cs typeface="Comic Sans MS"/>
              </a:rPr>
              <a:t>start?!</a:t>
            </a:r>
            <a:endParaRPr sz="3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21EAA"/>
              </a:buClr>
              <a:buFont typeface="Wingdings"/>
              <a:buChar char=""/>
            </a:pPr>
            <a:endParaRPr sz="6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4275" spc="-142" baseline="10721" dirty="0">
                <a:solidFill>
                  <a:srgbClr val="021EAA"/>
                </a:solidFill>
                <a:latin typeface="Wingdings"/>
                <a:cs typeface="Wingdings"/>
              </a:rPr>
              <a:t></a:t>
            </a:r>
            <a:r>
              <a:rPr sz="3800" spc="-95" dirty="0">
                <a:latin typeface="Comic Sans MS"/>
                <a:cs typeface="Comic Sans MS"/>
              </a:rPr>
              <a:t>RFC </a:t>
            </a:r>
            <a:r>
              <a:rPr sz="3800" dirty="0">
                <a:latin typeface="Comic Sans MS"/>
                <a:cs typeface="Comic Sans MS"/>
              </a:rPr>
              <a:t>1122, </a:t>
            </a:r>
            <a:r>
              <a:rPr sz="3800" spc="-5" dirty="0">
                <a:latin typeface="Comic Sans MS"/>
                <a:cs typeface="Comic Sans MS"/>
              </a:rPr>
              <a:t>RFC 2988 specify </a:t>
            </a:r>
            <a:r>
              <a:rPr sz="3800" dirty="0">
                <a:latin typeface="Comic Sans MS"/>
                <a:cs typeface="Comic Sans MS"/>
              </a:rPr>
              <a:t>3</a:t>
            </a:r>
            <a:r>
              <a:rPr sz="3800" spc="45" dirty="0">
                <a:latin typeface="Comic Sans MS"/>
                <a:cs typeface="Comic Sans MS"/>
              </a:rPr>
              <a:t> </a:t>
            </a:r>
            <a:r>
              <a:rPr sz="3800" spc="-5" dirty="0">
                <a:latin typeface="Comic Sans MS"/>
                <a:cs typeface="Comic Sans MS"/>
              </a:rPr>
              <a:t>seconds</a:t>
            </a:r>
            <a:endParaRPr sz="3800">
              <a:latin typeface="Comic Sans MS"/>
              <a:cs typeface="Comic Sans MS"/>
            </a:endParaRPr>
          </a:p>
          <a:p>
            <a:pPr marL="784860" indent="-277495">
              <a:lnSpc>
                <a:spcPct val="100000"/>
              </a:lnSpc>
              <a:spcBef>
                <a:spcPts val="1639"/>
              </a:spcBef>
              <a:buClr>
                <a:srgbClr val="021EAA"/>
              </a:buClr>
              <a:buFont typeface="Wingdings"/>
              <a:buChar char=""/>
              <a:tabLst>
                <a:tab pos="784860" algn="l"/>
              </a:tabLst>
            </a:pPr>
            <a:r>
              <a:rPr sz="3400" spc="-5" dirty="0">
                <a:latin typeface="Comic Sans MS"/>
                <a:cs typeface="Comic Sans MS"/>
              </a:rPr>
              <a:t>why?</a:t>
            </a:r>
            <a:endParaRPr sz="3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dirty="0"/>
              <a:t>3-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pc="-10" dirty="0"/>
              <a:t>Transport</a:t>
            </a:r>
            <a:r>
              <a:rPr spc="30" dirty="0"/>
              <a:t> </a:t>
            </a:r>
            <a:r>
              <a:rPr dirty="0"/>
              <a:t>Layer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2703</Words>
  <Application>Microsoft Office PowerPoint</Application>
  <PresentationFormat>Custom</PresentationFormat>
  <Paragraphs>919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Calibri</vt:lpstr>
      <vt:lpstr>Comic Sans MS</vt:lpstr>
      <vt:lpstr>Courier New</vt:lpstr>
      <vt:lpstr>Symbol</vt:lpstr>
      <vt:lpstr>Tahoma</vt:lpstr>
      <vt:lpstr>Times New Roman</vt:lpstr>
      <vt:lpstr>Trebuchet MS</vt:lpstr>
      <vt:lpstr>Wingdings</vt:lpstr>
      <vt:lpstr>Office Theme</vt:lpstr>
      <vt:lpstr>Transport Layer  Part 4</vt:lpstr>
      <vt:lpstr>PowerPoint Presentation</vt:lpstr>
      <vt:lpstr>Traffic By Protocol</vt:lpstr>
      <vt:lpstr>Traffic By Protocol</vt:lpstr>
      <vt:lpstr>Traffic By Protocol</vt:lpstr>
      <vt:lpstr>Traffic By Protocol</vt:lpstr>
      <vt:lpstr>Traffic By Protocol</vt:lpstr>
      <vt:lpstr>Reading Along ...</vt:lpstr>
      <vt:lpstr>TCP: Overview</vt:lpstr>
      <vt:lpstr>TCP: Overview</vt:lpstr>
      <vt:lpstr>TCP: Overview</vt:lpstr>
      <vt:lpstr>TCP: Overview</vt:lpstr>
      <vt:lpstr>TCP: Overview</vt:lpstr>
      <vt:lpstr>TCP: Overview</vt:lpstr>
      <vt:lpstr>TCP: Overview</vt:lpstr>
      <vt:lpstr>TCP: Overview</vt:lpstr>
      <vt:lpstr>TCP: Overview</vt:lpstr>
      <vt:lpstr>TCP: Overview</vt:lpstr>
      <vt:lpstr>Reading Along ...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Segment Structure</vt:lpstr>
      <vt:lpstr>TCP seq. #’s and ACKs</vt:lpstr>
      <vt:lpstr>TCP seq. #’s and ACKs</vt:lpstr>
      <vt:lpstr>TCP seq. #’s and ACKs</vt:lpstr>
      <vt:lpstr>TCP seq. #’s and ACKs</vt:lpstr>
      <vt:lpstr>TCP seq. #’s and ACKs</vt:lpstr>
      <vt:lpstr>TCP seq. #’s and ACKs</vt:lpstr>
      <vt:lpstr>TCP seq. #’s and ACKs</vt:lpstr>
      <vt:lpstr>TCP seq. #’s and ACKs</vt:lpstr>
      <vt:lpstr>TCP seq. #’s and ACKs</vt:lpstr>
      <vt:lpstr>TCP seq. #’s and ACKs</vt:lpstr>
      <vt:lpstr>TCP seq. #’s and ACKs</vt:lpstr>
      <vt:lpstr>TCP seq. #’s and ACKs</vt:lpstr>
      <vt:lpstr>Reading Along ...</vt:lpstr>
      <vt:lpstr>TCP Connection Management</vt:lpstr>
      <vt:lpstr>TCP Connection Management</vt:lpstr>
      <vt:lpstr>TCP Connection Management</vt:lpstr>
      <vt:lpstr>TCP Connection Management</vt:lpstr>
      <vt:lpstr>TCP Connection Management</vt:lpstr>
      <vt:lpstr>TCP Connection Management (cont.)</vt:lpstr>
      <vt:lpstr>PowerPoint Presentation</vt:lpstr>
      <vt:lpstr>TCP Connection Management (cont.)</vt:lpstr>
      <vt:lpstr>TCP Connection Management (cont.)</vt:lpstr>
      <vt:lpstr>TCP Connection Management (cont.)</vt:lpstr>
      <vt:lpstr>TCP Connection Management (cont.)</vt:lpstr>
      <vt:lpstr>TCP Connection Management (cont.)</vt:lpstr>
      <vt:lpstr>TCP Connection Management (cont.)</vt:lpstr>
      <vt:lpstr>PowerPoint Presentation</vt:lpstr>
      <vt:lpstr>PowerPoint Presentation</vt:lpstr>
      <vt:lpstr>Reading Along ...</vt:lpstr>
      <vt:lpstr>TCP Timeouts and the RTT</vt:lpstr>
      <vt:lpstr>PowerPoint Presentation</vt:lpstr>
      <vt:lpstr>TCP Timeouts and the RTT</vt:lpstr>
      <vt:lpstr>TCP Timeouts and the RTT</vt:lpstr>
      <vt:lpstr>PowerPoint Presentation</vt:lpstr>
      <vt:lpstr>Measured RTTs</vt:lpstr>
      <vt:lpstr>Measured RTTs</vt:lpstr>
      <vt:lpstr>Measured RTTs</vt:lpstr>
      <vt:lpstr>Measured RTTs</vt:lpstr>
      <vt:lpstr>Measured RTTs</vt:lpstr>
      <vt:lpstr>TCP Timeouts and the RTT</vt:lpstr>
      <vt:lpstr>TCP Timeouts and the RTT</vt:lpstr>
      <vt:lpstr>TCP Timeouts and the RTT</vt:lpstr>
      <vt:lpstr>TCP Timeouts and the RTT</vt:lpstr>
      <vt:lpstr>TCP Timeouts and the RTT</vt:lpstr>
      <vt:lpstr>TCP Timeouts and the RTT</vt:lpstr>
      <vt:lpstr>TCP Timeouts and the RTT</vt:lpstr>
      <vt:lpstr>PowerPoint Presentation</vt:lpstr>
      <vt:lpstr>TCP Timeouts and the RTT</vt:lpstr>
      <vt:lpstr>TCP Timeouts and the RTT</vt:lpstr>
      <vt:lpstr>TCP Timeouts and the RTT</vt:lpstr>
      <vt:lpstr>TCP Timeouts and the RTT</vt:lpstr>
      <vt:lpstr>TCP RTO</vt:lpstr>
      <vt:lpstr>Example SRTT Computation</vt:lpstr>
      <vt:lpstr>TCP RTO</vt:lpstr>
      <vt:lpstr>TCP RTO</vt:lpstr>
      <vt:lpstr>TCP RTO</vt:lpstr>
      <vt:lpstr>TCP RTO</vt:lpstr>
      <vt:lpstr>TCP RTO</vt:lpstr>
      <vt:lpstr>Example RTO Computation</vt:lpstr>
      <vt:lpstr>TCP RTO</vt:lpstr>
      <vt:lpstr>PowerPoint Presentation</vt:lpstr>
      <vt:lpstr>TCP RTO</vt:lpstr>
      <vt:lpstr>TCP RTO</vt:lpstr>
      <vt:lpstr>TCP RTO</vt:lpstr>
      <vt:lpstr>TCP RTO</vt:lpstr>
      <vt:lpstr>TCP Initial RTO</vt:lpstr>
      <vt:lpstr>TCP Initial RTO</vt:lpstr>
      <vt:lpstr>TCP Initial RTO</vt:lpstr>
      <vt:lpstr>TCP Initial RTO</vt:lpstr>
      <vt:lpstr>PowerPoint Presentation</vt:lpstr>
      <vt:lpstr>TCP Initial RTO</vt:lpstr>
      <vt:lpstr>TCP Initial RTO</vt:lpstr>
      <vt:lpstr>TCP Initial RTO</vt:lpstr>
      <vt:lpstr>TCP Initial RTO</vt:lpstr>
      <vt:lpstr>TCP Initial RTO</vt:lpstr>
      <vt:lpstr>TCP Initial RTO</vt:lpstr>
      <vt:lpstr>TCP RTO</vt:lpstr>
      <vt:lpstr>TCP RTO</vt:lpstr>
      <vt:lpstr>TCP RTO</vt:lpstr>
      <vt:lpstr>Magic Numbers</vt:lpstr>
      <vt:lpstr>Magic Numbers</vt:lpstr>
      <vt:lpstr>Magic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 Part 4</dc:title>
  <cp:lastModifiedBy>Jacob Alspaw</cp:lastModifiedBy>
  <cp:revision>7</cp:revision>
  <dcterms:created xsi:type="dcterms:W3CDTF">2018-10-08T21:52:02Z</dcterms:created>
  <dcterms:modified xsi:type="dcterms:W3CDTF">2018-10-09T22:54:56Z</dcterms:modified>
</cp:coreProperties>
</file>