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.fntdata"/><Relationship Id="rId23" Type="http://schemas.openxmlformats.org/officeDocument/2006/relationships/slide" Target="slides/slide18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xtensibility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d1de4809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d1de4809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d1de4809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d1de4809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d1de4809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d1de4809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d1de480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d1de480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https://en.wikipedia.org/wiki/Extensibility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d1de480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d1de480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d1de4809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d1de4809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d1de480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d1de480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d1de48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d1de48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Using the Angular CLI for testing means that any time a change to the code is saved our tests will automatically start to run in the background.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2d1de48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2d1de48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d0dec4b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d0dec4b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d1de4809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d1de4809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d0dec4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d0dec4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d0dec4b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d0dec4b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d0dec4b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d0dec4b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d1de4809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d1de4809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this to real screen shot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d0dec4b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d0dec4b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50b1d31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50b1d31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a50b1d31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a50b1d31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a50b1d31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a50b1d31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50b1d31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50b1d31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50b1d31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50b1d3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d1de48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d1de48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a50b1d31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a50b1d31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a50b1d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a50b1d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2d1de480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2d1de480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a50b1d31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a50b1d31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d0dec4b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d0dec4b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2d1de4809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2d1de4809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d1de4809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d1de4809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d1de48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d1de48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d1de480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d1de48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d1de480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d1de480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d1de480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d1de480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d1de480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d1de480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72B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3260775" y="2013850"/>
            <a:ext cx="4862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Synchrony</a:t>
            </a:r>
            <a:endParaRPr b="1" sz="7200"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575400" y="4632850"/>
            <a:ext cx="7993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Jacob Alspaw, Alex Hemm, Owen Helmstetter, Ted Timbrell, Bobby Wagner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877800" y="3364175"/>
            <a:ext cx="738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75" y="1423575"/>
            <a:ext cx="1932875" cy="19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59200" y="56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142750" y="2257525"/>
            <a:ext cx="37521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Client-server model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Hosts and guests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Extensibility and loose coupling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200" y="1204800"/>
            <a:ext cx="5284075" cy="3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316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Object relational design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36540" t="0"/>
          <a:stretch/>
        </p:blipFill>
        <p:spPr>
          <a:xfrm>
            <a:off x="4921675" y="1678900"/>
            <a:ext cx="321970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Testing and </a:t>
            </a: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and Tooling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1900" y="20257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ostgreSQL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Angular 6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36" y="3316248"/>
            <a:ext cx="1458925" cy="14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037" y="1794900"/>
            <a:ext cx="1719949" cy="1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187" y="1827237"/>
            <a:ext cx="1339274" cy="14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(Back-end)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Coverage.py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93% coverage for backend code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(Front-end)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Jasmine test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Karma test runner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--code-coverage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487" y="3394375"/>
            <a:ext cx="3249175" cy="12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050" y="1269120"/>
            <a:ext cx="3024026" cy="16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71900" y="1919075"/>
            <a:ext cx="576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dmindocs (Django)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comments are written with docstrings in the code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Compiled to a webpage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Compodoc (Angular)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Reads JSDoc style comments in the code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Angular-specific documentation as a web page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150" y="2740925"/>
            <a:ext cx="1934750" cy="1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3" y="0"/>
            <a:ext cx="90130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919775" y="3023500"/>
            <a:ext cx="7774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ynchronized streaming service aiming to make the music listening experience social again by enabling users to choose songs to listen to and talk about together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164938" y="1852225"/>
            <a:ext cx="6550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Synchrony </a:t>
            </a: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(noun)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syn·chro·ny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state in which things happen, move, or exist at the same time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-"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75"/>
            <a:ext cx="9144001" cy="496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275"/>
            <a:ext cx="9144002" cy="498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" y="0"/>
            <a:ext cx="90083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25" y="0"/>
            <a:ext cx="7556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Alspaw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site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chat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with pulling data from spotify API for music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each module to the chat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bug fixes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Helmstetter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classes / data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User, PlaybackStatus, Song, Artist, etc..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Services: lobby, spotify, music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of the client-side logic and features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authentication, synchronization, modifying lobbies, etc…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Components: lobby-info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Playback, queuing, and syncing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Spoti-py API authentication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Hemm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testing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Playback component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SoundCloud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supported by SoundCloud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Pulling song metadata from Spotify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Playlists - Global top 50 in search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unit testing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 Timbrell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with creation of database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 fixed song model logic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user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Messing with CORS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Lobby members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Reworked user_id functionality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 Wagner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infra tooling (docker, makefiles,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backend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backend code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Database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with backend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Assorted Debugging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Radio was/is a social experience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listening missing from key services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not covered by existing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as a group in public (without being rude)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spend more money on headphones than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Phone speakers are pretty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and share with friends and family over long distances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Synchronization of speakers in different rooms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Websockets would have greatly simplified client-server interaction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Migrations and Git do not play well together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free version of Trello was limiting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471900" y="1803150"/>
            <a:ext cx="82221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Native (Mobile) support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Song voting system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music sources</a:t>
            </a:r>
            <a:endParaRPr sz="1600"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Switching between audio sources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chat room features</a:t>
            </a:r>
            <a:endParaRPr sz="1600"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Voice communications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chat support: Rich links, formatted text, emojis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Lobby commands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000" y="2655363"/>
            <a:ext cx="1273675" cy="12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525" y="1803149"/>
            <a:ext cx="2290525" cy="1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471900" y="1803150"/>
            <a:ext cx="82221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/>
              <a:t>Created a web app for users to share a listening experience in the browser</a:t>
            </a:r>
            <a:endParaRPr sz="1600"/>
          </a:p>
          <a:p>
            <a:pPr indent="-330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a </a:t>
            </a:r>
            <a:r>
              <a:rPr lang="en" sz="1600"/>
              <a:t>real time</a:t>
            </a:r>
            <a:r>
              <a:rPr lang="en" sz="1600"/>
              <a:t> messaging service</a:t>
            </a:r>
            <a:endParaRPr sz="1600"/>
          </a:p>
          <a:p>
            <a:pPr indent="-330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Let’s go listen to some music!</a:t>
            </a:r>
            <a:endParaRPr sz="1600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Lobbies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Guest create and host lobbies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 lobbies with lobby ID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Delivers synchronized 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spotify API as source audio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chat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950" y="2146000"/>
            <a:ext cx="5014100" cy="22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" y="0"/>
            <a:ext cx="91440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