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heodore Timbrel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8-09-26T00:38:23.260">
    <p:pos x="297" y="1208"/>
    <p:text>Let me know if you have something better for phrasing this.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18-09-26T00:58:19.444">
    <p:pos x="297" y="1208"/>
    <p:text>Of course fix/add anything you want about yourself/role.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Extensibility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d1de4809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d1de4809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d1de4809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d1de4809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2d1de4809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2d1de4809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d1de4809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d1de4809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2d1de480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2d1de480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https://en.wikipedia.org/wiki/Extensibility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d1de480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d1de480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d1de4809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d1de4809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d1de480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d1de480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d1de48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d1de48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Using the Angular CLI for testing means that any time a change to the code is saved our tests will automatically start to run in the background.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d1de480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d1de480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d1de4809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d1de4809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2d1de4809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2d1de4809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2d1de4809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2d1de4809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2d1de480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2d1de480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2d1de4809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2d1de4809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We’re using Trello for project management and issue tracking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MVP done by November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Write tests during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2d1de480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2d1de480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2d1de4809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2d1de4809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d1de48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d1de48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d1de4809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d1de4809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d1de480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d1de48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d1de480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d1de480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d1de480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d1de480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d1de4809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d1de4809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d1de480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2d1de480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072B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ctrTitle"/>
          </p:nvPr>
        </p:nvSpPr>
        <p:spPr>
          <a:xfrm>
            <a:off x="3260775" y="2013850"/>
            <a:ext cx="4862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Synchrony</a:t>
            </a:r>
            <a:endParaRPr b="1" sz="7200"/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575400" y="4632850"/>
            <a:ext cx="7993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Jacob Alspaw, Alex Hemm, Owen Helmstetter, Ted Timbrell, Bobby Wagner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877800" y="3364175"/>
            <a:ext cx="738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75" y="1423575"/>
            <a:ext cx="1932875" cy="19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59200" y="56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142750" y="2257525"/>
            <a:ext cx="37521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Client-server model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Hosts and guests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Extensibility and loose coupling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200" y="1204800"/>
            <a:ext cx="5284075" cy="37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32505" l="0" r="24533" t="0"/>
          <a:stretch/>
        </p:blipFill>
        <p:spPr>
          <a:xfrm>
            <a:off x="4163000" y="1709650"/>
            <a:ext cx="4981000" cy="34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1900" y="1919075"/>
            <a:ext cx="3164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Object relational design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Testing and </a:t>
            </a: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and Tooling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71900" y="20257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ostgreSQL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Angular 6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NativeScript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36" y="3422798"/>
            <a:ext cx="1458925" cy="14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000" y="297680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037" y="1794900"/>
            <a:ext cx="1719949" cy="14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9187" y="1827237"/>
            <a:ext cx="1339274" cy="148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(Back-end)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coverage.py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(Front-end)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Jasmine test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Karma test runner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--code-coverage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487" y="3394375"/>
            <a:ext cx="3249175" cy="12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050" y="960075"/>
            <a:ext cx="3280025" cy="221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471900" y="1919075"/>
            <a:ext cx="576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dmindocs (Django)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comments are written with docstrings in the code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Compiled to a webpage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Compodoc (Angular)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Reads JSDoc style comments in the code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Angular-specific documentation as a web page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150" y="2740925"/>
            <a:ext cx="1934750" cy="19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919775" y="3023500"/>
            <a:ext cx="6911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ynchronized streaming service aiming to make the music listening experience social again by enabling users to choose songs to listen to and talk about together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164938" y="1852225"/>
            <a:ext cx="6550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Synchrony </a:t>
            </a: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(noun)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syn·chro·ny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state in which things happen, move, or exist at the same time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-"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514"/>
            <a:ext cx="9143999" cy="481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25" y="0"/>
            <a:ext cx="75569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Breakdown and Planning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Allocation of Work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Owen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Experienced with Angular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Will be heading up our front-end development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Alex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Experienced with Web Design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Exposed to MVC frameworks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Focusing on the front-end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Jacob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Well versed in Web Development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Focusing on developing our real-time communications </a:t>
            </a:r>
            <a:endParaRPr/>
          </a:p>
        </p:txBody>
      </p:sp>
      <p:sp>
        <p:nvSpPr>
          <p:cNvPr id="211" name="Google Shape;211;p3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Fluent in Python and Javascript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Will be assisting with the back-end and working on synchronization 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Bobby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Experienced with Django and Python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Used Django, Pyramid, XGBoost and Spark at scale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Will prioritize setting up our back-end services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Radio was/is a social experience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listening missing from key services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 not covered by existing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 as a group in public (without being rude)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spend more money on headphones than speakers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Phone speakers are pretty bad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and share with friends and family over long distances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Synchronization of speakers in different rooms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Lobbies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Guest create and host lobbies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 lobbies with lobby ID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Delivers synchronized audio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spotify API as source audio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Communications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chat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 lists song metadata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950" y="2146000"/>
            <a:ext cx="5014100" cy="225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</a:t>
            </a:r>
            <a:r>
              <a:rPr lang="en"/>
              <a:t>Features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803150"/>
            <a:ext cx="8222100" cy="31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Native (Mobile) support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Song voting system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music sources</a:t>
            </a:r>
            <a:endParaRPr sz="1600"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Switching between audio sources</a:t>
            </a:r>
            <a:endParaRPr/>
          </a:p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Guest access control for queue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chat room features</a:t>
            </a:r>
            <a:endParaRPr sz="1600"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Voice communications</a:t>
            </a:r>
            <a:endParaRPr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chat support: Rich links, formatted text, emojis</a:t>
            </a:r>
            <a:endParaRPr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Lobby commands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000" y="2655363"/>
            <a:ext cx="1273675" cy="12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525" y="1803149"/>
            <a:ext cx="2290525" cy="17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" y="0"/>
            <a:ext cx="91440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