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0" r:id="rId2"/>
    <p:sldId id="258" r:id="rId3"/>
    <p:sldId id="281" r:id="rId4"/>
    <p:sldId id="272" r:id="rId5"/>
    <p:sldId id="264" r:id="rId6"/>
    <p:sldId id="280" r:id="rId7"/>
    <p:sldId id="273" r:id="rId8"/>
    <p:sldId id="271" r:id="rId9"/>
    <p:sldId id="270" r:id="rId10"/>
    <p:sldId id="269" r:id="rId11"/>
    <p:sldId id="268" r:id="rId12"/>
    <p:sldId id="279" r:id="rId13"/>
    <p:sldId id="274" r:id="rId14"/>
    <p:sldId id="278" r:id="rId15"/>
    <p:sldId id="275" r:id="rId16"/>
    <p:sldId id="276" r:id="rId17"/>
    <p:sldId id="277" r:id="rId18"/>
  </p:sldIdLst>
  <p:sldSz cx="12192000" cy="6858000"/>
  <p:notesSz cx="6858000" cy="9144000"/>
  <p:embeddedFontLst>
    <p:embeddedFont>
      <p:font typeface="나눔스퀘어라운드 Bold" panose="020B0600000101010101" pitchFamily="34" charset="-127"/>
      <p:bold r:id="rId19"/>
    </p:embeddedFont>
    <p:embeddedFont>
      <p:font typeface="나눔스퀘어라운드 ExtraBold" panose="020B0600000101010101" pitchFamily="34" charset="-127"/>
      <p:bold r:id="rId20"/>
    </p:embeddedFont>
    <p:embeddedFont>
      <p:font typeface="맑은 고딕" panose="020B0503020000020004" pitchFamily="34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91C"/>
    <a:srgbClr val="F7291C"/>
    <a:srgbClr val="FF3D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2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99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27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AC8D-6923-40CC-BF70-5C0DFE412F38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45A6-04DD-4FA5-BB26-8F7EE6846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3"/><Relationship Id="rId7" Type="http://schemas.openxmlformats.org/officeDocument/2006/relationships/image" Target="../media/image11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2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7" y="1751304"/>
            <a:ext cx="2876636" cy="3252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61215" y="0"/>
            <a:ext cx="66307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6104"/>
          <a:stretch/>
        </p:blipFill>
        <p:spPr>
          <a:xfrm>
            <a:off x="5561216" y="1737359"/>
            <a:ext cx="6608618" cy="33147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77840" y="1737359"/>
            <a:ext cx="698269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43403" y="1737359"/>
            <a:ext cx="698269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086409" y="1737359"/>
            <a:ext cx="1075112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아티스트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083639" y="4444584"/>
            <a:ext cx="1077882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한예찬</a:t>
            </a:r>
            <a:endParaRPr lang="ko-KR" altLang="en-US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32821" y="3457394"/>
            <a:ext cx="1018309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정선경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114118" y="2473161"/>
            <a:ext cx="1055716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서민지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284719" y="3457394"/>
            <a:ext cx="3682537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Exploratory Data </a:t>
            </a:r>
            <a:r>
              <a:rPr lang="en-US" altLang="ko-KR" sz="1400" dirty="0" err="1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r>
              <a:rPr lang="en-US" altLang="ko-KR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sz="1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76159" y="4425326"/>
            <a:ext cx="3156066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84719" y="2473161"/>
            <a:ext cx="3682537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SCH Big Data Engineering</a:t>
            </a:r>
            <a:endParaRPr lang="ko-KR" altLang="en-US" sz="1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84718" y="4441627"/>
            <a:ext cx="3682537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Feat( woo </a:t>
            </a: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ji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young)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42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시대에 따른 단어의 변화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6" y="1703411"/>
            <a:ext cx="4977855" cy="3222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63" y="1467451"/>
            <a:ext cx="5919874" cy="37138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0819" y="530559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1960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20692" y="530559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1970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32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시대에 따른 단어의 변화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0" y="1700281"/>
            <a:ext cx="5236753" cy="3033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97" y="1682773"/>
            <a:ext cx="5561827" cy="32653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4737" y="5296538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1940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 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4508" y="5296538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1950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57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시대에 따른 단어의 변화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77952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06" y="1646262"/>
            <a:ext cx="5409505" cy="3133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67700" y="530002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1940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 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1657" y="1503947"/>
            <a:ext cx="5203322" cy="4319302"/>
            <a:chOff x="6275070" y="1591772"/>
            <a:chExt cx="5203322" cy="43193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070" y="1591772"/>
              <a:ext cx="5203322" cy="341976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79797" y="5387854"/>
              <a:ext cx="1781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2000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년대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49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29" y="1894050"/>
            <a:ext cx="8686800" cy="3524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마이닝을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통한 동시 출현 단어 분석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02229" y="4754310"/>
            <a:ext cx="8686800" cy="569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0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57" y="1170843"/>
            <a:ext cx="7490685" cy="5366863"/>
          </a:xfr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텍스트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</a:rPr>
              <a:t>마이닝을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 통한 동시 출현 단어 분석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782828">
            <a:off x="5494790" y="3241656"/>
            <a:ext cx="1245606" cy="1222182"/>
          </a:xfrm>
          <a:prstGeom prst="ellipse">
            <a:avLst/>
          </a:prstGeom>
          <a:noFill/>
          <a:ln w="38100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4487" y="1387148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Top[1-30]</a:t>
            </a:r>
          </a:p>
        </p:txBody>
      </p:sp>
    </p:spTree>
    <p:extLst>
      <p:ext uri="{BB962C8B-B14F-4D97-AF65-F5344CB8AC3E}">
        <p14:creationId xmlns:p14="http://schemas.microsoft.com/office/powerpoint/2010/main" val="188139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2" y="1240670"/>
            <a:ext cx="7177287" cy="53795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텍스트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</a:rPr>
              <a:t>마이닝을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 통한 동시 출현 단어 분석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2782828">
            <a:off x="4617909" y="2600485"/>
            <a:ext cx="2960913" cy="290465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4487" y="1387148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Top[31-60]</a:t>
            </a:r>
          </a:p>
        </p:txBody>
      </p:sp>
    </p:spTree>
    <p:extLst>
      <p:ext uri="{BB962C8B-B14F-4D97-AF65-F5344CB8AC3E}">
        <p14:creationId xmlns:p14="http://schemas.microsoft.com/office/powerpoint/2010/main" val="3692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53" y="1138073"/>
            <a:ext cx="7236731" cy="54705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마이닝을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통한 동시 출현 단어 분석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4487" y="1387148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Top[61-90]</a:t>
            </a:r>
          </a:p>
        </p:txBody>
      </p:sp>
      <p:sp>
        <p:nvSpPr>
          <p:cNvPr id="12" name="타원 11"/>
          <p:cNvSpPr/>
          <p:nvPr/>
        </p:nvSpPr>
        <p:spPr>
          <a:xfrm rot="227367">
            <a:off x="4229258" y="2767327"/>
            <a:ext cx="3415048" cy="1880225"/>
          </a:xfrm>
          <a:prstGeom prst="ellipse">
            <a:avLst/>
          </a:prstGeom>
          <a:noFill/>
          <a:ln w="38100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55256" y="104027"/>
            <a:ext cx="7035800" cy="635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요약 및 결론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477250" y="193529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1656" y="1760428"/>
            <a:ext cx="9214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노래 재생 시간과 가사의 길이는 상관성이 없다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(BUT,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장르별 차이는 존재한다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4,50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년대에는 고전 단어를 많이 사용했고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90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년대와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년대에는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외국어와 외래어가 자주 사용되었다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동시 출현 단어의 특정 조합을 발견할 수 있었다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8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55256" y="104027"/>
            <a:ext cx="7035800" cy="635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477250" y="193529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1657" y="1760428"/>
            <a:ext cx="7678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소개 및 수집 방법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노래 재생 시간과 가사 길이의 상관 분석</a:t>
            </a: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시대에 따른 단어의 변화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동시 출현 단어 네트워크 분석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요약 및 결론</a:t>
            </a:r>
          </a:p>
        </p:txBody>
      </p:sp>
    </p:spTree>
    <p:extLst>
      <p:ext uri="{BB962C8B-B14F-4D97-AF65-F5344CB8AC3E}">
        <p14:creationId xmlns:p14="http://schemas.microsoft.com/office/powerpoint/2010/main" val="21287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데이터 소개 및 수집 방법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7" y="1423123"/>
            <a:ext cx="4965221" cy="490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325" y="1264662"/>
            <a:ext cx="652462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757" y="3822964"/>
            <a:ext cx="3296193" cy="250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타원 14"/>
          <p:cNvSpPr/>
          <p:nvPr/>
        </p:nvSpPr>
        <p:spPr>
          <a:xfrm>
            <a:off x="1472797" y="3294307"/>
            <a:ext cx="212942" cy="2004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6"/>
            <a:endCxn id="11" idx="1"/>
          </p:cNvCxnSpPr>
          <p:nvPr/>
        </p:nvCxnSpPr>
        <p:spPr>
          <a:xfrm flipV="1">
            <a:off x="1685739" y="2383850"/>
            <a:ext cx="3075586" cy="1010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6"/>
            <a:endCxn id="12" idx="1"/>
          </p:cNvCxnSpPr>
          <p:nvPr/>
        </p:nvCxnSpPr>
        <p:spPr>
          <a:xfrm>
            <a:off x="1685739" y="3394516"/>
            <a:ext cx="6304018" cy="1678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014575" y="2530258"/>
            <a:ext cx="1215025" cy="2379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데이터 소개 및 수집 방법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8" y="3123295"/>
            <a:ext cx="4857750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8" y="1467306"/>
            <a:ext cx="709612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08" y="4418706"/>
            <a:ext cx="700087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8141915" y="1801048"/>
            <a:ext cx="34697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 </a:t>
            </a:r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41915" y="4460316"/>
            <a:ext cx="3469709" cy="1584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노래가사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 재생 시간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가사 길이 등 추출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9615179" y="2746664"/>
            <a:ext cx="538621" cy="13528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노래 재생 시간과 가사 길이의 상관 분석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06" y="1677755"/>
            <a:ext cx="4320000" cy="4350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300" y="1677755"/>
            <a:ext cx="4320000" cy="4312487"/>
          </a:xfrm>
          <a:prstGeom prst="rect">
            <a:avLst/>
          </a:prstGeom>
        </p:spPr>
      </p:pic>
      <p:pic>
        <p:nvPicPr>
          <p:cNvPr id="6" name="[MV] Jvcki Wai 영비 Osshun Gum 한요한 - 띵 (Prod.By 기리보이) [Offi (mp3cut.net) (1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70" end="660.4166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24306" y="1778954"/>
            <a:ext cx="609600" cy="609600"/>
          </a:xfrm>
          <a:prstGeom prst="rect">
            <a:avLst/>
          </a:prstGeom>
        </p:spPr>
      </p:pic>
      <p:pic>
        <p:nvPicPr>
          <p:cNvPr id="8" name="[MV] - Lim (mp3cut.net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726.2916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427700" y="17789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9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86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노래 재생 시간과 가사 길이의 상관 분석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79" y="3488304"/>
            <a:ext cx="5616465" cy="2808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79" y="1368628"/>
            <a:ext cx="4357318" cy="1866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831" y="3488304"/>
            <a:ext cx="3756235" cy="2808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7195831" y="1773149"/>
            <a:ext cx="37621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데이터 전처리</a:t>
            </a:r>
            <a:endParaRPr lang="en-US" altLang="ko-KR" sz="3200" dirty="0"/>
          </a:p>
          <a:p>
            <a:pPr algn="ctr"/>
            <a:r>
              <a:rPr lang="ko-KR" altLang="en-US" sz="3200" dirty="0"/>
              <a:t>및 형 변환</a:t>
            </a:r>
          </a:p>
        </p:txBody>
      </p:sp>
    </p:spTree>
    <p:extLst>
      <p:ext uri="{BB962C8B-B14F-4D97-AF65-F5344CB8AC3E}">
        <p14:creationId xmlns:p14="http://schemas.microsoft.com/office/powerpoint/2010/main" val="254839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1500" y="3314700"/>
            <a:ext cx="6858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노래 재생 시간과 가사 길이의 상관 분석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79" y="1928159"/>
            <a:ext cx="45148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4" y="4422876"/>
            <a:ext cx="448627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5586610" y="1928159"/>
            <a:ext cx="5849654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노래의 재생 시간과 가사 길이 간의 상관성은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발라드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(0.1062),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힙합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(0.2441)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장르가 약한 양의 상관 관계를 가진다고 생각 할 수 있습니다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 정확한 검증을 위해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cor.test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사용하면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유의 수준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0.05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유의 확률 값이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발라드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(0.6133),</a:t>
            </a: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힙합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(0.102)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두 장르 모두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오류를 범하지 않아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귀무가설을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채택하게 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노래의 재생 시간과 가사 길이 간의 상관성은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없다고 볼 수 있습니다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귀무가설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상관관계가 없다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대립가설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상관관계가 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5179" y="3339034"/>
            <a:ext cx="787051" cy="3131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03754" y="5862326"/>
            <a:ext cx="787051" cy="3131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55101" y="2617940"/>
            <a:ext cx="1290181" cy="1722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06668" y="5126945"/>
            <a:ext cx="1290181" cy="1722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시대에 따른 단어의 변화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64" y="1524552"/>
            <a:ext cx="5653425" cy="37155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9797" y="5477534"/>
            <a:ext cx="178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2000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76" y="1434924"/>
            <a:ext cx="50482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rgbClr val="F6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1500" y="127000"/>
            <a:ext cx="7035800" cy="63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시대에 따른 단어의 변화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67700" y="209550"/>
            <a:ext cx="444500" cy="444500"/>
            <a:chOff x="1181100" y="2057400"/>
            <a:chExt cx="444500" cy="444500"/>
          </a:xfrm>
        </p:grpSpPr>
        <p:sp>
          <p:nvSpPr>
            <p:cNvPr id="16" name="타원 15"/>
            <p:cNvSpPr/>
            <p:nvPr/>
          </p:nvSpPr>
          <p:spPr>
            <a:xfrm>
              <a:off x="1181100" y="2057400"/>
              <a:ext cx="342900" cy="330200"/>
            </a:xfrm>
            <a:prstGeom prst="ellipse">
              <a:avLst/>
            </a:prstGeom>
            <a:noFill/>
            <a:ln w="38100">
              <a:solidFill>
                <a:srgbClr val="F62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5"/>
            </p:cNvCxnSpPr>
            <p:nvPr/>
          </p:nvCxnSpPr>
          <p:spPr>
            <a:xfrm>
              <a:off x="1473783" y="2339243"/>
              <a:ext cx="151817" cy="162657"/>
            </a:xfrm>
            <a:prstGeom prst="line">
              <a:avLst/>
            </a:prstGeom>
            <a:ln w="38100">
              <a:solidFill>
                <a:srgbClr val="F6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296"/>
          <a:stretch/>
        </p:blipFill>
        <p:spPr>
          <a:xfrm>
            <a:off x="213756" y="185670"/>
            <a:ext cx="1462644" cy="5763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14528" y="1126393"/>
            <a:ext cx="11436096" cy="5493863"/>
          </a:xfrm>
          <a:prstGeom prst="roundRect">
            <a:avLst>
              <a:gd name="adj" fmla="val 8802"/>
            </a:avLst>
          </a:prstGeom>
          <a:noFill/>
          <a:ln w="28575">
            <a:solidFill>
              <a:srgbClr val="F6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52" y="1379791"/>
            <a:ext cx="5001323" cy="35056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2" y="1684633"/>
            <a:ext cx="5229955" cy="3200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47849" y="5287844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1980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7700" y="5287844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1990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년대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61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961</TotalTime>
  <Words>314</Words>
  <Application>Microsoft Macintosh PowerPoint</Application>
  <PresentationFormat>와이드스크린</PresentationFormat>
  <Paragraphs>74</Paragraphs>
  <Slides>17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나눔스퀘어라운드 Bold</vt:lpstr>
      <vt:lpstr>나눔스퀘어라운드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seominji</cp:lastModifiedBy>
  <cp:revision>52</cp:revision>
  <dcterms:created xsi:type="dcterms:W3CDTF">2019-06-05T16:42:32Z</dcterms:created>
  <dcterms:modified xsi:type="dcterms:W3CDTF">2021-04-29T08:06:10Z</dcterms:modified>
</cp:coreProperties>
</file>