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107E4-8EB3-49B8-AD3B-FAFB5FE29129}" type="datetimeFigureOut">
              <a:rPr lang="en-PK" smtClean="0"/>
              <a:t>19/06/2022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676C9-4ADE-46DC-BEC3-1622421B9C1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9042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676C9-4ADE-46DC-BEC3-1622421B9C1A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95139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A5B23-55A9-4545-AF31-03973FCBD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480DC-C699-49EE-887B-303791F69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2E743-4B4F-4536-AF82-D0E2A97FC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E91F-AD41-4CE1-AB8D-A760C5EBA87F}" type="datetimeFigureOut">
              <a:rPr lang="en-PK" smtClean="0"/>
              <a:t>19/06/2022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4B0C2-5B3A-410E-91A8-F1FF6D76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E0EED-125E-4257-8863-F27E366E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18AB-D0CB-4399-8A2B-058C37F3EC6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9874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621EE-686C-4495-BF1D-49D89B6A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F76AD-CEBA-4F94-8BE2-C6CDD8710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92F30-A2D5-4DBE-AB01-AEB025D8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E91F-AD41-4CE1-AB8D-A760C5EBA87F}" type="datetimeFigureOut">
              <a:rPr lang="en-PK" smtClean="0"/>
              <a:t>19/06/2022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20FA7-01ED-4D40-A683-A49D7E0D3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68B06-FE61-4094-A0D1-D70EAA02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18AB-D0CB-4399-8A2B-058C37F3EC6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46859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7AA0DB-CC74-4BE4-B89E-C0F9AF439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F74E5-D8C1-4C51-8E77-7D52807E8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F47B2-AC1E-405C-A758-3614C833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E91F-AD41-4CE1-AB8D-A760C5EBA87F}" type="datetimeFigureOut">
              <a:rPr lang="en-PK" smtClean="0"/>
              <a:t>19/06/2022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5C8F3-D912-4E63-8B06-A569FF7F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1F350-9465-444A-8B59-623B88DD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18AB-D0CB-4399-8A2B-058C37F3EC6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2992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E1A1-02AF-438F-95C3-3251A3B6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EB2D3-0CD0-408F-8C57-A03B89E33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6FF59-0034-4C93-A73F-5BF1D55F1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E91F-AD41-4CE1-AB8D-A760C5EBA87F}" type="datetimeFigureOut">
              <a:rPr lang="en-PK" smtClean="0"/>
              <a:t>19/06/2022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ED678-06AE-4BE0-B238-3D442DD77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D2426-C9CD-47EB-B1E2-A7E153E3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18AB-D0CB-4399-8A2B-058C37F3EC6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5148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6AEA7-FF84-4975-B540-92A1151FF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B31FD-9655-41E8-824B-2BBBA2264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32F16-9DDE-487D-A2DF-7FB23254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E91F-AD41-4CE1-AB8D-A760C5EBA87F}" type="datetimeFigureOut">
              <a:rPr lang="en-PK" smtClean="0"/>
              <a:t>19/06/2022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7F299-CCC2-4948-BA66-24F45396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6368B-C56A-4114-99CB-988606B1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18AB-D0CB-4399-8A2B-058C37F3EC6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1071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8E96-1BA7-495F-ABDD-82C768AA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D79AB-77FB-4DF8-BE05-70880C94A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CDC5C-E70A-4DD7-8F37-A873CAE73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D4A11-B2D9-49B4-BC1E-A5663D4E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E91F-AD41-4CE1-AB8D-A760C5EBA87F}" type="datetimeFigureOut">
              <a:rPr lang="en-PK" smtClean="0"/>
              <a:t>19/06/2022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2BB75-8A5C-4B34-9197-38B8D8539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EA550-817B-4421-8614-A8E0012D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18AB-D0CB-4399-8A2B-058C37F3EC6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4816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9282-09B1-4100-8328-27443552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B41AD-8727-480F-B202-2F90780D2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A15D0-0B8F-4148-B7F5-70F6430A7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60BAE-A498-47BF-B614-4A7D9D03C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60E805-105D-4C36-9C80-139E3A63C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B01EF5-1482-44F4-8E3A-B9B12DBFE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E91F-AD41-4CE1-AB8D-A760C5EBA87F}" type="datetimeFigureOut">
              <a:rPr lang="en-PK" smtClean="0"/>
              <a:t>19/06/2022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2F9844-B7D9-49B5-8604-5272C8FE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0DEBF-5E36-46A1-B79C-827E56F8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18AB-D0CB-4399-8A2B-058C37F3EC6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5177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0747-9B0D-48E3-891B-F200CAB1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11EEA-B61C-4A1E-8529-9B49CB12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E91F-AD41-4CE1-AB8D-A760C5EBA87F}" type="datetimeFigureOut">
              <a:rPr lang="en-PK" smtClean="0"/>
              <a:t>19/06/2022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5119B-0FD7-46D0-9809-DC251524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8D2C5-F111-4375-9647-3BD82CA7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18AB-D0CB-4399-8A2B-058C37F3EC6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6312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EFE8AD-3098-4CCB-9BBA-D97A98113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E91F-AD41-4CE1-AB8D-A760C5EBA87F}" type="datetimeFigureOut">
              <a:rPr lang="en-PK" smtClean="0"/>
              <a:t>19/06/2022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D81DD-B5D1-442C-B029-5F1E477C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7AC1E-C3C4-4B5A-BA5C-A81C7C35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18AB-D0CB-4399-8A2B-058C37F3EC6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1491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A1162-D512-4474-B6F5-881B0B4CE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2769-E99D-4BC3-B712-D7076FACD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2B306-AE6D-4B5D-8BDF-175106C38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4A1F3-C227-4D45-8354-AB550475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E91F-AD41-4CE1-AB8D-A760C5EBA87F}" type="datetimeFigureOut">
              <a:rPr lang="en-PK" smtClean="0"/>
              <a:t>19/06/2022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4ED0A-F763-4AD0-A85D-E36B11BE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06A69-E15F-41C5-B0B6-D50C8959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18AB-D0CB-4399-8A2B-058C37F3EC6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3285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A2692-12CD-4445-B7FC-FFB4790BB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819AC-FC42-44C4-BB45-17200532B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128DD-B16B-4C99-A50C-D815A0B08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55935-DEB8-44FA-A036-BF037854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E91F-AD41-4CE1-AB8D-A760C5EBA87F}" type="datetimeFigureOut">
              <a:rPr lang="en-PK" smtClean="0"/>
              <a:t>19/06/2022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3BE79-DE95-456D-856B-123B0957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2A472-EE37-4D1C-B7DC-B97C0E66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18AB-D0CB-4399-8A2B-058C37F3EC6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5838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C1DDA8-56E4-430E-881F-9AEA4B018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B738C-C33C-4501-94A0-AE793765C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4D08A-DE5C-429D-B559-D320629DC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4E91F-AD41-4CE1-AB8D-A760C5EBA87F}" type="datetimeFigureOut">
              <a:rPr lang="en-PK" smtClean="0"/>
              <a:t>19/06/2022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DBE9B-60AC-4FFB-86BE-5CF4860AC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86C4-8C94-4915-9B4D-59EC7A0AC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318AB-D0CB-4399-8A2B-058C37F3EC6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5836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fedesoriano/stroke-prediction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2ED8-73AF-4E21-9D32-B9D4D93F4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dirty="0"/>
              <a:t>Inverse Random Under Sampling(Stroke Data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8171E-3F33-4983-8E26-EC3D71ABF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400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Group Members:</a:t>
            </a:r>
          </a:p>
          <a:p>
            <a:r>
              <a:rPr lang="en-US" dirty="0"/>
              <a:t>Jaafar Bin Farooq 18k-1294</a:t>
            </a:r>
          </a:p>
          <a:p>
            <a:r>
              <a:rPr lang="en-US" dirty="0"/>
              <a:t>Muhammad </a:t>
            </a:r>
            <a:r>
              <a:rPr lang="en-US" dirty="0" err="1"/>
              <a:t>Irham</a:t>
            </a:r>
            <a:r>
              <a:rPr lang="en-US" dirty="0"/>
              <a:t> Rahim 18k-0150</a:t>
            </a:r>
          </a:p>
          <a:p>
            <a:r>
              <a:rPr lang="en-US" dirty="0"/>
              <a:t>Muhammad Hasan 18k-0294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0437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BF0E-0CDB-4A93-99FC-7AE63728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Research goal.</a:t>
            </a:r>
            <a:endParaRPr lang="en-PK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FDFB5-F6C6-408B-81CD-35EB6650C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nter"/>
              </a:rPr>
              <a:t>According to the World Health Organization (WHO) stroke is the 2nd leading cause of death globally, responsible for approximately 11% of total deaths.</a:t>
            </a:r>
          </a:p>
          <a:p>
            <a:r>
              <a:rPr lang="en-US" b="0" i="0" dirty="0">
                <a:effectLst/>
                <a:latin typeface="Inter"/>
              </a:rPr>
              <a:t>This dataset is used to predict whether a patient is likely to get stroke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08508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A831-9AB7-490F-A00C-9BE03ECA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Retrieving Data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7B337-86BF-43A8-A0A1-05B708E4A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378"/>
            <a:ext cx="10515600" cy="4508648"/>
          </a:xfrm>
        </p:spPr>
        <p:txBody>
          <a:bodyPr>
            <a:normAutofit fontScale="77500" lnSpcReduction="20000"/>
          </a:bodyPr>
          <a:lstStyle/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Dataset was picked from </a:t>
            </a:r>
            <a:r>
              <a:rPr lang="en-US" b="0" i="0" u="sng" dirty="0">
                <a:solidFill>
                  <a:schemeClr val="accent1"/>
                </a:solidFill>
                <a:effectLst/>
                <a:latin typeface="Inter"/>
                <a:hlinkClick r:id="rId2"/>
              </a:rPr>
              <a:t>https://www.kaggle.com/datasets/fedesoriano/stroke-prediction-dataset</a:t>
            </a:r>
            <a:endParaRPr lang="en-US" b="0" i="0" u="sng" dirty="0">
              <a:solidFill>
                <a:schemeClr val="accent1"/>
              </a:solidFill>
              <a:effectLst/>
              <a:latin typeface="Inter"/>
            </a:endParaRPr>
          </a:p>
          <a:p>
            <a:pPr algn="l" fontAlgn="base"/>
            <a:r>
              <a:rPr lang="en-US" dirty="0">
                <a:latin typeface="Inter"/>
              </a:rPr>
              <a:t>95 % did not have stroke 5% had stroke</a:t>
            </a:r>
          </a:p>
          <a:p>
            <a:pPr algn="l" fontAlgn="base"/>
            <a:r>
              <a:rPr lang="en-US" b="0" i="0" dirty="0">
                <a:effectLst/>
                <a:latin typeface="Inter"/>
              </a:rPr>
              <a:t>11 features 1 Target Variable</a:t>
            </a: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Attribute Information</a:t>
            </a:r>
          </a:p>
          <a:p>
            <a:pPr marL="457200" lvl="1" indent="0" fontAlgn="base">
              <a:buNone/>
            </a:pPr>
            <a:r>
              <a:rPr lang="en-US" b="0" i="0" dirty="0">
                <a:effectLst/>
                <a:latin typeface="Inter"/>
              </a:rPr>
              <a:t>1) id: unique identifier</a:t>
            </a:r>
            <a:br>
              <a:rPr lang="en-US" b="0" i="0" dirty="0">
                <a:effectLst/>
                <a:latin typeface="Inter"/>
              </a:rPr>
            </a:br>
            <a:r>
              <a:rPr lang="en-US" b="0" i="0" dirty="0">
                <a:effectLst/>
                <a:latin typeface="Inter"/>
              </a:rPr>
              <a:t>2) gender: "Male", "Female" or "Other"</a:t>
            </a:r>
            <a:br>
              <a:rPr lang="en-US" b="0" i="0" dirty="0">
                <a:effectLst/>
                <a:latin typeface="Inter"/>
              </a:rPr>
            </a:br>
            <a:r>
              <a:rPr lang="en-US" b="0" i="0" dirty="0">
                <a:effectLst/>
                <a:latin typeface="Inter"/>
              </a:rPr>
              <a:t>3) age: age of the patient</a:t>
            </a:r>
            <a:br>
              <a:rPr lang="en-US" b="0" i="0" dirty="0">
                <a:effectLst/>
                <a:latin typeface="Inter"/>
              </a:rPr>
            </a:br>
            <a:r>
              <a:rPr lang="en-US" b="0" i="0" dirty="0">
                <a:effectLst/>
                <a:latin typeface="Inter"/>
              </a:rPr>
              <a:t>4) hypertension: 0 if the patient doesn't have hypertension, 1 if the patient has hypertension</a:t>
            </a:r>
            <a:br>
              <a:rPr lang="en-US" b="0" i="0" dirty="0">
                <a:effectLst/>
                <a:latin typeface="Inter"/>
              </a:rPr>
            </a:br>
            <a:r>
              <a:rPr lang="en-US" b="0" i="0" dirty="0">
                <a:effectLst/>
                <a:latin typeface="Inter"/>
              </a:rPr>
              <a:t>5) </a:t>
            </a:r>
            <a:r>
              <a:rPr lang="en-US" b="0" i="0" dirty="0" err="1">
                <a:effectLst/>
                <a:latin typeface="Inter"/>
              </a:rPr>
              <a:t>heart_disease</a:t>
            </a:r>
            <a:r>
              <a:rPr lang="en-US" b="0" i="0" dirty="0">
                <a:effectLst/>
                <a:latin typeface="Inter"/>
              </a:rPr>
              <a:t>: 0 if the patient doesn't have any heart diseases, 1 if the patient has a heart disease</a:t>
            </a:r>
            <a:br>
              <a:rPr lang="en-US" b="0" i="0" dirty="0">
                <a:effectLst/>
                <a:latin typeface="Inter"/>
              </a:rPr>
            </a:br>
            <a:r>
              <a:rPr lang="en-US" b="0" i="0" dirty="0">
                <a:effectLst/>
                <a:latin typeface="Inter"/>
              </a:rPr>
              <a:t>6) </a:t>
            </a:r>
            <a:r>
              <a:rPr lang="en-US" b="0" i="0" dirty="0" err="1">
                <a:effectLst/>
                <a:latin typeface="Inter"/>
              </a:rPr>
              <a:t>ever_married</a:t>
            </a:r>
            <a:r>
              <a:rPr lang="en-US" b="0" i="0" dirty="0">
                <a:effectLst/>
                <a:latin typeface="Inter"/>
              </a:rPr>
              <a:t>: "No" or "Yes"</a:t>
            </a:r>
            <a:br>
              <a:rPr lang="en-US" b="0" i="0" dirty="0">
                <a:effectLst/>
                <a:latin typeface="Inter"/>
              </a:rPr>
            </a:br>
            <a:r>
              <a:rPr lang="en-US" b="0" i="0" dirty="0">
                <a:effectLst/>
                <a:latin typeface="Inter"/>
              </a:rPr>
              <a:t>7) </a:t>
            </a:r>
            <a:r>
              <a:rPr lang="en-US" b="0" i="0" dirty="0" err="1">
                <a:effectLst/>
                <a:latin typeface="Inter"/>
              </a:rPr>
              <a:t>work_type</a:t>
            </a:r>
            <a:r>
              <a:rPr lang="en-US" b="0" i="0" dirty="0">
                <a:effectLst/>
                <a:latin typeface="Inter"/>
              </a:rPr>
              <a:t>: "children", "</a:t>
            </a:r>
            <a:r>
              <a:rPr lang="en-US" b="0" i="0" dirty="0" err="1">
                <a:effectLst/>
                <a:latin typeface="Inter"/>
              </a:rPr>
              <a:t>Govt_jov</a:t>
            </a:r>
            <a:r>
              <a:rPr lang="en-US" b="0" i="0" dirty="0">
                <a:effectLst/>
                <a:latin typeface="Inter"/>
              </a:rPr>
              <a:t>", "</a:t>
            </a:r>
            <a:r>
              <a:rPr lang="en-US" b="0" i="0" dirty="0" err="1">
                <a:effectLst/>
                <a:latin typeface="Inter"/>
              </a:rPr>
              <a:t>Never_worked</a:t>
            </a:r>
            <a:r>
              <a:rPr lang="en-US" b="0" i="0" dirty="0">
                <a:effectLst/>
                <a:latin typeface="Inter"/>
              </a:rPr>
              <a:t>", "Private" or "Self-employed"</a:t>
            </a:r>
            <a:br>
              <a:rPr lang="en-US" b="0" i="0" dirty="0">
                <a:effectLst/>
                <a:latin typeface="Inter"/>
              </a:rPr>
            </a:br>
            <a:r>
              <a:rPr lang="en-US" b="0" i="0" dirty="0">
                <a:effectLst/>
                <a:latin typeface="Inter"/>
              </a:rPr>
              <a:t>8) </a:t>
            </a:r>
            <a:r>
              <a:rPr lang="en-US" b="0" i="0" dirty="0" err="1">
                <a:effectLst/>
                <a:latin typeface="Inter"/>
              </a:rPr>
              <a:t>Residence_type</a:t>
            </a:r>
            <a:r>
              <a:rPr lang="en-US" b="0" i="0" dirty="0">
                <a:effectLst/>
                <a:latin typeface="Inter"/>
              </a:rPr>
              <a:t>: "Rural" or "Urban"</a:t>
            </a:r>
            <a:br>
              <a:rPr lang="en-US" b="0" i="0" dirty="0">
                <a:effectLst/>
                <a:latin typeface="Inter"/>
              </a:rPr>
            </a:br>
            <a:r>
              <a:rPr lang="en-US" b="0" i="0" dirty="0">
                <a:effectLst/>
                <a:latin typeface="Inter"/>
              </a:rPr>
              <a:t>9) </a:t>
            </a:r>
            <a:r>
              <a:rPr lang="en-US" b="0" i="0" dirty="0" err="1">
                <a:effectLst/>
                <a:latin typeface="Inter"/>
              </a:rPr>
              <a:t>avg_glucose_level</a:t>
            </a:r>
            <a:r>
              <a:rPr lang="en-US" b="0" i="0" dirty="0">
                <a:effectLst/>
                <a:latin typeface="Inter"/>
              </a:rPr>
              <a:t>: average glucose level in blood</a:t>
            </a:r>
            <a:br>
              <a:rPr lang="en-US" b="0" i="0" dirty="0">
                <a:effectLst/>
                <a:latin typeface="Inter"/>
              </a:rPr>
            </a:br>
            <a:r>
              <a:rPr lang="en-US" b="0" i="0" dirty="0">
                <a:effectLst/>
                <a:latin typeface="Inter"/>
              </a:rPr>
              <a:t>10) </a:t>
            </a:r>
            <a:r>
              <a:rPr lang="en-US" b="0" i="0" dirty="0" err="1">
                <a:effectLst/>
                <a:latin typeface="Inter"/>
              </a:rPr>
              <a:t>bmi</a:t>
            </a:r>
            <a:r>
              <a:rPr lang="en-US" b="0" i="0" dirty="0">
                <a:effectLst/>
                <a:latin typeface="Inter"/>
              </a:rPr>
              <a:t>: body mass index</a:t>
            </a:r>
            <a:br>
              <a:rPr lang="en-US" b="0" i="0" dirty="0">
                <a:effectLst/>
                <a:latin typeface="Inter"/>
              </a:rPr>
            </a:br>
            <a:r>
              <a:rPr lang="en-US" b="0" i="0" dirty="0">
                <a:effectLst/>
                <a:latin typeface="Inter"/>
              </a:rPr>
              <a:t>11) </a:t>
            </a:r>
            <a:r>
              <a:rPr lang="en-US" b="0" i="0" dirty="0" err="1">
                <a:effectLst/>
                <a:latin typeface="Inter"/>
              </a:rPr>
              <a:t>smoking_status</a:t>
            </a:r>
            <a:r>
              <a:rPr lang="en-US" b="0" i="0" dirty="0">
                <a:effectLst/>
                <a:latin typeface="Inter"/>
              </a:rPr>
              <a:t>: "formerly smoked", "never smoked", "smokes" or "Unknown"*</a:t>
            </a:r>
            <a:br>
              <a:rPr lang="en-US" b="0" i="0" dirty="0">
                <a:effectLst/>
                <a:latin typeface="Inter"/>
              </a:rPr>
            </a:br>
            <a:r>
              <a:rPr lang="en-US" b="0" i="0" dirty="0">
                <a:effectLst/>
                <a:latin typeface="Inter"/>
              </a:rPr>
              <a:t>12) stroke: 1 if the patient had a stroke or 0 if not</a:t>
            </a:r>
            <a:br>
              <a:rPr lang="en-US" b="0" i="0" dirty="0">
                <a:effectLst/>
                <a:latin typeface="Inter"/>
              </a:rPr>
            </a:br>
            <a:r>
              <a:rPr lang="en-US" b="0" i="0" dirty="0">
                <a:effectLst/>
                <a:latin typeface="Inter"/>
              </a:rPr>
              <a:t>*Note: "Unknown" in </a:t>
            </a:r>
            <a:r>
              <a:rPr lang="en-US" b="0" i="0" dirty="0" err="1">
                <a:effectLst/>
                <a:latin typeface="Inter"/>
              </a:rPr>
              <a:t>smoking_status</a:t>
            </a:r>
            <a:r>
              <a:rPr lang="en-US" b="0" i="0" dirty="0">
                <a:effectLst/>
                <a:latin typeface="Inter"/>
              </a:rPr>
              <a:t> means that the information is unavailable for this patient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3874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C9E3-F489-4B42-95CF-8E75D031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Preparation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39299-D0FC-44B6-AC06-96F53CEAE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Replaced null values in BMI with mean</a:t>
            </a:r>
          </a:p>
          <a:p>
            <a:r>
              <a:rPr lang="en-US" dirty="0"/>
              <a:t>Replaced missing values in </a:t>
            </a:r>
            <a:r>
              <a:rPr lang="en-US" dirty="0" err="1"/>
              <a:t>smoking_status</a:t>
            </a:r>
            <a:r>
              <a:rPr lang="en-US" dirty="0"/>
              <a:t> using </a:t>
            </a:r>
            <a:r>
              <a:rPr lang="en-US" dirty="0" err="1"/>
              <a:t>KNNImputer</a:t>
            </a:r>
            <a:endParaRPr lang="en-US" dirty="0"/>
          </a:p>
          <a:p>
            <a:r>
              <a:rPr lang="en-US" dirty="0"/>
              <a:t>Feature Selection based on correlation</a:t>
            </a:r>
          </a:p>
          <a:p>
            <a:r>
              <a:rPr lang="en-US" dirty="0"/>
              <a:t>One hot encoding on categorical variables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17497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7DAA-BAF1-4771-B54F-AC07241A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Exploration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F28D-AB85-4456-8C2C-A1877C182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0" i="0" dirty="0">
                <a:effectLst/>
                <a:latin typeface="-apple-system"/>
              </a:rPr>
              <a:t>Count plot was used for discrete features</a:t>
            </a:r>
          </a:p>
          <a:p>
            <a:pPr lvl="1"/>
            <a:r>
              <a:rPr lang="en-US" dirty="0">
                <a:latin typeface="-apple-system"/>
              </a:rPr>
              <a:t>Distribution and Box plot was used for continuous/Numeric features</a:t>
            </a:r>
            <a:endParaRPr lang="en-US" b="0" i="0" dirty="0">
              <a:effectLst/>
              <a:latin typeface="-apple-system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Being unmarried reduces your risk of a stroke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Being a smoker or a formerly smoker increases your risk of having a stroke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more than 25% of stroke cases They had hypertension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Female and male both have equal number of stroke cases while there is not any single case of stroke in other gender type.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Patient with private job have more number stroke cases then patient who are self employed or have a government job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Stroke has the highest correlation with age.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Patients with stroke having higher </a:t>
            </a:r>
            <a:r>
              <a:rPr lang="en-US" b="0" i="0" dirty="0" err="1">
                <a:effectLst/>
                <a:latin typeface="-apple-system"/>
              </a:rPr>
              <a:t>avg_glucose_level</a:t>
            </a:r>
            <a:endParaRPr lang="en-US" b="0" i="0" dirty="0">
              <a:effectLst/>
              <a:latin typeface="-apple-system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47502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B7D4-C9C0-4A2E-82A4-DEEC68FE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Modeling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48DCA-71F1-47EC-A1FB-DC5070A57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IRUS Algorithm was applied</a:t>
            </a:r>
          </a:p>
          <a:p>
            <a:r>
              <a:rPr lang="en-US" dirty="0"/>
              <a:t>24 base classifier with 8 different Algorithms</a:t>
            </a:r>
          </a:p>
          <a:p>
            <a:r>
              <a:rPr lang="en-US" dirty="0"/>
              <a:t>Classification Algorithms used: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DecisionTreeClassifier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RandomForestClassifier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KNeighborsClassifier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SVM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XGBClassifier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GaussianNB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MLPClassifier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LogisticRegression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255044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480</Words>
  <Application>Microsoft Office PowerPoint</Application>
  <PresentationFormat>Widescreen</PresentationFormat>
  <Paragraphs>42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Inter</vt:lpstr>
      <vt:lpstr>Office Theme</vt:lpstr>
      <vt:lpstr>Inverse Random Under Sampling(Stroke Data</vt:lpstr>
      <vt:lpstr>Research goal.</vt:lpstr>
      <vt:lpstr>Retrieving Data</vt:lpstr>
      <vt:lpstr>Data Preparation</vt:lpstr>
      <vt:lpstr>Data Exploration</vt:lpstr>
      <vt:lpstr>Data Modeling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Inverse Random Under Sampling(Stroke Data</dc:title>
  <dc:creator>Jaafar Bin Farooq</dc:creator>
  <cp:lastModifiedBy>Jaafar Bin Farooq</cp:lastModifiedBy>
  <cp:revision>4</cp:revision>
  <dcterms:created xsi:type="dcterms:W3CDTF">2022-06-19T15:54:06Z</dcterms:created>
  <dcterms:modified xsi:type="dcterms:W3CDTF">2022-06-19T16:26:25Z</dcterms:modified>
</cp:coreProperties>
</file>