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64" r:id="rId4"/>
    <p:sldId id="262" r:id="rId5"/>
    <p:sldId id="263" r:id="rId6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72400" y="1771200"/>
            <a:ext cx="7772040" cy="1332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144400" y="5961600"/>
            <a:ext cx="1961640" cy="3016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144400" y="6292080"/>
            <a:ext cx="1961640" cy="3016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72400" y="1771200"/>
            <a:ext cx="7772040" cy="1332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144400" y="5961600"/>
            <a:ext cx="956880" cy="3016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149160" y="5961600"/>
            <a:ext cx="956880" cy="3016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149160" y="6292080"/>
            <a:ext cx="956880" cy="3016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144400" y="6292080"/>
            <a:ext cx="956880" cy="3016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72400" y="1771200"/>
            <a:ext cx="7772040" cy="1332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144400" y="5961600"/>
            <a:ext cx="956880" cy="3016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149160" y="5961600"/>
            <a:ext cx="956880" cy="3016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72400" y="1771200"/>
            <a:ext cx="7772040" cy="1332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5144400" y="5822280"/>
            <a:ext cx="1961640" cy="911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72400" y="1771200"/>
            <a:ext cx="7772040" cy="1332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144400" y="5961600"/>
            <a:ext cx="1961640" cy="633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72400" y="1771200"/>
            <a:ext cx="7772040" cy="1332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144400" y="5961600"/>
            <a:ext cx="956880" cy="633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149160" y="5961600"/>
            <a:ext cx="956880" cy="633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72400" y="1771200"/>
            <a:ext cx="7772040" cy="1332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572400" y="1771200"/>
            <a:ext cx="7772040" cy="4823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72400" y="1771200"/>
            <a:ext cx="7772040" cy="1332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144400" y="5961600"/>
            <a:ext cx="956880" cy="3016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44400" y="6292080"/>
            <a:ext cx="956880" cy="3016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149160" y="5961600"/>
            <a:ext cx="956880" cy="633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72400" y="1771200"/>
            <a:ext cx="7772040" cy="1332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5144400" y="5822280"/>
            <a:ext cx="1961640" cy="911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72400" y="1771200"/>
            <a:ext cx="7772040" cy="1332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144400" y="5961600"/>
            <a:ext cx="956880" cy="633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149160" y="5961600"/>
            <a:ext cx="956880" cy="3016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149160" y="6292080"/>
            <a:ext cx="956880" cy="3016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72400" y="1771200"/>
            <a:ext cx="7772040" cy="1332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144400" y="5961600"/>
            <a:ext cx="956880" cy="3016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149160" y="5961600"/>
            <a:ext cx="956880" cy="3016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44400" y="6292080"/>
            <a:ext cx="1960920" cy="3016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72400" y="1771200"/>
            <a:ext cx="7772040" cy="1332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144400" y="5961600"/>
            <a:ext cx="1961640" cy="3016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44400" y="6292080"/>
            <a:ext cx="1961640" cy="3016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72400" y="1771200"/>
            <a:ext cx="7772040" cy="1332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144400" y="5961600"/>
            <a:ext cx="956880" cy="3016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149160" y="5961600"/>
            <a:ext cx="956880" cy="3016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149160" y="6292080"/>
            <a:ext cx="956880" cy="3016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5144400" y="6292080"/>
            <a:ext cx="956880" cy="3016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72400" y="1771200"/>
            <a:ext cx="7772040" cy="1332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144400" y="5961600"/>
            <a:ext cx="956880" cy="3016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149160" y="5961600"/>
            <a:ext cx="956880" cy="3016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72400" y="1771200"/>
            <a:ext cx="7772040" cy="1332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144400" y="5961600"/>
            <a:ext cx="1961640" cy="633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72400" y="1771200"/>
            <a:ext cx="7772040" cy="1332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144400" y="5961600"/>
            <a:ext cx="956880" cy="633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149160" y="5961600"/>
            <a:ext cx="956880" cy="633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72400" y="1771200"/>
            <a:ext cx="7772040" cy="1332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572400" y="1771200"/>
            <a:ext cx="7772040" cy="4823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72400" y="1771200"/>
            <a:ext cx="7772040" cy="1332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144400" y="5961600"/>
            <a:ext cx="956880" cy="3016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44400" y="6292080"/>
            <a:ext cx="956880" cy="3016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149160" y="5961600"/>
            <a:ext cx="956880" cy="633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72400" y="1771200"/>
            <a:ext cx="7772040" cy="1332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144400" y="5961600"/>
            <a:ext cx="956880" cy="633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149160" y="5961600"/>
            <a:ext cx="956880" cy="3016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149160" y="6292080"/>
            <a:ext cx="956880" cy="3016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72400" y="1771200"/>
            <a:ext cx="7772040" cy="1332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144400" y="5961600"/>
            <a:ext cx="956880" cy="3016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149160" y="5961600"/>
            <a:ext cx="956880" cy="3016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144400" y="6292080"/>
            <a:ext cx="1960920" cy="3016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16000" y="5815080"/>
            <a:ext cx="2518920" cy="1042560"/>
          </a:xfrm>
          <a:prstGeom prst="rect">
            <a:avLst/>
          </a:prstGeom>
        </p:spPr>
      </p:pic>
      <p:sp>
        <p:nvSpPr>
          <p:cNvPr id="12" name="CustomShape 1"/>
          <p:cNvSpPr/>
          <p:nvPr/>
        </p:nvSpPr>
        <p:spPr>
          <a:xfrm>
            <a:off x="571320" y="5814000"/>
            <a:ext cx="7988040" cy="64440"/>
          </a:xfrm>
          <a:prstGeom prst="rect">
            <a:avLst/>
          </a:prstGeom>
          <a:solidFill>
            <a:srgbClr val="FF7900"/>
          </a:solidFill>
        </p:spPr>
      </p:sp>
      <p:pic>
        <p:nvPicPr>
          <p:cNvPr id="2" name="Picture 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7000" y="0"/>
            <a:ext cx="2088720" cy="1923840"/>
          </a:xfrm>
          <a:prstGeom prst="rect">
            <a:avLst/>
          </a:prstGeom>
        </p:spPr>
      </p:pic>
      <p:sp>
        <p:nvSpPr>
          <p:cNvPr id="3" name="CustomShape 2"/>
          <p:cNvSpPr/>
          <p:nvPr/>
        </p:nvSpPr>
        <p:spPr>
          <a:xfrm>
            <a:off x="406800" y="1713600"/>
            <a:ext cx="8326440" cy="3920040"/>
          </a:xfrm>
          <a:prstGeom prst="rect">
            <a:avLst/>
          </a:prstGeom>
          <a:solidFill>
            <a:srgbClr val="FF7900"/>
          </a:solidFill>
        </p:spPr>
      </p:sp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572400" y="1771200"/>
            <a:ext cx="7772040" cy="1331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i-FI" sz="4000" b="1">
                <a:solidFill>
                  <a:srgbClr val="FFFFFF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/>
          </p:nvPr>
        </p:nvSpPr>
        <p:spPr>
          <a:xfrm>
            <a:off x="2862000" y="5961600"/>
            <a:ext cx="2026440" cy="1760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 sz="1200">
                <a:solidFill>
                  <a:srgbClr val="928B81"/>
                </a:solidFill>
                <a:latin typeface="Arial"/>
              </a:rPr>
              <a:t>4/4/12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5144400" y="5961600"/>
            <a:ext cx="1961640" cy="63324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fi-FI" sz="1200" b="1">
                <a:solidFill>
                  <a:srgbClr val="928B81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fi-FI" sz="1200" b="1">
                <a:solidFill>
                  <a:srgbClr val="928B81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fi-FI" sz="1200" b="1">
                <a:solidFill>
                  <a:srgbClr val="928B81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fi-FI" sz="1200" b="1">
                <a:solidFill>
                  <a:srgbClr val="928B81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fi-FI" sz="1200" b="1">
                <a:solidFill>
                  <a:srgbClr val="928B81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i-FI" sz="1200" b="1">
                <a:solidFill>
                  <a:srgbClr val="928B81"/>
                </a:solidFill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i-FI" sz="1200" b="1">
                <a:solidFill>
                  <a:srgbClr val="928B81"/>
                </a:solidFill>
                <a:latin typeface="Arial"/>
              </a:rPr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fi-FI" sz="1200" b="1">
                <a:solidFill>
                  <a:srgbClr val="928B81"/>
                </a:solidFill>
                <a:latin typeface="Arial"/>
              </a:rPr>
              <a:t>Eighth Outline Level</a:t>
            </a:r>
            <a:endParaRPr/>
          </a:p>
          <a:p>
            <a:r>
              <a:rPr lang="fi-FI" sz="1200" b="1">
                <a:solidFill>
                  <a:srgbClr val="928B81"/>
                </a:solidFill>
                <a:latin typeface="Arial"/>
              </a:rPr>
              <a:t>Ninth Outline LevelClick to edit Master text styles</a:t>
            </a:r>
            <a:endParaRPr/>
          </a:p>
          <a:p>
            <a:r>
              <a:rPr lang="fi-FI" sz="1200">
                <a:solidFill>
                  <a:srgbClr val="000000"/>
                </a:solidFill>
                <a:latin typeface="Arial"/>
              </a:rPr>
              <a:t>Second level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body"/>
          </p:nvPr>
        </p:nvSpPr>
        <p:spPr>
          <a:xfrm>
            <a:off x="7426800" y="5961600"/>
            <a:ext cx="1133640" cy="63324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fi-FI" sz="1200" b="1">
                <a:solidFill>
                  <a:srgbClr val="928B81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fi-FI" sz="1200" b="1">
                <a:solidFill>
                  <a:srgbClr val="928B81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fi-FI" sz="1200" b="1">
                <a:solidFill>
                  <a:srgbClr val="928B81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fi-FI" sz="1200" b="1">
                <a:solidFill>
                  <a:srgbClr val="928B81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fi-FI" sz="1200" b="1">
                <a:solidFill>
                  <a:srgbClr val="928B81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i-FI" sz="1200" b="1">
                <a:solidFill>
                  <a:srgbClr val="928B81"/>
                </a:solidFill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i-FI" sz="1200" b="1">
                <a:solidFill>
                  <a:srgbClr val="928B81"/>
                </a:solidFill>
                <a:latin typeface="Arial"/>
              </a:rPr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fi-FI" sz="1200" b="1">
                <a:solidFill>
                  <a:srgbClr val="928B81"/>
                </a:solidFill>
                <a:latin typeface="Arial"/>
              </a:rPr>
              <a:t>Eighth Outline Level</a:t>
            </a:r>
            <a:endParaRPr/>
          </a:p>
          <a:p>
            <a:r>
              <a:rPr lang="fi-FI" sz="1200" b="1">
                <a:solidFill>
                  <a:srgbClr val="928B81"/>
                </a:solidFill>
                <a:latin typeface="Arial"/>
              </a:rPr>
              <a:t>Ninth Outline LevelClick to edit Master text styles</a:t>
            </a:r>
            <a:endParaRPr/>
          </a:p>
          <a:p>
            <a:r>
              <a:rPr lang="fi-FI" sz="1200">
                <a:solidFill>
                  <a:srgbClr val="000000"/>
                </a:solidFill>
                <a:latin typeface="Arial"/>
              </a:rPr>
              <a:t>Second level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body"/>
          </p:nvPr>
        </p:nvSpPr>
        <p:spPr>
          <a:xfrm>
            <a:off x="2862000" y="6138000"/>
            <a:ext cx="2026440" cy="45684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fi-FI" sz="1200" b="1">
                <a:solidFill>
                  <a:srgbClr val="928B81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fi-FI" sz="1200" b="1">
                <a:solidFill>
                  <a:srgbClr val="928B81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fi-FI" sz="1200" b="1">
                <a:solidFill>
                  <a:srgbClr val="928B81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fi-FI" sz="1200" b="1">
                <a:solidFill>
                  <a:srgbClr val="928B81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fi-FI" sz="1200" b="1">
                <a:solidFill>
                  <a:srgbClr val="928B81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i-FI" sz="1200" b="1">
                <a:solidFill>
                  <a:srgbClr val="928B81"/>
                </a:solidFill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i-FI" sz="1200" b="1">
                <a:solidFill>
                  <a:srgbClr val="928B81"/>
                </a:solidFill>
                <a:latin typeface="Arial"/>
              </a:rPr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fi-FI" sz="1200" b="1">
                <a:solidFill>
                  <a:srgbClr val="928B81"/>
                </a:solidFill>
                <a:latin typeface="Arial"/>
              </a:rPr>
              <a:t>Eighth Outline Level</a:t>
            </a:r>
            <a:endParaRPr/>
          </a:p>
          <a:p>
            <a:r>
              <a:rPr lang="fi-FI" sz="1200" b="1">
                <a:solidFill>
                  <a:srgbClr val="928B81"/>
                </a:solidFill>
                <a:latin typeface="Arial"/>
              </a:rPr>
              <a:t>Ninth Outline LevelClick to edit Master text styles</a:t>
            </a:r>
            <a:endParaRPr/>
          </a:p>
          <a:p>
            <a:r>
              <a:rPr lang="fi-FI" sz="1200">
                <a:solidFill>
                  <a:srgbClr val="000000"/>
                </a:solidFill>
                <a:latin typeface="Arial"/>
              </a:rPr>
              <a:t>Second level</a:t>
            </a:r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body"/>
          </p:nvPr>
        </p:nvSpPr>
        <p:spPr>
          <a:xfrm>
            <a:off x="572400" y="6138000"/>
            <a:ext cx="2048040" cy="45684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fi-FI" sz="1200" b="1">
                <a:solidFill>
                  <a:srgbClr val="928B81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fi-FI" sz="1200" b="1">
                <a:solidFill>
                  <a:srgbClr val="928B81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fi-FI" sz="1200" b="1">
                <a:solidFill>
                  <a:srgbClr val="928B81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fi-FI" sz="1200" b="1">
                <a:solidFill>
                  <a:srgbClr val="928B81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fi-FI" sz="1200" b="1">
                <a:solidFill>
                  <a:srgbClr val="928B81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i-FI" sz="1200" b="1">
                <a:solidFill>
                  <a:srgbClr val="928B81"/>
                </a:solidFill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i-FI" sz="1200" b="1">
                <a:solidFill>
                  <a:srgbClr val="928B81"/>
                </a:solidFill>
                <a:latin typeface="Arial"/>
              </a:rPr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fi-FI" sz="1200" b="1">
                <a:solidFill>
                  <a:srgbClr val="928B81"/>
                </a:solidFill>
                <a:latin typeface="Arial"/>
              </a:rPr>
              <a:t>Eighth Outline Level</a:t>
            </a:r>
            <a:endParaRPr/>
          </a:p>
          <a:p>
            <a:r>
              <a:rPr lang="fi-FI" sz="1200" b="1">
                <a:solidFill>
                  <a:srgbClr val="928B81"/>
                </a:solidFill>
                <a:latin typeface="Arial"/>
              </a:rPr>
              <a:t>Ninth Outline LevelClick to edit Master text styles</a:t>
            </a:r>
            <a:endParaRPr/>
          </a:p>
          <a:p>
            <a:r>
              <a:rPr lang="fi-FI" sz="1200">
                <a:solidFill>
                  <a:srgbClr val="000000"/>
                </a:solidFill>
                <a:latin typeface="Arial"/>
              </a:rPr>
              <a:t>Second level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body"/>
          </p:nvPr>
        </p:nvSpPr>
        <p:spPr>
          <a:xfrm>
            <a:off x="572400" y="5961600"/>
            <a:ext cx="2048040" cy="17604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fi-FI" sz="1200" b="1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fi-FI" sz="1200" b="1">
                <a:solidFill>
                  <a:srgbClr val="000000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fi-FI" sz="1200" b="1">
                <a:solidFill>
                  <a:srgbClr val="000000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fi-FI" sz="1200" b="1">
                <a:solidFill>
                  <a:srgbClr val="000000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fi-FI" sz="1200" b="1">
                <a:solidFill>
                  <a:srgbClr val="000000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i-FI" sz="1200" b="1">
                <a:solidFill>
                  <a:srgbClr val="000000"/>
                </a:solidFill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i-FI" sz="1200" b="1">
                <a:solidFill>
                  <a:srgbClr val="000000"/>
                </a:solidFill>
                <a:latin typeface="Arial"/>
              </a:rPr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fi-FI" sz="1200" b="1">
                <a:solidFill>
                  <a:srgbClr val="000000"/>
                </a:solidFill>
                <a:latin typeface="Arial"/>
              </a:rPr>
              <a:t>Eighth Outline Level</a:t>
            </a:r>
            <a:endParaRPr/>
          </a:p>
          <a:p>
            <a:r>
              <a:rPr lang="fi-FI" sz="1200" b="1">
                <a:solidFill>
                  <a:srgbClr val="000000"/>
                </a:solidFill>
                <a:latin typeface="Arial"/>
              </a:rPr>
              <a:t>Ninth Outline LevelClick to edit Master text styles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16000" y="5815080"/>
            <a:ext cx="2518920" cy="1042560"/>
          </a:xfrm>
          <a:prstGeom prst="rect">
            <a:avLst/>
          </a:prstGeom>
        </p:spPr>
      </p:pic>
      <p:sp>
        <p:nvSpPr>
          <p:cNvPr id="44" name="CustomShape 1"/>
          <p:cNvSpPr/>
          <p:nvPr/>
        </p:nvSpPr>
        <p:spPr>
          <a:xfrm>
            <a:off x="571320" y="5814000"/>
            <a:ext cx="7988040" cy="64440"/>
          </a:xfrm>
          <a:prstGeom prst="rect">
            <a:avLst/>
          </a:prstGeom>
          <a:solidFill>
            <a:srgbClr val="FF7900"/>
          </a:solidFill>
        </p:spPr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572400" y="489600"/>
            <a:ext cx="7988040" cy="1079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i-FI" sz="3200" b="1">
                <a:solidFill>
                  <a:srgbClr val="FF7900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72400" y="1584000"/>
            <a:ext cx="7988040" cy="41360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fi-FI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fi-FI">
                <a:solidFill>
                  <a:srgbClr val="000000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fi-FI">
                <a:solidFill>
                  <a:srgbClr val="000000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fi-FI">
                <a:solidFill>
                  <a:srgbClr val="000000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fi-FI">
                <a:solidFill>
                  <a:srgbClr val="000000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i-FI">
                <a:solidFill>
                  <a:srgbClr val="000000"/>
                </a:solidFill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i-FI">
                <a:solidFill>
                  <a:srgbClr val="000000"/>
                </a:solidFill>
                <a:latin typeface="Arial"/>
              </a:rPr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fi-FI">
                <a:solidFill>
                  <a:srgbClr val="000000"/>
                </a:solidFill>
                <a:latin typeface="Arial"/>
              </a:rPr>
              <a:t>Eighth Outline Level</a:t>
            </a:r>
            <a:endParaRPr/>
          </a:p>
          <a:p>
            <a:r>
              <a:rPr lang="fi-FI">
                <a:solidFill>
                  <a:srgbClr val="000000"/>
                </a:solidFill>
                <a:latin typeface="Arial"/>
              </a:rPr>
              <a:t>Ninth Outline LevelClick to edit Master text styles</a:t>
            </a:r>
            <a:endParaRPr/>
          </a:p>
          <a:p>
            <a:r>
              <a:rPr lang="fi-FI">
                <a:solidFill>
                  <a:srgbClr val="000000"/>
                </a:solidFill>
                <a:latin typeface="Arial"/>
              </a:rPr>
              <a:t>Second level</a:t>
            </a:r>
            <a:endParaRPr/>
          </a:p>
          <a:p>
            <a:r>
              <a:rPr lang="fi-FI">
                <a:solidFill>
                  <a:srgbClr val="000000"/>
                </a:solidFill>
                <a:latin typeface="Arial"/>
              </a:rPr>
              <a:t>Third level</a:t>
            </a:r>
            <a:endParaRPr/>
          </a:p>
          <a:p>
            <a:r>
              <a:rPr lang="fi-FI">
                <a:solidFill>
                  <a:srgbClr val="000000"/>
                </a:solidFill>
                <a:latin typeface="Arial"/>
              </a:rPr>
              <a:t>Fourth level</a:t>
            </a:r>
            <a:endParaRPr/>
          </a:p>
          <a:p>
            <a:r>
              <a:rPr lang="fi-FI">
                <a:solidFill>
                  <a:srgbClr val="000000"/>
                </a:solidFill>
                <a:latin typeface="Arial"/>
              </a:rPr>
              <a:t>Fifth level</a:t>
            </a:r>
            <a:endParaRPr/>
          </a:p>
        </p:txBody>
      </p:sp>
      <p:sp>
        <p:nvSpPr>
          <p:cNvPr id="47" name="PlaceHolder 4"/>
          <p:cNvSpPr>
            <a:spLocks noGrp="1"/>
          </p:cNvSpPr>
          <p:nvPr>
            <p:ph type="dt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>
                <a:solidFill>
                  <a:srgbClr val="000000"/>
                </a:solidFill>
                <a:latin typeface="Arial"/>
              </a:rPr>
              <a:t>4/4/12</a:t>
            </a:r>
            <a:endParaRPr/>
          </a:p>
        </p:txBody>
      </p:sp>
      <p:sp>
        <p:nvSpPr>
          <p:cNvPr id="48" name="PlaceHolder 5"/>
          <p:cNvSpPr>
            <a:spLocks noGrp="1"/>
          </p:cNvSpPr>
          <p:nvPr>
            <p:ph type="ftr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49" name="PlaceHolder 6"/>
          <p:cNvSpPr>
            <a:spLocks noGrp="1"/>
          </p:cNvSpPr>
          <p:nvPr>
            <p:ph type="sldNum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fld id="{01E18131-1101-4181-B1C1-316101D19101}" type="slidenum">
              <a:rPr lang="en-US">
                <a:solidFill>
                  <a:srgbClr val="000000"/>
                </a:solidFill>
                <a:latin typeface="Arial"/>
              </a:rPr>
              <a:pPr/>
              <a:t>‹#›</a:t>
            </a:fld>
            <a:endParaRPr/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5144400" y="6145200"/>
            <a:ext cx="1536840" cy="3812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fi-FI" sz="950" b="1">
                <a:solidFill>
                  <a:srgbClr val="928B81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fi-FI" sz="950" b="1">
                <a:solidFill>
                  <a:srgbClr val="928B81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fi-FI" sz="950" b="1">
                <a:solidFill>
                  <a:srgbClr val="928B81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fi-FI" sz="950" b="1">
                <a:solidFill>
                  <a:srgbClr val="928B81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fi-FI" sz="950" b="1">
                <a:solidFill>
                  <a:srgbClr val="928B81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i-FI" sz="950" b="1">
                <a:solidFill>
                  <a:srgbClr val="928B81"/>
                </a:solidFill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i-FI" sz="950" b="1">
                <a:solidFill>
                  <a:srgbClr val="928B81"/>
                </a:solidFill>
                <a:latin typeface="Arial"/>
              </a:rPr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fi-FI" sz="950" b="1">
                <a:solidFill>
                  <a:srgbClr val="928B81"/>
                </a:solidFill>
                <a:latin typeface="Arial"/>
              </a:rPr>
              <a:t>Eighth Outline Level</a:t>
            </a:r>
            <a:endParaRPr/>
          </a:p>
          <a:p>
            <a:pPr>
              <a:lnSpc>
                <a:spcPts val="335"/>
              </a:lnSpc>
            </a:pPr>
            <a:r>
              <a:rPr lang="fi-FI" sz="950" b="1">
                <a:solidFill>
                  <a:srgbClr val="928B81"/>
                </a:solidFill>
                <a:latin typeface="Arial"/>
              </a:rPr>
              <a:t>Ninth Outline LevelClick to edit Master text styles</a:t>
            </a:r>
            <a:endParaRPr/>
          </a:p>
        </p:txBody>
      </p:sp>
      <p:sp>
        <p:nvSpPr>
          <p:cNvPr id="51" name="PlaceHolder 8"/>
          <p:cNvSpPr>
            <a:spLocks noGrp="1"/>
          </p:cNvSpPr>
          <p:nvPr>
            <p:ph type="body"/>
          </p:nvPr>
        </p:nvSpPr>
        <p:spPr>
          <a:xfrm>
            <a:off x="6858000" y="6145200"/>
            <a:ext cx="1702440" cy="3812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fi-FI" sz="950" b="1">
                <a:solidFill>
                  <a:srgbClr val="928B81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fi-FI" sz="950" b="1">
                <a:solidFill>
                  <a:srgbClr val="928B81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fi-FI" sz="950" b="1">
                <a:solidFill>
                  <a:srgbClr val="928B81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fi-FI" sz="950" b="1">
                <a:solidFill>
                  <a:srgbClr val="928B81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fi-FI" sz="950" b="1">
                <a:solidFill>
                  <a:srgbClr val="928B81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i-FI" sz="950" b="1">
                <a:solidFill>
                  <a:srgbClr val="928B81"/>
                </a:solidFill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i-FI" sz="950" b="1">
                <a:solidFill>
                  <a:srgbClr val="928B81"/>
                </a:solidFill>
                <a:latin typeface="Arial"/>
              </a:rPr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fi-FI" sz="950" b="1">
                <a:solidFill>
                  <a:srgbClr val="928B81"/>
                </a:solidFill>
                <a:latin typeface="Arial"/>
              </a:rPr>
              <a:t>Eighth Outline Level</a:t>
            </a:r>
            <a:endParaRPr/>
          </a:p>
          <a:p>
            <a:pPr>
              <a:lnSpc>
                <a:spcPts val="335"/>
              </a:lnSpc>
            </a:pPr>
            <a:r>
              <a:rPr lang="fi-FI" sz="950" b="1">
                <a:solidFill>
                  <a:srgbClr val="928B81"/>
                </a:solidFill>
                <a:latin typeface="Arial"/>
              </a:rPr>
              <a:t>Ninth Outline LevelClick to edit Master text styles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72400" y="1771200"/>
            <a:ext cx="7772040" cy="1331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i-FI" sz="4000" b="1" dirty="0">
                <a:solidFill>
                  <a:srgbClr val="FFFFFF"/>
                </a:solidFill>
                <a:latin typeface="Arial"/>
              </a:rPr>
              <a:t>S-38.3159 Protocol Design
</a:t>
            </a:r>
            <a:r>
              <a:rPr lang="fi-FI" sz="4000" b="1" i="1" dirty="0" smtClean="0">
                <a:solidFill>
                  <a:srgbClr val="FFFFFF"/>
                </a:solidFill>
                <a:latin typeface="Arial"/>
              </a:rPr>
              <a:t>“Security Specifications</a:t>
            </a:r>
            <a:r>
              <a:rPr lang="fi-FI" sz="4000" b="1" i="1" dirty="0">
                <a:solidFill>
                  <a:srgbClr val="FFFFFF"/>
                </a:solidFill>
                <a:latin typeface="Arial"/>
              </a:rPr>
              <a:t>”</a:t>
            </a:r>
            <a:endParaRPr dirty="0"/>
          </a:p>
        </p:txBody>
      </p:sp>
      <p:sp>
        <p:nvSpPr>
          <p:cNvPr id="85" name="TextShape 2"/>
          <p:cNvSpPr txBox="1"/>
          <p:nvPr/>
        </p:nvSpPr>
        <p:spPr>
          <a:xfrm>
            <a:off x="572400" y="3143160"/>
            <a:ext cx="6285240" cy="2339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400">
                <a:solidFill>
                  <a:srgbClr val="FFFFFF"/>
                </a:solidFill>
                <a:latin typeface="Georgia"/>
              </a:rPr>
              <a:t>
Jaakko Korkeaniemi</a:t>
            </a:r>
            <a:endParaRPr/>
          </a:p>
          <a:p>
            <a:r>
              <a:rPr lang="en-US" sz="2400">
                <a:solidFill>
                  <a:srgbClr val="FFFFFF"/>
                </a:solidFill>
                <a:latin typeface="Georgia"/>
              </a:rPr>
              <a:t>Jesús Llorente
Tomi Kyöstilä</a:t>
            </a:r>
            <a:endParaRPr/>
          </a:p>
        </p:txBody>
      </p:sp>
      <p:sp>
        <p:nvSpPr>
          <p:cNvPr id="86" name="TextShape 3"/>
          <p:cNvSpPr txBox="1"/>
          <p:nvPr/>
        </p:nvSpPr>
        <p:spPr>
          <a:xfrm>
            <a:off x="2971800" y="5961600"/>
            <a:ext cx="1961640" cy="633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7" name="TextShape 4"/>
          <p:cNvSpPr txBox="1"/>
          <p:nvPr/>
        </p:nvSpPr>
        <p:spPr>
          <a:xfrm>
            <a:off x="7426800" y="5961600"/>
            <a:ext cx="1133640" cy="633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8" name="TextShape 5"/>
          <p:cNvSpPr txBox="1"/>
          <p:nvPr/>
        </p:nvSpPr>
        <p:spPr>
          <a:xfrm>
            <a:off x="5136120" y="6138000"/>
            <a:ext cx="2026440" cy="4568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i-FI" sz="1200" b="1">
                <a:solidFill>
                  <a:srgbClr val="928B81"/>
                </a:solidFill>
                <a:latin typeface="Arial"/>
              </a:rPr>
              <a:t>15/09/2011</a:t>
            </a:r>
            <a:endParaRPr/>
          </a:p>
        </p:txBody>
      </p:sp>
      <p:sp>
        <p:nvSpPr>
          <p:cNvPr id="89" name="TextShape 6"/>
          <p:cNvSpPr txBox="1"/>
          <p:nvPr/>
        </p:nvSpPr>
        <p:spPr>
          <a:xfrm>
            <a:off x="572400" y="5961600"/>
            <a:ext cx="2048040" cy="176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0" name="TextShape 7"/>
          <p:cNvSpPr txBox="1"/>
          <p:nvPr/>
        </p:nvSpPr>
        <p:spPr>
          <a:xfrm>
            <a:off x="572400" y="6138000"/>
            <a:ext cx="2048040" cy="45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572400" y="489600"/>
            <a:ext cx="7988040" cy="1079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i-FI" sz="3200" b="1" dirty="0" smtClean="0">
                <a:solidFill>
                  <a:srgbClr val="FF7900"/>
                </a:solidFill>
                <a:latin typeface="Arial"/>
              </a:rPr>
              <a:t>Connection Establishment &amp; Key Exchange</a:t>
            </a:r>
            <a:endParaRPr dirty="0"/>
          </a:p>
        </p:txBody>
      </p:sp>
      <p:sp>
        <p:nvSpPr>
          <p:cNvPr id="159" name="TextShape 2"/>
          <p:cNvSpPr txBox="1"/>
          <p:nvPr/>
        </p:nvSpPr>
        <p:spPr>
          <a:xfrm>
            <a:off x="5144400" y="6145200"/>
            <a:ext cx="1536840" cy="38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0" name="TextShape 3"/>
          <p:cNvSpPr txBox="1"/>
          <p:nvPr/>
        </p:nvSpPr>
        <p:spPr>
          <a:xfrm>
            <a:off x="6858000" y="6145200"/>
            <a:ext cx="1702440" cy="38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572400" y="1643050"/>
            <a:ext cx="7988400" cy="407735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457200" marR="0" lvl="0" indent="-4572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There</a:t>
            </a:r>
            <a:r>
              <a:rPr kumimoji="0" lang="en-GB" sz="18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are 3 messages in the HELLO establishment. We have established 3 phases for adjacency establishment. Each peer contains a </a:t>
            </a:r>
            <a:r>
              <a:rPr kumimoji="0" lang="en-GB" sz="1800" b="0" i="0" u="none" strike="noStrike" kern="0" cap="none" spc="0" normalizeH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PublicKey</a:t>
            </a:r>
            <a:r>
              <a:rPr kumimoji="0" lang="en-GB" sz="18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and a </a:t>
            </a:r>
            <a:r>
              <a:rPr kumimoji="0" lang="en-GB" sz="1800" b="0" i="0" u="none" strike="noStrike" kern="0" cap="none" spc="0" normalizeH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PrivateKey</a:t>
            </a:r>
            <a:r>
              <a:rPr kumimoji="0" lang="en-GB" sz="18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 (</a:t>
            </a:r>
            <a:r>
              <a:rPr kumimoji="0" lang="en-GB" sz="1800" b="0" i="0" u="none" strike="noStrike" kern="0" cap="none" spc="0" normalizeH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PubK</a:t>
            </a:r>
            <a:r>
              <a:rPr kumimoji="0" lang="en-GB" sz="18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, </a:t>
            </a:r>
            <a:r>
              <a:rPr kumimoji="0" lang="en-GB" sz="1800" b="0" i="0" u="none" strike="noStrike" kern="0" cap="none" spc="0" normalizeH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PriK</a:t>
            </a:r>
            <a:r>
              <a:rPr kumimoji="0" lang="en-GB" sz="18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). Peer-A initiates connections to Peer-B.</a:t>
            </a:r>
          </a:p>
          <a:p>
            <a:pPr marL="457200" marR="0" lvl="0" indent="-4572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kern="0" baseline="0" dirty="0" smtClean="0">
                <a:solidFill>
                  <a:sysClr val="windowText" lastClr="000000"/>
                </a:solidFill>
              </a:rPr>
              <a:t>Phase</a:t>
            </a:r>
            <a:r>
              <a:rPr lang="en-GB" kern="0" dirty="0" smtClean="0">
                <a:solidFill>
                  <a:sysClr val="windowText" lastClr="000000"/>
                </a:solidFill>
              </a:rPr>
              <a:t> 1: A sends Hello with security flag activated. As TLV: “</a:t>
            </a:r>
            <a:r>
              <a:rPr lang="en-GB" kern="0" dirty="0" err="1" smtClean="0">
                <a:solidFill>
                  <a:sysClr val="windowText" lastClr="000000"/>
                </a:solidFill>
              </a:rPr>
              <a:t>PubKA</a:t>
            </a:r>
            <a:r>
              <a:rPr lang="en-GB" kern="0" dirty="0" smtClean="0">
                <a:solidFill>
                  <a:sysClr val="windowText" lastClr="000000"/>
                </a:solidFill>
              </a:rPr>
              <a:t> in plaintext  ? Hash(</a:t>
            </a:r>
            <a:r>
              <a:rPr lang="en-GB" kern="0" dirty="0" err="1" smtClean="0">
                <a:solidFill>
                  <a:sysClr val="windowText" lastClr="000000"/>
                </a:solidFill>
              </a:rPr>
              <a:t>PubKA_text</a:t>
            </a:r>
            <a:r>
              <a:rPr lang="en-GB" kern="0" dirty="0" smtClean="0">
                <a:solidFill>
                  <a:sysClr val="windowText" lastClr="000000"/>
                </a:solidFill>
              </a:rPr>
              <a:t> + </a:t>
            </a:r>
            <a:r>
              <a:rPr lang="en-GB" kern="0" dirty="0" err="1" smtClean="0">
                <a:solidFill>
                  <a:sysClr val="windowText" lastClr="000000"/>
                </a:solidFill>
              </a:rPr>
              <a:t>Local_pwd_A</a:t>
            </a:r>
            <a:r>
              <a:rPr lang="en-GB" kern="0" dirty="0" smtClean="0">
                <a:solidFill>
                  <a:sysClr val="windowText" lastClr="000000"/>
                </a:solidFill>
              </a:rPr>
              <a:t>)”. B receives the packet, extracts </a:t>
            </a:r>
            <a:r>
              <a:rPr lang="en-GB" kern="0" dirty="0" err="1" smtClean="0">
                <a:solidFill>
                  <a:sysClr val="windowText" lastClr="000000"/>
                </a:solidFill>
              </a:rPr>
              <a:t>PubKA</a:t>
            </a:r>
            <a:r>
              <a:rPr lang="en-GB" kern="0" dirty="0" smtClean="0">
                <a:solidFill>
                  <a:sysClr val="windowText" lastClr="000000"/>
                </a:solidFill>
              </a:rPr>
              <a:t> and verifies the Hash(</a:t>
            </a:r>
            <a:r>
              <a:rPr lang="en-GB" kern="0" dirty="0" err="1" smtClean="0">
                <a:solidFill>
                  <a:sysClr val="windowText" lastClr="000000"/>
                </a:solidFill>
              </a:rPr>
              <a:t>PubKA</a:t>
            </a:r>
            <a:r>
              <a:rPr lang="en-GB" kern="0" dirty="0" smtClean="0">
                <a:solidFill>
                  <a:sysClr val="windowText" lastClr="000000"/>
                </a:solidFill>
              </a:rPr>
              <a:t> + </a:t>
            </a:r>
            <a:r>
              <a:rPr lang="en-GB" kern="0" dirty="0" err="1" smtClean="0">
                <a:solidFill>
                  <a:sysClr val="windowText" lastClr="000000"/>
                </a:solidFill>
              </a:rPr>
              <a:t>Local_pwd_B</a:t>
            </a:r>
            <a:r>
              <a:rPr lang="en-GB" kern="0" dirty="0" smtClean="0">
                <a:solidFill>
                  <a:sysClr val="windowText" lastClr="000000"/>
                </a:solidFill>
              </a:rPr>
              <a:t>). A match indicates that both passwords are identical and we can synchronize.</a:t>
            </a:r>
          </a:p>
          <a:p>
            <a:pPr marL="457200" lvl="0" indent="-457200" algn="just"/>
            <a:r>
              <a:rPr lang="en-GB" kern="0" dirty="0" smtClean="0">
                <a:solidFill>
                  <a:sysClr val="windowText" lastClr="000000"/>
                </a:solidFill>
              </a:rPr>
              <a:t>Phase 2: B sends Hello back to A with security flag activated.</a:t>
            </a:r>
            <a:r>
              <a:rPr lang="en-GB" kern="0" dirty="0" smtClean="0">
                <a:solidFill>
                  <a:sysClr val="windowText" lastClr="000000"/>
                </a:solidFill>
              </a:rPr>
              <a:t> As TLV: “</a:t>
            </a:r>
            <a:r>
              <a:rPr lang="en-GB" kern="0" dirty="0" err="1" smtClean="0">
                <a:solidFill>
                  <a:sysClr val="windowText" lastClr="000000"/>
                </a:solidFill>
              </a:rPr>
              <a:t>PubKB</a:t>
            </a:r>
            <a:r>
              <a:rPr lang="en-GB" kern="0" dirty="0" smtClean="0">
                <a:solidFill>
                  <a:sysClr val="windowText" lastClr="000000"/>
                </a:solidFill>
              </a:rPr>
              <a:t> in plaintext  ? Hash(</a:t>
            </a:r>
            <a:r>
              <a:rPr lang="en-GB" kern="0" dirty="0" err="1" smtClean="0">
                <a:solidFill>
                  <a:sysClr val="windowText" lastClr="000000"/>
                </a:solidFill>
              </a:rPr>
              <a:t>PubKB_text</a:t>
            </a:r>
            <a:r>
              <a:rPr lang="en-GB" kern="0" dirty="0" smtClean="0">
                <a:solidFill>
                  <a:sysClr val="windowText" lastClr="000000"/>
                </a:solidFill>
              </a:rPr>
              <a:t> + </a:t>
            </a:r>
            <a:r>
              <a:rPr lang="en-GB" kern="0" dirty="0" err="1" smtClean="0">
                <a:solidFill>
                  <a:sysClr val="windowText" lastClr="000000"/>
                </a:solidFill>
              </a:rPr>
              <a:t>Local_pwd_B</a:t>
            </a:r>
            <a:r>
              <a:rPr lang="en-GB" kern="0" dirty="0" smtClean="0">
                <a:solidFill>
                  <a:sysClr val="windowText" lastClr="000000"/>
                </a:solidFill>
              </a:rPr>
              <a:t>)”. A receives the packet, extracts </a:t>
            </a:r>
            <a:r>
              <a:rPr lang="en-GB" kern="0" dirty="0" err="1" smtClean="0">
                <a:solidFill>
                  <a:sysClr val="windowText" lastClr="000000"/>
                </a:solidFill>
              </a:rPr>
              <a:t>PubKB</a:t>
            </a:r>
            <a:r>
              <a:rPr lang="en-GB" kern="0" dirty="0" smtClean="0">
                <a:solidFill>
                  <a:sysClr val="windowText" lastClr="000000"/>
                </a:solidFill>
              </a:rPr>
              <a:t> and verifies the Hash(</a:t>
            </a:r>
            <a:r>
              <a:rPr lang="en-GB" kern="0" dirty="0" err="1" smtClean="0">
                <a:solidFill>
                  <a:sysClr val="windowText" lastClr="000000"/>
                </a:solidFill>
              </a:rPr>
              <a:t>PubKB</a:t>
            </a:r>
            <a:r>
              <a:rPr lang="en-GB" kern="0" dirty="0" smtClean="0">
                <a:solidFill>
                  <a:sysClr val="windowText" lastClr="000000"/>
                </a:solidFill>
              </a:rPr>
              <a:t> + </a:t>
            </a:r>
            <a:r>
              <a:rPr lang="en-GB" kern="0" dirty="0" err="1" smtClean="0">
                <a:solidFill>
                  <a:sysClr val="windowText" lastClr="000000"/>
                </a:solidFill>
              </a:rPr>
              <a:t>Local_pwd_A</a:t>
            </a:r>
            <a:r>
              <a:rPr lang="en-GB" kern="0" dirty="0" smtClean="0">
                <a:solidFill>
                  <a:sysClr val="windowText" lastClr="000000"/>
                </a:solidFill>
              </a:rPr>
              <a:t>). A match indicates that both passwords are identical and we can synchronize.</a:t>
            </a:r>
          </a:p>
          <a:p>
            <a:pPr marL="457200" lvl="0" indent="-457200" algn="just"/>
            <a:r>
              <a:rPr lang="en-GB" kern="0" dirty="0" smtClean="0">
                <a:solidFill>
                  <a:sysClr val="windowText" lastClr="000000"/>
                </a:solidFill>
              </a:rPr>
              <a:t>Phase 3: Acknowledge the connection... </a:t>
            </a:r>
            <a:r>
              <a:rPr lang="en-GB" kern="0" dirty="0" err="1" smtClean="0">
                <a:solidFill>
                  <a:sysClr val="windowText" lastClr="000000"/>
                </a:solidFill>
              </a:rPr>
              <a:t>Dont</a:t>
            </a:r>
            <a:r>
              <a:rPr lang="en-GB" kern="0" dirty="0" smtClean="0">
                <a:solidFill>
                  <a:sysClr val="windowText" lastClr="000000"/>
                </a:solidFill>
              </a:rPr>
              <a:t> remember quite much this step.</a:t>
            </a:r>
          </a:p>
          <a:p>
            <a:pPr marL="457200" lvl="0" indent="-457200" algn="just">
              <a:defRPr/>
            </a:pPr>
            <a:endParaRPr lang="en-GB" kern="0" dirty="0" smtClean="0">
              <a:solidFill>
                <a:sysClr val="windowText" lastClr="000000"/>
              </a:solidFill>
            </a:endParaRPr>
          </a:p>
          <a:p>
            <a:pPr marL="457200" lvl="0" indent="-457200" algn="just">
              <a:defRPr/>
            </a:pPr>
            <a:r>
              <a:rPr lang="en-GB" kern="0" dirty="0" smtClean="0">
                <a:solidFill>
                  <a:sysClr val="windowText" lastClr="000000"/>
                </a:solidFill>
              </a:rPr>
              <a:t>After </a:t>
            </a:r>
            <a:r>
              <a:rPr lang="en-GB" kern="0" dirty="0">
                <a:solidFill>
                  <a:sysClr val="windowText" lastClr="000000"/>
                </a:solidFill>
              </a:rPr>
              <a:t>accepting the remote certificate and successfully validating a remote peer, the </a:t>
            </a:r>
            <a:r>
              <a:rPr lang="en-GB" kern="0" dirty="0" err="1">
                <a:solidFill>
                  <a:sysClr val="windowText" lastClr="000000"/>
                </a:solidFill>
              </a:rPr>
              <a:t>Remote_PublicKey</a:t>
            </a:r>
            <a:r>
              <a:rPr lang="en-GB" kern="0" dirty="0">
                <a:solidFill>
                  <a:sysClr val="windowText" lastClr="000000"/>
                </a:solidFill>
              </a:rPr>
              <a:t> will be used by the local peer to send encrypted information to the other party.</a:t>
            </a:r>
          </a:p>
          <a:p>
            <a:pPr marL="457200" lvl="0" indent="-457200" algn="just">
              <a:defRPr/>
            </a:pPr>
            <a:r>
              <a:rPr lang="en-GB" kern="0" dirty="0">
                <a:solidFill>
                  <a:sysClr val="windowText" lastClr="000000"/>
                </a:solidFill>
              </a:rPr>
              <a:t>When receiving encrypted data, the peer uses the </a:t>
            </a:r>
            <a:r>
              <a:rPr lang="en-GB" kern="0" dirty="0" err="1">
                <a:solidFill>
                  <a:sysClr val="windowText" lastClr="000000"/>
                </a:solidFill>
              </a:rPr>
              <a:t>Local_PrivateKey</a:t>
            </a:r>
            <a:r>
              <a:rPr lang="en-GB" kern="0" dirty="0">
                <a:solidFill>
                  <a:sysClr val="windowText" lastClr="000000"/>
                </a:solidFill>
              </a:rPr>
              <a:t> to decrypt the data and process the information</a:t>
            </a:r>
          </a:p>
          <a:p>
            <a:pPr marL="457200" lvl="0" indent="-457200" algn="just"/>
            <a:endParaRPr lang="en-GB" kern="0" dirty="0" smtClean="0">
              <a:solidFill>
                <a:sysClr val="windowText" lastClr="000000"/>
              </a:solidFill>
            </a:endParaRPr>
          </a:p>
          <a:p>
            <a:pPr marL="457200" marR="0" lvl="0" indent="-4572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572400" y="489600"/>
            <a:ext cx="7988040" cy="1079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i-FI" sz="3200" b="1" dirty="0" smtClean="0">
                <a:solidFill>
                  <a:srgbClr val="FF7900"/>
                </a:solidFill>
                <a:latin typeface="Arial"/>
              </a:rPr>
              <a:t>Flow Diagram</a:t>
            </a:r>
            <a:endParaRPr dirty="0"/>
          </a:p>
        </p:txBody>
      </p:sp>
      <p:sp>
        <p:nvSpPr>
          <p:cNvPr id="159" name="TextShape 2"/>
          <p:cNvSpPr txBox="1"/>
          <p:nvPr/>
        </p:nvSpPr>
        <p:spPr>
          <a:xfrm>
            <a:off x="5144400" y="6145200"/>
            <a:ext cx="1536840" cy="38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0" name="TextShape 3"/>
          <p:cNvSpPr txBox="1"/>
          <p:nvPr/>
        </p:nvSpPr>
        <p:spPr>
          <a:xfrm>
            <a:off x="6858000" y="6145200"/>
            <a:ext cx="1702440" cy="38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cxnSp>
        <p:nvCxnSpPr>
          <p:cNvPr id="76" name="Straight Connector 75"/>
          <p:cNvCxnSpPr/>
          <p:nvPr/>
        </p:nvCxnSpPr>
        <p:spPr>
          <a:xfrm rot="5400000">
            <a:off x="-596442" y="3326202"/>
            <a:ext cx="40155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944631" y="990600"/>
            <a:ext cx="952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Peer-1</a:t>
            </a:r>
          </a:p>
        </p:txBody>
      </p:sp>
      <p:cxnSp>
        <p:nvCxnSpPr>
          <p:cNvPr id="78" name="Straight Connector 77"/>
          <p:cNvCxnSpPr/>
          <p:nvPr/>
        </p:nvCxnSpPr>
        <p:spPr>
          <a:xfrm rot="5400000">
            <a:off x="5118558" y="3326202"/>
            <a:ext cx="40155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650106" y="990600"/>
            <a:ext cx="952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Peer-2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1411356" y="1368000"/>
            <a:ext cx="5715000" cy="253916"/>
            <a:chOff x="1066800" y="1659994"/>
            <a:chExt cx="5715000" cy="236097"/>
          </a:xfrm>
        </p:grpSpPr>
        <p:cxnSp>
          <p:nvCxnSpPr>
            <p:cNvPr id="81" name="Straight Arrow Connector 80"/>
            <p:cNvCxnSpPr/>
            <p:nvPr/>
          </p:nvCxnSpPr>
          <p:spPr>
            <a:xfrm>
              <a:off x="1066800" y="1828800"/>
              <a:ext cx="5715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331844" y="1659994"/>
              <a:ext cx="5105400" cy="2360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050" b="1" dirty="0" smtClean="0">
                  <a:solidFill>
                    <a:srgbClr val="0070C0"/>
                  </a:solidFill>
                  <a:latin typeface="Calibri" pitchFamily="34" charset="0"/>
                </a:rPr>
                <a:t>HELLO – ID exchange (Security activated in </a:t>
              </a:r>
              <a:r>
                <a:rPr lang="en-US" sz="1050" b="1" dirty="0" smtClean="0">
                  <a:solidFill>
                    <a:srgbClr val="0070C0"/>
                  </a:solidFill>
                  <a:latin typeface="Calibri" pitchFamily="34" charset="0"/>
                </a:rPr>
                <a:t>Flags</a:t>
              </a:r>
              <a:r>
                <a:rPr lang="en-US" sz="1050" b="1" dirty="0" smtClean="0">
                  <a:solidFill>
                    <a:srgbClr val="0070C0"/>
                  </a:solidFill>
                  <a:latin typeface="Calibri" pitchFamily="34" charset="0"/>
                </a:rPr>
                <a:t>).  </a:t>
              </a:r>
              <a:r>
                <a:rPr lang="en-US" sz="1050" b="1" dirty="0" err="1" smtClean="0">
                  <a:solidFill>
                    <a:srgbClr val="0070C0"/>
                  </a:solidFill>
                  <a:latin typeface="Calibri" pitchFamily="34" charset="0"/>
                </a:rPr>
                <a:t>PublicKeyA</a:t>
              </a:r>
              <a:r>
                <a:rPr lang="en-US" sz="1050" b="1" dirty="0" smtClean="0">
                  <a:solidFill>
                    <a:srgbClr val="0070C0"/>
                  </a:solidFill>
                  <a:latin typeface="Calibri" pitchFamily="34" charset="0"/>
                </a:rPr>
                <a:t> + Hash (PKA + </a:t>
              </a:r>
              <a:r>
                <a:rPr lang="en-US" sz="1050" b="1" dirty="0" err="1" smtClean="0">
                  <a:solidFill>
                    <a:srgbClr val="0070C0"/>
                  </a:solidFill>
                  <a:latin typeface="Calibri" pitchFamily="34" charset="0"/>
                </a:rPr>
                <a:t>pwd</a:t>
              </a:r>
              <a:r>
                <a:rPr lang="en-US" sz="1050" b="1" dirty="0" smtClean="0">
                  <a:solidFill>
                    <a:srgbClr val="0070C0"/>
                  </a:solidFill>
                  <a:latin typeface="Calibri" pitchFamily="34" charset="0"/>
                </a:rPr>
                <a:t>)</a:t>
              </a:r>
              <a:endParaRPr lang="en-US" sz="1050" b="1" dirty="0" smtClean="0">
                <a:solidFill>
                  <a:srgbClr val="0070C0"/>
                </a:solidFill>
                <a:latin typeface="Calibri" pitchFamily="34" charset="0"/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381000" y="4760343"/>
            <a:ext cx="1106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alibri" pitchFamily="34" charset="0"/>
              </a:rPr>
              <a:t>MD5Sum</a:t>
            </a:r>
          </a:p>
          <a:p>
            <a:pPr algn="ctr"/>
            <a:r>
              <a:rPr lang="en-US" sz="1200" dirty="0" smtClean="0">
                <a:latin typeface="Calibri" pitchFamily="34" charset="0"/>
              </a:rPr>
              <a:t>after receiving all chunks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1409700" y="2174952"/>
            <a:ext cx="5715000" cy="253916"/>
            <a:chOff x="1066800" y="1659994"/>
            <a:chExt cx="5715000" cy="236097"/>
          </a:xfrm>
        </p:grpSpPr>
        <p:cxnSp>
          <p:nvCxnSpPr>
            <p:cNvPr id="85" name="Straight Arrow Connector 84"/>
            <p:cNvCxnSpPr/>
            <p:nvPr/>
          </p:nvCxnSpPr>
          <p:spPr>
            <a:xfrm>
              <a:off x="1066800" y="1828800"/>
              <a:ext cx="5715000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1331844" y="1659994"/>
              <a:ext cx="5107056" cy="2360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1050" b="1" dirty="0" smtClean="0">
                  <a:solidFill>
                    <a:srgbClr val="0070C0"/>
                  </a:solidFill>
                  <a:latin typeface="Calibri" pitchFamily="34" charset="0"/>
                </a:rPr>
                <a:t>HELLO – ID exchange (TLV for digest message)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409700" y="2960770"/>
            <a:ext cx="5715000" cy="253916"/>
            <a:chOff x="1066800" y="1659994"/>
            <a:chExt cx="5715000" cy="236097"/>
          </a:xfrm>
        </p:grpSpPr>
        <p:cxnSp>
          <p:nvCxnSpPr>
            <p:cNvPr id="88" name="Straight Arrow Connector 87"/>
            <p:cNvCxnSpPr/>
            <p:nvPr/>
          </p:nvCxnSpPr>
          <p:spPr>
            <a:xfrm>
              <a:off x="1066800" y="1828800"/>
              <a:ext cx="5715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1331844" y="1659994"/>
              <a:ext cx="5183256" cy="2360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050" b="1" dirty="0" smtClean="0">
                  <a:solidFill>
                    <a:srgbClr val="0070C0"/>
                  </a:solidFill>
                  <a:latin typeface="Calibri" pitchFamily="34" charset="0"/>
                </a:rPr>
                <a:t>HELLO – ID exchange (3-Way handshake?) (response with the digest message)</a:t>
              </a:r>
            </a:p>
          </p:txBody>
        </p:sp>
      </p:grpSp>
      <p:sp>
        <p:nvSpPr>
          <p:cNvPr id="126" name="TextBox 125"/>
          <p:cNvSpPr txBox="1"/>
          <p:nvPr/>
        </p:nvSpPr>
        <p:spPr>
          <a:xfrm>
            <a:off x="7286644" y="1357298"/>
            <a:ext cx="1571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alibri" pitchFamily="34" charset="0"/>
              </a:rPr>
              <a:t>Gets </a:t>
            </a:r>
            <a:r>
              <a:rPr lang="en-US" sz="1200" dirty="0" err="1" smtClean="0">
                <a:latin typeface="Calibri" pitchFamily="34" charset="0"/>
              </a:rPr>
              <a:t>PubKeyA</a:t>
            </a:r>
            <a:r>
              <a:rPr lang="en-US" sz="1200" dirty="0" smtClean="0">
                <a:latin typeface="Calibri" pitchFamily="34" charset="0"/>
              </a:rPr>
              <a:t> to encrypt messages to A. Verifies hash of </a:t>
            </a:r>
            <a:r>
              <a:rPr lang="en-US" sz="1200" dirty="0" err="1" smtClean="0">
                <a:latin typeface="Calibri" pitchFamily="34" charset="0"/>
              </a:rPr>
              <a:t>PubKeyA</a:t>
            </a:r>
            <a:r>
              <a:rPr lang="en-US" sz="1200" dirty="0" smtClean="0">
                <a:latin typeface="Calibri" pitchFamily="34" charset="0"/>
              </a:rPr>
              <a:t> + Local </a:t>
            </a:r>
            <a:r>
              <a:rPr lang="en-US" sz="1200" dirty="0" err="1" smtClean="0">
                <a:latin typeface="Calibri" pitchFamily="34" charset="0"/>
              </a:rPr>
              <a:t>pwd</a:t>
            </a:r>
            <a:r>
              <a:rPr lang="en-US" sz="1200" dirty="0" smtClean="0">
                <a:latin typeface="Calibri" pitchFamily="34" charset="0"/>
              </a:rPr>
              <a:t>.</a:t>
            </a:r>
            <a:endParaRPr lang="en-US" sz="1200" dirty="0" smtClean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572400" y="1771200"/>
            <a:ext cx="7772040" cy="133164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fi-FI" sz="4000" b="1">
                <a:solidFill>
                  <a:srgbClr val="FFFFFF"/>
                </a:solidFill>
                <a:latin typeface="Arial"/>
              </a:rPr>
              <a:t>
Thank you
Q &amp; A ?</a:t>
            </a:r>
            <a:endParaRPr/>
          </a:p>
        </p:txBody>
      </p:sp>
      <p:sp>
        <p:nvSpPr>
          <p:cNvPr id="164" name="TextShape 2"/>
          <p:cNvSpPr txBox="1"/>
          <p:nvPr/>
        </p:nvSpPr>
        <p:spPr>
          <a:xfrm>
            <a:off x="572400" y="3143160"/>
            <a:ext cx="6285240" cy="233964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endParaRPr/>
          </a:p>
        </p:txBody>
      </p:sp>
      <p:sp>
        <p:nvSpPr>
          <p:cNvPr id="165" name="TextShape 3"/>
          <p:cNvSpPr txBox="1"/>
          <p:nvPr/>
        </p:nvSpPr>
        <p:spPr>
          <a:xfrm>
            <a:off x="5144400" y="5961600"/>
            <a:ext cx="1961640" cy="633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6" name="TextShape 4"/>
          <p:cNvSpPr txBox="1"/>
          <p:nvPr/>
        </p:nvSpPr>
        <p:spPr>
          <a:xfrm>
            <a:off x="7426800" y="5961600"/>
            <a:ext cx="1133640" cy="633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7" name="TextShape 5"/>
          <p:cNvSpPr txBox="1"/>
          <p:nvPr/>
        </p:nvSpPr>
        <p:spPr>
          <a:xfrm>
            <a:off x="2862000" y="6138000"/>
            <a:ext cx="2026440" cy="45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8" name="TextShape 6"/>
          <p:cNvSpPr txBox="1"/>
          <p:nvPr/>
        </p:nvSpPr>
        <p:spPr>
          <a:xfrm>
            <a:off x="572400" y="6138000"/>
            <a:ext cx="2048040" cy="45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9" name="TextShape 7"/>
          <p:cNvSpPr txBox="1"/>
          <p:nvPr/>
        </p:nvSpPr>
        <p:spPr>
          <a:xfrm>
            <a:off x="572400" y="5961600"/>
            <a:ext cx="2048040" cy="176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0" name="CustomShape 8"/>
          <p:cNvSpPr/>
          <p:nvPr/>
        </p:nvSpPr>
        <p:spPr>
          <a:xfrm>
            <a:off x="228600" y="380880"/>
            <a:ext cx="1599840" cy="121896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171" name="Picture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520" y="470160"/>
            <a:ext cx="989280" cy="977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280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Jesus Llorente</cp:lastModifiedBy>
  <cp:revision>10</cp:revision>
  <dcterms:modified xsi:type="dcterms:W3CDTF">2012-04-21T14:57:50Z</dcterms:modified>
</cp:coreProperties>
</file>