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llemann" initials="JA" lastIdx="1" clrIdx="0">
    <p:extLst>
      <p:ext uri="{19B8F6BF-5375-455C-9EA6-DF929625EA0E}">
        <p15:presenceInfo xmlns:p15="http://schemas.microsoft.com/office/powerpoint/2012/main" userId="3df89d1f6a0bf9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70C0"/>
    <a:srgbClr val="FFD9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A6FAD2-AFAE-4194-BE1A-5978E4DD3A88}" v="32" dt="2020-04-12T01:48:51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Allemann" userId="3df89d1f6a0bf90b" providerId="LiveId" clId="{54C3B63E-87F0-4900-9AEB-C68AC1AB0765}"/>
    <pc:docChg chg="undo custSel addSld delSld modSld">
      <pc:chgData name="Jan Allemann" userId="3df89d1f6a0bf90b" providerId="LiveId" clId="{54C3B63E-87F0-4900-9AEB-C68AC1AB0765}" dt="2020-02-13T06:04:44.782" v="794" actId="164"/>
      <pc:docMkLst>
        <pc:docMk/>
      </pc:docMkLst>
      <pc:sldChg chg="addSp delSp modSp add mod addCm delCm modCm">
        <pc:chgData name="Jan Allemann" userId="3df89d1f6a0bf90b" providerId="LiveId" clId="{54C3B63E-87F0-4900-9AEB-C68AC1AB0765}" dt="2020-02-13T06:04:44.782" v="794" actId="164"/>
        <pc:sldMkLst>
          <pc:docMk/>
          <pc:sldMk cId="2956576670" sldId="257"/>
        </pc:sldMkLst>
        <pc:spChg chg="add mod">
          <ac:chgData name="Jan Allemann" userId="3df89d1f6a0bf90b" providerId="LiveId" clId="{54C3B63E-87F0-4900-9AEB-C68AC1AB0765}" dt="2020-02-13T06:04:44.782" v="794" actId="164"/>
          <ac:spMkLst>
            <pc:docMk/>
            <pc:sldMk cId="2956576670" sldId="257"/>
            <ac:spMk id="2" creationId="{829D1F93-217B-4074-8818-E0038EE6BFF1}"/>
          </ac:spMkLst>
        </pc:spChg>
        <pc:spChg chg="add mod">
          <ac:chgData name="Jan Allemann" userId="3df89d1f6a0bf90b" providerId="LiveId" clId="{54C3B63E-87F0-4900-9AEB-C68AC1AB0765}" dt="2020-02-13T06:04:44.782" v="794" actId="164"/>
          <ac:spMkLst>
            <pc:docMk/>
            <pc:sldMk cId="2956576670" sldId="257"/>
            <ac:spMk id="14" creationId="{AED84DC1-BE04-47B4-B702-C5714558E879}"/>
          </ac:spMkLst>
        </pc:spChg>
        <pc:spChg chg="add mod">
          <ac:chgData name="Jan Allemann" userId="3df89d1f6a0bf90b" providerId="LiveId" clId="{54C3B63E-87F0-4900-9AEB-C68AC1AB0765}" dt="2020-02-13T06:04:44.782" v="794" actId="164"/>
          <ac:spMkLst>
            <pc:docMk/>
            <pc:sldMk cId="2956576670" sldId="257"/>
            <ac:spMk id="15" creationId="{0CC6B3B6-0729-4701-941B-4E185D167091}"/>
          </ac:spMkLst>
        </pc:spChg>
        <pc:spChg chg="add mod">
          <ac:chgData name="Jan Allemann" userId="3df89d1f6a0bf90b" providerId="LiveId" clId="{54C3B63E-87F0-4900-9AEB-C68AC1AB0765}" dt="2020-02-13T06:04:44.782" v="794" actId="164"/>
          <ac:spMkLst>
            <pc:docMk/>
            <pc:sldMk cId="2956576670" sldId="257"/>
            <ac:spMk id="16" creationId="{67E8B75C-EC39-41AC-88CA-279EE730F7D5}"/>
          </ac:spMkLst>
        </pc:spChg>
        <pc:spChg chg="add mod">
          <ac:chgData name="Jan Allemann" userId="3df89d1f6a0bf90b" providerId="LiveId" clId="{54C3B63E-87F0-4900-9AEB-C68AC1AB0765}" dt="2020-02-13T06:04:44.782" v="794" actId="164"/>
          <ac:spMkLst>
            <pc:docMk/>
            <pc:sldMk cId="2956576670" sldId="257"/>
            <ac:spMk id="17" creationId="{85E8C86C-4082-433C-8FA4-FF0DB447A52C}"/>
          </ac:spMkLst>
        </pc:spChg>
        <pc:spChg chg="add mod">
          <ac:chgData name="Jan Allemann" userId="3df89d1f6a0bf90b" providerId="LiveId" clId="{54C3B63E-87F0-4900-9AEB-C68AC1AB0765}" dt="2020-02-13T06:04:44.782" v="794" actId="164"/>
          <ac:spMkLst>
            <pc:docMk/>
            <pc:sldMk cId="2956576670" sldId="257"/>
            <ac:spMk id="18" creationId="{DFB7F47A-6BDE-477B-8629-E1716CE106D1}"/>
          </ac:spMkLst>
        </pc:spChg>
        <pc:spChg chg="add mod">
          <ac:chgData name="Jan Allemann" userId="3df89d1f6a0bf90b" providerId="LiveId" clId="{54C3B63E-87F0-4900-9AEB-C68AC1AB0765}" dt="2020-02-13T06:04:44.782" v="794" actId="164"/>
          <ac:spMkLst>
            <pc:docMk/>
            <pc:sldMk cId="2956576670" sldId="257"/>
            <ac:spMk id="19" creationId="{90F099B2-F75E-4EC9-9C9A-B682BD04379B}"/>
          </ac:spMkLst>
        </pc:spChg>
        <pc:spChg chg="add mod">
          <ac:chgData name="Jan Allemann" userId="3df89d1f6a0bf90b" providerId="LiveId" clId="{54C3B63E-87F0-4900-9AEB-C68AC1AB0765}" dt="2020-02-13T06:04:44.782" v="794" actId="164"/>
          <ac:spMkLst>
            <pc:docMk/>
            <pc:sldMk cId="2956576670" sldId="257"/>
            <ac:spMk id="20" creationId="{DB6AEC15-E142-4867-97B3-DF989106E02C}"/>
          </ac:spMkLst>
        </pc:spChg>
        <pc:spChg chg="del">
          <ac:chgData name="Jan Allemann" userId="3df89d1f6a0bf90b" providerId="LiveId" clId="{54C3B63E-87F0-4900-9AEB-C68AC1AB0765}" dt="2020-02-13T04:33:27.462" v="1" actId="478"/>
          <ac:spMkLst>
            <pc:docMk/>
            <pc:sldMk cId="2956576670" sldId="257"/>
            <ac:spMk id="21" creationId="{2B9CAC73-736E-4A38-9B89-BF18C8A6FCA1}"/>
          </ac:spMkLst>
        </pc:spChg>
        <pc:spChg chg="add mod">
          <ac:chgData name="Jan Allemann" userId="3df89d1f6a0bf90b" providerId="LiveId" clId="{54C3B63E-87F0-4900-9AEB-C68AC1AB0765}" dt="2020-02-13T06:04:44.782" v="794" actId="164"/>
          <ac:spMkLst>
            <pc:docMk/>
            <pc:sldMk cId="2956576670" sldId="257"/>
            <ac:spMk id="22" creationId="{28C54190-6AC8-41C7-B7CB-F468C6888C7E}"/>
          </ac:spMkLst>
        </pc:spChg>
        <pc:spChg chg="del">
          <ac:chgData name="Jan Allemann" userId="3df89d1f6a0bf90b" providerId="LiveId" clId="{54C3B63E-87F0-4900-9AEB-C68AC1AB0765}" dt="2020-02-13T04:33:27.462" v="1" actId="478"/>
          <ac:spMkLst>
            <pc:docMk/>
            <pc:sldMk cId="2956576670" sldId="257"/>
            <ac:spMk id="24" creationId="{52F95A89-B4A1-4CDF-BABA-015D65464397}"/>
          </ac:spMkLst>
        </pc:spChg>
        <pc:spChg chg="del">
          <ac:chgData name="Jan Allemann" userId="3df89d1f6a0bf90b" providerId="LiveId" clId="{54C3B63E-87F0-4900-9AEB-C68AC1AB0765}" dt="2020-02-13T04:33:27.462" v="1" actId="478"/>
          <ac:spMkLst>
            <pc:docMk/>
            <pc:sldMk cId="2956576670" sldId="257"/>
            <ac:spMk id="25" creationId="{6A967F2A-8978-44D9-B940-A32A3A8174CE}"/>
          </ac:spMkLst>
        </pc:spChg>
        <pc:spChg chg="del">
          <ac:chgData name="Jan Allemann" userId="3df89d1f6a0bf90b" providerId="LiveId" clId="{54C3B63E-87F0-4900-9AEB-C68AC1AB0765}" dt="2020-02-13T04:33:27.462" v="1" actId="478"/>
          <ac:spMkLst>
            <pc:docMk/>
            <pc:sldMk cId="2956576670" sldId="257"/>
            <ac:spMk id="26" creationId="{C64F4F0D-40AE-4019-85FF-9F47DEED7DCF}"/>
          </ac:spMkLst>
        </pc:spChg>
        <pc:spChg chg="add mod">
          <ac:chgData name="Jan Allemann" userId="3df89d1f6a0bf90b" providerId="LiveId" clId="{54C3B63E-87F0-4900-9AEB-C68AC1AB0765}" dt="2020-02-13T06:04:44.782" v="794" actId="164"/>
          <ac:spMkLst>
            <pc:docMk/>
            <pc:sldMk cId="2956576670" sldId="257"/>
            <ac:spMk id="68" creationId="{94F50397-5C11-42B8-8D34-B0E986E2EF89}"/>
          </ac:spMkLst>
        </pc:spChg>
        <pc:spChg chg="add del mod">
          <ac:chgData name="Jan Allemann" userId="3df89d1f6a0bf90b" providerId="LiveId" clId="{54C3B63E-87F0-4900-9AEB-C68AC1AB0765}" dt="2020-02-13T05:47:40.409" v="252" actId="478"/>
          <ac:spMkLst>
            <pc:docMk/>
            <pc:sldMk cId="2956576670" sldId="257"/>
            <ac:spMk id="73" creationId="{47E9F96D-04DC-4994-AAB0-342852D1205C}"/>
          </ac:spMkLst>
        </pc:spChg>
        <pc:spChg chg="add del mod">
          <ac:chgData name="Jan Allemann" userId="3df89d1f6a0bf90b" providerId="LiveId" clId="{54C3B63E-87F0-4900-9AEB-C68AC1AB0765}" dt="2020-02-13T05:50:09.265" v="304" actId="478"/>
          <ac:spMkLst>
            <pc:docMk/>
            <pc:sldMk cId="2956576670" sldId="257"/>
            <ac:spMk id="100" creationId="{28F456E7-D63C-4406-942E-F6D3CEAD0240}"/>
          </ac:spMkLst>
        </pc:spChg>
        <pc:spChg chg="add mod">
          <ac:chgData name="Jan Allemann" userId="3df89d1f6a0bf90b" providerId="LiveId" clId="{54C3B63E-87F0-4900-9AEB-C68AC1AB0765}" dt="2020-02-13T06:04:44.782" v="794" actId="164"/>
          <ac:spMkLst>
            <pc:docMk/>
            <pc:sldMk cId="2956576670" sldId="257"/>
            <ac:spMk id="101" creationId="{D15E67BD-651A-452D-9E40-21DC0D80D626}"/>
          </ac:spMkLst>
        </pc:spChg>
        <pc:spChg chg="add mod">
          <ac:chgData name="Jan Allemann" userId="3df89d1f6a0bf90b" providerId="LiveId" clId="{54C3B63E-87F0-4900-9AEB-C68AC1AB0765}" dt="2020-02-13T06:04:44.782" v="794" actId="164"/>
          <ac:spMkLst>
            <pc:docMk/>
            <pc:sldMk cId="2956576670" sldId="257"/>
            <ac:spMk id="102" creationId="{3760145C-6EA3-4E4A-8233-D542DEC5CF58}"/>
          </ac:spMkLst>
        </pc:spChg>
        <pc:spChg chg="add mod">
          <ac:chgData name="Jan Allemann" userId="3df89d1f6a0bf90b" providerId="LiveId" clId="{54C3B63E-87F0-4900-9AEB-C68AC1AB0765}" dt="2020-02-13T06:04:44.782" v="794" actId="164"/>
          <ac:spMkLst>
            <pc:docMk/>
            <pc:sldMk cId="2956576670" sldId="257"/>
            <ac:spMk id="105" creationId="{42D2D953-B69D-4DE0-A668-2DB2148787C9}"/>
          </ac:spMkLst>
        </pc:spChg>
        <pc:spChg chg="add mod">
          <ac:chgData name="Jan Allemann" userId="3df89d1f6a0bf90b" providerId="LiveId" clId="{54C3B63E-87F0-4900-9AEB-C68AC1AB0765}" dt="2020-02-13T06:04:44.782" v="794" actId="164"/>
          <ac:spMkLst>
            <pc:docMk/>
            <pc:sldMk cId="2956576670" sldId="257"/>
            <ac:spMk id="113" creationId="{A0153B5E-E94C-4922-A9CF-8524D68A7B01}"/>
          </ac:spMkLst>
        </pc:spChg>
        <pc:spChg chg="add mod">
          <ac:chgData name="Jan Allemann" userId="3df89d1f6a0bf90b" providerId="LiveId" clId="{54C3B63E-87F0-4900-9AEB-C68AC1AB0765}" dt="2020-02-13T06:04:44.782" v="794" actId="164"/>
          <ac:spMkLst>
            <pc:docMk/>
            <pc:sldMk cId="2956576670" sldId="257"/>
            <ac:spMk id="114" creationId="{C31421E1-DEC1-4928-861B-DF03DD5D084C}"/>
          </ac:spMkLst>
        </pc:spChg>
        <pc:spChg chg="add del mod">
          <ac:chgData name="Jan Allemann" userId="3df89d1f6a0bf90b" providerId="LiveId" clId="{54C3B63E-87F0-4900-9AEB-C68AC1AB0765}" dt="2020-02-13T05:58:22.394" v="646" actId="478"/>
          <ac:spMkLst>
            <pc:docMk/>
            <pc:sldMk cId="2956576670" sldId="257"/>
            <ac:spMk id="115" creationId="{5E6B8833-B3EB-4921-93C6-BDC2F15840B7}"/>
          </ac:spMkLst>
        </pc:spChg>
        <pc:spChg chg="add del">
          <ac:chgData name="Jan Allemann" userId="3df89d1f6a0bf90b" providerId="LiveId" clId="{54C3B63E-87F0-4900-9AEB-C68AC1AB0765}" dt="2020-02-13T05:58:33.253" v="648" actId="478"/>
          <ac:spMkLst>
            <pc:docMk/>
            <pc:sldMk cId="2956576670" sldId="257"/>
            <ac:spMk id="116" creationId="{04282D62-4014-4CF5-A1B6-5511AEFA1E80}"/>
          </ac:spMkLst>
        </pc:spChg>
        <pc:spChg chg="add mod">
          <ac:chgData name="Jan Allemann" userId="3df89d1f6a0bf90b" providerId="LiveId" clId="{54C3B63E-87F0-4900-9AEB-C68AC1AB0765}" dt="2020-02-13T06:04:44.782" v="794" actId="164"/>
          <ac:spMkLst>
            <pc:docMk/>
            <pc:sldMk cId="2956576670" sldId="257"/>
            <ac:spMk id="122" creationId="{00C8F49E-43F1-411A-A7D6-F20241AEF1B7}"/>
          </ac:spMkLst>
        </pc:spChg>
        <pc:spChg chg="add mod">
          <ac:chgData name="Jan Allemann" userId="3df89d1f6a0bf90b" providerId="LiveId" clId="{54C3B63E-87F0-4900-9AEB-C68AC1AB0765}" dt="2020-02-13T06:04:44.782" v="794" actId="164"/>
          <ac:spMkLst>
            <pc:docMk/>
            <pc:sldMk cId="2956576670" sldId="257"/>
            <ac:spMk id="123" creationId="{8B98ACC7-88AA-4A7A-81B5-7D07C3B74279}"/>
          </ac:spMkLst>
        </pc:spChg>
        <pc:spChg chg="add mod">
          <ac:chgData name="Jan Allemann" userId="3df89d1f6a0bf90b" providerId="LiveId" clId="{54C3B63E-87F0-4900-9AEB-C68AC1AB0765}" dt="2020-02-13T06:04:44.782" v="794" actId="164"/>
          <ac:spMkLst>
            <pc:docMk/>
            <pc:sldMk cId="2956576670" sldId="257"/>
            <ac:spMk id="124" creationId="{C355815F-5168-41A0-928B-BF30663EB4EB}"/>
          </ac:spMkLst>
        </pc:spChg>
        <pc:spChg chg="add mod">
          <ac:chgData name="Jan Allemann" userId="3df89d1f6a0bf90b" providerId="LiveId" clId="{54C3B63E-87F0-4900-9AEB-C68AC1AB0765}" dt="2020-02-13T06:04:44.782" v="794" actId="164"/>
          <ac:spMkLst>
            <pc:docMk/>
            <pc:sldMk cId="2956576670" sldId="257"/>
            <ac:spMk id="125" creationId="{7F78A393-77D0-4D63-A0C9-D4CD590A0266}"/>
          </ac:spMkLst>
        </pc:spChg>
        <pc:spChg chg="add mod">
          <ac:chgData name="Jan Allemann" userId="3df89d1f6a0bf90b" providerId="LiveId" clId="{54C3B63E-87F0-4900-9AEB-C68AC1AB0765}" dt="2020-02-13T06:04:44.782" v="794" actId="164"/>
          <ac:spMkLst>
            <pc:docMk/>
            <pc:sldMk cId="2956576670" sldId="257"/>
            <ac:spMk id="126" creationId="{8E87FC0D-7A36-495A-8888-F0B0CD6A58EC}"/>
          </ac:spMkLst>
        </pc:spChg>
        <pc:spChg chg="add mod">
          <ac:chgData name="Jan Allemann" userId="3df89d1f6a0bf90b" providerId="LiveId" clId="{54C3B63E-87F0-4900-9AEB-C68AC1AB0765}" dt="2020-02-13T06:04:44.782" v="794" actId="164"/>
          <ac:spMkLst>
            <pc:docMk/>
            <pc:sldMk cId="2956576670" sldId="257"/>
            <ac:spMk id="132" creationId="{3B0B8E78-0FBC-401D-97A6-5CCD1C0612EE}"/>
          </ac:spMkLst>
        </pc:spChg>
        <pc:grpChg chg="del">
          <ac:chgData name="Jan Allemann" userId="3df89d1f6a0bf90b" providerId="LiveId" clId="{54C3B63E-87F0-4900-9AEB-C68AC1AB0765}" dt="2020-02-13T04:33:27.462" v="1" actId="478"/>
          <ac:grpSpMkLst>
            <pc:docMk/>
            <pc:sldMk cId="2956576670" sldId="257"/>
            <ac:grpSpMk id="13" creationId="{CA4A9629-8C49-47DB-9F43-B6CE53954D8F}"/>
          </ac:grpSpMkLst>
        </pc:grpChg>
        <pc:grpChg chg="add mod">
          <ac:chgData name="Jan Allemann" userId="3df89d1f6a0bf90b" providerId="LiveId" clId="{54C3B63E-87F0-4900-9AEB-C68AC1AB0765}" dt="2020-02-13T06:04:44.782" v="794" actId="164"/>
          <ac:grpSpMkLst>
            <pc:docMk/>
            <pc:sldMk cId="2956576670" sldId="257"/>
            <ac:grpSpMk id="134" creationId="{43643F32-72C2-4879-BA26-583408BEACCD}"/>
          </ac:grpSpMkLst>
        </pc:grpChg>
        <pc:graphicFrameChg chg="del">
          <ac:chgData name="Jan Allemann" userId="3df89d1f6a0bf90b" providerId="LiveId" clId="{54C3B63E-87F0-4900-9AEB-C68AC1AB0765}" dt="2020-02-13T04:33:27.462" v="1" actId="478"/>
          <ac:graphicFrameMkLst>
            <pc:docMk/>
            <pc:sldMk cId="2956576670" sldId="257"/>
            <ac:graphicFrameMk id="27" creationId="{EBF33BF5-28C3-4E23-B46B-54793CF2F58D}"/>
          </ac:graphicFrameMkLst>
        </pc:graphicFrameChg>
        <pc:cxnChg chg="add del mod">
          <ac:chgData name="Jan Allemann" userId="3df89d1f6a0bf90b" providerId="LiveId" clId="{54C3B63E-87F0-4900-9AEB-C68AC1AB0765}" dt="2020-02-13T05:43:27.205" v="193" actId="478"/>
          <ac:cxnSpMkLst>
            <pc:docMk/>
            <pc:sldMk cId="2956576670" sldId="257"/>
            <ac:cxnSpMk id="4" creationId="{973DD2DB-14A7-4F2A-877F-0E2039CF9DCD}"/>
          </ac:cxnSpMkLst>
        </pc:cxnChg>
        <pc:cxnChg chg="add del mod">
          <ac:chgData name="Jan Allemann" userId="3df89d1f6a0bf90b" providerId="LiveId" clId="{54C3B63E-87F0-4900-9AEB-C68AC1AB0765}" dt="2020-02-13T05:43:14.167" v="190" actId="478"/>
          <ac:cxnSpMkLst>
            <pc:docMk/>
            <pc:sldMk cId="2956576670" sldId="257"/>
            <ac:cxnSpMk id="9" creationId="{D16C15F8-EB8B-4A52-AE95-DCF0299F4290}"/>
          </ac:cxnSpMkLst>
        </pc:cxnChg>
        <pc:cxnChg chg="add del mod">
          <ac:chgData name="Jan Allemann" userId="3df89d1f6a0bf90b" providerId="LiveId" clId="{54C3B63E-87F0-4900-9AEB-C68AC1AB0765}" dt="2020-02-13T05:42:23.220" v="182" actId="11529"/>
          <ac:cxnSpMkLst>
            <pc:docMk/>
            <pc:sldMk cId="2956576670" sldId="257"/>
            <ac:cxnSpMk id="23" creationId="{AE29DB2B-5347-4787-AB9B-2C92CBECA441}"/>
          </ac:cxnSpMkLst>
        </pc:cxnChg>
        <pc:cxnChg chg="add del mod">
          <ac:chgData name="Jan Allemann" userId="3df89d1f6a0bf90b" providerId="LiveId" clId="{54C3B63E-87F0-4900-9AEB-C68AC1AB0765}" dt="2020-02-13T05:43:24.651" v="192" actId="478"/>
          <ac:cxnSpMkLst>
            <pc:docMk/>
            <pc:sldMk cId="2956576670" sldId="257"/>
            <ac:cxnSpMk id="37" creationId="{37709108-CC08-4AA0-90A8-1DE4EF1D80AB}"/>
          </ac:cxnSpMkLst>
        </pc:cxnChg>
        <pc:cxnChg chg="add del mod">
          <ac:chgData name="Jan Allemann" userId="3df89d1f6a0bf90b" providerId="LiveId" clId="{54C3B63E-87F0-4900-9AEB-C68AC1AB0765}" dt="2020-02-13T05:44:14.432" v="205" actId="478"/>
          <ac:cxnSpMkLst>
            <pc:docMk/>
            <pc:sldMk cId="2956576670" sldId="257"/>
            <ac:cxnSpMk id="39" creationId="{28E23CB2-76C8-4435-A16F-137F04B3E6D6}"/>
          </ac:cxnSpMkLst>
        </pc:cxnChg>
        <pc:cxnChg chg="add del mod">
          <ac:chgData name="Jan Allemann" userId="3df89d1f6a0bf90b" providerId="LiveId" clId="{54C3B63E-87F0-4900-9AEB-C68AC1AB0765}" dt="2020-02-13T05:44:13.947" v="204" actId="478"/>
          <ac:cxnSpMkLst>
            <pc:docMk/>
            <pc:sldMk cId="2956576670" sldId="257"/>
            <ac:cxnSpMk id="41" creationId="{BE93375A-780F-4F6D-A8C3-D72FDC6F08CE}"/>
          </ac:cxnSpMkLst>
        </pc:cxnChg>
        <pc:cxnChg chg="add del mod">
          <ac:chgData name="Jan Allemann" userId="3df89d1f6a0bf90b" providerId="LiveId" clId="{54C3B63E-87F0-4900-9AEB-C68AC1AB0765}" dt="2020-02-13T05:44:15.912" v="206" actId="478"/>
          <ac:cxnSpMkLst>
            <pc:docMk/>
            <pc:sldMk cId="2956576670" sldId="257"/>
            <ac:cxnSpMk id="43" creationId="{AD1F43ED-CC0E-4B7F-AA26-AB56E3BF282E}"/>
          </ac:cxnSpMkLst>
        </pc:cxnChg>
        <pc:cxnChg chg="add del mod">
          <ac:chgData name="Jan Allemann" userId="3df89d1f6a0bf90b" providerId="LiveId" clId="{54C3B63E-87F0-4900-9AEB-C68AC1AB0765}" dt="2020-02-13T05:43:52.866" v="200" actId="478"/>
          <ac:cxnSpMkLst>
            <pc:docMk/>
            <pc:sldMk cId="2956576670" sldId="257"/>
            <ac:cxnSpMk id="45" creationId="{D8F02E9B-334E-4161-B4A0-397BC1901032}"/>
          </ac:cxnSpMkLst>
        </pc:cxnChg>
        <pc:cxnChg chg="add del mod">
          <ac:chgData name="Jan Allemann" userId="3df89d1f6a0bf90b" providerId="LiveId" clId="{54C3B63E-87F0-4900-9AEB-C68AC1AB0765}" dt="2020-02-13T05:45:40.119" v="222" actId="478"/>
          <ac:cxnSpMkLst>
            <pc:docMk/>
            <pc:sldMk cId="2956576670" sldId="257"/>
            <ac:cxnSpMk id="49" creationId="{CC96FB7B-9A5D-4D5A-A6CA-A8D1AEDB3407}"/>
          </ac:cxnSpMkLst>
        </pc:cxnChg>
        <pc:cxnChg chg="add del mod">
          <ac:chgData name="Jan Allemann" userId="3df89d1f6a0bf90b" providerId="LiveId" clId="{54C3B63E-87F0-4900-9AEB-C68AC1AB0765}" dt="2020-02-13T05:45:39.435" v="221" actId="478"/>
          <ac:cxnSpMkLst>
            <pc:docMk/>
            <pc:sldMk cId="2956576670" sldId="257"/>
            <ac:cxnSpMk id="51" creationId="{F5618BD6-5BFA-4D77-A13C-F1FBACE2825C}"/>
          </ac:cxnSpMkLst>
        </pc:cxnChg>
        <pc:cxnChg chg="add mod">
          <ac:chgData name="Jan Allemann" userId="3df89d1f6a0bf90b" providerId="LiveId" clId="{54C3B63E-87F0-4900-9AEB-C68AC1AB0765}" dt="2020-02-13T06:04:44.782" v="794" actId="164"/>
          <ac:cxnSpMkLst>
            <pc:docMk/>
            <pc:sldMk cId="2956576670" sldId="257"/>
            <ac:cxnSpMk id="53" creationId="{27A0DC84-7F71-431F-AF0E-67071FA5DB5F}"/>
          </ac:cxnSpMkLst>
        </pc:cxnChg>
        <pc:cxnChg chg="add del mod">
          <ac:chgData name="Jan Allemann" userId="3df89d1f6a0bf90b" providerId="LiveId" clId="{54C3B63E-87F0-4900-9AEB-C68AC1AB0765}" dt="2020-02-13T05:46:26.808" v="239" actId="478"/>
          <ac:cxnSpMkLst>
            <pc:docMk/>
            <pc:sldMk cId="2956576670" sldId="257"/>
            <ac:cxnSpMk id="56" creationId="{6A5553C5-9A1E-4C38-A072-6779C81459F8}"/>
          </ac:cxnSpMkLst>
        </pc:cxnChg>
        <pc:cxnChg chg="add del mod">
          <ac:chgData name="Jan Allemann" userId="3df89d1f6a0bf90b" providerId="LiveId" clId="{54C3B63E-87F0-4900-9AEB-C68AC1AB0765}" dt="2020-02-13T05:46:26.226" v="238" actId="478"/>
          <ac:cxnSpMkLst>
            <pc:docMk/>
            <pc:sldMk cId="2956576670" sldId="257"/>
            <ac:cxnSpMk id="58" creationId="{2768EE73-3612-4BF5-96D7-8371963AA2A2}"/>
          </ac:cxnSpMkLst>
        </pc:cxnChg>
        <pc:cxnChg chg="add del mod">
          <ac:chgData name="Jan Allemann" userId="3df89d1f6a0bf90b" providerId="LiveId" clId="{54C3B63E-87F0-4900-9AEB-C68AC1AB0765}" dt="2020-02-13T05:45:16.937" v="213" actId="478"/>
          <ac:cxnSpMkLst>
            <pc:docMk/>
            <pc:sldMk cId="2956576670" sldId="257"/>
            <ac:cxnSpMk id="60" creationId="{58DDF93D-71F7-42DF-94A3-FD26806F7E69}"/>
          </ac:cxnSpMkLst>
        </pc:cxnChg>
        <pc:cxnChg chg="add del mod">
          <ac:chgData name="Jan Allemann" userId="3df89d1f6a0bf90b" providerId="LiveId" clId="{54C3B63E-87F0-4900-9AEB-C68AC1AB0765}" dt="2020-02-13T05:45:27.255" v="217" actId="478"/>
          <ac:cxnSpMkLst>
            <pc:docMk/>
            <pc:sldMk cId="2956576670" sldId="257"/>
            <ac:cxnSpMk id="62" creationId="{FF970040-B380-4AAF-A45D-F9306FF0ED32}"/>
          </ac:cxnSpMkLst>
        </pc:cxnChg>
        <pc:cxnChg chg="add del mod">
          <ac:chgData name="Jan Allemann" userId="3df89d1f6a0bf90b" providerId="LiveId" clId="{54C3B63E-87F0-4900-9AEB-C68AC1AB0765}" dt="2020-02-13T05:45:37.054" v="220" actId="478"/>
          <ac:cxnSpMkLst>
            <pc:docMk/>
            <pc:sldMk cId="2956576670" sldId="257"/>
            <ac:cxnSpMk id="66" creationId="{F888F59F-DADA-44C3-889E-76486977173A}"/>
          </ac:cxnSpMkLst>
        </pc:cxnChg>
        <pc:cxnChg chg="add mod">
          <ac:chgData name="Jan Allemann" userId="3df89d1f6a0bf90b" providerId="LiveId" clId="{54C3B63E-87F0-4900-9AEB-C68AC1AB0765}" dt="2020-02-13T06:04:44.782" v="794" actId="164"/>
          <ac:cxnSpMkLst>
            <pc:docMk/>
            <pc:sldMk cId="2956576670" sldId="257"/>
            <ac:cxnSpMk id="75" creationId="{FCEB3783-9A3C-4B46-9B8E-5A7185DF1F09}"/>
          </ac:cxnSpMkLst>
        </pc:cxnChg>
        <pc:cxnChg chg="add mod">
          <ac:chgData name="Jan Allemann" userId="3df89d1f6a0bf90b" providerId="LiveId" clId="{54C3B63E-87F0-4900-9AEB-C68AC1AB0765}" dt="2020-02-13T06:04:44.782" v="794" actId="164"/>
          <ac:cxnSpMkLst>
            <pc:docMk/>
            <pc:sldMk cId="2956576670" sldId="257"/>
            <ac:cxnSpMk id="77" creationId="{9CA10073-39C0-4AB8-93A8-711A4FF10F1E}"/>
          </ac:cxnSpMkLst>
        </pc:cxnChg>
        <pc:cxnChg chg="add mod">
          <ac:chgData name="Jan Allemann" userId="3df89d1f6a0bf90b" providerId="LiveId" clId="{54C3B63E-87F0-4900-9AEB-C68AC1AB0765}" dt="2020-02-13T06:04:44.782" v="794" actId="164"/>
          <ac:cxnSpMkLst>
            <pc:docMk/>
            <pc:sldMk cId="2956576670" sldId="257"/>
            <ac:cxnSpMk id="79" creationId="{9329160A-0DFB-424F-B3A1-4A05C5AA4C64}"/>
          </ac:cxnSpMkLst>
        </pc:cxnChg>
        <pc:cxnChg chg="add mod">
          <ac:chgData name="Jan Allemann" userId="3df89d1f6a0bf90b" providerId="LiveId" clId="{54C3B63E-87F0-4900-9AEB-C68AC1AB0765}" dt="2020-02-13T06:04:44.782" v="794" actId="164"/>
          <ac:cxnSpMkLst>
            <pc:docMk/>
            <pc:sldMk cId="2956576670" sldId="257"/>
            <ac:cxnSpMk id="81" creationId="{5FA94A0F-D9AA-46BC-8F3A-7D0286DCE001}"/>
          </ac:cxnSpMkLst>
        </pc:cxnChg>
        <pc:cxnChg chg="add mod">
          <ac:chgData name="Jan Allemann" userId="3df89d1f6a0bf90b" providerId="LiveId" clId="{54C3B63E-87F0-4900-9AEB-C68AC1AB0765}" dt="2020-02-13T06:04:44.782" v="794" actId="164"/>
          <ac:cxnSpMkLst>
            <pc:docMk/>
            <pc:sldMk cId="2956576670" sldId="257"/>
            <ac:cxnSpMk id="83" creationId="{F45AA7C9-6901-499B-81EC-D664E323458A}"/>
          </ac:cxnSpMkLst>
        </pc:cxnChg>
        <pc:cxnChg chg="add mod">
          <ac:chgData name="Jan Allemann" userId="3df89d1f6a0bf90b" providerId="LiveId" clId="{54C3B63E-87F0-4900-9AEB-C68AC1AB0765}" dt="2020-02-13T06:04:44.782" v="794" actId="164"/>
          <ac:cxnSpMkLst>
            <pc:docMk/>
            <pc:sldMk cId="2956576670" sldId="257"/>
            <ac:cxnSpMk id="85" creationId="{95F5C5A3-60F1-4762-98FA-DD9A7BC13D3E}"/>
          </ac:cxnSpMkLst>
        </pc:cxnChg>
        <pc:cxnChg chg="add mod">
          <ac:chgData name="Jan Allemann" userId="3df89d1f6a0bf90b" providerId="LiveId" clId="{54C3B63E-87F0-4900-9AEB-C68AC1AB0765}" dt="2020-02-13T06:04:44.782" v="794" actId="164"/>
          <ac:cxnSpMkLst>
            <pc:docMk/>
            <pc:sldMk cId="2956576670" sldId="257"/>
            <ac:cxnSpMk id="87" creationId="{A30A3DCE-945A-4D19-B54F-598F69AA3F3D}"/>
          </ac:cxnSpMkLst>
        </pc:cxnChg>
        <pc:cxnChg chg="add mod">
          <ac:chgData name="Jan Allemann" userId="3df89d1f6a0bf90b" providerId="LiveId" clId="{54C3B63E-87F0-4900-9AEB-C68AC1AB0765}" dt="2020-02-13T06:04:44.782" v="794" actId="164"/>
          <ac:cxnSpMkLst>
            <pc:docMk/>
            <pc:sldMk cId="2956576670" sldId="257"/>
            <ac:cxnSpMk id="90" creationId="{0403873F-50D2-40D4-A049-2E6F64AE5CFA}"/>
          </ac:cxnSpMkLst>
        </pc:cxnChg>
        <pc:cxnChg chg="add mod">
          <ac:chgData name="Jan Allemann" userId="3df89d1f6a0bf90b" providerId="LiveId" clId="{54C3B63E-87F0-4900-9AEB-C68AC1AB0765}" dt="2020-02-13T06:04:44.782" v="794" actId="164"/>
          <ac:cxnSpMkLst>
            <pc:docMk/>
            <pc:sldMk cId="2956576670" sldId="257"/>
            <ac:cxnSpMk id="93" creationId="{8DB79B07-27D0-42B7-A570-B22B845C0327}"/>
          </ac:cxnSpMkLst>
        </pc:cxnChg>
        <pc:cxnChg chg="add mod">
          <ac:chgData name="Jan Allemann" userId="3df89d1f6a0bf90b" providerId="LiveId" clId="{54C3B63E-87F0-4900-9AEB-C68AC1AB0765}" dt="2020-02-13T06:04:44.782" v="794" actId="164"/>
          <ac:cxnSpMkLst>
            <pc:docMk/>
            <pc:sldMk cId="2956576670" sldId="257"/>
            <ac:cxnSpMk id="95" creationId="{75BB9031-5412-4D8A-9B5D-E53903D23702}"/>
          </ac:cxnSpMkLst>
        </pc:cxnChg>
        <pc:cxnChg chg="add mod">
          <ac:chgData name="Jan Allemann" userId="3df89d1f6a0bf90b" providerId="LiveId" clId="{54C3B63E-87F0-4900-9AEB-C68AC1AB0765}" dt="2020-02-13T06:04:44.782" v="794" actId="164"/>
          <ac:cxnSpMkLst>
            <pc:docMk/>
            <pc:sldMk cId="2956576670" sldId="257"/>
            <ac:cxnSpMk id="103" creationId="{52E5941A-9D7A-42B3-8650-CD995FFDEB06}"/>
          </ac:cxnSpMkLst>
        </pc:cxnChg>
        <pc:cxnChg chg="add mod">
          <ac:chgData name="Jan Allemann" userId="3df89d1f6a0bf90b" providerId="LiveId" clId="{54C3B63E-87F0-4900-9AEB-C68AC1AB0765}" dt="2020-02-13T06:04:44.782" v="794" actId="164"/>
          <ac:cxnSpMkLst>
            <pc:docMk/>
            <pc:sldMk cId="2956576670" sldId="257"/>
            <ac:cxnSpMk id="117" creationId="{4BFD38B0-D3C4-4437-B039-9AE8C3BE368E}"/>
          </ac:cxnSpMkLst>
        </pc:cxnChg>
        <pc:cxnChg chg="add del mod">
          <ac:chgData name="Jan Allemann" userId="3df89d1f6a0bf90b" providerId="LiveId" clId="{54C3B63E-87F0-4900-9AEB-C68AC1AB0765}" dt="2020-02-13T05:58:55.426" v="655" actId="478"/>
          <ac:cxnSpMkLst>
            <pc:docMk/>
            <pc:sldMk cId="2956576670" sldId="257"/>
            <ac:cxnSpMk id="119" creationId="{A77B4901-480F-425B-B2FB-9DABF4D16A6B}"/>
          </ac:cxnSpMkLst>
        </pc:cxnChg>
        <pc:cxnChg chg="add mod">
          <ac:chgData name="Jan Allemann" userId="3df89d1f6a0bf90b" providerId="LiveId" clId="{54C3B63E-87F0-4900-9AEB-C68AC1AB0765}" dt="2020-02-13T06:04:44.782" v="794" actId="164"/>
          <ac:cxnSpMkLst>
            <pc:docMk/>
            <pc:sldMk cId="2956576670" sldId="257"/>
            <ac:cxnSpMk id="120" creationId="{D5F1AB3B-F866-4555-A64B-1271F789E8D3}"/>
          </ac:cxnSpMkLst>
        </pc:cxnChg>
        <pc:cxnChg chg="add mod">
          <ac:chgData name="Jan Allemann" userId="3df89d1f6a0bf90b" providerId="LiveId" clId="{54C3B63E-87F0-4900-9AEB-C68AC1AB0765}" dt="2020-02-13T06:04:44.782" v="794" actId="164"/>
          <ac:cxnSpMkLst>
            <pc:docMk/>
            <pc:sldMk cId="2956576670" sldId="257"/>
            <ac:cxnSpMk id="121" creationId="{9400C2D2-3CF0-4D61-8DEA-45501A916009}"/>
          </ac:cxnSpMkLst>
        </pc:cxnChg>
        <pc:cxnChg chg="add del mod">
          <ac:chgData name="Jan Allemann" userId="3df89d1f6a0bf90b" providerId="LiveId" clId="{54C3B63E-87F0-4900-9AEB-C68AC1AB0765}" dt="2020-02-13T06:02:25.641" v="771" actId="478"/>
          <ac:cxnSpMkLst>
            <pc:docMk/>
            <pc:sldMk cId="2956576670" sldId="257"/>
            <ac:cxnSpMk id="128" creationId="{B0E5A071-4DD4-47E5-923F-DCCE396CA31C}"/>
          </ac:cxnSpMkLst>
        </pc:cxnChg>
        <pc:cxnChg chg="add mod">
          <ac:chgData name="Jan Allemann" userId="3df89d1f6a0bf90b" providerId="LiveId" clId="{54C3B63E-87F0-4900-9AEB-C68AC1AB0765}" dt="2020-02-13T06:04:44.782" v="794" actId="164"/>
          <ac:cxnSpMkLst>
            <pc:docMk/>
            <pc:sldMk cId="2956576670" sldId="257"/>
            <ac:cxnSpMk id="130" creationId="{E5C60ECE-4629-427A-BF31-631CF881B4D6}"/>
          </ac:cxnSpMkLst>
        </pc:cxnChg>
      </pc:sldChg>
      <pc:sldChg chg="add del">
        <pc:chgData name="Jan Allemann" userId="3df89d1f6a0bf90b" providerId="LiveId" clId="{54C3B63E-87F0-4900-9AEB-C68AC1AB0765}" dt="2020-02-13T06:00:11.927" v="704" actId="47"/>
        <pc:sldMkLst>
          <pc:docMk/>
          <pc:sldMk cId="1673578605" sldId="258"/>
        </pc:sldMkLst>
      </pc:sldChg>
    </pc:docChg>
  </pc:docChgLst>
  <pc:docChgLst>
    <pc:chgData name="Jan Allemann" userId="3df89d1f6a0bf90b" providerId="LiveId" clId="{5AA6FAD2-AFAE-4194-BE1A-5978E4DD3A88}"/>
    <pc:docChg chg="undo custSel addSld delSld modSld sldOrd">
      <pc:chgData name="Jan Allemann" userId="3df89d1f6a0bf90b" providerId="LiveId" clId="{5AA6FAD2-AFAE-4194-BE1A-5978E4DD3A88}" dt="2020-04-12T01:50:17.345" v="693" actId="478"/>
      <pc:docMkLst>
        <pc:docMk/>
      </pc:docMkLst>
      <pc:sldChg chg="delSp del mod">
        <pc:chgData name="Jan Allemann" userId="3df89d1f6a0bf90b" providerId="LiveId" clId="{5AA6FAD2-AFAE-4194-BE1A-5978E4DD3A88}" dt="2020-04-12T01:33:09.717" v="107" actId="47"/>
        <pc:sldMkLst>
          <pc:docMk/>
          <pc:sldMk cId="614169075" sldId="256"/>
        </pc:sldMkLst>
        <pc:spChg chg="del">
          <ac:chgData name="Jan Allemann" userId="3df89d1f6a0bf90b" providerId="LiveId" clId="{5AA6FAD2-AFAE-4194-BE1A-5978E4DD3A88}" dt="2020-04-12T01:24:53.777" v="0" actId="478"/>
          <ac:spMkLst>
            <pc:docMk/>
            <pc:sldMk cId="614169075" sldId="256"/>
            <ac:spMk id="21" creationId="{2B9CAC73-736E-4A38-9B89-BF18C8A6FCA1}"/>
          </ac:spMkLst>
        </pc:spChg>
        <pc:spChg chg="del">
          <ac:chgData name="Jan Allemann" userId="3df89d1f6a0bf90b" providerId="LiveId" clId="{5AA6FAD2-AFAE-4194-BE1A-5978E4DD3A88}" dt="2020-04-12T01:24:53.777" v="0" actId="478"/>
          <ac:spMkLst>
            <pc:docMk/>
            <pc:sldMk cId="614169075" sldId="256"/>
            <ac:spMk id="24" creationId="{52F95A89-B4A1-4CDF-BABA-015D65464397}"/>
          </ac:spMkLst>
        </pc:spChg>
        <pc:spChg chg="del">
          <ac:chgData name="Jan Allemann" userId="3df89d1f6a0bf90b" providerId="LiveId" clId="{5AA6FAD2-AFAE-4194-BE1A-5978E4DD3A88}" dt="2020-04-12T01:24:53.777" v="0" actId="478"/>
          <ac:spMkLst>
            <pc:docMk/>
            <pc:sldMk cId="614169075" sldId="256"/>
            <ac:spMk id="25" creationId="{6A967F2A-8978-44D9-B940-A32A3A8174CE}"/>
          </ac:spMkLst>
        </pc:spChg>
        <pc:spChg chg="del">
          <ac:chgData name="Jan Allemann" userId="3df89d1f6a0bf90b" providerId="LiveId" clId="{5AA6FAD2-AFAE-4194-BE1A-5978E4DD3A88}" dt="2020-04-12T01:24:53.777" v="0" actId="478"/>
          <ac:spMkLst>
            <pc:docMk/>
            <pc:sldMk cId="614169075" sldId="256"/>
            <ac:spMk id="26" creationId="{C64F4F0D-40AE-4019-85FF-9F47DEED7DCF}"/>
          </ac:spMkLst>
        </pc:spChg>
        <pc:grpChg chg="del">
          <ac:chgData name="Jan Allemann" userId="3df89d1f6a0bf90b" providerId="LiveId" clId="{5AA6FAD2-AFAE-4194-BE1A-5978E4DD3A88}" dt="2020-04-12T01:24:53.777" v="0" actId="478"/>
          <ac:grpSpMkLst>
            <pc:docMk/>
            <pc:sldMk cId="614169075" sldId="256"/>
            <ac:grpSpMk id="13" creationId="{CA4A9629-8C49-47DB-9F43-B6CE53954D8F}"/>
          </ac:grpSpMkLst>
        </pc:grpChg>
        <pc:graphicFrameChg chg="del">
          <ac:chgData name="Jan Allemann" userId="3df89d1f6a0bf90b" providerId="LiveId" clId="{5AA6FAD2-AFAE-4194-BE1A-5978E4DD3A88}" dt="2020-04-12T01:24:53.777" v="0" actId="478"/>
          <ac:graphicFrameMkLst>
            <pc:docMk/>
            <pc:sldMk cId="614169075" sldId="256"/>
            <ac:graphicFrameMk id="27" creationId="{EBF33BF5-28C3-4E23-B46B-54793CF2F58D}"/>
          </ac:graphicFrameMkLst>
        </pc:graphicFrameChg>
      </pc:sldChg>
      <pc:sldChg chg="delSp modSp mod ord">
        <pc:chgData name="Jan Allemann" userId="3df89d1f6a0bf90b" providerId="LiveId" clId="{5AA6FAD2-AFAE-4194-BE1A-5978E4DD3A88}" dt="2020-04-12T01:33:10.751" v="109"/>
        <pc:sldMkLst>
          <pc:docMk/>
          <pc:sldMk cId="2956576670" sldId="257"/>
        </pc:sldMkLst>
        <pc:spChg chg="mod">
          <ac:chgData name="Jan Allemann" userId="3df89d1f6a0bf90b" providerId="LiveId" clId="{5AA6FAD2-AFAE-4194-BE1A-5978E4DD3A88}" dt="2020-04-12T01:33:00.162" v="104" actId="20577"/>
          <ac:spMkLst>
            <pc:docMk/>
            <pc:sldMk cId="2956576670" sldId="257"/>
            <ac:spMk id="2" creationId="{829D1F93-217B-4074-8818-E0038EE6BFF1}"/>
          </ac:spMkLst>
        </pc:spChg>
        <pc:spChg chg="del mod">
          <ac:chgData name="Jan Allemann" userId="3df89d1f6a0bf90b" providerId="LiveId" clId="{5AA6FAD2-AFAE-4194-BE1A-5978E4DD3A88}" dt="2020-04-12T01:32:21.274" v="3" actId="478"/>
          <ac:spMkLst>
            <pc:docMk/>
            <pc:sldMk cId="2956576670" sldId="257"/>
            <ac:spMk id="22" creationId="{28C54190-6AC8-41C7-B7CB-F468C6888C7E}"/>
          </ac:spMkLst>
        </pc:spChg>
        <pc:spChg chg="del">
          <ac:chgData name="Jan Allemann" userId="3df89d1f6a0bf90b" providerId="LiveId" clId="{5AA6FAD2-AFAE-4194-BE1A-5978E4DD3A88}" dt="2020-04-12T01:33:03.010" v="105" actId="478"/>
          <ac:spMkLst>
            <pc:docMk/>
            <pc:sldMk cId="2956576670" sldId="257"/>
            <ac:spMk id="68" creationId="{94F50397-5C11-42B8-8D34-B0E986E2EF89}"/>
          </ac:spMkLst>
        </pc:spChg>
        <pc:cxnChg chg="mod">
          <ac:chgData name="Jan Allemann" userId="3df89d1f6a0bf90b" providerId="LiveId" clId="{5AA6FAD2-AFAE-4194-BE1A-5978E4DD3A88}" dt="2020-04-12T01:32:52.451" v="85" actId="20577"/>
          <ac:cxnSpMkLst>
            <pc:docMk/>
            <pc:sldMk cId="2956576670" sldId="257"/>
            <ac:cxnSpMk id="81" creationId="{5FA94A0F-D9AA-46BC-8F3A-7D0286DCE001}"/>
          </ac:cxnSpMkLst>
        </pc:cxnChg>
        <pc:cxnChg chg="del mod">
          <ac:chgData name="Jan Allemann" userId="3df89d1f6a0bf90b" providerId="LiveId" clId="{5AA6FAD2-AFAE-4194-BE1A-5978E4DD3A88}" dt="2020-04-12T01:32:19.900" v="2" actId="478"/>
          <ac:cxnSpMkLst>
            <pc:docMk/>
            <pc:sldMk cId="2956576670" sldId="257"/>
            <ac:cxnSpMk id="83" creationId="{F45AA7C9-6901-499B-81EC-D664E323458A}"/>
          </ac:cxnSpMkLst>
        </pc:cxnChg>
      </pc:sldChg>
      <pc:sldChg chg="addSp delSp modSp add mod">
        <pc:chgData name="Jan Allemann" userId="3df89d1f6a0bf90b" providerId="LiveId" clId="{5AA6FAD2-AFAE-4194-BE1A-5978E4DD3A88}" dt="2020-04-12T01:50:17.345" v="693" actId="478"/>
        <pc:sldMkLst>
          <pc:docMk/>
          <pc:sldMk cId="1291712122" sldId="258"/>
        </pc:sldMkLst>
        <pc:spChg chg="mod topLvl">
          <ac:chgData name="Jan Allemann" userId="3df89d1f6a0bf90b" providerId="LiveId" clId="{5AA6FAD2-AFAE-4194-BE1A-5978E4DD3A88}" dt="2020-04-12T01:49:38.690" v="692" actId="20577"/>
          <ac:spMkLst>
            <pc:docMk/>
            <pc:sldMk cId="1291712122" sldId="258"/>
            <ac:spMk id="2" creationId="{829D1F93-217B-4074-8818-E0038EE6BFF1}"/>
          </ac:spMkLst>
        </pc:spChg>
        <pc:spChg chg="del mod topLvl">
          <ac:chgData name="Jan Allemann" userId="3df89d1f6a0bf90b" providerId="LiveId" clId="{5AA6FAD2-AFAE-4194-BE1A-5978E4DD3A88}" dt="2020-04-12T01:33:27.203" v="115" actId="478"/>
          <ac:spMkLst>
            <pc:docMk/>
            <pc:sldMk cId="1291712122" sldId="258"/>
            <ac:spMk id="14" creationId="{AED84DC1-BE04-47B4-B702-C5714558E879}"/>
          </ac:spMkLst>
        </pc:spChg>
        <pc:spChg chg="del mod topLvl">
          <ac:chgData name="Jan Allemann" userId="3df89d1f6a0bf90b" providerId="LiveId" clId="{5AA6FAD2-AFAE-4194-BE1A-5978E4DD3A88}" dt="2020-04-12T01:33:28.155" v="116" actId="478"/>
          <ac:spMkLst>
            <pc:docMk/>
            <pc:sldMk cId="1291712122" sldId="258"/>
            <ac:spMk id="15" creationId="{0CC6B3B6-0729-4701-941B-4E185D167091}"/>
          </ac:spMkLst>
        </pc:spChg>
        <pc:spChg chg="del mod topLvl">
          <ac:chgData name="Jan Allemann" userId="3df89d1f6a0bf90b" providerId="LiveId" clId="{5AA6FAD2-AFAE-4194-BE1A-5978E4DD3A88}" dt="2020-04-12T01:33:24.315" v="112" actId="478"/>
          <ac:spMkLst>
            <pc:docMk/>
            <pc:sldMk cId="1291712122" sldId="258"/>
            <ac:spMk id="16" creationId="{67E8B75C-EC39-41AC-88CA-279EE730F7D5}"/>
          </ac:spMkLst>
        </pc:spChg>
        <pc:spChg chg="del mod topLvl">
          <ac:chgData name="Jan Allemann" userId="3df89d1f6a0bf90b" providerId="LiveId" clId="{5AA6FAD2-AFAE-4194-BE1A-5978E4DD3A88}" dt="2020-04-12T01:33:24.315" v="112" actId="478"/>
          <ac:spMkLst>
            <pc:docMk/>
            <pc:sldMk cId="1291712122" sldId="258"/>
            <ac:spMk id="17" creationId="{85E8C86C-4082-433C-8FA4-FF0DB447A52C}"/>
          </ac:spMkLst>
        </pc:spChg>
        <pc:spChg chg="del mod topLvl">
          <ac:chgData name="Jan Allemann" userId="3df89d1f6a0bf90b" providerId="LiveId" clId="{5AA6FAD2-AFAE-4194-BE1A-5978E4DD3A88}" dt="2020-04-12T01:33:24.315" v="112" actId="478"/>
          <ac:spMkLst>
            <pc:docMk/>
            <pc:sldMk cId="1291712122" sldId="258"/>
            <ac:spMk id="18" creationId="{DFB7F47A-6BDE-477B-8629-E1716CE106D1}"/>
          </ac:spMkLst>
        </pc:spChg>
        <pc:spChg chg="del mod topLvl">
          <ac:chgData name="Jan Allemann" userId="3df89d1f6a0bf90b" providerId="LiveId" clId="{5AA6FAD2-AFAE-4194-BE1A-5978E4DD3A88}" dt="2020-04-12T01:33:24.315" v="112" actId="478"/>
          <ac:spMkLst>
            <pc:docMk/>
            <pc:sldMk cId="1291712122" sldId="258"/>
            <ac:spMk id="19" creationId="{90F099B2-F75E-4EC9-9C9A-B682BD04379B}"/>
          </ac:spMkLst>
        </pc:spChg>
        <pc:spChg chg="del mod topLvl">
          <ac:chgData name="Jan Allemann" userId="3df89d1f6a0bf90b" providerId="LiveId" clId="{5AA6FAD2-AFAE-4194-BE1A-5978E4DD3A88}" dt="2020-04-12T01:33:24.315" v="112" actId="478"/>
          <ac:spMkLst>
            <pc:docMk/>
            <pc:sldMk cId="1291712122" sldId="258"/>
            <ac:spMk id="20" creationId="{DB6AEC15-E142-4867-97B3-DF989106E02C}"/>
          </ac:spMkLst>
        </pc:spChg>
        <pc:spChg chg="add del mod">
          <ac:chgData name="Jan Allemann" userId="3df89d1f6a0bf90b" providerId="LiveId" clId="{5AA6FAD2-AFAE-4194-BE1A-5978E4DD3A88}" dt="2020-04-12T01:50:17.345" v="693" actId="478"/>
          <ac:spMkLst>
            <pc:docMk/>
            <pc:sldMk cId="1291712122" sldId="258"/>
            <ac:spMk id="32" creationId="{44797F8A-DD8F-45B5-B9DF-D0B85968C001}"/>
          </ac:spMkLst>
        </pc:spChg>
        <pc:spChg chg="add mod">
          <ac:chgData name="Jan Allemann" userId="3df89d1f6a0bf90b" providerId="LiveId" clId="{5AA6FAD2-AFAE-4194-BE1A-5978E4DD3A88}" dt="2020-04-12T01:42:29.899" v="513" actId="1038"/>
          <ac:spMkLst>
            <pc:docMk/>
            <pc:sldMk cId="1291712122" sldId="258"/>
            <ac:spMk id="37" creationId="{0ED89AF5-8EFC-4F9B-BFD1-37ABEBE02B77}"/>
          </ac:spMkLst>
        </pc:spChg>
        <pc:spChg chg="add mod">
          <ac:chgData name="Jan Allemann" userId="3df89d1f6a0bf90b" providerId="LiveId" clId="{5AA6FAD2-AFAE-4194-BE1A-5978E4DD3A88}" dt="2020-04-12T01:42:29.899" v="513" actId="1038"/>
          <ac:spMkLst>
            <pc:docMk/>
            <pc:sldMk cId="1291712122" sldId="258"/>
            <ac:spMk id="39" creationId="{F6731D8A-9452-473E-95D3-8C3985C14074}"/>
          </ac:spMkLst>
        </pc:spChg>
        <pc:spChg chg="add mod">
          <ac:chgData name="Jan Allemann" userId="3df89d1f6a0bf90b" providerId="LiveId" clId="{5AA6FAD2-AFAE-4194-BE1A-5978E4DD3A88}" dt="2020-04-12T01:42:29.899" v="513" actId="1038"/>
          <ac:spMkLst>
            <pc:docMk/>
            <pc:sldMk cId="1291712122" sldId="258"/>
            <ac:spMk id="40" creationId="{6BCFFC2A-7FDD-4292-81D9-51F3CE6536F9}"/>
          </ac:spMkLst>
        </pc:spChg>
        <pc:spChg chg="add mod">
          <ac:chgData name="Jan Allemann" userId="3df89d1f6a0bf90b" providerId="LiveId" clId="{5AA6FAD2-AFAE-4194-BE1A-5978E4DD3A88}" dt="2020-04-12T01:42:29.899" v="513" actId="1038"/>
          <ac:spMkLst>
            <pc:docMk/>
            <pc:sldMk cId="1291712122" sldId="258"/>
            <ac:spMk id="41" creationId="{9ADA0A1E-8518-46BE-A1D3-EDCD031D3E75}"/>
          </ac:spMkLst>
        </pc:spChg>
        <pc:spChg chg="add mod">
          <ac:chgData name="Jan Allemann" userId="3df89d1f6a0bf90b" providerId="LiveId" clId="{5AA6FAD2-AFAE-4194-BE1A-5978E4DD3A88}" dt="2020-04-12T01:42:35.805" v="514" actId="14100"/>
          <ac:spMkLst>
            <pc:docMk/>
            <pc:sldMk cId="1291712122" sldId="258"/>
            <ac:spMk id="42" creationId="{222C75B6-BDEF-4CA4-984F-D7A12F7C578D}"/>
          </ac:spMkLst>
        </pc:spChg>
        <pc:spChg chg="add mod">
          <ac:chgData name="Jan Allemann" userId="3df89d1f6a0bf90b" providerId="LiveId" clId="{5AA6FAD2-AFAE-4194-BE1A-5978E4DD3A88}" dt="2020-04-12T01:42:29.899" v="513" actId="1038"/>
          <ac:spMkLst>
            <pc:docMk/>
            <pc:sldMk cId="1291712122" sldId="258"/>
            <ac:spMk id="47" creationId="{61E1BF17-C7AE-402F-8865-494F3D823980}"/>
          </ac:spMkLst>
        </pc:spChg>
        <pc:spChg chg="add del mod">
          <ac:chgData name="Jan Allemann" userId="3df89d1f6a0bf90b" providerId="LiveId" clId="{5AA6FAD2-AFAE-4194-BE1A-5978E4DD3A88}" dt="2020-04-12T01:38:52.282" v="371" actId="478"/>
          <ac:spMkLst>
            <pc:docMk/>
            <pc:sldMk cId="1291712122" sldId="258"/>
            <ac:spMk id="50" creationId="{B8860749-5727-4B8C-B6EA-4E2D6DD21275}"/>
          </ac:spMkLst>
        </pc:spChg>
        <pc:spChg chg="add mod">
          <ac:chgData name="Jan Allemann" userId="3df89d1f6a0bf90b" providerId="LiveId" clId="{5AA6FAD2-AFAE-4194-BE1A-5978E4DD3A88}" dt="2020-04-12T01:43:01.080" v="517" actId="1076"/>
          <ac:spMkLst>
            <pc:docMk/>
            <pc:sldMk cId="1291712122" sldId="258"/>
            <ac:spMk id="51" creationId="{154C4F0E-14C7-4996-9FCB-C894246D63D9}"/>
          </ac:spMkLst>
        </pc:spChg>
        <pc:spChg chg="add mod">
          <ac:chgData name="Jan Allemann" userId="3df89d1f6a0bf90b" providerId="LiveId" clId="{5AA6FAD2-AFAE-4194-BE1A-5978E4DD3A88}" dt="2020-04-12T01:43:04.974" v="518" actId="1076"/>
          <ac:spMkLst>
            <pc:docMk/>
            <pc:sldMk cId="1291712122" sldId="258"/>
            <ac:spMk id="67" creationId="{836BADC7-E4ED-45F3-B63E-12D08833ED1E}"/>
          </ac:spMkLst>
        </pc:spChg>
        <pc:spChg chg="add del mod">
          <ac:chgData name="Jan Allemann" userId="3df89d1f6a0bf90b" providerId="LiveId" clId="{5AA6FAD2-AFAE-4194-BE1A-5978E4DD3A88}" dt="2020-04-12T01:40:34.690" v="416" actId="478"/>
          <ac:spMkLst>
            <pc:docMk/>
            <pc:sldMk cId="1291712122" sldId="258"/>
            <ac:spMk id="71" creationId="{2CEABC5D-2E51-4B6A-9135-A8ED6505A591}"/>
          </ac:spMkLst>
        </pc:spChg>
        <pc:spChg chg="add mod">
          <ac:chgData name="Jan Allemann" userId="3df89d1f6a0bf90b" providerId="LiveId" clId="{5AA6FAD2-AFAE-4194-BE1A-5978E4DD3A88}" dt="2020-04-12T01:43:08.070" v="519" actId="14100"/>
          <ac:spMkLst>
            <pc:docMk/>
            <pc:sldMk cId="1291712122" sldId="258"/>
            <ac:spMk id="72" creationId="{1162B777-41BA-436F-8BCB-F6C401002C54}"/>
          </ac:spMkLst>
        </pc:spChg>
        <pc:spChg chg="add mod">
          <ac:chgData name="Jan Allemann" userId="3df89d1f6a0bf90b" providerId="LiveId" clId="{5AA6FAD2-AFAE-4194-BE1A-5978E4DD3A88}" dt="2020-04-12T01:44:24.350" v="529" actId="1076"/>
          <ac:spMkLst>
            <pc:docMk/>
            <pc:sldMk cId="1291712122" sldId="258"/>
            <ac:spMk id="78" creationId="{8D49C25A-3C5D-4E45-9A3F-4A19650B2D50}"/>
          </ac:spMkLst>
        </pc:spChg>
        <pc:spChg chg="add mod">
          <ac:chgData name="Jan Allemann" userId="3df89d1f6a0bf90b" providerId="LiveId" clId="{5AA6FAD2-AFAE-4194-BE1A-5978E4DD3A88}" dt="2020-04-12T01:44:27.427" v="531" actId="1076"/>
          <ac:spMkLst>
            <pc:docMk/>
            <pc:sldMk cId="1291712122" sldId="258"/>
            <ac:spMk id="80" creationId="{181AD6DF-0FCB-4353-8929-11BA678772E9}"/>
          </ac:spMkLst>
        </pc:spChg>
        <pc:spChg chg="add mod">
          <ac:chgData name="Jan Allemann" userId="3df89d1f6a0bf90b" providerId="LiveId" clId="{5AA6FAD2-AFAE-4194-BE1A-5978E4DD3A88}" dt="2020-04-12T01:44:31.298" v="533" actId="1076"/>
          <ac:spMkLst>
            <pc:docMk/>
            <pc:sldMk cId="1291712122" sldId="258"/>
            <ac:spMk id="82" creationId="{F815CE54-171B-4CFB-82D4-390B740B0161}"/>
          </ac:spMkLst>
        </pc:spChg>
        <pc:spChg chg="add mod">
          <ac:chgData name="Jan Allemann" userId="3df89d1f6a0bf90b" providerId="LiveId" clId="{5AA6FAD2-AFAE-4194-BE1A-5978E4DD3A88}" dt="2020-04-12T01:48:23.240" v="653" actId="14100"/>
          <ac:spMkLst>
            <pc:docMk/>
            <pc:sldMk cId="1291712122" sldId="258"/>
            <ac:spMk id="92" creationId="{E3F323E0-D73E-4916-8DC7-6CEB8EADA120}"/>
          </ac:spMkLst>
        </pc:spChg>
        <pc:spChg chg="add mod">
          <ac:chgData name="Jan Allemann" userId="3df89d1f6a0bf90b" providerId="LiveId" clId="{5AA6FAD2-AFAE-4194-BE1A-5978E4DD3A88}" dt="2020-04-12T01:49:12.065" v="684" actId="14100"/>
          <ac:spMkLst>
            <pc:docMk/>
            <pc:sldMk cId="1291712122" sldId="258"/>
            <ac:spMk id="96" creationId="{623B8654-839F-4B88-9EF1-FBE7427C9E8A}"/>
          </ac:spMkLst>
        </pc:spChg>
        <pc:spChg chg="del mod topLvl">
          <ac:chgData name="Jan Allemann" userId="3df89d1f6a0bf90b" providerId="LiveId" clId="{5AA6FAD2-AFAE-4194-BE1A-5978E4DD3A88}" dt="2020-04-12T01:33:24.315" v="112" actId="478"/>
          <ac:spMkLst>
            <pc:docMk/>
            <pc:sldMk cId="1291712122" sldId="258"/>
            <ac:spMk id="101" creationId="{D15E67BD-651A-452D-9E40-21DC0D80D626}"/>
          </ac:spMkLst>
        </pc:spChg>
        <pc:spChg chg="del mod topLvl">
          <ac:chgData name="Jan Allemann" userId="3df89d1f6a0bf90b" providerId="LiveId" clId="{5AA6FAD2-AFAE-4194-BE1A-5978E4DD3A88}" dt="2020-04-12T01:33:24.315" v="112" actId="478"/>
          <ac:spMkLst>
            <pc:docMk/>
            <pc:sldMk cId="1291712122" sldId="258"/>
            <ac:spMk id="102" creationId="{3760145C-6EA3-4E4A-8233-D542DEC5CF58}"/>
          </ac:spMkLst>
        </pc:spChg>
        <pc:spChg chg="del mod topLvl">
          <ac:chgData name="Jan Allemann" userId="3df89d1f6a0bf90b" providerId="LiveId" clId="{5AA6FAD2-AFAE-4194-BE1A-5978E4DD3A88}" dt="2020-04-12T01:33:24.315" v="112" actId="478"/>
          <ac:spMkLst>
            <pc:docMk/>
            <pc:sldMk cId="1291712122" sldId="258"/>
            <ac:spMk id="105" creationId="{42D2D953-B69D-4DE0-A668-2DB2148787C9}"/>
          </ac:spMkLst>
        </pc:spChg>
        <pc:spChg chg="del mod topLvl">
          <ac:chgData name="Jan Allemann" userId="3df89d1f6a0bf90b" providerId="LiveId" clId="{5AA6FAD2-AFAE-4194-BE1A-5978E4DD3A88}" dt="2020-04-12T01:33:24.315" v="112" actId="478"/>
          <ac:spMkLst>
            <pc:docMk/>
            <pc:sldMk cId="1291712122" sldId="258"/>
            <ac:spMk id="113" creationId="{A0153B5E-E94C-4922-A9CF-8524D68A7B01}"/>
          </ac:spMkLst>
        </pc:spChg>
        <pc:spChg chg="del mod topLvl">
          <ac:chgData name="Jan Allemann" userId="3df89d1f6a0bf90b" providerId="LiveId" clId="{5AA6FAD2-AFAE-4194-BE1A-5978E4DD3A88}" dt="2020-04-12T01:33:25.178" v="113" actId="478"/>
          <ac:spMkLst>
            <pc:docMk/>
            <pc:sldMk cId="1291712122" sldId="258"/>
            <ac:spMk id="114" creationId="{C31421E1-DEC1-4928-861B-DF03DD5D084C}"/>
          </ac:spMkLst>
        </pc:spChg>
        <pc:spChg chg="del mod topLvl">
          <ac:chgData name="Jan Allemann" userId="3df89d1f6a0bf90b" providerId="LiveId" clId="{5AA6FAD2-AFAE-4194-BE1A-5978E4DD3A88}" dt="2020-04-12T01:33:24.315" v="112" actId="478"/>
          <ac:spMkLst>
            <pc:docMk/>
            <pc:sldMk cId="1291712122" sldId="258"/>
            <ac:spMk id="122" creationId="{00C8F49E-43F1-411A-A7D6-F20241AEF1B7}"/>
          </ac:spMkLst>
        </pc:spChg>
        <pc:spChg chg="mod topLvl">
          <ac:chgData name="Jan Allemann" userId="3df89d1f6a0bf90b" providerId="LiveId" clId="{5AA6FAD2-AFAE-4194-BE1A-5978E4DD3A88}" dt="2020-04-12T01:33:22.110" v="111" actId="165"/>
          <ac:spMkLst>
            <pc:docMk/>
            <pc:sldMk cId="1291712122" sldId="258"/>
            <ac:spMk id="123" creationId="{8B98ACC7-88AA-4A7A-81B5-7D07C3B74279}"/>
          </ac:spMkLst>
        </pc:spChg>
        <pc:spChg chg="mod topLvl">
          <ac:chgData name="Jan Allemann" userId="3df89d1f6a0bf90b" providerId="LiveId" clId="{5AA6FAD2-AFAE-4194-BE1A-5978E4DD3A88}" dt="2020-04-12T01:33:22.110" v="111" actId="165"/>
          <ac:spMkLst>
            <pc:docMk/>
            <pc:sldMk cId="1291712122" sldId="258"/>
            <ac:spMk id="124" creationId="{C355815F-5168-41A0-928B-BF30663EB4EB}"/>
          </ac:spMkLst>
        </pc:spChg>
        <pc:spChg chg="mod topLvl">
          <ac:chgData name="Jan Allemann" userId="3df89d1f6a0bf90b" providerId="LiveId" clId="{5AA6FAD2-AFAE-4194-BE1A-5978E4DD3A88}" dt="2020-04-12T01:33:22.110" v="111" actId="165"/>
          <ac:spMkLst>
            <pc:docMk/>
            <pc:sldMk cId="1291712122" sldId="258"/>
            <ac:spMk id="125" creationId="{7F78A393-77D0-4D63-A0C9-D4CD590A0266}"/>
          </ac:spMkLst>
        </pc:spChg>
        <pc:spChg chg="mod topLvl">
          <ac:chgData name="Jan Allemann" userId="3df89d1f6a0bf90b" providerId="LiveId" clId="{5AA6FAD2-AFAE-4194-BE1A-5978E4DD3A88}" dt="2020-04-12T01:33:22.110" v="111" actId="165"/>
          <ac:spMkLst>
            <pc:docMk/>
            <pc:sldMk cId="1291712122" sldId="258"/>
            <ac:spMk id="126" creationId="{8E87FC0D-7A36-495A-8888-F0B0CD6A58EC}"/>
          </ac:spMkLst>
        </pc:spChg>
        <pc:spChg chg="mod topLvl">
          <ac:chgData name="Jan Allemann" userId="3df89d1f6a0bf90b" providerId="LiveId" clId="{5AA6FAD2-AFAE-4194-BE1A-5978E4DD3A88}" dt="2020-04-12T01:33:22.110" v="111" actId="165"/>
          <ac:spMkLst>
            <pc:docMk/>
            <pc:sldMk cId="1291712122" sldId="258"/>
            <ac:spMk id="132" creationId="{3B0B8E78-0FBC-401D-97A6-5CCD1C0612EE}"/>
          </ac:spMkLst>
        </pc:spChg>
        <pc:grpChg chg="del">
          <ac:chgData name="Jan Allemann" userId="3df89d1f6a0bf90b" providerId="LiveId" clId="{5AA6FAD2-AFAE-4194-BE1A-5978E4DD3A88}" dt="2020-04-12T01:33:22.110" v="111" actId="165"/>
          <ac:grpSpMkLst>
            <pc:docMk/>
            <pc:sldMk cId="1291712122" sldId="258"/>
            <ac:grpSpMk id="134" creationId="{43643F32-72C2-4879-BA26-583408BEACCD}"/>
          </ac:grpSpMkLst>
        </pc:grpChg>
        <pc:picChg chg="add del mod">
          <ac:chgData name="Jan Allemann" userId="3df89d1f6a0bf90b" providerId="LiveId" clId="{5AA6FAD2-AFAE-4194-BE1A-5978E4DD3A88}" dt="2020-04-12T01:45:43.898" v="540" actId="478"/>
          <ac:picMkLst>
            <pc:docMk/>
            <pc:sldMk cId="1291712122" sldId="258"/>
            <ac:picMk id="34" creationId="{9C39B2C8-82DD-4B09-A4C5-8BD70438E3CD}"/>
          </ac:picMkLst>
        </pc:picChg>
        <pc:picChg chg="add mod">
          <ac:chgData name="Jan Allemann" userId="3df89d1f6a0bf90b" providerId="LiveId" clId="{5AA6FAD2-AFAE-4194-BE1A-5978E4DD3A88}" dt="2020-04-12T01:47:05.572" v="549" actId="1582"/>
          <ac:picMkLst>
            <pc:docMk/>
            <pc:sldMk cId="1291712122" sldId="258"/>
            <ac:picMk id="36" creationId="{5E020EF5-1952-43F3-A419-C3303C6A03E3}"/>
          </ac:picMkLst>
        </pc:picChg>
        <pc:picChg chg="add mod">
          <ac:chgData name="Jan Allemann" userId="3df89d1f6a0bf90b" providerId="LiveId" clId="{5AA6FAD2-AFAE-4194-BE1A-5978E4DD3A88}" dt="2020-04-12T01:47:11.498" v="551" actId="1076"/>
          <ac:picMkLst>
            <pc:docMk/>
            <pc:sldMk cId="1291712122" sldId="258"/>
            <ac:picMk id="86" creationId="{21EF5508-2325-4F77-8E02-04639C416E85}"/>
          </ac:picMkLst>
        </pc:picChg>
        <pc:picChg chg="add mod">
          <ac:chgData name="Jan Allemann" userId="3df89d1f6a0bf90b" providerId="LiveId" clId="{5AA6FAD2-AFAE-4194-BE1A-5978E4DD3A88}" dt="2020-04-12T01:47:15.004" v="553" actId="1076"/>
          <ac:picMkLst>
            <pc:docMk/>
            <pc:sldMk cId="1291712122" sldId="258"/>
            <ac:picMk id="88" creationId="{46A6E4EE-83F3-45CA-8E5E-31AC167F437E}"/>
          </ac:picMkLst>
        </pc:picChg>
        <pc:picChg chg="add mod">
          <ac:chgData name="Jan Allemann" userId="3df89d1f6a0bf90b" providerId="LiveId" clId="{5AA6FAD2-AFAE-4194-BE1A-5978E4DD3A88}" dt="2020-04-12T01:47:20.062" v="555" actId="1076"/>
          <ac:picMkLst>
            <pc:docMk/>
            <pc:sldMk cId="1291712122" sldId="258"/>
            <ac:picMk id="89" creationId="{D9D2993A-33C9-4D64-8EEB-AF4F2C450A39}"/>
          </ac:picMkLst>
        </pc:picChg>
        <pc:picChg chg="add mod">
          <ac:chgData name="Jan Allemann" userId="3df89d1f6a0bf90b" providerId="LiveId" clId="{5AA6FAD2-AFAE-4194-BE1A-5978E4DD3A88}" dt="2020-04-12T01:47:23.452" v="557" actId="1076"/>
          <ac:picMkLst>
            <pc:docMk/>
            <pc:sldMk cId="1291712122" sldId="258"/>
            <ac:picMk id="91" creationId="{EC7B2EAE-E07C-4A21-AC70-4174F105C343}"/>
          </ac:picMkLst>
        </pc:picChg>
        <pc:cxnChg chg="add mod">
          <ac:chgData name="Jan Allemann" userId="3df89d1f6a0bf90b" providerId="LiveId" clId="{5AA6FAD2-AFAE-4194-BE1A-5978E4DD3A88}" dt="2020-04-12T01:42:29.899" v="513" actId="1038"/>
          <ac:cxnSpMkLst>
            <pc:docMk/>
            <pc:sldMk cId="1291712122" sldId="258"/>
            <ac:cxnSpMk id="44" creationId="{99053088-6B6A-4536-B04A-E60B1424831C}"/>
          </ac:cxnSpMkLst>
        </pc:cxnChg>
        <pc:cxnChg chg="add mod">
          <ac:chgData name="Jan Allemann" userId="3df89d1f6a0bf90b" providerId="LiveId" clId="{5AA6FAD2-AFAE-4194-BE1A-5978E4DD3A88}" dt="2020-04-12T01:42:29.899" v="513" actId="1038"/>
          <ac:cxnSpMkLst>
            <pc:docMk/>
            <pc:sldMk cId="1291712122" sldId="258"/>
            <ac:cxnSpMk id="52" creationId="{BD6F5DCA-0F19-40B4-989D-A6410E4C3A77}"/>
          </ac:cxnSpMkLst>
        </pc:cxnChg>
        <pc:cxnChg chg="del mod topLvl">
          <ac:chgData name="Jan Allemann" userId="3df89d1f6a0bf90b" providerId="LiveId" clId="{5AA6FAD2-AFAE-4194-BE1A-5978E4DD3A88}" dt="2020-04-12T01:33:24.315" v="112" actId="478"/>
          <ac:cxnSpMkLst>
            <pc:docMk/>
            <pc:sldMk cId="1291712122" sldId="258"/>
            <ac:cxnSpMk id="53" creationId="{27A0DC84-7F71-431F-AF0E-67071FA5DB5F}"/>
          </ac:cxnSpMkLst>
        </pc:cxnChg>
        <pc:cxnChg chg="add mod">
          <ac:chgData name="Jan Allemann" userId="3df89d1f6a0bf90b" providerId="LiveId" clId="{5AA6FAD2-AFAE-4194-BE1A-5978E4DD3A88}" dt="2020-04-12T01:42:29.899" v="513" actId="1038"/>
          <ac:cxnSpMkLst>
            <pc:docMk/>
            <pc:sldMk cId="1291712122" sldId="258"/>
            <ac:cxnSpMk id="55" creationId="{10067FB5-258B-4271-907E-DE99F651F2AB}"/>
          </ac:cxnSpMkLst>
        </pc:cxnChg>
        <pc:cxnChg chg="add mod">
          <ac:chgData name="Jan Allemann" userId="3df89d1f6a0bf90b" providerId="LiveId" clId="{5AA6FAD2-AFAE-4194-BE1A-5978E4DD3A88}" dt="2020-04-12T01:42:29.899" v="513" actId="1038"/>
          <ac:cxnSpMkLst>
            <pc:docMk/>
            <pc:sldMk cId="1291712122" sldId="258"/>
            <ac:cxnSpMk id="58" creationId="{B1F64AA4-F337-4668-93D6-7B3319BA90E7}"/>
          </ac:cxnSpMkLst>
        </pc:cxnChg>
        <pc:cxnChg chg="add mod">
          <ac:chgData name="Jan Allemann" userId="3df89d1f6a0bf90b" providerId="LiveId" clId="{5AA6FAD2-AFAE-4194-BE1A-5978E4DD3A88}" dt="2020-04-12T01:42:29.899" v="513" actId="1038"/>
          <ac:cxnSpMkLst>
            <pc:docMk/>
            <pc:sldMk cId="1291712122" sldId="258"/>
            <ac:cxnSpMk id="61" creationId="{8D9E7636-656F-4987-9FF3-421EDF9A7591}"/>
          </ac:cxnSpMkLst>
        </pc:cxnChg>
        <pc:cxnChg chg="add mod">
          <ac:chgData name="Jan Allemann" userId="3df89d1f6a0bf90b" providerId="LiveId" clId="{5AA6FAD2-AFAE-4194-BE1A-5978E4DD3A88}" dt="2020-04-12T01:43:01.080" v="517" actId="1076"/>
          <ac:cxnSpMkLst>
            <pc:docMk/>
            <pc:sldMk cId="1291712122" sldId="258"/>
            <ac:cxnSpMk id="64" creationId="{063D859C-4FE6-4064-99E4-8B5D44E1DAFC}"/>
          </ac:cxnSpMkLst>
        </pc:cxnChg>
        <pc:cxnChg chg="add mod">
          <ac:chgData name="Jan Allemann" userId="3df89d1f6a0bf90b" providerId="LiveId" clId="{5AA6FAD2-AFAE-4194-BE1A-5978E4DD3A88}" dt="2020-04-12T01:43:04.974" v="518" actId="1076"/>
          <ac:cxnSpMkLst>
            <pc:docMk/>
            <pc:sldMk cId="1291712122" sldId="258"/>
            <ac:cxnSpMk id="68" creationId="{03A7097E-B875-46B6-BC39-1A14741B590A}"/>
          </ac:cxnSpMkLst>
        </pc:cxnChg>
        <pc:cxnChg chg="del mod topLvl">
          <ac:chgData name="Jan Allemann" userId="3df89d1f6a0bf90b" providerId="LiveId" clId="{5AA6FAD2-AFAE-4194-BE1A-5978E4DD3A88}" dt="2020-04-12T01:33:24.315" v="112" actId="478"/>
          <ac:cxnSpMkLst>
            <pc:docMk/>
            <pc:sldMk cId="1291712122" sldId="258"/>
            <ac:cxnSpMk id="75" creationId="{FCEB3783-9A3C-4B46-9B8E-5A7185DF1F09}"/>
          </ac:cxnSpMkLst>
        </pc:cxnChg>
        <pc:cxnChg chg="del mod topLvl">
          <ac:chgData name="Jan Allemann" userId="3df89d1f6a0bf90b" providerId="LiveId" clId="{5AA6FAD2-AFAE-4194-BE1A-5978E4DD3A88}" dt="2020-04-12T01:33:24.315" v="112" actId="478"/>
          <ac:cxnSpMkLst>
            <pc:docMk/>
            <pc:sldMk cId="1291712122" sldId="258"/>
            <ac:cxnSpMk id="77" creationId="{9CA10073-39C0-4AB8-93A8-711A4FF10F1E}"/>
          </ac:cxnSpMkLst>
        </pc:cxnChg>
        <pc:cxnChg chg="del mod topLvl">
          <ac:chgData name="Jan Allemann" userId="3df89d1f6a0bf90b" providerId="LiveId" clId="{5AA6FAD2-AFAE-4194-BE1A-5978E4DD3A88}" dt="2020-04-12T01:33:24.315" v="112" actId="478"/>
          <ac:cxnSpMkLst>
            <pc:docMk/>
            <pc:sldMk cId="1291712122" sldId="258"/>
            <ac:cxnSpMk id="79" creationId="{9329160A-0DFB-424F-B3A1-4A05C5AA4C64}"/>
          </ac:cxnSpMkLst>
        </pc:cxnChg>
        <pc:cxnChg chg="mod topLvl">
          <ac:chgData name="Jan Allemann" userId="3df89d1f6a0bf90b" providerId="LiveId" clId="{5AA6FAD2-AFAE-4194-BE1A-5978E4DD3A88}" dt="2020-04-12T01:42:29.899" v="513" actId="1038"/>
          <ac:cxnSpMkLst>
            <pc:docMk/>
            <pc:sldMk cId="1291712122" sldId="258"/>
            <ac:cxnSpMk id="81" creationId="{5FA94A0F-D9AA-46BC-8F3A-7D0286DCE001}"/>
          </ac:cxnSpMkLst>
        </pc:cxnChg>
        <pc:cxnChg chg="del mod topLvl">
          <ac:chgData name="Jan Allemann" userId="3df89d1f6a0bf90b" providerId="LiveId" clId="{5AA6FAD2-AFAE-4194-BE1A-5978E4DD3A88}" dt="2020-04-12T01:33:24.315" v="112" actId="478"/>
          <ac:cxnSpMkLst>
            <pc:docMk/>
            <pc:sldMk cId="1291712122" sldId="258"/>
            <ac:cxnSpMk id="85" creationId="{95F5C5A3-60F1-4762-98FA-DD9A7BC13D3E}"/>
          </ac:cxnSpMkLst>
        </pc:cxnChg>
        <pc:cxnChg chg="del mod topLvl">
          <ac:chgData name="Jan Allemann" userId="3df89d1f6a0bf90b" providerId="LiveId" clId="{5AA6FAD2-AFAE-4194-BE1A-5978E4DD3A88}" dt="2020-04-12T01:33:24.315" v="112" actId="478"/>
          <ac:cxnSpMkLst>
            <pc:docMk/>
            <pc:sldMk cId="1291712122" sldId="258"/>
            <ac:cxnSpMk id="87" creationId="{A30A3DCE-945A-4D19-B54F-598F69AA3F3D}"/>
          </ac:cxnSpMkLst>
        </pc:cxnChg>
        <pc:cxnChg chg="del mod topLvl">
          <ac:chgData name="Jan Allemann" userId="3df89d1f6a0bf90b" providerId="LiveId" clId="{5AA6FAD2-AFAE-4194-BE1A-5978E4DD3A88}" dt="2020-04-12T01:33:24.315" v="112" actId="478"/>
          <ac:cxnSpMkLst>
            <pc:docMk/>
            <pc:sldMk cId="1291712122" sldId="258"/>
            <ac:cxnSpMk id="90" creationId="{0403873F-50D2-40D4-A049-2E6F64AE5CFA}"/>
          </ac:cxnSpMkLst>
        </pc:cxnChg>
        <pc:cxnChg chg="del mod topLvl">
          <ac:chgData name="Jan Allemann" userId="3df89d1f6a0bf90b" providerId="LiveId" clId="{5AA6FAD2-AFAE-4194-BE1A-5978E4DD3A88}" dt="2020-04-12T01:33:24.315" v="112" actId="478"/>
          <ac:cxnSpMkLst>
            <pc:docMk/>
            <pc:sldMk cId="1291712122" sldId="258"/>
            <ac:cxnSpMk id="93" creationId="{8DB79B07-27D0-42B7-A570-B22B845C0327}"/>
          </ac:cxnSpMkLst>
        </pc:cxnChg>
        <pc:cxnChg chg="add mod">
          <ac:chgData name="Jan Allemann" userId="3df89d1f6a0bf90b" providerId="LiveId" clId="{5AA6FAD2-AFAE-4194-BE1A-5978E4DD3A88}" dt="2020-04-12T01:48:38.760" v="657" actId="14100"/>
          <ac:cxnSpMkLst>
            <pc:docMk/>
            <pc:sldMk cId="1291712122" sldId="258"/>
            <ac:cxnSpMk id="94" creationId="{0E6BF006-8615-4AFA-8E2F-548F29D4E2B6}"/>
          </ac:cxnSpMkLst>
        </pc:cxnChg>
        <pc:cxnChg chg="del mod topLvl">
          <ac:chgData name="Jan Allemann" userId="3df89d1f6a0bf90b" providerId="LiveId" clId="{5AA6FAD2-AFAE-4194-BE1A-5978E4DD3A88}" dt="2020-04-12T01:33:24.315" v="112" actId="478"/>
          <ac:cxnSpMkLst>
            <pc:docMk/>
            <pc:sldMk cId="1291712122" sldId="258"/>
            <ac:cxnSpMk id="95" creationId="{75BB9031-5412-4D8A-9B5D-E53903D23702}"/>
          </ac:cxnSpMkLst>
        </pc:cxnChg>
        <pc:cxnChg chg="del mod topLvl">
          <ac:chgData name="Jan Allemann" userId="3df89d1f6a0bf90b" providerId="LiveId" clId="{5AA6FAD2-AFAE-4194-BE1A-5978E4DD3A88}" dt="2020-04-12T01:33:24.315" v="112" actId="478"/>
          <ac:cxnSpMkLst>
            <pc:docMk/>
            <pc:sldMk cId="1291712122" sldId="258"/>
            <ac:cxnSpMk id="103" creationId="{52E5941A-9D7A-42B3-8650-CD995FFDEB06}"/>
          </ac:cxnSpMkLst>
        </pc:cxnChg>
        <pc:cxnChg chg="del mod topLvl">
          <ac:chgData name="Jan Allemann" userId="3df89d1f6a0bf90b" providerId="LiveId" clId="{5AA6FAD2-AFAE-4194-BE1A-5978E4DD3A88}" dt="2020-04-12T01:33:24.315" v="112" actId="478"/>
          <ac:cxnSpMkLst>
            <pc:docMk/>
            <pc:sldMk cId="1291712122" sldId="258"/>
            <ac:cxnSpMk id="117" creationId="{4BFD38B0-D3C4-4437-B039-9AE8C3BE368E}"/>
          </ac:cxnSpMkLst>
        </pc:cxnChg>
        <pc:cxnChg chg="del mod topLvl">
          <ac:chgData name="Jan Allemann" userId="3df89d1f6a0bf90b" providerId="LiveId" clId="{5AA6FAD2-AFAE-4194-BE1A-5978E4DD3A88}" dt="2020-04-12T01:33:24.315" v="112" actId="478"/>
          <ac:cxnSpMkLst>
            <pc:docMk/>
            <pc:sldMk cId="1291712122" sldId="258"/>
            <ac:cxnSpMk id="120" creationId="{D5F1AB3B-F866-4555-A64B-1271F789E8D3}"/>
          </ac:cxnSpMkLst>
        </pc:cxnChg>
        <pc:cxnChg chg="del mod topLvl">
          <ac:chgData name="Jan Allemann" userId="3df89d1f6a0bf90b" providerId="LiveId" clId="{5AA6FAD2-AFAE-4194-BE1A-5978E4DD3A88}" dt="2020-04-12T01:33:24.315" v="112" actId="478"/>
          <ac:cxnSpMkLst>
            <pc:docMk/>
            <pc:sldMk cId="1291712122" sldId="258"/>
            <ac:cxnSpMk id="121" creationId="{9400C2D2-3CF0-4D61-8DEA-45501A916009}"/>
          </ac:cxnSpMkLst>
        </pc:cxnChg>
        <pc:cxnChg chg="mod topLvl">
          <ac:chgData name="Jan Allemann" userId="3df89d1f6a0bf90b" providerId="LiveId" clId="{5AA6FAD2-AFAE-4194-BE1A-5978E4DD3A88}" dt="2020-04-12T01:33:22.110" v="111" actId="165"/>
          <ac:cxnSpMkLst>
            <pc:docMk/>
            <pc:sldMk cId="1291712122" sldId="258"/>
            <ac:cxnSpMk id="130" creationId="{E5C60ECE-4629-427A-BF31-631CF881B4D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9A7B-009E-4026-A627-B712E999B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1BDD8-2A6F-47EB-A707-BE67E940D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A645B-70D0-432D-BFFA-67094E9AB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2FA-8BF8-46B6-8A3F-4697ADC79DBD}" type="datetimeFigureOut">
              <a:rPr lang="de-CH" smtClean="0"/>
              <a:t>11.04.2020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EFCC1-958F-4B2B-8F6F-19BF5F23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092C-9F4E-423F-9138-03CFCC1C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B546-57BC-4F3F-A02F-45A3A72E77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968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2D17-36F3-4A6B-A4DA-783F0F3C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62041-C43E-4903-9789-9B9C8C69C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7A5AF-6FF0-4EB4-8AB7-1EAC465B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2FA-8BF8-46B6-8A3F-4697ADC79DBD}" type="datetimeFigureOut">
              <a:rPr lang="de-CH" smtClean="0"/>
              <a:t>11.04.2020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BA55F-C7D6-44C6-8628-4F76D7D6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BC324-41F0-424F-B46C-758E7BCE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B546-57BC-4F3F-A02F-45A3A72E77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630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747091-7AD6-4C45-9038-2D6913983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D32F9-F632-4B81-BC78-54BD76A9D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CF257-EA8B-4C66-875D-70E3F9D7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2FA-8BF8-46B6-8A3F-4697ADC79DBD}" type="datetimeFigureOut">
              <a:rPr lang="de-CH" smtClean="0"/>
              <a:t>11.04.2020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424FD-23F8-4432-AB65-5C634CF9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02C25-0631-4F6F-8AAE-13933C6C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B546-57BC-4F3F-A02F-45A3A72E77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276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F57F-DCD0-4407-A892-91B55B2C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2905-EC6B-440B-9171-9227D6513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437F7-6B5F-483F-B635-36E75FA9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2FA-8BF8-46B6-8A3F-4697ADC79DBD}" type="datetimeFigureOut">
              <a:rPr lang="de-CH" smtClean="0"/>
              <a:t>11.04.2020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EA9F3-3FDE-451D-B7A7-FBC86E21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5B354-1967-44F3-88CC-A19A9F62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B546-57BC-4F3F-A02F-45A3A72E77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136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B417-4D8E-4CA4-A269-754E71EDC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880EC-8834-41F8-853D-3CF4E0D82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1D6A-0526-4B31-9528-F832508B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2FA-8BF8-46B6-8A3F-4697ADC79DBD}" type="datetimeFigureOut">
              <a:rPr lang="de-CH" smtClean="0"/>
              <a:t>11.04.2020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33CE8-BC1D-4FE7-A84B-C6CE941E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C8096-EE2C-4D6E-BE86-F1506718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B546-57BC-4F3F-A02F-45A3A72E77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396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DA10-8EA3-4F41-BA97-FCA4693C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CE20-BF8D-4547-AAFD-46C22BF7E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5C24A-DF1C-4041-AEA5-F9534CF7A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65660-4CF4-48C2-AEBD-9A403C37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2FA-8BF8-46B6-8A3F-4697ADC79DBD}" type="datetimeFigureOut">
              <a:rPr lang="de-CH" smtClean="0"/>
              <a:t>11.04.2020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BF0AF-30EA-4FC4-80CD-9DB67350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C9180-4AE2-4E73-B69E-546B16FC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B546-57BC-4F3F-A02F-45A3A72E77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736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B882-73B2-4B84-B94F-BC676A8B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1C44-0F90-4EA8-B8FB-270276C69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96C61-A0B9-49EF-BAA9-71F01666E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08557-E581-428C-A9A5-FEDD48001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BEB49-A94F-4B5C-9ED9-BCD6E4EE0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07C59-33B4-4B7E-82CA-2B1427C8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2FA-8BF8-46B6-8A3F-4697ADC79DBD}" type="datetimeFigureOut">
              <a:rPr lang="de-CH" smtClean="0"/>
              <a:t>11.04.2020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854D4-F13E-4CC6-9BA7-A3DCDF70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E6CD5-2182-49A0-A8A4-519A9396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B546-57BC-4F3F-A02F-45A3A72E77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371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DEFE-0067-4CCA-A180-E8C86C04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C108A-5D82-4F1E-BBD0-6721F8D2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2FA-8BF8-46B6-8A3F-4697ADC79DBD}" type="datetimeFigureOut">
              <a:rPr lang="de-CH" smtClean="0"/>
              <a:t>11.04.2020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6AA44-7218-4668-859B-4A50D2B5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8AF81-2703-49EE-9F97-04FB02FD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B546-57BC-4F3F-A02F-45A3A72E77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53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D985A-9B34-472F-BB10-7413B1F8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2FA-8BF8-46B6-8A3F-4697ADC79DBD}" type="datetimeFigureOut">
              <a:rPr lang="de-CH" smtClean="0"/>
              <a:t>11.04.2020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C8113-2189-4B2A-8010-5CC5A089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5FFAC-010F-465D-84A6-CB014174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B546-57BC-4F3F-A02F-45A3A72E77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573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806F-1F41-40EB-9527-28EC1AE85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0C126-A3D4-44A0-AFAE-A958F928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DC29D-5F6F-4815-BB0A-53DCB741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0762A-268F-4896-85DF-8B9D99EE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2FA-8BF8-46B6-8A3F-4697ADC79DBD}" type="datetimeFigureOut">
              <a:rPr lang="de-CH" smtClean="0"/>
              <a:t>11.04.2020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B8B4E-6828-48C3-871A-304F8D4F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5458B-CA26-4FB4-8B92-0CDAAD5B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B546-57BC-4F3F-A02F-45A3A72E77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340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908D-90C4-4981-BEC4-CCD1692B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8F54D-10CF-4730-84F7-A72DFFCBA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E141A-F6C1-411B-AE6C-4EEA6E3ED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2420E-7644-415E-A0AB-8527E2B5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2FA-8BF8-46B6-8A3F-4697ADC79DBD}" type="datetimeFigureOut">
              <a:rPr lang="de-CH" smtClean="0"/>
              <a:t>11.04.2020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9BE3D-3FF3-42B0-AAA8-DD40CCCA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19515-162E-4FB9-9046-CA001268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B546-57BC-4F3F-A02F-45A3A72E77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514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E6D339-0489-4BCD-AC90-CC0B0BF06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928C1-2412-4CBF-99EB-EA757931B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48F80-F431-431E-BB39-BF8BC5490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CE2FA-8BF8-46B6-8A3F-4697ADC79DBD}" type="datetimeFigureOut">
              <a:rPr lang="de-CH" smtClean="0"/>
              <a:t>11.04.2020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F76EC-AF6B-4475-A643-08AE4A1F7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1FE8F-7986-4897-A5A8-53F2D2BB4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7B546-57BC-4F3F-A02F-45A3A72E77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194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9D1F93-217B-4074-8818-E0038EE6BFF1}"/>
              </a:ext>
            </a:extLst>
          </p:cNvPr>
          <p:cNvSpPr txBox="1"/>
          <p:nvPr/>
        </p:nvSpPr>
        <p:spPr>
          <a:xfrm>
            <a:off x="91440" y="311382"/>
            <a:ext cx="6193950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Input maze as list of lists containing 0,1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Where 0=empty; 1=blocked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FA94A0F-D9AA-46BC-8F3A-7D0286DCE001}"/>
              </a:ext>
            </a:extLst>
          </p:cNvPr>
          <p:cNvCxnSpPr>
            <a:cxnSpLocks/>
            <a:stCxn id="2" idx="2"/>
            <a:endCxn id="37" idx="0"/>
          </p:cNvCxnSpPr>
          <p:nvPr/>
        </p:nvCxnSpPr>
        <p:spPr>
          <a:xfrm flipH="1">
            <a:off x="2742508" y="896157"/>
            <a:ext cx="445907" cy="890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B98ACC7-88AA-4A7A-81B5-7D07C3B74279}"/>
              </a:ext>
            </a:extLst>
          </p:cNvPr>
          <p:cNvSpPr txBox="1"/>
          <p:nvPr/>
        </p:nvSpPr>
        <p:spPr>
          <a:xfrm>
            <a:off x="6756394" y="120645"/>
            <a:ext cx="1727206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Definite</a:t>
            </a:r>
            <a:endParaRPr lang="de-CH" sz="16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355815F-5168-41A0-928B-BF30663EB4EB}"/>
              </a:ext>
            </a:extLst>
          </p:cNvPr>
          <p:cNvSpPr txBox="1"/>
          <p:nvPr/>
        </p:nvSpPr>
        <p:spPr>
          <a:xfrm>
            <a:off x="6756394" y="668774"/>
            <a:ext cx="1727206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Nice to do</a:t>
            </a:r>
            <a:endParaRPr lang="de-CH" sz="1600" dirty="0">
              <a:solidFill>
                <a:schemeClr val="bg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F78A393-77D0-4D63-A0C9-D4CD590A0266}"/>
              </a:ext>
            </a:extLst>
          </p:cNvPr>
          <p:cNvSpPr/>
          <p:nvPr/>
        </p:nvSpPr>
        <p:spPr>
          <a:xfrm>
            <a:off x="6675180" y="37245"/>
            <a:ext cx="5425373" cy="1079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87FC0D-7A36-495A-8888-F0B0CD6A58EC}"/>
              </a:ext>
            </a:extLst>
          </p:cNvPr>
          <p:cNvSpPr/>
          <p:nvPr/>
        </p:nvSpPr>
        <p:spPr>
          <a:xfrm>
            <a:off x="25498" y="37246"/>
            <a:ext cx="12075061" cy="6509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5C60ECE-4629-427A-BF31-631CF881B4D6}"/>
              </a:ext>
            </a:extLst>
          </p:cNvPr>
          <p:cNvCxnSpPr>
            <a:cxnSpLocks/>
          </p:cNvCxnSpPr>
          <p:nvPr/>
        </p:nvCxnSpPr>
        <p:spPr>
          <a:xfrm>
            <a:off x="9235426" y="311382"/>
            <a:ext cx="6096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3B0B8E78-0FBC-401D-97A6-5CCD1C0612EE}"/>
              </a:ext>
            </a:extLst>
          </p:cNvPr>
          <p:cNvSpPr txBox="1"/>
          <p:nvPr/>
        </p:nvSpPr>
        <p:spPr>
          <a:xfrm>
            <a:off x="9956799" y="120645"/>
            <a:ext cx="114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Dataflow</a:t>
            </a:r>
            <a:endParaRPr lang="de-CH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D89AF5-8EFC-4F9B-BFD1-37ABEBE02B77}"/>
              </a:ext>
            </a:extLst>
          </p:cNvPr>
          <p:cNvSpPr txBox="1"/>
          <p:nvPr/>
        </p:nvSpPr>
        <p:spPr>
          <a:xfrm>
            <a:off x="1505404" y="1786555"/>
            <a:ext cx="2474207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Translate maze into set of initial states and constraints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731D8A-9452-473E-95D3-8C3985C14074}"/>
              </a:ext>
            </a:extLst>
          </p:cNvPr>
          <p:cNvSpPr txBox="1"/>
          <p:nvPr/>
        </p:nvSpPr>
        <p:spPr>
          <a:xfrm>
            <a:off x="1505404" y="2954630"/>
            <a:ext cx="2474207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PDDL problem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CFFC2A-7FDD-4292-81D9-51F3CE6536F9}"/>
              </a:ext>
            </a:extLst>
          </p:cNvPr>
          <p:cNvSpPr txBox="1"/>
          <p:nvPr/>
        </p:nvSpPr>
        <p:spPr>
          <a:xfrm>
            <a:off x="4485890" y="1786555"/>
            <a:ext cx="2474207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Define actions in PDDL domain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DA0A1E-8518-46BE-A1D3-EDCD031D3E75}"/>
              </a:ext>
            </a:extLst>
          </p:cNvPr>
          <p:cNvSpPr txBox="1"/>
          <p:nvPr/>
        </p:nvSpPr>
        <p:spPr>
          <a:xfrm>
            <a:off x="1505403" y="4064102"/>
            <a:ext cx="5454693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2C75B6-BDEF-4CA4-984F-D7A12F7C578D}"/>
              </a:ext>
            </a:extLst>
          </p:cNvPr>
          <p:cNvSpPr txBox="1"/>
          <p:nvPr/>
        </p:nvSpPr>
        <p:spPr>
          <a:xfrm>
            <a:off x="3979612" y="4785223"/>
            <a:ext cx="5255814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Compare the output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053088-6B6A-4536-B04A-E60B1424831C}"/>
              </a:ext>
            </a:extLst>
          </p:cNvPr>
          <p:cNvCxnSpPr>
            <a:cxnSpLocks/>
            <a:stCxn id="2" idx="2"/>
            <a:endCxn id="47" idx="0"/>
          </p:cNvCxnSpPr>
          <p:nvPr/>
        </p:nvCxnSpPr>
        <p:spPr>
          <a:xfrm>
            <a:off x="3188415" y="896157"/>
            <a:ext cx="5636797" cy="890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1E1BF17-C7AE-402F-8865-494F3D823980}"/>
              </a:ext>
            </a:extLst>
          </p:cNvPr>
          <p:cNvSpPr txBox="1"/>
          <p:nvPr/>
        </p:nvSpPr>
        <p:spPr>
          <a:xfrm>
            <a:off x="7588108" y="1786555"/>
            <a:ext cx="2474207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Solve maze using A*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4C4F0E-14C7-4996-9FCB-C894246D63D9}"/>
              </a:ext>
            </a:extLst>
          </p:cNvPr>
          <p:cNvSpPr txBox="1"/>
          <p:nvPr/>
        </p:nvSpPr>
        <p:spPr>
          <a:xfrm>
            <a:off x="1505403" y="4785223"/>
            <a:ext cx="1727206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Visualization</a:t>
            </a:r>
            <a:endParaRPr lang="de-CH" sz="1600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D6F5DCA-0F19-40B4-989D-A6410E4C3A77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8825212" y="2617552"/>
            <a:ext cx="0" cy="2167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067FB5-258B-4271-907E-DE99F651F2A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232750" y="4402656"/>
            <a:ext cx="0" cy="382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F64AA4-F337-4668-93D6-7B3319BA90E7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2742508" y="3785627"/>
            <a:ext cx="0" cy="3209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D9E7636-656F-4987-9FF3-421EDF9A7591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2742508" y="2617552"/>
            <a:ext cx="0" cy="3370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63D859C-4FE6-4064-99E4-8B5D44E1DAFC}"/>
              </a:ext>
            </a:extLst>
          </p:cNvPr>
          <p:cNvCxnSpPr>
            <a:cxnSpLocks/>
            <a:stCxn id="41" idx="2"/>
            <a:endCxn id="51" idx="0"/>
          </p:cNvCxnSpPr>
          <p:nvPr/>
        </p:nvCxnSpPr>
        <p:spPr>
          <a:xfrm flipH="1">
            <a:off x="2369006" y="4402656"/>
            <a:ext cx="1863744" cy="382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36BADC7-E4ED-45F3-B63E-12D08833ED1E}"/>
              </a:ext>
            </a:extLst>
          </p:cNvPr>
          <p:cNvSpPr txBox="1"/>
          <p:nvPr/>
        </p:nvSpPr>
        <p:spPr>
          <a:xfrm>
            <a:off x="9451850" y="4785223"/>
            <a:ext cx="1727206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Visualization</a:t>
            </a:r>
            <a:endParaRPr lang="de-CH" sz="1600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3A7097E-B875-46B6-BC39-1A14741B590A}"/>
              </a:ext>
            </a:extLst>
          </p:cNvPr>
          <p:cNvCxnSpPr>
            <a:cxnSpLocks/>
            <a:stCxn id="47" idx="2"/>
            <a:endCxn id="67" idx="0"/>
          </p:cNvCxnSpPr>
          <p:nvPr/>
        </p:nvCxnSpPr>
        <p:spPr>
          <a:xfrm>
            <a:off x="8825212" y="2617552"/>
            <a:ext cx="1490241" cy="2167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162B777-41BA-436F-8BCB-F6C401002C54}"/>
              </a:ext>
            </a:extLst>
          </p:cNvPr>
          <p:cNvSpPr txBox="1"/>
          <p:nvPr/>
        </p:nvSpPr>
        <p:spPr>
          <a:xfrm>
            <a:off x="91440" y="1786555"/>
            <a:ext cx="1413963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Scale up for more complex mazes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D49C25A-3C5D-4E45-9A3F-4A19650B2D50}"/>
              </a:ext>
            </a:extLst>
          </p:cNvPr>
          <p:cNvSpPr/>
          <p:nvPr/>
        </p:nvSpPr>
        <p:spPr>
          <a:xfrm>
            <a:off x="3415118" y="3415335"/>
            <a:ext cx="957456" cy="5007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PDDL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81AD6DF-0FCB-4353-8929-11BA678772E9}"/>
              </a:ext>
            </a:extLst>
          </p:cNvPr>
          <p:cNvSpPr/>
          <p:nvPr/>
        </p:nvSpPr>
        <p:spPr>
          <a:xfrm>
            <a:off x="6315959" y="4166139"/>
            <a:ext cx="957456" cy="5007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PDDL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815CE54-171B-4CFB-82D4-390B740B0161}"/>
              </a:ext>
            </a:extLst>
          </p:cNvPr>
          <p:cNvSpPr/>
          <p:nvPr/>
        </p:nvSpPr>
        <p:spPr>
          <a:xfrm>
            <a:off x="6311397" y="2350569"/>
            <a:ext cx="957456" cy="5007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PDDL</a:t>
            </a:r>
          </a:p>
        </p:txBody>
      </p:sp>
      <p:pic>
        <p:nvPicPr>
          <p:cNvPr id="36" name="Picture 3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E020EF5-1952-43F3-A419-C3303C6A0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846" y="2119213"/>
            <a:ext cx="657971" cy="7321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6" name="Picture 8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EF5508-2325-4F77-8E02-04639C416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482" y="2202053"/>
            <a:ext cx="657971" cy="7321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8" name="Picture 8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A6E4EE-83F3-45CA-8E5E-31AC167F4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92" y="4993507"/>
            <a:ext cx="657971" cy="7321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9" name="Picture 8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9D2993A-33C9-4D64-8EEB-AF4F2C450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351" y="4954500"/>
            <a:ext cx="657971" cy="7321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1" name="Picture 9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7B2EAE-E07C-4A21-AC70-4174F105C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403" y="4954500"/>
            <a:ext cx="657971" cy="7321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2" name="Speech Bubble: Rectangle with Corners Rounded 91">
            <a:extLst>
              <a:ext uri="{FF2B5EF4-FFF2-40B4-BE49-F238E27FC236}">
                <a16:creationId xmlns:a16="http://schemas.microsoft.com/office/drawing/2014/main" id="{E3F323E0-D73E-4916-8DC7-6CEB8EADA120}"/>
              </a:ext>
            </a:extLst>
          </p:cNvPr>
          <p:cNvSpPr/>
          <p:nvPr/>
        </p:nvSpPr>
        <p:spPr>
          <a:xfrm>
            <a:off x="196255" y="5359561"/>
            <a:ext cx="1997111" cy="995806"/>
          </a:xfrm>
          <a:prstGeom prst="wedgeRoundRectCallout">
            <a:avLst>
              <a:gd name="adj1" fmla="val -15055"/>
              <a:gd name="adj2" fmla="val -320397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Only preparation needs to scale. PDDL should be able to solve all problems</a:t>
            </a:r>
            <a:endParaRPr lang="de-CH" sz="16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E6BF006-8615-4AFA-8E2F-548F29D4E2B6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5722993" y="2617552"/>
            <a:ext cx="1" cy="1446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Speech Bubble: Rectangle with Corners Rounded 95">
            <a:extLst>
              <a:ext uri="{FF2B5EF4-FFF2-40B4-BE49-F238E27FC236}">
                <a16:creationId xmlns:a16="http://schemas.microsoft.com/office/drawing/2014/main" id="{623B8654-839F-4B88-9EF1-FBE7427C9E8A}"/>
              </a:ext>
            </a:extLst>
          </p:cNvPr>
          <p:cNvSpPr/>
          <p:nvPr/>
        </p:nvSpPr>
        <p:spPr>
          <a:xfrm>
            <a:off x="9781893" y="1183629"/>
            <a:ext cx="1997111" cy="359405"/>
          </a:xfrm>
          <a:prstGeom prst="wedgeRoundRectCallout">
            <a:avLst>
              <a:gd name="adj1" fmla="val -52701"/>
              <a:gd name="adj2" fmla="val 114607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 Validation only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29171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3643F32-72C2-4879-BA26-583408BEACCD}"/>
              </a:ext>
            </a:extLst>
          </p:cNvPr>
          <p:cNvGrpSpPr/>
          <p:nvPr/>
        </p:nvGrpSpPr>
        <p:grpSpPr>
          <a:xfrm>
            <a:off x="25498" y="37245"/>
            <a:ext cx="12075061" cy="6509372"/>
            <a:chOff x="25498" y="37245"/>
            <a:chExt cx="12075061" cy="65093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9D1F93-217B-4074-8818-E0038EE6BFF1}"/>
                </a:ext>
              </a:extLst>
            </p:cNvPr>
            <p:cNvSpPr txBox="1"/>
            <p:nvPr/>
          </p:nvSpPr>
          <p:spPr>
            <a:xfrm>
              <a:off x="91440" y="311382"/>
              <a:ext cx="6193950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Input maze as list of lists </a:t>
              </a:r>
              <a:r>
                <a:rPr lang="en-US" sz="1600" dirty="0" err="1">
                  <a:solidFill>
                    <a:schemeClr val="bg1"/>
                  </a:solidFill>
                </a:rPr>
                <a:t>containg</a:t>
              </a:r>
              <a:r>
                <a:rPr lang="en-US" sz="1600" dirty="0">
                  <a:solidFill>
                    <a:schemeClr val="bg1"/>
                  </a:solidFill>
                </a:rPr>
                <a:t> 0,1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Where 0=empty; 1=blocked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84DC1-BE04-47B4-B702-C5714558E879}"/>
                </a:ext>
              </a:extLst>
            </p:cNvPr>
            <p:cNvSpPr txBox="1"/>
            <p:nvPr/>
          </p:nvSpPr>
          <p:spPr>
            <a:xfrm>
              <a:off x="91440" y="3751583"/>
              <a:ext cx="1828800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Brute-force algorithm</a:t>
              </a:r>
              <a:endParaRPr lang="de-CH" sz="16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C6B3B6-0729-4701-941B-4E185D167091}"/>
                </a:ext>
              </a:extLst>
            </p:cNvPr>
            <p:cNvSpPr txBox="1"/>
            <p:nvPr/>
          </p:nvSpPr>
          <p:spPr>
            <a:xfrm>
              <a:off x="91440" y="4848864"/>
              <a:ext cx="1828800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Solution, computation time</a:t>
              </a:r>
              <a:endParaRPr lang="de-CH" sz="16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E8B75C-EC39-41AC-88CA-279EE730F7D5}"/>
                </a:ext>
              </a:extLst>
            </p:cNvPr>
            <p:cNvSpPr txBox="1"/>
            <p:nvPr/>
          </p:nvSpPr>
          <p:spPr>
            <a:xfrm>
              <a:off x="3139437" y="2727960"/>
              <a:ext cx="182880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Constraints</a:t>
              </a:r>
              <a:endParaRPr lang="de-CH" sz="16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E8C86C-4082-433C-8FA4-FF0DB447A52C}"/>
                </a:ext>
              </a:extLst>
            </p:cNvPr>
            <p:cNvSpPr txBox="1"/>
            <p:nvPr/>
          </p:nvSpPr>
          <p:spPr>
            <a:xfrm>
              <a:off x="6187442" y="3751583"/>
              <a:ext cx="182880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Heuristic 1</a:t>
              </a:r>
              <a:endParaRPr lang="de-CH" sz="16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B7F47A-6BDE-477B-8629-E1716CE106D1}"/>
                </a:ext>
              </a:extLst>
            </p:cNvPr>
            <p:cNvSpPr txBox="1"/>
            <p:nvPr/>
          </p:nvSpPr>
          <p:spPr>
            <a:xfrm>
              <a:off x="6187442" y="4848863"/>
              <a:ext cx="1828800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Solution, computation time</a:t>
              </a:r>
              <a:endParaRPr lang="de-CH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F099B2-F75E-4EC9-9C9A-B682BD04379B}"/>
                </a:ext>
              </a:extLst>
            </p:cNvPr>
            <p:cNvSpPr txBox="1"/>
            <p:nvPr/>
          </p:nvSpPr>
          <p:spPr>
            <a:xfrm>
              <a:off x="8321041" y="3751583"/>
              <a:ext cx="182880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Heuristic n</a:t>
              </a:r>
              <a:endParaRPr lang="de-CH" sz="16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6AEC15-E142-4867-97B3-DF989106E02C}"/>
                </a:ext>
              </a:extLst>
            </p:cNvPr>
            <p:cNvSpPr txBox="1"/>
            <p:nvPr/>
          </p:nvSpPr>
          <p:spPr>
            <a:xfrm>
              <a:off x="8321041" y="4848863"/>
              <a:ext cx="1828800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Solution, computation time</a:t>
              </a:r>
              <a:endParaRPr lang="de-CH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7A0DC84-7F71-431F-AF0E-67071FA5DB5F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>
              <a:off x="1005840" y="4336358"/>
              <a:ext cx="0" cy="5125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CEB3783-9A3C-4B46-9B8E-5A7185DF1F09}"/>
                </a:ext>
              </a:extLst>
            </p:cNvPr>
            <p:cNvCxnSpPr>
              <a:stCxn id="16" idx="1"/>
              <a:endCxn id="14" idx="0"/>
            </p:cNvCxnSpPr>
            <p:nvPr/>
          </p:nvCxnSpPr>
          <p:spPr>
            <a:xfrm flipH="1">
              <a:off x="1005840" y="2897237"/>
              <a:ext cx="2133597" cy="8543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CA10073-39C0-4AB8-93A8-711A4FF10F1E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4968237" y="2897237"/>
              <a:ext cx="2133605" cy="8543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329160A-0DFB-424F-B3A1-4A05C5AA4C64}"/>
                </a:ext>
              </a:extLst>
            </p:cNvPr>
            <p:cNvCxnSpPr>
              <a:stCxn id="16" idx="3"/>
              <a:endCxn id="19" idx="0"/>
            </p:cNvCxnSpPr>
            <p:nvPr/>
          </p:nvCxnSpPr>
          <p:spPr>
            <a:xfrm>
              <a:off x="4968237" y="2897237"/>
              <a:ext cx="4267204" cy="8543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FA94A0F-D9AA-46BC-8F3A-7D0286DCE001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1005841" y="896157"/>
              <a:ext cx="2182574" cy="5925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5F5C5A3-60F1-4762-98FA-DD9A7BC13D3E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1005840" y="1858005"/>
              <a:ext cx="0" cy="18935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A30A3DCE-945A-4D19-B54F-598F69AA3F3D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7101830" y="1858005"/>
              <a:ext cx="12" cy="18935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403873F-50D2-40D4-A049-2E6F64AE5CFA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9235426" y="1858005"/>
              <a:ext cx="15" cy="18935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DB79B07-27D0-42B7-A570-B22B845C0327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>
              <a:off x="7101842" y="4090137"/>
              <a:ext cx="0" cy="7587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5BB9031-5412-4D8A-9B5D-E53903D23702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>
              <a:off x="9235441" y="4090137"/>
              <a:ext cx="0" cy="7587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Speech Bubble: Rectangle with Corners Rounded 100">
              <a:extLst>
                <a:ext uri="{FF2B5EF4-FFF2-40B4-BE49-F238E27FC236}">
                  <a16:creationId xmlns:a16="http://schemas.microsoft.com/office/drawing/2014/main" id="{D15E67BD-651A-452D-9E40-21DC0D80D626}"/>
                </a:ext>
              </a:extLst>
            </p:cNvPr>
            <p:cNvSpPr/>
            <p:nvPr/>
          </p:nvSpPr>
          <p:spPr>
            <a:xfrm>
              <a:off x="1986182" y="3379604"/>
              <a:ext cx="2062435" cy="640080"/>
            </a:xfrm>
            <a:prstGeom prst="wedgeRoundRectCallout">
              <a:avLst>
                <a:gd name="adj1" fmla="val -50883"/>
                <a:gd name="adj2" fmla="val 78373"/>
                <a:gd name="adj3" fmla="val 1666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Might be slow, but finds a solution</a:t>
              </a:r>
              <a:endParaRPr lang="de-CH" sz="16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760145C-6EA3-4E4A-8233-D542DEC5CF58}"/>
                </a:ext>
              </a:extLst>
            </p:cNvPr>
            <p:cNvSpPr txBox="1"/>
            <p:nvPr/>
          </p:nvSpPr>
          <p:spPr>
            <a:xfrm>
              <a:off x="4206243" y="4848863"/>
              <a:ext cx="1828800" cy="584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Progress, Solution steps</a:t>
              </a:r>
              <a:endParaRPr lang="de-CH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52E5941A-9D7A-42B3-8650-CD995FFDEB06}"/>
                </a:ext>
              </a:extLst>
            </p:cNvPr>
            <p:cNvCxnSpPr>
              <a:cxnSpLocks/>
              <a:stCxn id="17" idx="2"/>
              <a:endCxn id="102" idx="0"/>
            </p:cNvCxnSpPr>
            <p:nvPr/>
          </p:nvCxnSpPr>
          <p:spPr>
            <a:xfrm flipH="1">
              <a:off x="5120643" y="4090137"/>
              <a:ext cx="1981199" cy="75872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Speech Bubble: Rectangle with Corners Rounded 104">
              <a:extLst>
                <a:ext uri="{FF2B5EF4-FFF2-40B4-BE49-F238E27FC236}">
                  <a16:creationId xmlns:a16="http://schemas.microsoft.com/office/drawing/2014/main" id="{42D2D953-B69D-4DE0-A668-2DB2148787C9}"/>
                </a:ext>
              </a:extLst>
            </p:cNvPr>
            <p:cNvSpPr/>
            <p:nvPr/>
          </p:nvSpPr>
          <p:spPr>
            <a:xfrm>
              <a:off x="4968234" y="1950720"/>
              <a:ext cx="2062435" cy="640080"/>
            </a:xfrm>
            <a:prstGeom prst="wedgeRoundRectCallout">
              <a:avLst>
                <a:gd name="adj1" fmla="val -50883"/>
                <a:gd name="adj2" fmla="val 78373"/>
                <a:gd name="adj3" fmla="val 1666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Based on the rules of the game </a:t>
              </a:r>
              <a:endParaRPr lang="de-CH" sz="1600" dirty="0"/>
            </a:p>
          </p:txBody>
        </p:sp>
        <p:sp>
          <p:nvSpPr>
            <p:cNvPr id="113" name="Speech Bubble: Rectangle with Corners Rounded 112">
              <a:extLst>
                <a:ext uri="{FF2B5EF4-FFF2-40B4-BE49-F238E27FC236}">
                  <a16:creationId xmlns:a16="http://schemas.microsoft.com/office/drawing/2014/main" id="{A0153B5E-E94C-4922-A9CF-8524D68A7B01}"/>
                </a:ext>
              </a:extLst>
            </p:cNvPr>
            <p:cNvSpPr/>
            <p:nvPr/>
          </p:nvSpPr>
          <p:spPr>
            <a:xfrm>
              <a:off x="9316804" y="2801960"/>
              <a:ext cx="2062435" cy="719651"/>
            </a:xfrm>
            <a:prstGeom prst="wedgeRoundRectCallout">
              <a:avLst>
                <a:gd name="adj1" fmla="val -44972"/>
                <a:gd name="adj2" fmla="val 79822"/>
                <a:gd name="adj3" fmla="val 1666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Heuristics find a quick solution</a:t>
              </a:r>
              <a:endParaRPr lang="de-CH" sz="16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31421E1-DEC1-4928-861B-DF03DD5D084C}"/>
                </a:ext>
              </a:extLst>
            </p:cNvPr>
            <p:cNvSpPr txBox="1"/>
            <p:nvPr/>
          </p:nvSpPr>
          <p:spPr>
            <a:xfrm>
              <a:off x="91440" y="6028458"/>
              <a:ext cx="1097280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Validation</a:t>
              </a:r>
              <a:endParaRPr lang="de-CH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4BFD38B0-D3C4-4437-B039-9AE8C3BE368E}"/>
                </a:ext>
              </a:extLst>
            </p:cNvPr>
            <p:cNvCxnSpPr>
              <a:cxnSpLocks/>
            </p:cNvCxnSpPr>
            <p:nvPr/>
          </p:nvCxnSpPr>
          <p:spPr>
            <a:xfrm>
              <a:off x="7122152" y="5488943"/>
              <a:ext cx="0" cy="5395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5F1AB3B-F866-4555-A64B-1271F789E8D3}"/>
                </a:ext>
              </a:extLst>
            </p:cNvPr>
            <p:cNvCxnSpPr>
              <a:cxnSpLocks/>
            </p:cNvCxnSpPr>
            <p:nvPr/>
          </p:nvCxnSpPr>
          <p:spPr>
            <a:xfrm>
              <a:off x="9235426" y="5488943"/>
              <a:ext cx="0" cy="5395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9400C2D2-3CF0-4D61-8DEA-45501A916009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40" y="5488943"/>
              <a:ext cx="0" cy="5395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Speech Bubble: Rectangle with Corners Rounded 121">
              <a:extLst>
                <a:ext uri="{FF2B5EF4-FFF2-40B4-BE49-F238E27FC236}">
                  <a16:creationId xmlns:a16="http://schemas.microsoft.com/office/drawing/2014/main" id="{00C8F49E-43F1-411A-A7D6-F20241AEF1B7}"/>
                </a:ext>
              </a:extLst>
            </p:cNvPr>
            <p:cNvSpPr/>
            <p:nvPr/>
          </p:nvSpPr>
          <p:spPr>
            <a:xfrm>
              <a:off x="10337819" y="4847517"/>
              <a:ext cx="1554440" cy="893406"/>
            </a:xfrm>
            <a:prstGeom prst="wedgeRoundRectCallout">
              <a:avLst>
                <a:gd name="adj1" fmla="val -44972"/>
                <a:gd name="adj2" fmla="val 79822"/>
                <a:gd name="adj3" fmla="val 1666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Compare to solution in .csv-file</a:t>
              </a:r>
              <a:endParaRPr lang="de-CH" sz="16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B98ACC7-88AA-4A7A-81B5-7D07C3B74279}"/>
                </a:ext>
              </a:extLst>
            </p:cNvPr>
            <p:cNvSpPr txBox="1"/>
            <p:nvPr/>
          </p:nvSpPr>
          <p:spPr>
            <a:xfrm>
              <a:off x="6756394" y="120645"/>
              <a:ext cx="1727206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Definite</a:t>
              </a:r>
              <a:endParaRPr lang="de-CH" sz="1600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355815F-5168-41A0-928B-BF30663EB4EB}"/>
                </a:ext>
              </a:extLst>
            </p:cNvPr>
            <p:cNvSpPr txBox="1"/>
            <p:nvPr/>
          </p:nvSpPr>
          <p:spPr>
            <a:xfrm>
              <a:off x="6756394" y="668774"/>
              <a:ext cx="1727206" cy="3385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Nice to do</a:t>
              </a:r>
              <a:endParaRPr lang="de-CH" sz="1600" dirty="0">
                <a:solidFill>
                  <a:schemeClr val="bg1"/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F78A393-77D0-4D63-A0C9-D4CD590A0266}"/>
                </a:ext>
              </a:extLst>
            </p:cNvPr>
            <p:cNvSpPr/>
            <p:nvPr/>
          </p:nvSpPr>
          <p:spPr>
            <a:xfrm>
              <a:off x="6675180" y="37245"/>
              <a:ext cx="5425373" cy="1079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60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E87FC0D-7A36-495A-8888-F0B0CD6A58EC}"/>
                </a:ext>
              </a:extLst>
            </p:cNvPr>
            <p:cNvSpPr/>
            <p:nvPr/>
          </p:nvSpPr>
          <p:spPr>
            <a:xfrm>
              <a:off x="25498" y="37246"/>
              <a:ext cx="12075061" cy="6509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600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E5C60ECE-4629-427A-BF31-631CF881B4D6}"/>
                </a:ext>
              </a:extLst>
            </p:cNvPr>
            <p:cNvCxnSpPr>
              <a:cxnSpLocks/>
            </p:cNvCxnSpPr>
            <p:nvPr/>
          </p:nvCxnSpPr>
          <p:spPr>
            <a:xfrm>
              <a:off x="9235426" y="311382"/>
              <a:ext cx="6096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B0B8E78-0FBC-401D-97A6-5CCD1C0612EE}"/>
                </a:ext>
              </a:extLst>
            </p:cNvPr>
            <p:cNvSpPr txBox="1"/>
            <p:nvPr/>
          </p:nvSpPr>
          <p:spPr>
            <a:xfrm>
              <a:off x="9956799" y="120645"/>
              <a:ext cx="11481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Dataflow</a:t>
              </a:r>
              <a:endParaRPr lang="de-CH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657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Allemann</dc:creator>
  <cp:lastModifiedBy>Jan Allemann</cp:lastModifiedBy>
  <cp:revision>3</cp:revision>
  <dcterms:created xsi:type="dcterms:W3CDTF">2020-02-13T01:45:52Z</dcterms:created>
  <dcterms:modified xsi:type="dcterms:W3CDTF">2020-04-12T01:50:23Z</dcterms:modified>
</cp:coreProperties>
</file>