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0E948-E20C-4CD6-986E-183CE631F553}" v="175" dt="2020-04-26T19:45:14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Allemann" userId="3df89d1f6a0bf90b" providerId="LiveId" clId="{16E0E948-E20C-4CD6-986E-183CE631F553}"/>
    <pc:docChg chg="undo custSel mod addSld delSld modSld sldOrd">
      <pc:chgData name="Jan Allemann" userId="3df89d1f6a0bf90b" providerId="LiveId" clId="{16E0E948-E20C-4CD6-986E-183CE631F553}" dt="2020-04-26T19:58:24.848" v="2833" actId="47"/>
      <pc:docMkLst>
        <pc:docMk/>
      </pc:docMkLst>
      <pc:sldChg chg="modSp mod">
        <pc:chgData name="Jan Allemann" userId="3df89d1f6a0bf90b" providerId="LiveId" clId="{16E0E948-E20C-4CD6-986E-183CE631F553}" dt="2020-04-25T16:58:26.107" v="106" actId="14100"/>
        <pc:sldMkLst>
          <pc:docMk/>
          <pc:sldMk cId="3468655686" sldId="256"/>
        </pc:sldMkLst>
        <pc:picChg chg="mod">
          <ac:chgData name="Jan Allemann" userId="3df89d1f6a0bf90b" providerId="LiveId" clId="{16E0E948-E20C-4CD6-986E-183CE631F553}" dt="2020-04-25T16:58:26.107" v="106" actId="14100"/>
          <ac:picMkLst>
            <pc:docMk/>
            <pc:sldMk cId="3468655686" sldId="256"/>
            <ac:picMk id="6" creationId="{906800FD-AB4C-4442-BC6B-F110EE16EA16}"/>
          </ac:picMkLst>
        </pc:picChg>
      </pc:sldChg>
      <pc:sldChg chg="addSp delSp modSp mod modAnim">
        <pc:chgData name="Jan Allemann" userId="3df89d1f6a0bf90b" providerId="LiveId" clId="{16E0E948-E20C-4CD6-986E-183CE631F553}" dt="2020-04-26T19:43:10.930" v="2822" actId="20577"/>
        <pc:sldMkLst>
          <pc:docMk/>
          <pc:sldMk cId="2691922857" sldId="257"/>
        </pc:sldMkLst>
        <pc:spChg chg="mod">
          <ac:chgData name="Jan Allemann" userId="3df89d1f6a0bf90b" providerId="LiveId" clId="{16E0E948-E20C-4CD6-986E-183CE631F553}" dt="2020-04-25T19:28:12.420" v="2070" actId="20577"/>
          <ac:spMkLst>
            <pc:docMk/>
            <pc:sldMk cId="2691922857" sldId="257"/>
            <ac:spMk id="3" creationId="{99537894-1145-47B5-866E-9C6E15587E62}"/>
          </ac:spMkLst>
        </pc:spChg>
        <pc:spChg chg="add mod">
          <ac:chgData name="Jan Allemann" userId="3df89d1f6a0bf90b" providerId="LiveId" clId="{16E0E948-E20C-4CD6-986E-183CE631F553}" dt="2020-04-25T18:15:38.590" v="1339" actId="207"/>
          <ac:spMkLst>
            <pc:docMk/>
            <pc:sldMk cId="2691922857" sldId="257"/>
            <ac:spMk id="14" creationId="{D26FD0F4-11BB-4C0F-AEBE-779D5C0ABB43}"/>
          </ac:spMkLst>
        </pc:spChg>
        <pc:spChg chg="add del mod">
          <ac:chgData name="Jan Allemann" userId="3df89d1f6a0bf90b" providerId="LiveId" clId="{16E0E948-E20C-4CD6-986E-183CE631F553}" dt="2020-04-25T18:34:08.978" v="1880" actId="478"/>
          <ac:spMkLst>
            <pc:docMk/>
            <pc:sldMk cId="2691922857" sldId="257"/>
            <ac:spMk id="15" creationId="{15F6C1DD-9EF5-4478-B6D5-222F0B1FBBBF}"/>
          </ac:spMkLst>
        </pc:spChg>
        <pc:spChg chg="add del mod">
          <ac:chgData name="Jan Allemann" userId="3df89d1f6a0bf90b" providerId="LiveId" clId="{16E0E948-E20C-4CD6-986E-183CE631F553}" dt="2020-04-25T18:34:08.978" v="1880" actId="478"/>
          <ac:spMkLst>
            <pc:docMk/>
            <pc:sldMk cId="2691922857" sldId="257"/>
            <ac:spMk id="34" creationId="{6474F668-E5DA-4C0C-B85A-C5A25A3882B7}"/>
          </ac:spMkLst>
        </pc:spChg>
        <pc:spChg chg="add del mod">
          <ac:chgData name="Jan Allemann" userId="3df89d1f6a0bf90b" providerId="LiveId" clId="{16E0E948-E20C-4CD6-986E-183CE631F553}" dt="2020-04-25T18:34:08.978" v="1880" actId="478"/>
          <ac:spMkLst>
            <pc:docMk/>
            <pc:sldMk cId="2691922857" sldId="257"/>
            <ac:spMk id="35" creationId="{4CDB1E95-261C-4277-A1FD-3706098094FF}"/>
          </ac:spMkLst>
        </pc:spChg>
        <pc:spChg chg="mod">
          <ac:chgData name="Jan Allemann" userId="3df89d1f6a0bf90b" providerId="LiveId" clId="{16E0E948-E20C-4CD6-986E-183CE631F553}" dt="2020-04-26T19:43:10.930" v="2822" actId="20577"/>
          <ac:spMkLst>
            <pc:docMk/>
            <pc:sldMk cId="2691922857" sldId="257"/>
            <ac:spMk id="37" creationId="{6ECF2B5B-B0FD-4F29-8F3A-B2CEDD313382}"/>
          </ac:spMkLst>
        </pc:spChg>
        <pc:spChg chg="add del mod">
          <ac:chgData name="Jan Allemann" userId="3df89d1f6a0bf90b" providerId="LiveId" clId="{16E0E948-E20C-4CD6-986E-183CE631F553}" dt="2020-04-25T18:34:08.978" v="1880" actId="478"/>
          <ac:spMkLst>
            <pc:docMk/>
            <pc:sldMk cId="2691922857" sldId="257"/>
            <ac:spMk id="38" creationId="{7F47BCE3-BF45-4130-BCC8-F615F7C5C8F2}"/>
          </ac:spMkLst>
        </pc:spChg>
        <pc:spChg chg="add del mod">
          <ac:chgData name="Jan Allemann" userId="3df89d1f6a0bf90b" providerId="LiveId" clId="{16E0E948-E20C-4CD6-986E-183CE631F553}" dt="2020-04-25T18:34:08.978" v="1880" actId="478"/>
          <ac:spMkLst>
            <pc:docMk/>
            <pc:sldMk cId="2691922857" sldId="257"/>
            <ac:spMk id="39" creationId="{9FAD1D54-36E4-42AB-8053-FD88DD3FE5B0}"/>
          </ac:spMkLst>
        </pc:spChg>
        <pc:picChg chg="add del mod">
          <ac:chgData name="Jan Allemann" userId="3df89d1f6a0bf90b" providerId="LiveId" clId="{16E0E948-E20C-4CD6-986E-183CE631F553}" dt="2020-04-25T19:04:26.401" v="2002" actId="21"/>
          <ac:picMkLst>
            <pc:docMk/>
            <pc:sldMk cId="2691922857" sldId="257"/>
            <ac:picMk id="16" creationId="{1C80905E-ACF9-4C37-A30D-FC068BFE264A}"/>
          </ac:picMkLst>
        </pc:picChg>
      </pc:sldChg>
      <pc:sldChg chg="addSp delSp modSp add mod setBg delDesignElem">
        <pc:chgData name="Jan Allemann" userId="3df89d1f6a0bf90b" providerId="LiveId" clId="{16E0E948-E20C-4CD6-986E-183CE631F553}" dt="2020-04-25T18:28:45.091" v="1735" actId="1076"/>
        <pc:sldMkLst>
          <pc:docMk/>
          <pc:sldMk cId="1986130698" sldId="258"/>
        </pc:sldMkLst>
        <pc:spChg chg="mod ord">
          <ac:chgData name="Jan Allemann" userId="3df89d1f6a0bf90b" providerId="LiveId" clId="{16E0E948-E20C-4CD6-986E-183CE631F553}" dt="2020-04-25T17:28:39.632" v="219" actId="14100"/>
          <ac:spMkLst>
            <pc:docMk/>
            <pc:sldMk cId="1986130698" sldId="258"/>
            <ac:spMk id="2" creationId="{53BB38D1-0A19-45DF-8270-C476D93B7D03}"/>
          </ac:spMkLst>
        </pc:spChg>
        <pc:spChg chg="del">
          <ac:chgData name="Jan Allemann" userId="3df89d1f6a0bf90b" providerId="LiveId" clId="{16E0E948-E20C-4CD6-986E-183CE631F553}" dt="2020-04-25T16:54:09.156" v="40" actId="478"/>
          <ac:spMkLst>
            <pc:docMk/>
            <pc:sldMk cId="1986130698" sldId="258"/>
            <ac:spMk id="3" creationId="{99537894-1145-47B5-866E-9C6E15587E62}"/>
          </ac:spMkLst>
        </pc:spChg>
        <pc:spChg chg="del">
          <ac:chgData name="Jan Allemann" userId="3df89d1f6a0bf90b" providerId="LiveId" clId="{16E0E948-E20C-4CD6-986E-183CE631F553}" dt="2020-04-25T16:53:24.263" v="27" actId="478"/>
          <ac:spMkLst>
            <pc:docMk/>
            <pc:sldMk cId="1986130698" sldId="258"/>
            <ac:spMk id="4" creationId="{A5E6507E-5C3B-4847-94CE-282EA7CB8348}"/>
          </ac:spMkLst>
        </pc:spChg>
        <pc:spChg chg="del">
          <ac:chgData name="Jan Allemann" userId="3df89d1f6a0bf90b" providerId="LiveId" clId="{16E0E948-E20C-4CD6-986E-183CE631F553}" dt="2020-04-25T16:53:25.248" v="28" actId="478"/>
          <ac:spMkLst>
            <pc:docMk/>
            <pc:sldMk cId="1986130698" sldId="258"/>
            <ac:spMk id="5" creationId="{F1AC7E5A-2917-4C27-B295-0C0BEB5355E8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6" creationId="{3137E56B-4F87-4E8D-8F00-9F5FA2A67720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7" creationId="{FD5AF78F-92BD-452A-B076-67D9593D1532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8" creationId="{0F6F48A5-4EDC-4640-B2C2-BA0B71FCB850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9" creationId="{69FC775E-4AF1-4FD1-93D4-FAE4D0F06ED7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10" creationId="{E254D7F4-C1E5-496C-9E2D-EF1F95F5F94B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11" creationId="{B91DB9D8-E401-4A7E-83A1-FE034C9DBD6F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12" creationId="{6963E874-7DD3-43EB-A51C-963CBA1EA368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13" creationId="{DF827A32-7BB0-41A1-8CB8-C68E68F3BEFD}"/>
          </ac:spMkLst>
        </pc:spChg>
        <pc:spChg chg="add del mod">
          <ac:chgData name="Jan Allemann" userId="3df89d1f6a0bf90b" providerId="LiveId" clId="{16E0E948-E20C-4CD6-986E-183CE631F553}" dt="2020-04-25T16:54:11.094" v="41" actId="478"/>
          <ac:spMkLst>
            <pc:docMk/>
            <pc:sldMk cId="1986130698" sldId="258"/>
            <ac:spMk id="17" creationId="{48557AAB-9E07-435F-8100-A4C4CB0BA3B3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18" creationId="{2CAAB2A6-17EA-4E3F-A50F-1C42905999B9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19" creationId="{51B91520-700D-4414-AD17-EC5992065D17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0" creationId="{8BBD95C0-370C-4363-A2E4-740E63C26189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1" creationId="{296EEDBC-CBBB-44EB-B63B-3FF9C9C79FEA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2" creationId="{7AEB79A0-C188-498B-8D04-ABC9BDC28776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3" creationId="{581F3C9B-F4E3-47BA-BC92-C9861EDA5E39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4" creationId="{AD85DC58-68EB-40A9-A658-A67ACA3DD2B3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5" creationId="{A44AAC59-3642-4262-AD04-A52C28DC45C6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6" creationId="{55178A35-9278-4D19-9FFE-6ED4EC85A2F1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7" creationId="{3CECAA11-B631-4C65-B79C-43AEF5E547F3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8" creationId="{C56EDFC8-85ED-44F1-89D2-7E4EEC6C0DAB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29" creationId="{6F39A04C-B4AB-438D-B853-054AE2F387FF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30" creationId="{1F1D1C93-7035-4F9B-B30C-86396DA63766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31" creationId="{F62EDD4F-B4A7-454B-84A3-D5CE2DE2D105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32" creationId="{B5EB902E-D90D-4259-A6D0-4A3546366FBB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33" creationId="{F15F2467-D9C0-43EA-B1EB-C4EF03F26853}"/>
          </ac:spMkLst>
        </pc:spChg>
        <pc:spChg chg="add del">
          <ac:chgData name="Jan Allemann" userId="3df89d1f6a0bf90b" providerId="LiveId" clId="{16E0E948-E20C-4CD6-986E-183CE631F553}" dt="2020-04-25T16:54:47.687" v="48" actId="26606"/>
          <ac:spMkLst>
            <pc:docMk/>
            <pc:sldMk cId="1986130698" sldId="258"/>
            <ac:spMk id="34" creationId="{F240A2FC-E2C3-458D-96B4-5DF9028D93A5}"/>
          </ac:spMkLst>
        </pc:spChg>
        <pc:spChg chg="add del">
          <ac:chgData name="Jan Allemann" userId="3df89d1f6a0bf90b" providerId="LiveId" clId="{16E0E948-E20C-4CD6-986E-183CE631F553}" dt="2020-04-25T16:54:47.687" v="48" actId="26606"/>
          <ac:spMkLst>
            <pc:docMk/>
            <pc:sldMk cId="1986130698" sldId="258"/>
            <ac:spMk id="35" creationId="{5F097929-F3D6-4D1F-8AFC-CF348171A9E1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36" creationId="{C528D9E1-014D-4E52-B1DA-DE31C8AD56D2}"/>
          </ac:spMkLst>
        </pc:spChg>
        <pc:spChg chg="del">
          <ac:chgData name="Jan Allemann" userId="3df89d1f6a0bf90b" providerId="LiveId" clId="{16E0E948-E20C-4CD6-986E-183CE631F553}" dt="2020-04-25T16:53:27.504" v="29" actId="478"/>
          <ac:spMkLst>
            <pc:docMk/>
            <pc:sldMk cId="1986130698" sldId="258"/>
            <ac:spMk id="37" creationId="{6ECF2B5B-B0FD-4F29-8F3A-B2CEDD313382}"/>
          </ac:spMkLst>
        </pc:spChg>
        <pc:spChg chg="add del">
          <ac:chgData name="Jan Allemann" userId="3df89d1f6a0bf90b" providerId="LiveId" clId="{16E0E948-E20C-4CD6-986E-183CE631F553}" dt="2020-04-25T16:54:47.687" v="48" actId="26606"/>
          <ac:spMkLst>
            <pc:docMk/>
            <pc:sldMk cId="1986130698" sldId="258"/>
            <ac:spMk id="39" creationId="{B4D0E555-16F6-44D0-BF56-AF5FF5BDE9D6}"/>
          </ac:spMkLst>
        </pc:spChg>
        <pc:spChg chg="add del">
          <ac:chgData name="Jan Allemann" userId="3df89d1f6a0bf90b" providerId="LiveId" clId="{16E0E948-E20C-4CD6-986E-183CE631F553}" dt="2020-04-25T16:54:47.687" v="48" actId="26606"/>
          <ac:spMkLst>
            <pc:docMk/>
            <pc:sldMk cId="1986130698" sldId="258"/>
            <ac:spMk id="40" creationId="{8117041D-1A7B-4ECA-AB68-3CFDB6726B8E}"/>
          </ac:spMkLst>
        </pc:spChg>
        <pc:spChg chg="add del">
          <ac:chgData name="Jan Allemann" userId="3df89d1f6a0bf90b" providerId="LiveId" clId="{16E0E948-E20C-4CD6-986E-183CE631F553}" dt="2020-04-25T16:54:47.687" v="48" actId="26606"/>
          <ac:spMkLst>
            <pc:docMk/>
            <pc:sldMk cId="1986130698" sldId="258"/>
            <ac:spMk id="41" creationId="{EF9C14D5-64ED-4C3C-A0D2-6C2AE1AE9279}"/>
          </ac:spMkLst>
        </pc:spChg>
        <pc:spChg chg="add del mod">
          <ac:chgData name="Jan Allemann" userId="3df89d1f6a0bf90b" providerId="LiveId" clId="{16E0E948-E20C-4CD6-986E-183CE631F553}" dt="2020-04-25T16:55:29.191" v="53" actId="478"/>
          <ac:spMkLst>
            <pc:docMk/>
            <pc:sldMk cId="1986130698" sldId="258"/>
            <ac:spMk id="42" creationId="{4345887E-3910-44EF-ADDD-95DB2E94F4A7}"/>
          </ac:spMkLst>
        </pc:spChg>
        <pc:spChg chg="add del">
          <ac:chgData name="Jan Allemann" userId="3df89d1f6a0bf90b" providerId="LiveId" clId="{16E0E948-E20C-4CD6-986E-183CE631F553}" dt="2020-04-25T16:55:22.535" v="51"/>
          <ac:spMkLst>
            <pc:docMk/>
            <pc:sldMk cId="1986130698" sldId="258"/>
            <ac:spMk id="43" creationId="{D829E218-74FB-4455-98BE-F2C5BA8978BE}"/>
          </ac:spMkLst>
        </pc:spChg>
        <pc:spChg chg="add del">
          <ac:chgData name="Jan Allemann" userId="3df89d1f6a0bf90b" providerId="LiveId" clId="{16E0E948-E20C-4CD6-986E-183CE631F553}" dt="2020-04-25T16:55:22.535" v="51"/>
          <ac:spMkLst>
            <pc:docMk/>
            <pc:sldMk cId="1986130698" sldId="258"/>
            <ac:spMk id="44" creationId="{7E8D75FD-D4F9-4D11-B70D-82EFCB4CFA5B}"/>
          </ac:spMkLst>
        </pc:spChg>
        <pc:spChg chg="add del">
          <ac:chgData name="Jan Allemann" userId="3df89d1f6a0bf90b" providerId="LiveId" clId="{16E0E948-E20C-4CD6-986E-183CE631F553}" dt="2020-04-25T16:55:22.535" v="51"/>
          <ac:spMkLst>
            <pc:docMk/>
            <pc:sldMk cId="1986130698" sldId="258"/>
            <ac:spMk id="46" creationId="{8638A98B-4B4B-4607-B11F-7DCA0D7CCE17}"/>
          </ac:spMkLst>
        </pc:spChg>
        <pc:spChg chg="add del">
          <ac:chgData name="Jan Allemann" userId="3df89d1f6a0bf90b" providerId="LiveId" clId="{16E0E948-E20C-4CD6-986E-183CE631F553}" dt="2020-04-25T16:55:22.535" v="51"/>
          <ac:spMkLst>
            <pc:docMk/>
            <pc:sldMk cId="1986130698" sldId="258"/>
            <ac:spMk id="47" creationId="{8E3B9B0E-204E-4BFD-B58A-E71D9CDC37F3}"/>
          </ac:spMkLst>
        </pc:spChg>
        <pc:spChg chg="add del">
          <ac:chgData name="Jan Allemann" userId="3df89d1f6a0bf90b" providerId="LiveId" clId="{16E0E948-E20C-4CD6-986E-183CE631F553}" dt="2020-04-25T16:55:22.535" v="51"/>
          <ac:spMkLst>
            <pc:docMk/>
            <pc:sldMk cId="1986130698" sldId="258"/>
            <ac:spMk id="48" creationId="{B1121E64-CB88-4BF5-B531-C0316E7F6E30}"/>
          </ac:spMkLst>
        </pc:spChg>
        <pc:spChg chg="add del mod">
          <ac:chgData name="Jan Allemann" userId="3df89d1f6a0bf90b" providerId="LiveId" clId="{16E0E948-E20C-4CD6-986E-183CE631F553}" dt="2020-04-25T16:55:57.215" v="62" actId="478"/>
          <ac:spMkLst>
            <pc:docMk/>
            <pc:sldMk cId="1986130698" sldId="258"/>
            <ac:spMk id="49" creationId="{A9620CF8-7A61-4892-9524-3C1A8CDD948B}"/>
          </ac:spMkLst>
        </pc:spChg>
        <pc:spChg chg="add mod">
          <ac:chgData name="Jan Allemann" userId="3df89d1f6a0bf90b" providerId="LiveId" clId="{16E0E948-E20C-4CD6-986E-183CE631F553}" dt="2020-04-25T16:57:45.558" v="103" actId="1076"/>
          <ac:spMkLst>
            <pc:docMk/>
            <pc:sldMk cId="1986130698" sldId="258"/>
            <ac:spMk id="50" creationId="{8ED04FD1-9616-4381-AF76-CEFFEFA0DD03}"/>
          </ac:spMkLst>
        </pc:spChg>
        <pc:spChg chg="add mod">
          <ac:chgData name="Jan Allemann" userId="3df89d1f6a0bf90b" providerId="LiveId" clId="{16E0E948-E20C-4CD6-986E-183CE631F553}" dt="2020-04-25T16:57:41.377" v="101" actId="164"/>
          <ac:spMkLst>
            <pc:docMk/>
            <pc:sldMk cId="1986130698" sldId="258"/>
            <ac:spMk id="51" creationId="{B02AA074-40FD-4775-A04B-941579B70FAB}"/>
          </ac:spMkLst>
        </pc:spChg>
        <pc:spChg chg="add mod">
          <ac:chgData name="Jan Allemann" userId="3df89d1f6a0bf90b" providerId="LiveId" clId="{16E0E948-E20C-4CD6-986E-183CE631F553}" dt="2020-04-25T16:57:41.377" v="101" actId="164"/>
          <ac:spMkLst>
            <pc:docMk/>
            <pc:sldMk cId="1986130698" sldId="258"/>
            <ac:spMk id="52" creationId="{8077BCFB-8CAF-42BC-9EB8-69B517719707}"/>
          </ac:spMkLst>
        </pc:spChg>
        <pc:spChg chg="add mod">
          <ac:chgData name="Jan Allemann" userId="3df89d1f6a0bf90b" providerId="LiveId" clId="{16E0E948-E20C-4CD6-986E-183CE631F553}" dt="2020-04-25T16:57:41.377" v="101" actId="164"/>
          <ac:spMkLst>
            <pc:docMk/>
            <pc:sldMk cId="1986130698" sldId="258"/>
            <ac:spMk id="53" creationId="{88697227-9BC5-43BF-B988-F9C02CFA40C9}"/>
          </ac:spMkLst>
        </pc:spChg>
        <pc:grpChg chg="add mod">
          <ac:chgData name="Jan Allemann" userId="3df89d1f6a0bf90b" providerId="LiveId" clId="{16E0E948-E20C-4CD6-986E-183CE631F553}" dt="2020-04-25T18:28:45.091" v="1735" actId="1076"/>
          <ac:grpSpMkLst>
            <pc:docMk/>
            <pc:sldMk cId="1986130698" sldId="258"/>
            <ac:grpSpMk id="54" creationId="{772EE8DF-67E0-464B-AD3B-FDFE05A7C72B}"/>
          </ac:grpSpMkLst>
        </pc:grpChg>
        <pc:picChg chg="add mod modCrop">
          <ac:chgData name="Jan Allemann" userId="3df89d1f6a0bf90b" providerId="LiveId" clId="{16E0E948-E20C-4CD6-986E-183CE631F553}" dt="2020-04-25T18:28:45.091" v="1735" actId="1076"/>
          <ac:picMkLst>
            <pc:docMk/>
            <pc:sldMk cId="1986130698" sldId="258"/>
            <ac:picMk id="15" creationId="{80503BFF-0AE1-46FB-94DD-97330F97B258}"/>
          </ac:picMkLst>
        </pc:picChg>
        <pc:cxnChg chg="add del">
          <ac:chgData name="Jan Allemann" userId="3df89d1f6a0bf90b" providerId="LiveId" clId="{16E0E948-E20C-4CD6-986E-183CE631F553}" dt="2020-04-25T16:54:47.687" v="48" actId="26606"/>
          <ac:cxnSpMkLst>
            <pc:docMk/>
            <pc:sldMk cId="1986130698" sldId="258"/>
            <ac:cxnSpMk id="38" creationId="{43074C91-9045-414B-B5F9-567DAE3EED25}"/>
          </ac:cxnSpMkLst>
        </pc:cxnChg>
        <pc:cxnChg chg="add del">
          <ac:chgData name="Jan Allemann" userId="3df89d1f6a0bf90b" providerId="LiveId" clId="{16E0E948-E20C-4CD6-986E-183CE631F553}" dt="2020-04-25T16:55:22.535" v="51"/>
          <ac:cxnSpMkLst>
            <pc:docMk/>
            <pc:sldMk cId="1986130698" sldId="258"/>
            <ac:cxnSpMk id="45" creationId="{1F5DC8C3-BA5F-4EED-BB9A-A14272BD82A1}"/>
          </ac:cxnSpMkLst>
        </pc:cxnChg>
      </pc:sldChg>
      <pc:sldChg chg="addSp delSp modSp new mod">
        <pc:chgData name="Jan Allemann" userId="3df89d1f6a0bf90b" providerId="LiveId" clId="{16E0E948-E20C-4CD6-986E-183CE631F553}" dt="2020-04-26T02:52:42.317" v="2514" actId="20577"/>
        <pc:sldMkLst>
          <pc:docMk/>
          <pc:sldMk cId="2469205144" sldId="259"/>
        </pc:sldMkLst>
        <pc:spChg chg="mod">
          <ac:chgData name="Jan Allemann" userId="3df89d1f6a0bf90b" providerId="LiveId" clId="{16E0E948-E20C-4CD6-986E-183CE631F553}" dt="2020-04-25T16:59:04.830" v="135" actId="20577"/>
          <ac:spMkLst>
            <pc:docMk/>
            <pc:sldMk cId="2469205144" sldId="259"/>
            <ac:spMk id="2" creationId="{9D26A4B8-7701-40EA-9C0C-B77D0B01C539}"/>
          </ac:spMkLst>
        </pc:spChg>
        <pc:spChg chg="del mod">
          <ac:chgData name="Jan Allemann" userId="3df89d1f6a0bf90b" providerId="LiveId" clId="{16E0E948-E20C-4CD6-986E-183CE631F553}" dt="2020-04-25T17:05:42.733" v="161" actId="478"/>
          <ac:spMkLst>
            <pc:docMk/>
            <pc:sldMk cId="2469205144" sldId="259"/>
            <ac:spMk id="3" creationId="{4E62E9A9-8802-40FF-9494-2702352976D9}"/>
          </ac:spMkLst>
        </pc:spChg>
        <pc:spChg chg="add mod">
          <ac:chgData name="Jan Allemann" userId="3df89d1f6a0bf90b" providerId="LiveId" clId="{16E0E948-E20C-4CD6-986E-183CE631F553}" dt="2020-04-26T02:52:42.317" v="2514" actId="20577"/>
          <ac:spMkLst>
            <pc:docMk/>
            <pc:sldMk cId="2469205144" sldId="259"/>
            <ac:spMk id="4" creationId="{F07DCFDE-5829-427E-AD5F-CEFD5A689F9D}"/>
          </ac:spMkLst>
        </pc:spChg>
      </pc:sldChg>
      <pc:sldChg chg="addSp delSp modSp new mod modAnim">
        <pc:chgData name="Jan Allemann" userId="3df89d1f6a0bf90b" providerId="LiveId" clId="{16E0E948-E20C-4CD6-986E-183CE631F553}" dt="2020-04-25T22:40:18.987" v="2101" actId="20577"/>
        <pc:sldMkLst>
          <pc:docMk/>
          <pc:sldMk cId="3680559503" sldId="260"/>
        </pc:sldMkLst>
        <pc:spChg chg="del">
          <ac:chgData name="Jan Allemann" userId="3df89d1f6a0bf90b" providerId="LiveId" clId="{16E0E948-E20C-4CD6-986E-183CE631F553}" dt="2020-04-25T17:04:08.762" v="137"/>
          <ac:spMkLst>
            <pc:docMk/>
            <pc:sldMk cId="3680559503" sldId="260"/>
            <ac:spMk id="2" creationId="{CCF1230E-8D43-44C9-B3A9-708E4985539A}"/>
          </ac:spMkLst>
        </pc:spChg>
        <pc:spChg chg="del">
          <ac:chgData name="Jan Allemann" userId="3df89d1f6a0bf90b" providerId="LiveId" clId="{16E0E948-E20C-4CD6-986E-183CE631F553}" dt="2020-04-25T17:04:08.762" v="137"/>
          <ac:spMkLst>
            <pc:docMk/>
            <pc:sldMk cId="3680559503" sldId="260"/>
            <ac:spMk id="3" creationId="{761E9CA6-8589-4603-A061-BBC3AB7C0A56}"/>
          </ac:spMkLst>
        </pc:spChg>
        <pc:spChg chg="del">
          <ac:chgData name="Jan Allemann" userId="3df89d1f6a0bf90b" providerId="LiveId" clId="{16E0E948-E20C-4CD6-986E-183CE631F553}" dt="2020-04-25T17:04:08.762" v="137"/>
          <ac:spMkLst>
            <pc:docMk/>
            <pc:sldMk cId="3680559503" sldId="260"/>
            <ac:spMk id="4" creationId="{E065709F-E3E1-4155-945C-7F6B81F32C98}"/>
          </ac:spMkLst>
        </pc:spChg>
        <pc:spChg chg="add mod">
          <ac:chgData name="Jan Allemann" userId="3df89d1f6a0bf90b" providerId="LiveId" clId="{16E0E948-E20C-4CD6-986E-183CE631F553}" dt="2020-04-25T17:43:47.992" v="511" actId="1076"/>
          <ac:spMkLst>
            <pc:docMk/>
            <pc:sldMk cId="3680559503" sldId="260"/>
            <ac:spMk id="5" creationId="{AAE0D4BD-AB44-4947-AA09-C3808CCD1533}"/>
          </ac:spMkLst>
        </pc:spChg>
        <pc:spChg chg="add del mod">
          <ac:chgData name="Jan Allemann" userId="3df89d1f6a0bf90b" providerId="LiveId" clId="{16E0E948-E20C-4CD6-986E-183CE631F553}" dt="2020-04-25T17:34:25.657" v="383" actId="478"/>
          <ac:spMkLst>
            <pc:docMk/>
            <pc:sldMk cId="3680559503" sldId="260"/>
            <ac:spMk id="6" creationId="{63166106-B9C6-42ED-9A73-D16A3BDA7717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7" creationId="{2AC4FC14-9464-4701-91B7-407A7B91FD0A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8" creationId="{6BDDBE50-5CC1-4AB2-A1D7-F5CA9297BF85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9" creationId="{5B6CD60F-C125-4709-9C3D-6A16E8282369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10" creationId="{E929F5A8-2A7B-4EB0-B1B4-318857ACE561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11" creationId="{83B9156B-3DA4-4BE0-B33B-AB079037ACCF}"/>
          </ac:spMkLst>
        </pc:spChg>
        <pc:spChg chg="add mod">
          <ac:chgData name="Jan Allemann" userId="3df89d1f6a0bf90b" providerId="LiveId" clId="{16E0E948-E20C-4CD6-986E-183CE631F553}" dt="2020-04-25T20:25:07.757" v="2085" actId="20577"/>
          <ac:spMkLst>
            <pc:docMk/>
            <pc:sldMk cId="3680559503" sldId="260"/>
            <ac:spMk id="12" creationId="{3255C7DF-21CC-41D3-9DFB-9894A351A206}"/>
          </ac:spMkLst>
        </pc:spChg>
        <pc:spChg chg="add del mod">
          <ac:chgData name="Jan Allemann" userId="3df89d1f6a0bf90b" providerId="LiveId" clId="{16E0E948-E20C-4CD6-986E-183CE631F553}" dt="2020-04-25T17:39:26.347" v="438" actId="478"/>
          <ac:spMkLst>
            <pc:docMk/>
            <pc:sldMk cId="3680559503" sldId="260"/>
            <ac:spMk id="15" creationId="{ED65D501-266D-4B5C-BD41-0EDD0196DDDF}"/>
          </ac:spMkLst>
        </pc:spChg>
        <pc:spChg chg="add del mod">
          <ac:chgData name="Jan Allemann" userId="3df89d1f6a0bf90b" providerId="LiveId" clId="{16E0E948-E20C-4CD6-986E-183CE631F553}" dt="2020-04-25T17:39:25.897" v="437" actId="478"/>
          <ac:spMkLst>
            <pc:docMk/>
            <pc:sldMk cId="3680559503" sldId="260"/>
            <ac:spMk id="16" creationId="{1C87F0E1-58BC-4340-8029-8C5377C39BD3}"/>
          </ac:spMkLst>
        </pc:spChg>
        <pc:spChg chg="add del mod ord">
          <ac:chgData name="Jan Allemann" userId="3df89d1f6a0bf90b" providerId="LiveId" clId="{16E0E948-E20C-4CD6-986E-183CE631F553}" dt="2020-04-25T17:43:43.482" v="508" actId="478"/>
          <ac:spMkLst>
            <pc:docMk/>
            <pc:sldMk cId="3680559503" sldId="260"/>
            <ac:spMk id="17" creationId="{9B06DB90-4BCA-4D01-9EC5-6F1EE7B369B2}"/>
          </ac:spMkLst>
        </pc:spChg>
        <pc:spChg chg="add del mod ord">
          <ac:chgData name="Jan Allemann" userId="3df89d1f6a0bf90b" providerId="LiveId" clId="{16E0E948-E20C-4CD6-986E-183CE631F553}" dt="2020-04-25T17:43:43.776" v="509" actId="478"/>
          <ac:spMkLst>
            <pc:docMk/>
            <pc:sldMk cId="3680559503" sldId="260"/>
            <ac:spMk id="18" creationId="{2A716E51-81C0-45B0-A31D-61B13079EACC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20" creationId="{725B3A9A-AF1E-45BA-A55C-D924FE186449}"/>
          </ac:spMkLst>
        </pc:spChg>
        <pc:spChg chg="add mo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21" creationId="{75458BE9-8937-4609-B058-9A45FA695693}"/>
          </ac:spMkLst>
        </pc:spChg>
        <pc:spChg chg="add mod or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22" creationId="{F33DD973-BBF2-4691-B042-4D64BCD5D86B}"/>
          </ac:spMkLst>
        </pc:spChg>
        <pc:spChg chg="add mod or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23" creationId="{D80CE173-DC38-4AD8-9DDC-42BF1314EFF6}"/>
          </ac:spMkLst>
        </pc:spChg>
        <pc:spChg chg="add mod ord">
          <ac:chgData name="Jan Allemann" userId="3df89d1f6a0bf90b" providerId="LiveId" clId="{16E0E948-E20C-4CD6-986E-183CE631F553}" dt="2020-04-25T18:28:31.047" v="1734" actId="1038"/>
          <ac:spMkLst>
            <pc:docMk/>
            <pc:sldMk cId="3680559503" sldId="260"/>
            <ac:spMk id="24" creationId="{3412490A-AF22-4719-A042-FE879112CDE8}"/>
          </ac:spMkLst>
        </pc:spChg>
        <pc:spChg chg="add mod">
          <ac:chgData name="Jan Allemann" userId="3df89d1f6a0bf90b" providerId="LiveId" clId="{16E0E948-E20C-4CD6-986E-183CE631F553}" dt="2020-04-25T22:40:14.155" v="2093" actId="20577"/>
          <ac:spMkLst>
            <pc:docMk/>
            <pc:sldMk cId="3680559503" sldId="260"/>
            <ac:spMk id="28" creationId="{A2D46BC2-821F-4E26-94A5-9BFD2AEE32CC}"/>
          </ac:spMkLst>
        </pc:spChg>
        <pc:spChg chg="add mod">
          <ac:chgData name="Jan Allemann" userId="3df89d1f6a0bf90b" providerId="LiveId" clId="{16E0E948-E20C-4CD6-986E-183CE631F553}" dt="2020-04-25T22:40:18.987" v="2101" actId="20577"/>
          <ac:spMkLst>
            <pc:docMk/>
            <pc:sldMk cId="3680559503" sldId="260"/>
            <ac:spMk id="29" creationId="{82F4F7E6-C003-4C74-9E56-9D0E1E5AB7FE}"/>
          </ac:spMkLst>
        </pc:spChg>
        <pc:picChg chg="add del mod ord">
          <ac:chgData name="Jan Allemann" userId="3df89d1f6a0bf90b" providerId="LiveId" clId="{16E0E948-E20C-4CD6-986E-183CE631F553}" dt="2020-04-25T17:38:30.353" v="427" actId="478"/>
          <ac:picMkLst>
            <pc:docMk/>
            <pc:sldMk cId="3680559503" sldId="260"/>
            <ac:picMk id="14" creationId="{F2144C2D-7E24-49BD-AFF9-46B40E7C57FB}"/>
          </ac:picMkLst>
        </pc:picChg>
        <pc:picChg chg="add mod ord">
          <ac:chgData name="Jan Allemann" userId="3df89d1f6a0bf90b" providerId="LiveId" clId="{16E0E948-E20C-4CD6-986E-183CE631F553}" dt="2020-04-25T18:28:31.047" v="1734" actId="1038"/>
          <ac:picMkLst>
            <pc:docMk/>
            <pc:sldMk cId="3680559503" sldId="260"/>
            <ac:picMk id="19" creationId="{C06D528D-67E6-435E-BBA9-3EFA0B3FFF51}"/>
          </ac:picMkLst>
        </pc:picChg>
        <pc:picChg chg="add mod">
          <ac:chgData name="Jan Allemann" userId="3df89d1f6a0bf90b" providerId="LiveId" clId="{16E0E948-E20C-4CD6-986E-183CE631F553}" dt="2020-04-25T18:28:31.047" v="1734" actId="1038"/>
          <ac:picMkLst>
            <pc:docMk/>
            <pc:sldMk cId="3680559503" sldId="260"/>
            <ac:picMk id="25" creationId="{4DA3B8BF-2C7A-49FF-A123-8478350EBFD7}"/>
          </ac:picMkLst>
        </pc:picChg>
        <pc:picChg chg="add mod">
          <ac:chgData name="Jan Allemann" userId="3df89d1f6a0bf90b" providerId="LiveId" clId="{16E0E948-E20C-4CD6-986E-183CE631F553}" dt="2020-04-25T18:28:31.047" v="1734" actId="1038"/>
          <ac:picMkLst>
            <pc:docMk/>
            <pc:sldMk cId="3680559503" sldId="260"/>
            <ac:picMk id="26" creationId="{21427624-2229-4D9E-BE08-B2D7CC5C2F6E}"/>
          </ac:picMkLst>
        </pc:picChg>
        <pc:picChg chg="add mod">
          <ac:chgData name="Jan Allemann" userId="3df89d1f6a0bf90b" providerId="LiveId" clId="{16E0E948-E20C-4CD6-986E-183CE631F553}" dt="2020-04-25T18:28:31.047" v="1734" actId="1038"/>
          <ac:picMkLst>
            <pc:docMk/>
            <pc:sldMk cId="3680559503" sldId="260"/>
            <ac:picMk id="27" creationId="{5E4F73F1-2607-4450-8F68-1984D7E72360}"/>
          </ac:picMkLst>
        </pc:picChg>
      </pc:sldChg>
      <pc:sldChg chg="addSp delSp modSp new mod setBg addAnim delAnim modAnim">
        <pc:chgData name="Jan Allemann" userId="3df89d1f6a0bf90b" providerId="LiveId" clId="{16E0E948-E20C-4CD6-986E-183CE631F553}" dt="2020-04-26T03:03:24.011" v="2659"/>
        <pc:sldMkLst>
          <pc:docMk/>
          <pc:sldMk cId="401305675" sldId="261"/>
        </pc:sldMkLst>
        <pc:spChg chg="mod ord">
          <ac:chgData name="Jan Allemann" userId="3df89d1f6a0bf90b" providerId="LiveId" clId="{16E0E948-E20C-4CD6-986E-183CE631F553}" dt="2020-04-26T02:54:42.636" v="2571" actId="20577"/>
          <ac:spMkLst>
            <pc:docMk/>
            <pc:sldMk cId="401305675" sldId="261"/>
            <ac:spMk id="2" creationId="{B15FA2BB-DBB0-45E3-8CC2-1495760EA00D}"/>
          </ac:spMkLst>
        </pc:spChg>
        <pc:spChg chg="del">
          <ac:chgData name="Jan Allemann" userId="3df89d1f6a0bf90b" providerId="LiveId" clId="{16E0E948-E20C-4CD6-986E-183CE631F553}" dt="2020-04-25T17:27:13.606" v="189" actId="26606"/>
          <ac:spMkLst>
            <pc:docMk/>
            <pc:sldMk cId="401305675" sldId="261"/>
            <ac:spMk id="3" creationId="{2259D51A-0E83-4833-928D-E9A8E8FECD85}"/>
          </ac:spMkLst>
        </pc:spChg>
        <pc:spChg chg="add mod">
          <ac:chgData name="Jan Allemann" userId="3df89d1f6a0bf90b" providerId="LiveId" clId="{16E0E948-E20C-4CD6-986E-183CE631F553}" dt="2020-04-26T01:49:51.057" v="2404" actId="20577"/>
          <ac:spMkLst>
            <pc:docMk/>
            <pc:sldMk cId="401305675" sldId="261"/>
            <ac:spMk id="5" creationId="{33C2FFF7-1A0C-4C86-B727-9BCDCF55ECCA}"/>
          </ac:spMkLst>
        </pc:spChg>
        <pc:spChg chg="add del mod">
          <ac:chgData name="Jan Allemann" userId="3df89d1f6a0bf90b" providerId="LiveId" clId="{16E0E948-E20C-4CD6-986E-183CE631F553}" dt="2020-04-26T00:01:15.306" v="2108" actId="478"/>
          <ac:spMkLst>
            <pc:docMk/>
            <pc:sldMk cId="401305675" sldId="261"/>
            <ac:spMk id="6" creationId="{765AAE14-5562-4788-A49C-EE72FCF04374}"/>
          </ac:spMkLst>
        </pc:spChg>
        <pc:spChg chg="add">
          <ac:chgData name="Jan Allemann" userId="3df89d1f6a0bf90b" providerId="LiveId" clId="{16E0E948-E20C-4CD6-986E-183CE631F553}" dt="2020-04-25T17:27:13.606" v="189" actId="26606"/>
          <ac:spMkLst>
            <pc:docMk/>
            <pc:sldMk cId="401305675" sldId="261"/>
            <ac:spMk id="9" creationId="{D829E218-74FB-4455-98BE-F2C5BA8978BE}"/>
          </ac:spMkLst>
        </pc:spChg>
        <pc:spChg chg="add">
          <ac:chgData name="Jan Allemann" userId="3df89d1f6a0bf90b" providerId="LiveId" clId="{16E0E948-E20C-4CD6-986E-183CE631F553}" dt="2020-04-25T17:27:13.606" v="189" actId="26606"/>
          <ac:spMkLst>
            <pc:docMk/>
            <pc:sldMk cId="401305675" sldId="261"/>
            <ac:spMk id="11" creationId="{7E8D75FD-D4F9-4D11-B70D-82EFCB4CFA5B}"/>
          </ac:spMkLst>
        </pc:spChg>
        <pc:spChg chg="add">
          <ac:chgData name="Jan Allemann" userId="3df89d1f6a0bf90b" providerId="LiveId" clId="{16E0E948-E20C-4CD6-986E-183CE631F553}" dt="2020-04-25T17:27:13.606" v="189" actId="26606"/>
          <ac:spMkLst>
            <pc:docMk/>
            <pc:sldMk cId="401305675" sldId="261"/>
            <ac:spMk id="15" creationId="{8638A98B-4B4B-4607-B11F-7DCA0D7CCE17}"/>
          </ac:spMkLst>
        </pc:spChg>
        <pc:spChg chg="add mod">
          <ac:chgData name="Jan Allemann" userId="3df89d1f6a0bf90b" providerId="LiveId" clId="{16E0E948-E20C-4CD6-986E-183CE631F553}" dt="2020-04-26T02:53:03.606" v="2519" actId="207"/>
          <ac:spMkLst>
            <pc:docMk/>
            <pc:sldMk cId="401305675" sldId="261"/>
            <ac:spMk id="16" creationId="{522A81AB-A53C-4344-BCD6-EC9946C73FEA}"/>
          </ac:spMkLst>
        </pc:spChg>
        <pc:spChg chg="add">
          <ac:chgData name="Jan Allemann" userId="3df89d1f6a0bf90b" providerId="LiveId" clId="{16E0E948-E20C-4CD6-986E-183CE631F553}" dt="2020-04-25T17:27:13.606" v="189" actId="26606"/>
          <ac:spMkLst>
            <pc:docMk/>
            <pc:sldMk cId="401305675" sldId="261"/>
            <ac:spMk id="17" creationId="{8E3B9B0E-204E-4BFD-B58A-E71D9CDC37F3}"/>
          </ac:spMkLst>
        </pc:spChg>
        <pc:spChg chg="add">
          <ac:chgData name="Jan Allemann" userId="3df89d1f6a0bf90b" providerId="LiveId" clId="{16E0E948-E20C-4CD6-986E-183CE631F553}" dt="2020-04-25T17:27:13.606" v="189" actId="26606"/>
          <ac:spMkLst>
            <pc:docMk/>
            <pc:sldMk cId="401305675" sldId="261"/>
            <ac:spMk id="19" creationId="{B1121E64-CB88-4BF5-B531-C0316E7F6E30}"/>
          </ac:spMkLst>
        </pc:spChg>
        <pc:graphicFrameChg chg="add del">
          <ac:chgData name="Jan Allemann" userId="3df89d1f6a0bf90b" providerId="LiveId" clId="{16E0E948-E20C-4CD6-986E-183CE631F553}" dt="2020-04-26T02:50:43.664" v="2412" actId="478"/>
          <ac:graphicFrameMkLst>
            <pc:docMk/>
            <pc:sldMk cId="401305675" sldId="261"/>
            <ac:graphicFrameMk id="14" creationId="{0798E544-A061-4B63-AD03-4EE80185472E}"/>
          </ac:graphicFrameMkLst>
        </pc:graphicFrameChg>
        <pc:picChg chg="add del mod modCrop">
          <ac:chgData name="Jan Allemann" userId="3df89d1f6a0bf90b" providerId="LiveId" clId="{16E0E948-E20C-4CD6-986E-183CE631F553}" dt="2020-04-26T00:01:01.989" v="2102" actId="478"/>
          <ac:picMkLst>
            <pc:docMk/>
            <pc:sldMk cId="401305675" sldId="261"/>
            <ac:picMk id="4" creationId="{73A8603A-EFBC-4517-A858-3502ABA31A61}"/>
          </ac:picMkLst>
        </pc:picChg>
        <pc:picChg chg="add del mod">
          <ac:chgData name="Jan Allemann" userId="3df89d1f6a0bf90b" providerId="LiveId" clId="{16E0E948-E20C-4CD6-986E-183CE631F553}" dt="2020-04-26T00:14:37.385" v="2109" actId="478"/>
          <ac:picMkLst>
            <pc:docMk/>
            <pc:sldMk cId="401305675" sldId="261"/>
            <ac:picMk id="7" creationId="{88E91D91-45F6-4604-983C-02123078385F}"/>
          </ac:picMkLst>
        </pc:picChg>
        <pc:picChg chg="add del mod">
          <ac:chgData name="Jan Allemann" userId="3df89d1f6a0bf90b" providerId="LiveId" clId="{16E0E948-E20C-4CD6-986E-183CE631F553}" dt="2020-04-26T00:20:10.023" v="2116" actId="478"/>
          <ac:picMkLst>
            <pc:docMk/>
            <pc:sldMk cId="401305675" sldId="261"/>
            <ac:picMk id="8" creationId="{ABC577DF-3426-4D09-ABCC-72AA770FD41A}"/>
          </ac:picMkLst>
        </pc:picChg>
        <pc:picChg chg="add del mod">
          <ac:chgData name="Jan Allemann" userId="3df89d1f6a0bf90b" providerId="LiveId" clId="{16E0E948-E20C-4CD6-986E-183CE631F553}" dt="2020-04-26T01:16:22.366" v="2386" actId="478"/>
          <ac:picMkLst>
            <pc:docMk/>
            <pc:sldMk cId="401305675" sldId="261"/>
            <ac:picMk id="10" creationId="{3F267B3D-B110-4490-BAC7-E3F618C6B8C4}"/>
          </ac:picMkLst>
        </pc:picChg>
        <pc:picChg chg="add del mod">
          <ac:chgData name="Jan Allemann" userId="3df89d1f6a0bf90b" providerId="LiveId" clId="{16E0E948-E20C-4CD6-986E-183CE631F553}" dt="2020-04-26T02:49:48.881" v="2405" actId="478"/>
          <ac:picMkLst>
            <pc:docMk/>
            <pc:sldMk cId="401305675" sldId="261"/>
            <ac:picMk id="12" creationId="{EB90CFD7-D3C9-45FB-871B-21639BD5ADA0}"/>
          </ac:picMkLst>
        </pc:picChg>
        <pc:picChg chg="add del mod">
          <ac:chgData name="Jan Allemann" userId="3df89d1f6a0bf90b" providerId="LiveId" clId="{16E0E948-E20C-4CD6-986E-183CE631F553}" dt="2020-04-26T02:53:39.188" v="2520" actId="478"/>
          <ac:picMkLst>
            <pc:docMk/>
            <pc:sldMk cId="401305675" sldId="261"/>
            <ac:picMk id="18" creationId="{E1FA770E-39C5-4CCF-9814-92E11F4FD48B}"/>
          </ac:picMkLst>
        </pc:picChg>
        <pc:picChg chg="add del mod">
          <ac:chgData name="Jan Allemann" userId="3df89d1f6a0bf90b" providerId="LiveId" clId="{16E0E948-E20C-4CD6-986E-183CE631F553}" dt="2020-04-26T02:54:20.924" v="2525" actId="478"/>
          <ac:picMkLst>
            <pc:docMk/>
            <pc:sldMk cId="401305675" sldId="261"/>
            <ac:picMk id="20" creationId="{DB774C7B-8DDA-459D-849D-7CC9948EBDFD}"/>
          </ac:picMkLst>
        </pc:picChg>
        <pc:picChg chg="add mod">
          <ac:chgData name="Jan Allemann" userId="3df89d1f6a0bf90b" providerId="LiveId" clId="{16E0E948-E20C-4CD6-986E-183CE631F553}" dt="2020-04-26T02:54:29.499" v="2529" actId="1076"/>
          <ac:picMkLst>
            <pc:docMk/>
            <pc:sldMk cId="401305675" sldId="261"/>
            <ac:picMk id="21" creationId="{1813DD0A-D982-4C07-8337-0EB5722AC33B}"/>
          </ac:picMkLst>
        </pc:picChg>
        <pc:picChg chg="add del mod">
          <ac:chgData name="Jan Allemann" userId="3df89d1f6a0bf90b" providerId="LiveId" clId="{16E0E948-E20C-4CD6-986E-183CE631F553}" dt="2020-04-26T02:57:01.544" v="2597" actId="478"/>
          <ac:picMkLst>
            <pc:docMk/>
            <pc:sldMk cId="401305675" sldId="261"/>
            <ac:picMk id="22" creationId="{A2F5941F-4475-4090-8562-D93B9FC37089}"/>
          </ac:picMkLst>
        </pc:picChg>
        <pc:picChg chg="add del mod">
          <ac:chgData name="Jan Allemann" userId="3df89d1f6a0bf90b" providerId="LiveId" clId="{16E0E948-E20C-4CD6-986E-183CE631F553}" dt="2020-04-26T02:56:10.876" v="2584" actId="478"/>
          <ac:picMkLst>
            <pc:docMk/>
            <pc:sldMk cId="401305675" sldId="261"/>
            <ac:picMk id="23" creationId="{E42378C9-02FD-45A1-9DC7-58511D1F7597}"/>
          </ac:picMkLst>
        </pc:picChg>
        <pc:picChg chg="add del mod">
          <ac:chgData name="Jan Allemann" userId="3df89d1f6a0bf90b" providerId="LiveId" clId="{16E0E948-E20C-4CD6-986E-183CE631F553}" dt="2020-04-26T03:03:03.980" v="2654" actId="478"/>
          <ac:picMkLst>
            <pc:docMk/>
            <pc:sldMk cId="401305675" sldId="261"/>
            <ac:picMk id="24" creationId="{76941CC3-9B85-4894-A342-70F0D630B447}"/>
          </ac:picMkLst>
        </pc:picChg>
        <pc:picChg chg="add del mod">
          <ac:chgData name="Jan Allemann" userId="3df89d1f6a0bf90b" providerId="LiveId" clId="{16E0E948-E20C-4CD6-986E-183CE631F553}" dt="2020-04-26T02:58:41.390" v="2616" actId="478"/>
          <ac:picMkLst>
            <pc:docMk/>
            <pc:sldMk cId="401305675" sldId="261"/>
            <ac:picMk id="25" creationId="{C7ECF500-9C73-4BC5-A9DE-0F12A9197153}"/>
          </ac:picMkLst>
        </pc:picChg>
        <pc:picChg chg="add del mod">
          <ac:chgData name="Jan Allemann" userId="3df89d1f6a0bf90b" providerId="LiveId" clId="{16E0E948-E20C-4CD6-986E-183CE631F553}" dt="2020-04-26T03:03:05.100" v="2655" actId="478"/>
          <ac:picMkLst>
            <pc:docMk/>
            <pc:sldMk cId="401305675" sldId="261"/>
            <ac:picMk id="26" creationId="{686466F2-5C32-40C7-BAEC-27E035BC06B7}"/>
          </ac:picMkLst>
        </pc:picChg>
        <pc:picChg chg="add del mod">
          <ac:chgData name="Jan Allemann" userId="3df89d1f6a0bf90b" providerId="LiveId" clId="{16E0E948-E20C-4CD6-986E-183CE631F553}" dt="2020-04-26T03:03:03.156" v="2653" actId="478"/>
          <ac:picMkLst>
            <pc:docMk/>
            <pc:sldMk cId="401305675" sldId="261"/>
            <ac:picMk id="27" creationId="{7D179DEB-1C9E-4EE9-83AD-7D64E5D77F2D}"/>
          </ac:picMkLst>
        </pc:picChg>
        <pc:picChg chg="add del mod modCrop">
          <ac:chgData name="Jan Allemann" userId="3df89d1f6a0bf90b" providerId="LiveId" clId="{16E0E948-E20C-4CD6-986E-183CE631F553}" dt="2020-04-26T02:59:32.779" v="2622" actId="478"/>
          <ac:picMkLst>
            <pc:docMk/>
            <pc:sldMk cId="401305675" sldId="261"/>
            <ac:picMk id="28" creationId="{898F8345-5761-4C80-85FF-8B281D33D009}"/>
          </ac:picMkLst>
        </pc:picChg>
        <pc:picChg chg="add del mod">
          <ac:chgData name="Jan Allemann" userId="3df89d1f6a0bf90b" providerId="LiveId" clId="{16E0E948-E20C-4CD6-986E-183CE631F553}" dt="2020-04-26T03:00:43.851" v="2625" actId="478"/>
          <ac:picMkLst>
            <pc:docMk/>
            <pc:sldMk cId="401305675" sldId="261"/>
            <ac:picMk id="29" creationId="{873CC753-D3BE-4B2C-BEC8-BD465FDA620F}"/>
          </ac:picMkLst>
        </pc:picChg>
        <pc:cxnChg chg="add">
          <ac:chgData name="Jan Allemann" userId="3df89d1f6a0bf90b" providerId="LiveId" clId="{16E0E948-E20C-4CD6-986E-183CE631F553}" dt="2020-04-25T17:27:13.606" v="189" actId="26606"/>
          <ac:cxnSpMkLst>
            <pc:docMk/>
            <pc:sldMk cId="401305675" sldId="261"/>
            <ac:cxnSpMk id="13" creationId="{1F5DC8C3-BA5F-4EED-BB9A-A14272BD82A1}"/>
          </ac:cxnSpMkLst>
        </pc:cxnChg>
      </pc:sldChg>
      <pc:sldChg chg="addSp delSp modSp add mod ord setBg delDesignElem">
        <pc:chgData name="Jan Allemann" userId="3df89d1f6a0bf90b" providerId="LiveId" clId="{16E0E948-E20C-4CD6-986E-183CE631F553}" dt="2020-04-26T01:49:02.574" v="2388"/>
        <pc:sldMkLst>
          <pc:docMk/>
          <pc:sldMk cId="1176490725" sldId="262"/>
        </pc:sldMkLst>
        <pc:spChg chg="mod">
          <ac:chgData name="Jan Allemann" userId="3df89d1f6a0bf90b" providerId="LiveId" clId="{16E0E948-E20C-4CD6-986E-183CE631F553}" dt="2020-04-25T18:10:27.663" v="1262" actId="14100"/>
          <ac:spMkLst>
            <pc:docMk/>
            <pc:sldMk cId="1176490725" sldId="262"/>
            <ac:spMk id="2" creationId="{B15FA2BB-DBB0-45E3-8CC2-1495760EA00D}"/>
          </ac:spMkLst>
        </pc:spChg>
        <pc:spChg chg="add del mod">
          <ac:chgData name="Jan Allemann" userId="3df89d1f6a0bf90b" providerId="LiveId" clId="{16E0E948-E20C-4CD6-986E-183CE631F553}" dt="2020-04-25T18:10:12.685" v="1240" actId="478"/>
          <ac:spMkLst>
            <pc:docMk/>
            <pc:sldMk cId="1176490725" sldId="262"/>
            <ac:spMk id="3" creationId="{0ADD812A-F751-4B93-9ED2-120A1E96CB91}"/>
          </ac:spMkLst>
        </pc:spChg>
        <pc:spChg chg="del mod">
          <ac:chgData name="Jan Allemann" userId="3df89d1f6a0bf90b" providerId="LiveId" clId="{16E0E948-E20C-4CD6-986E-183CE631F553}" dt="2020-04-25T18:10:29.221" v="1263" actId="478"/>
          <ac:spMkLst>
            <pc:docMk/>
            <pc:sldMk cId="1176490725" sldId="262"/>
            <ac:spMk id="5" creationId="{33C2FFF7-1A0C-4C86-B727-9BCDCF55ECCA}"/>
          </ac:spMkLst>
        </pc:spChg>
        <pc:spChg chg="add mod">
          <ac:chgData name="Jan Allemann" userId="3df89d1f6a0bf90b" providerId="LiveId" clId="{16E0E948-E20C-4CD6-986E-183CE631F553}" dt="2020-04-25T18:11:21.525" v="1313" actId="20577"/>
          <ac:spMkLst>
            <pc:docMk/>
            <pc:sldMk cId="1176490725" sldId="262"/>
            <ac:spMk id="6" creationId="{8205207E-9F4F-41AA-93E3-D35C7BC6F8CF}"/>
          </ac:spMkLst>
        </pc:spChg>
        <pc:spChg chg="add del mod">
          <ac:chgData name="Jan Allemann" userId="3df89d1f6a0bf90b" providerId="LiveId" clId="{16E0E948-E20C-4CD6-986E-183CE631F553}" dt="2020-04-25T18:11:33.189" v="1317" actId="478"/>
          <ac:spMkLst>
            <pc:docMk/>
            <pc:sldMk cId="1176490725" sldId="262"/>
            <ac:spMk id="8" creationId="{D906E384-4054-4450-BC47-9AE84976FA75}"/>
          </ac:spMkLst>
        </pc:spChg>
        <pc:spChg chg="del">
          <ac:chgData name="Jan Allemann" userId="3df89d1f6a0bf90b" providerId="LiveId" clId="{16E0E948-E20C-4CD6-986E-183CE631F553}" dt="2020-04-25T18:09:37.057" v="1237"/>
          <ac:spMkLst>
            <pc:docMk/>
            <pc:sldMk cId="1176490725" sldId="262"/>
            <ac:spMk id="9" creationId="{D829E218-74FB-4455-98BE-F2C5BA8978BE}"/>
          </ac:spMkLst>
        </pc:spChg>
        <pc:spChg chg="del">
          <ac:chgData name="Jan Allemann" userId="3df89d1f6a0bf90b" providerId="LiveId" clId="{16E0E948-E20C-4CD6-986E-183CE631F553}" dt="2020-04-25T18:09:37.057" v="1237"/>
          <ac:spMkLst>
            <pc:docMk/>
            <pc:sldMk cId="1176490725" sldId="262"/>
            <ac:spMk id="11" creationId="{7E8D75FD-D4F9-4D11-B70D-82EFCB4CFA5B}"/>
          </ac:spMkLst>
        </pc:spChg>
        <pc:spChg chg="del">
          <ac:chgData name="Jan Allemann" userId="3df89d1f6a0bf90b" providerId="LiveId" clId="{16E0E948-E20C-4CD6-986E-183CE631F553}" dt="2020-04-25T18:09:37.057" v="1237"/>
          <ac:spMkLst>
            <pc:docMk/>
            <pc:sldMk cId="1176490725" sldId="262"/>
            <ac:spMk id="15" creationId="{8638A98B-4B4B-4607-B11F-7DCA0D7CCE17}"/>
          </ac:spMkLst>
        </pc:spChg>
        <pc:spChg chg="del">
          <ac:chgData name="Jan Allemann" userId="3df89d1f6a0bf90b" providerId="LiveId" clId="{16E0E948-E20C-4CD6-986E-183CE631F553}" dt="2020-04-25T18:09:37.057" v="1237"/>
          <ac:spMkLst>
            <pc:docMk/>
            <pc:sldMk cId="1176490725" sldId="262"/>
            <ac:spMk id="17" creationId="{8E3B9B0E-204E-4BFD-B58A-E71D9CDC37F3}"/>
          </ac:spMkLst>
        </pc:spChg>
        <pc:spChg chg="del">
          <ac:chgData name="Jan Allemann" userId="3df89d1f6a0bf90b" providerId="LiveId" clId="{16E0E948-E20C-4CD6-986E-183CE631F553}" dt="2020-04-25T18:09:37.057" v="1237"/>
          <ac:spMkLst>
            <pc:docMk/>
            <pc:sldMk cId="1176490725" sldId="262"/>
            <ac:spMk id="19" creationId="{B1121E64-CB88-4BF5-B531-C0316E7F6E30}"/>
          </ac:spMkLst>
        </pc:spChg>
        <pc:picChg chg="del mod">
          <ac:chgData name="Jan Allemann" userId="3df89d1f6a0bf90b" providerId="LiveId" clId="{16E0E948-E20C-4CD6-986E-183CE631F553}" dt="2020-04-25T18:11:30.537" v="1316" actId="478"/>
          <ac:picMkLst>
            <pc:docMk/>
            <pc:sldMk cId="1176490725" sldId="262"/>
            <ac:picMk id="4" creationId="{73A8603A-EFBC-4517-A858-3502ABA31A61}"/>
          </ac:picMkLst>
        </pc:picChg>
        <pc:picChg chg="add mod">
          <ac:chgData name="Jan Allemann" userId="3df89d1f6a0bf90b" providerId="LiveId" clId="{16E0E948-E20C-4CD6-986E-183CE631F553}" dt="2020-04-25T18:11:50.646" v="1321" actId="1076"/>
          <ac:picMkLst>
            <pc:docMk/>
            <pc:sldMk cId="1176490725" sldId="262"/>
            <ac:picMk id="10" creationId="{3E263C3D-24D7-4401-94AE-60EA219C03E8}"/>
          </ac:picMkLst>
        </pc:picChg>
        <pc:cxnChg chg="del">
          <ac:chgData name="Jan Allemann" userId="3df89d1f6a0bf90b" providerId="LiveId" clId="{16E0E948-E20C-4CD6-986E-183CE631F553}" dt="2020-04-25T18:09:37.057" v="1237"/>
          <ac:cxnSpMkLst>
            <pc:docMk/>
            <pc:sldMk cId="1176490725" sldId="262"/>
            <ac:cxnSpMk id="13" creationId="{1F5DC8C3-BA5F-4EED-BB9A-A14272BD82A1}"/>
          </ac:cxnSpMkLst>
        </pc:cxnChg>
      </pc:sldChg>
      <pc:sldChg chg="addSp delSp modSp add del mod setBg delDesignElem">
        <pc:chgData name="Jan Allemann" userId="3df89d1f6a0bf90b" providerId="LiveId" clId="{16E0E948-E20C-4CD6-986E-183CE631F553}" dt="2020-04-25T18:09:33.609" v="1235" actId="47"/>
        <pc:sldMkLst>
          <pc:docMk/>
          <pc:sldMk cId="1592268823" sldId="262"/>
        </pc:sldMkLst>
        <pc:spChg chg="mod">
          <ac:chgData name="Jan Allemann" userId="3df89d1f6a0bf90b" providerId="LiveId" clId="{16E0E948-E20C-4CD6-986E-183CE631F553}" dt="2020-04-25T18:09:24.105" v="1232" actId="26606"/>
          <ac:spMkLst>
            <pc:docMk/>
            <pc:sldMk cId="1592268823" sldId="262"/>
            <ac:spMk id="2" creationId="{B15FA2BB-DBB0-45E3-8CC2-1495760EA00D}"/>
          </ac:spMkLst>
        </pc:spChg>
        <pc:spChg chg="del">
          <ac:chgData name="Jan Allemann" userId="3df89d1f6a0bf90b" providerId="LiveId" clId="{16E0E948-E20C-4CD6-986E-183CE631F553}" dt="2020-04-25T18:09:24.105" v="1232" actId="26606"/>
          <ac:spMkLst>
            <pc:docMk/>
            <pc:sldMk cId="1592268823" sldId="262"/>
            <ac:spMk id="5" creationId="{33C2FFF7-1A0C-4C86-B727-9BCDCF55ECCA}"/>
          </ac:spMkLst>
        </pc:spChg>
        <pc:spChg chg="add mod">
          <ac:chgData name="Jan Allemann" userId="3df89d1f6a0bf90b" providerId="LiveId" clId="{16E0E948-E20C-4CD6-986E-183CE631F553}" dt="2020-04-25T18:09:24.105" v="1232" actId="26606"/>
          <ac:spMkLst>
            <pc:docMk/>
            <pc:sldMk cId="1592268823" sldId="262"/>
            <ac:spMk id="6" creationId="{2D644A7A-7D48-45CB-86DE-DA017B252684}"/>
          </ac:spMkLst>
        </pc:spChg>
        <pc:spChg chg="add">
          <ac:chgData name="Jan Allemann" userId="3df89d1f6a0bf90b" providerId="LiveId" clId="{16E0E948-E20C-4CD6-986E-183CE631F553}" dt="2020-04-25T18:09:24.105" v="1232" actId="26606"/>
          <ac:spMkLst>
            <pc:docMk/>
            <pc:sldMk cId="1592268823" sldId="262"/>
            <ac:spMk id="8" creationId="{CECF0FC6-D57B-48B6-9036-F4FFD91A4B34}"/>
          </ac:spMkLst>
        </pc:spChg>
        <pc:spChg chg="del">
          <ac:chgData name="Jan Allemann" userId="3df89d1f6a0bf90b" providerId="LiveId" clId="{16E0E948-E20C-4CD6-986E-183CE631F553}" dt="2020-04-25T18:04:42.109" v="1230"/>
          <ac:spMkLst>
            <pc:docMk/>
            <pc:sldMk cId="1592268823" sldId="262"/>
            <ac:spMk id="9" creationId="{D829E218-74FB-4455-98BE-F2C5BA8978BE}"/>
          </ac:spMkLst>
        </pc:spChg>
        <pc:spChg chg="add">
          <ac:chgData name="Jan Allemann" userId="3df89d1f6a0bf90b" providerId="LiveId" clId="{16E0E948-E20C-4CD6-986E-183CE631F553}" dt="2020-04-25T18:09:24.105" v="1232" actId="26606"/>
          <ac:spMkLst>
            <pc:docMk/>
            <pc:sldMk cId="1592268823" sldId="262"/>
            <ac:spMk id="10" creationId="{717A211C-5863-4303-AC3D-AEBFDF6D6A4C}"/>
          </ac:spMkLst>
        </pc:spChg>
        <pc:spChg chg="del">
          <ac:chgData name="Jan Allemann" userId="3df89d1f6a0bf90b" providerId="LiveId" clId="{16E0E948-E20C-4CD6-986E-183CE631F553}" dt="2020-04-25T18:04:42.109" v="1230"/>
          <ac:spMkLst>
            <pc:docMk/>
            <pc:sldMk cId="1592268823" sldId="262"/>
            <ac:spMk id="11" creationId="{7E8D75FD-D4F9-4D11-B70D-82EFCB4CFA5B}"/>
          </ac:spMkLst>
        </pc:spChg>
        <pc:spChg chg="add">
          <ac:chgData name="Jan Allemann" userId="3df89d1f6a0bf90b" providerId="LiveId" clId="{16E0E948-E20C-4CD6-986E-183CE631F553}" dt="2020-04-25T18:09:24.105" v="1232" actId="26606"/>
          <ac:spMkLst>
            <pc:docMk/>
            <pc:sldMk cId="1592268823" sldId="262"/>
            <ac:spMk id="12" creationId="{087519CD-2FFF-42E3-BB0C-FEAA828BA5DB}"/>
          </ac:spMkLst>
        </pc:spChg>
        <pc:spChg chg="del">
          <ac:chgData name="Jan Allemann" userId="3df89d1f6a0bf90b" providerId="LiveId" clId="{16E0E948-E20C-4CD6-986E-183CE631F553}" dt="2020-04-25T18:04:42.109" v="1230"/>
          <ac:spMkLst>
            <pc:docMk/>
            <pc:sldMk cId="1592268823" sldId="262"/>
            <ac:spMk id="15" creationId="{8638A98B-4B4B-4607-B11F-7DCA0D7CCE17}"/>
          </ac:spMkLst>
        </pc:spChg>
        <pc:spChg chg="del">
          <ac:chgData name="Jan Allemann" userId="3df89d1f6a0bf90b" providerId="LiveId" clId="{16E0E948-E20C-4CD6-986E-183CE631F553}" dt="2020-04-25T18:04:42.109" v="1230"/>
          <ac:spMkLst>
            <pc:docMk/>
            <pc:sldMk cId="1592268823" sldId="262"/>
            <ac:spMk id="17" creationId="{8E3B9B0E-204E-4BFD-B58A-E71D9CDC37F3}"/>
          </ac:spMkLst>
        </pc:spChg>
        <pc:spChg chg="del">
          <ac:chgData name="Jan Allemann" userId="3df89d1f6a0bf90b" providerId="LiveId" clId="{16E0E948-E20C-4CD6-986E-183CE631F553}" dt="2020-04-25T18:04:42.109" v="1230"/>
          <ac:spMkLst>
            <pc:docMk/>
            <pc:sldMk cId="1592268823" sldId="262"/>
            <ac:spMk id="19" creationId="{B1121E64-CB88-4BF5-B531-C0316E7F6E30}"/>
          </ac:spMkLst>
        </pc:spChg>
        <pc:picChg chg="del">
          <ac:chgData name="Jan Allemann" userId="3df89d1f6a0bf90b" providerId="LiveId" clId="{16E0E948-E20C-4CD6-986E-183CE631F553}" dt="2020-04-25T18:09:11.562" v="1231" actId="478"/>
          <ac:picMkLst>
            <pc:docMk/>
            <pc:sldMk cId="1592268823" sldId="262"/>
            <ac:picMk id="4" creationId="{73A8603A-EFBC-4517-A858-3502ABA31A61}"/>
          </ac:picMkLst>
        </pc:picChg>
        <pc:picChg chg="add del">
          <ac:chgData name="Jan Allemann" userId="3df89d1f6a0bf90b" providerId="LiveId" clId="{16E0E948-E20C-4CD6-986E-183CE631F553}" dt="2020-04-25T18:09:32.134" v="1234" actId="478"/>
          <ac:picMkLst>
            <pc:docMk/>
            <pc:sldMk cId="1592268823" sldId="262"/>
            <ac:picMk id="7" creationId="{5FFAB4DC-FE7E-413F-97DB-5E3415F28A60}"/>
          </ac:picMkLst>
        </pc:picChg>
        <pc:cxnChg chg="del">
          <ac:chgData name="Jan Allemann" userId="3df89d1f6a0bf90b" providerId="LiveId" clId="{16E0E948-E20C-4CD6-986E-183CE631F553}" dt="2020-04-25T18:04:42.109" v="1230"/>
          <ac:cxnSpMkLst>
            <pc:docMk/>
            <pc:sldMk cId="1592268823" sldId="262"/>
            <ac:cxnSpMk id="13" creationId="{1F5DC8C3-BA5F-4EED-BB9A-A14272BD82A1}"/>
          </ac:cxnSpMkLst>
        </pc:cxnChg>
      </pc:sldChg>
      <pc:sldChg chg="addSp delSp modSp new mod modAnim">
        <pc:chgData name="Jan Allemann" userId="3df89d1f6a0bf90b" providerId="LiveId" clId="{16E0E948-E20C-4CD6-986E-183CE631F553}" dt="2020-04-25T18:44:58.127" v="1933"/>
        <pc:sldMkLst>
          <pc:docMk/>
          <pc:sldMk cId="920703998" sldId="263"/>
        </pc:sldMkLst>
        <pc:spChg chg="del">
          <ac:chgData name="Jan Allemann" userId="3df89d1f6a0bf90b" providerId="LiveId" clId="{16E0E948-E20C-4CD6-986E-183CE631F553}" dt="2020-04-25T18:16:49.176" v="1341"/>
          <ac:spMkLst>
            <pc:docMk/>
            <pc:sldMk cId="920703998" sldId="263"/>
            <ac:spMk id="2" creationId="{F6ECC11D-CFAC-4735-8E58-28471AA69065}"/>
          </ac:spMkLst>
        </pc:spChg>
        <pc:spChg chg="del">
          <ac:chgData name="Jan Allemann" userId="3df89d1f6a0bf90b" providerId="LiveId" clId="{16E0E948-E20C-4CD6-986E-183CE631F553}" dt="2020-04-25T18:16:49.176" v="1341"/>
          <ac:spMkLst>
            <pc:docMk/>
            <pc:sldMk cId="920703998" sldId="263"/>
            <ac:spMk id="3" creationId="{C95A67C8-D8B5-4402-90E4-10A040F93DA2}"/>
          </ac:spMkLst>
        </pc:spChg>
        <pc:spChg chg="del">
          <ac:chgData name="Jan Allemann" userId="3df89d1f6a0bf90b" providerId="LiveId" clId="{16E0E948-E20C-4CD6-986E-183CE631F553}" dt="2020-04-25T18:16:49.176" v="1341"/>
          <ac:spMkLst>
            <pc:docMk/>
            <pc:sldMk cId="920703998" sldId="263"/>
            <ac:spMk id="4" creationId="{AD7C62F7-997F-4B22-A3A8-F6FDD7B71E39}"/>
          </ac:spMkLst>
        </pc:spChg>
        <pc:spChg chg="add del mod">
          <ac:chgData name="Jan Allemann" userId="3df89d1f6a0bf90b" providerId="LiveId" clId="{16E0E948-E20C-4CD6-986E-183CE631F553}" dt="2020-04-25T18:16:52.525" v="1342"/>
          <ac:spMkLst>
            <pc:docMk/>
            <pc:sldMk cId="920703998" sldId="263"/>
            <ac:spMk id="5" creationId="{0F91EE9C-B29F-4E5D-A19B-E3646515AD6B}"/>
          </ac:spMkLst>
        </pc:spChg>
        <pc:spChg chg="add del mod">
          <ac:chgData name="Jan Allemann" userId="3df89d1f6a0bf90b" providerId="LiveId" clId="{16E0E948-E20C-4CD6-986E-183CE631F553}" dt="2020-04-25T18:16:52.525" v="1342"/>
          <ac:spMkLst>
            <pc:docMk/>
            <pc:sldMk cId="920703998" sldId="263"/>
            <ac:spMk id="6" creationId="{81468E93-061C-463B-B9A5-7391385E0A59}"/>
          </ac:spMkLst>
        </pc:spChg>
        <pc:spChg chg="add mod">
          <ac:chgData name="Jan Allemann" userId="3df89d1f6a0bf90b" providerId="LiveId" clId="{16E0E948-E20C-4CD6-986E-183CE631F553}" dt="2020-04-25T18:16:55.836" v="1357" actId="20577"/>
          <ac:spMkLst>
            <pc:docMk/>
            <pc:sldMk cId="920703998" sldId="263"/>
            <ac:spMk id="7" creationId="{04733403-3670-4DF8-BE88-28C7696D4EA4}"/>
          </ac:spMkLst>
        </pc:spChg>
        <pc:spChg chg="add del mod">
          <ac:chgData name="Jan Allemann" userId="3df89d1f6a0bf90b" providerId="LiveId" clId="{16E0E948-E20C-4CD6-986E-183CE631F553}" dt="2020-04-25T18:17:00.284" v="1358" actId="478"/>
          <ac:spMkLst>
            <pc:docMk/>
            <pc:sldMk cId="920703998" sldId="263"/>
            <ac:spMk id="8" creationId="{023D4F8E-2FC0-48DD-8FEC-F0A31920C200}"/>
          </ac:spMkLst>
        </pc:spChg>
        <pc:spChg chg="add mod">
          <ac:chgData name="Jan Allemann" userId="3df89d1f6a0bf90b" providerId="LiveId" clId="{16E0E948-E20C-4CD6-986E-183CE631F553}" dt="2020-04-25T18:44:10.846" v="1927" actId="5793"/>
          <ac:spMkLst>
            <pc:docMk/>
            <pc:sldMk cId="920703998" sldId="263"/>
            <ac:spMk id="9" creationId="{7B98B896-BC39-4823-9E70-F648AF532AF1}"/>
          </ac:spMkLst>
        </pc:spChg>
        <pc:picChg chg="add mod">
          <ac:chgData name="Jan Allemann" userId="3df89d1f6a0bf90b" providerId="LiveId" clId="{16E0E948-E20C-4CD6-986E-183CE631F553}" dt="2020-04-25T18:26:35.307" v="1717" actId="1076"/>
          <ac:picMkLst>
            <pc:docMk/>
            <pc:sldMk cId="920703998" sldId="263"/>
            <ac:picMk id="10" creationId="{67A86B0C-F966-4AC5-88DE-9792A4382855}"/>
          </ac:picMkLst>
        </pc:picChg>
      </pc:sldChg>
      <pc:sldChg chg="addSp delSp modSp add del mod delAnim">
        <pc:chgData name="Jan Allemann" userId="3df89d1f6a0bf90b" providerId="LiveId" clId="{16E0E948-E20C-4CD6-986E-183CE631F553}" dt="2020-04-25T18:31:36.696" v="1739" actId="47"/>
        <pc:sldMkLst>
          <pc:docMk/>
          <pc:sldMk cId="3702227071" sldId="264"/>
        </pc:sldMkLst>
        <pc:spChg chg="del">
          <ac:chgData name="Jan Allemann" userId="3df89d1f6a0bf90b" providerId="LiveId" clId="{16E0E948-E20C-4CD6-986E-183CE631F553}" dt="2020-04-25T18:31:19.622" v="1738" actId="478"/>
          <ac:spMkLst>
            <pc:docMk/>
            <pc:sldMk cId="3702227071" sldId="264"/>
            <ac:spMk id="3" creationId="{99537894-1145-47B5-866E-9C6E15587E62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4" creationId="{A5E6507E-5C3B-4847-94CE-282EA7CB8348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5" creationId="{F1AC7E5A-2917-4C27-B295-0C0BEB5355E8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6" creationId="{3137E56B-4F87-4E8D-8F00-9F5FA2A67720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7" creationId="{FD5AF78F-92BD-452A-B076-67D9593D1532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8" creationId="{0F6F48A5-4EDC-4640-B2C2-BA0B71FCB850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9" creationId="{69FC775E-4AF1-4FD1-93D4-FAE4D0F06ED7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10" creationId="{E254D7F4-C1E5-496C-9E2D-EF1F95F5F94B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11" creationId="{B91DB9D8-E401-4A7E-83A1-FE034C9DBD6F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12" creationId="{6963E874-7DD3-43EB-A51C-963CBA1EA368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13" creationId="{DF827A32-7BB0-41A1-8CB8-C68E68F3BEFD}"/>
          </ac:spMkLst>
        </pc:spChg>
        <pc:spChg chg="add mod">
          <ac:chgData name="Jan Allemann" userId="3df89d1f6a0bf90b" providerId="LiveId" clId="{16E0E948-E20C-4CD6-986E-183CE631F553}" dt="2020-04-25T18:31:19.622" v="1738" actId="478"/>
          <ac:spMkLst>
            <pc:docMk/>
            <pc:sldMk cId="3702227071" sldId="264"/>
            <ac:spMk id="16" creationId="{762A0790-FBF6-487B-9558-BDA5AD34A10F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18" creationId="{2CAAB2A6-17EA-4E3F-A50F-1C42905999B9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19" creationId="{51B91520-700D-4414-AD17-EC5992065D17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0" creationId="{8BBD95C0-370C-4363-A2E4-740E63C26189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1" creationId="{296EEDBC-CBBB-44EB-B63B-3FF9C9C79FEA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2" creationId="{7AEB79A0-C188-498B-8D04-ABC9BDC28776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3" creationId="{581F3C9B-F4E3-47BA-BC92-C9861EDA5E39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4" creationId="{AD85DC58-68EB-40A9-A658-A67ACA3DD2B3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5" creationId="{A44AAC59-3642-4262-AD04-A52C28DC45C6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6" creationId="{55178A35-9278-4D19-9FFE-6ED4EC85A2F1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7" creationId="{3CECAA11-B631-4C65-B79C-43AEF5E547F3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8" creationId="{C56EDFC8-85ED-44F1-89D2-7E4EEC6C0DAB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29" creationId="{6F39A04C-B4AB-438D-B853-054AE2F387FF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30" creationId="{1F1D1C93-7035-4F9B-B30C-86396DA63766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31" creationId="{F62EDD4F-B4A7-454B-84A3-D5CE2DE2D105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32" creationId="{B5EB902E-D90D-4259-A6D0-4A3546366FBB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33" creationId="{F15F2467-D9C0-43EA-B1EB-C4EF03F26853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36" creationId="{C528D9E1-014D-4E52-B1DA-DE31C8AD56D2}"/>
          </ac:spMkLst>
        </pc:spChg>
        <pc:spChg chg="del">
          <ac:chgData name="Jan Allemann" userId="3df89d1f6a0bf90b" providerId="LiveId" clId="{16E0E948-E20C-4CD6-986E-183CE631F553}" dt="2020-04-25T18:31:17.811" v="1737" actId="478"/>
          <ac:spMkLst>
            <pc:docMk/>
            <pc:sldMk cId="3702227071" sldId="264"/>
            <ac:spMk id="37" creationId="{6ECF2B5B-B0FD-4F29-8F3A-B2CEDD313382}"/>
          </ac:spMkLst>
        </pc:spChg>
      </pc:sldChg>
      <pc:sldChg chg="addSp delSp modSp add mod delAnim modAnim">
        <pc:chgData name="Jan Allemann" userId="3df89d1f6a0bf90b" providerId="LiveId" clId="{16E0E948-E20C-4CD6-986E-183CE631F553}" dt="2020-04-25T18:52:25.388" v="1984" actId="1076"/>
        <pc:sldMkLst>
          <pc:docMk/>
          <pc:sldMk cId="3994126417" sldId="264"/>
        </pc:sldMkLst>
        <pc:spChg chg="add del mod">
          <ac:chgData name="Jan Allemann" userId="3df89d1f6a0bf90b" providerId="LiveId" clId="{16E0E948-E20C-4CD6-986E-183CE631F553}" dt="2020-04-25T18:51:27.513" v="1947"/>
          <ac:spMkLst>
            <pc:docMk/>
            <pc:sldMk cId="3994126417" sldId="264"/>
            <ac:spMk id="3" creationId="{294E06BE-8AB2-4E9A-8064-926481F22005}"/>
          </ac:spMkLst>
        </pc:spChg>
        <pc:spChg chg="add mod">
          <ac:chgData name="Jan Allemann" userId="3df89d1f6a0bf90b" providerId="LiveId" clId="{16E0E948-E20C-4CD6-986E-183CE631F553}" dt="2020-04-25T18:52:19.569" v="1982" actId="1036"/>
          <ac:spMkLst>
            <pc:docMk/>
            <pc:sldMk cId="3994126417" sldId="264"/>
            <ac:spMk id="4" creationId="{CE01347A-055A-4F3C-A25B-30154FDCAFAA}"/>
          </ac:spMkLst>
        </pc:spChg>
        <pc:spChg chg="add del mod">
          <ac:chgData name="Jan Allemann" userId="3df89d1f6a0bf90b" providerId="LiveId" clId="{16E0E948-E20C-4CD6-986E-183CE631F553}" dt="2020-04-25T18:51:39.767" v="1955" actId="20577"/>
          <ac:spMkLst>
            <pc:docMk/>
            <pc:sldMk cId="3994126417" sldId="264"/>
            <ac:spMk id="7" creationId="{04733403-3670-4DF8-BE88-28C7696D4EA4}"/>
          </ac:spMkLst>
        </pc:spChg>
        <pc:spChg chg="del mod">
          <ac:chgData name="Jan Allemann" userId="3df89d1f6a0bf90b" providerId="LiveId" clId="{16E0E948-E20C-4CD6-986E-183CE631F553}" dt="2020-04-25T18:47:44.012" v="1943" actId="478"/>
          <ac:spMkLst>
            <pc:docMk/>
            <pc:sldMk cId="3994126417" sldId="264"/>
            <ac:spMk id="9" creationId="{7B98B896-BC39-4823-9E70-F648AF532AF1}"/>
          </ac:spMkLst>
        </pc:spChg>
        <pc:picChg chg="add mod">
          <ac:chgData name="Jan Allemann" userId="3df89d1f6a0bf90b" providerId="LiveId" clId="{16E0E948-E20C-4CD6-986E-183CE631F553}" dt="2020-04-25T18:52:25.388" v="1984" actId="1076"/>
          <ac:picMkLst>
            <pc:docMk/>
            <pc:sldMk cId="3994126417" sldId="264"/>
            <ac:picMk id="6" creationId="{D76C8A89-68F0-4762-B627-6BE8D42BFFCB}"/>
          </ac:picMkLst>
        </pc:picChg>
        <pc:picChg chg="del">
          <ac:chgData name="Jan Allemann" userId="3df89d1f6a0bf90b" providerId="LiveId" clId="{16E0E948-E20C-4CD6-986E-183CE631F553}" dt="2020-04-25T18:47:27.573" v="1935" actId="478"/>
          <ac:picMkLst>
            <pc:docMk/>
            <pc:sldMk cId="3994126417" sldId="264"/>
            <ac:picMk id="10" creationId="{67A86B0C-F966-4AC5-88DE-9792A4382855}"/>
          </ac:picMkLst>
        </pc:picChg>
      </pc:sldChg>
      <pc:sldChg chg="addSp delSp modSp new mod modAnim">
        <pc:chgData name="Jan Allemann" userId="3df89d1f6a0bf90b" providerId="LiveId" clId="{16E0E948-E20C-4CD6-986E-183CE631F553}" dt="2020-04-26T19:45:14.075" v="2832"/>
        <pc:sldMkLst>
          <pc:docMk/>
          <pc:sldMk cId="2596694846" sldId="265"/>
        </pc:sldMkLst>
        <pc:spChg chg="mod">
          <ac:chgData name="Jan Allemann" userId="3df89d1f6a0bf90b" providerId="LiveId" clId="{16E0E948-E20C-4CD6-986E-183CE631F553}" dt="2020-04-25T19:04:20.662" v="2001" actId="20577"/>
          <ac:spMkLst>
            <pc:docMk/>
            <pc:sldMk cId="2596694846" sldId="265"/>
            <ac:spMk id="2" creationId="{5933FF06-32F9-4D2D-AABF-2A705B8F6A6E}"/>
          </ac:spMkLst>
        </pc:spChg>
        <pc:spChg chg="add mod">
          <ac:chgData name="Jan Allemann" userId="3df89d1f6a0bf90b" providerId="LiveId" clId="{16E0E948-E20C-4CD6-986E-183CE631F553}" dt="2020-04-26T19:44:53.294" v="2830" actId="14100"/>
          <ac:spMkLst>
            <pc:docMk/>
            <pc:sldMk cId="2596694846" sldId="265"/>
            <ac:spMk id="3" creationId="{4A494B94-27C2-4280-A449-20A67C1212E7}"/>
          </ac:spMkLst>
        </pc:spChg>
        <pc:spChg chg="del">
          <ac:chgData name="Jan Allemann" userId="3df89d1f6a0bf90b" providerId="LiveId" clId="{16E0E948-E20C-4CD6-986E-183CE631F553}" dt="2020-04-25T19:04:29.727" v="2004" actId="478"/>
          <ac:spMkLst>
            <pc:docMk/>
            <pc:sldMk cId="2596694846" sldId="265"/>
            <ac:spMk id="3" creationId="{F892F51A-30D4-43D0-8A6F-B4837EF70B24}"/>
          </ac:spMkLst>
        </pc:spChg>
        <pc:spChg chg="add mod">
          <ac:chgData name="Jan Allemann" userId="3df89d1f6a0bf90b" providerId="LiveId" clId="{16E0E948-E20C-4CD6-986E-183CE631F553}" dt="2020-04-25T19:05:07.728" v="2039" actId="14100"/>
          <ac:spMkLst>
            <pc:docMk/>
            <pc:sldMk cId="2596694846" sldId="265"/>
            <ac:spMk id="5" creationId="{DBF72B52-6212-4186-B5AB-64046BA479FA}"/>
          </ac:spMkLst>
        </pc:spChg>
        <pc:spChg chg="add mod">
          <ac:chgData name="Jan Allemann" userId="3df89d1f6a0bf90b" providerId="LiveId" clId="{16E0E948-E20C-4CD6-986E-183CE631F553}" dt="2020-04-26T19:44:43.712" v="2829" actId="1582"/>
          <ac:spMkLst>
            <pc:docMk/>
            <pc:sldMk cId="2596694846" sldId="265"/>
            <ac:spMk id="7" creationId="{E8DAECDD-A70F-49B2-BB40-1589687AA61A}"/>
          </ac:spMkLst>
        </pc:spChg>
        <pc:picChg chg="add del mod">
          <ac:chgData name="Jan Allemann" userId="3df89d1f6a0bf90b" providerId="LiveId" clId="{16E0E948-E20C-4CD6-986E-183CE631F553}" dt="2020-04-25T19:05:47.557" v="2043" actId="478"/>
          <ac:picMkLst>
            <pc:docMk/>
            <pc:sldMk cId="2596694846" sldId="265"/>
            <ac:picMk id="4" creationId="{79FAC23E-BBBB-427A-918D-7DD41F344203}"/>
          </ac:picMkLst>
        </pc:picChg>
        <pc:picChg chg="add mod">
          <ac:chgData name="Jan Allemann" userId="3df89d1f6a0bf90b" providerId="LiveId" clId="{16E0E948-E20C-4CD6-986E-183CE631F553}" dt="2020-04-25T19:06:39.539" v="2046" actId="14100"/>
          <ac:picMkLst>
            <pc:docMk/>
            <pc:sldMk cId="2596694846" sldId="265"/>
            <ac:picMk id="6" creationId="{5ADAC3B2-CE54-4E8A-8FD1-27F5007B730A}"/>
          </ac:picMkLst>
        </pc:picChg>
      </pc:sldChg>
      <pc:sldChg chg="addSp delSp modSp add del mod addAnim delAnim modAnim">
        <pc:chgData name="Jan Allemann" userId="3df89d1f6a0bf90b" providerId="LiveId" clId="{16E0E948-E20C-4CD6-986E-183CE631F553}" dt="2020-04-26T19:58:24.848" v="2833" actId="47"/>
        <pc:sldMkLst>
          <pc:docMk/>
          <pc:sldMk cId="465180813" sldId="266"/>
        </pc:sldMkLst>
        <pc:picChg chg="del">
          <ac:chgData name="Jan Allemann" userId="3df89d1f6a0bf90b" providerId="LiveId" clId="{16E0E948-E20C-4CD6-986E-183CE631F553}" dt="2020-04-26T03:02:57.293" v="2648" actId="478"/>
          <ac:picMkLst>
            <pc:docMk/>
            <pc:sldMk cId="465180813" sldId="266"/>
            <ac:picMk id="21" creationId="{1813DD0A-D982-4C07-8337-0EB5722AC33B}"/>
          </ac:picMkLst>
        </pc:picChg>
        <pc:picChg chg="del">
          <ac:chgData name="Jan Allemann" userId="3df89d1f6a0bf90b" providerId="LiveId" clId="{16E0E948-E20C-4CD6-986E-183CE631F553}" dt="2020-04-26T03:02:56.741" v="2647" actId="478"/>
          <ac:picMkLst>
            <pc:docMk/>
            <pc:sldMk cId="465180813" sldId="266"/>
            <ac:picMk id="24" creationId="{76941CC3-9B85-4894-A342-70F0D630B447}"/>
          </ac:picMkLst>
        </pc:picChg>
        <pc:picChg chg="del">
          <ac:chgData name="Jan Allemann" userId="3df89d1f6a0bf90b" providerId="LiveId" clId="{16E0E948-E20C-4CD6-986E-183CE631F553}" dt="2020-04-26T03:02:58.821" v="2650" actId="478"/>
          <ac:picMkLst>
            <pc:docMk/>
            <pc:sldMk cId="465180813" sldId="266"/>
            <ac:picMk id="26" creationId="{686466F2-5C32-40C7-BAEC-27E035BC06B7}"/>
          </ac:picMkLst>
        </pc:picChg>
        <pc:picChg chg="add del mod">
          <ac:chgData name="Jan Allemann" userId="3df89d1f6a0bf90b" providerId="LiveId" clId="{16E0E948-E20C-4CD6-986E-183CE631F553}" dt="2020-04-26T03:03:01.009" v="2651" actId="1076"/>
          <ac:picMkLst>
            <pc:docMk/>
            <pc:sldMk cId="465180813" sldId="266"/>
            <ac:picMk id="27" creationId="{7D179DEB-1C9E-4EE9-83AD-7D64E5D77F2D}"/>
          </ac:picMkLst>
        </pc:picChg>
      </pc:sldChg>
      <pc:sldChg chg="addSp delSp add del setBg delDesignElem">
        <pc:chgData name="Jan Allemann" userId="3df89d1f6a0bf90b" providerId="LiveId" clId="{16E0E948-E20C-4CD6-986E-183CE631F553}" dt="2020-04-26T02:57:27.345" v="2602"/>
        <pc:sldMkLst>
          <pc:docMk/>
          <pc:sldMk cId="3423753746" sldId="266"/>
        </pc:sldMkLst>
        <pc:spChg chg="add del">
          <ac:chgData name="Jan Allemann" userId="3df89d1f6a0bf90b" providerId="LiveId" clId="{16E0E948-E20C-4CD6-986E-183CE631F553}" dt="2020-04-26T02:57:27.345" v="2602"/>
          <ac:spMkLst>
            <pc:docMk/>
            <pc:sldMk cId="3423753746" sldId="266"/>
            <ac:spMk id="9" creationId="{D829E218-74FB-4455-98BE-F2C5BA8978BE}"/>
          </ac:spMkLst>
        </pc:spChg>
        <pc:spChg chg="add del">
          <ac:chgData name="Jan Allemann" userId="3df89d1f6a0bf90b" providerId="LiveId" clId="{16E0E948-E20C-4CD6-986E-183CE631F553}" dt="2020-04-26T02:57:27.345" v="2602"/>
          <ac:spMkLst>
            <pc:docMk/>
            <pc:sldMk cId="3423753746" sldId="266"/>
            <ac:spMk id="11" creationId="{7E8D75FD-D4F9-4D11-B70D-82EFCB4CFA5B}"/>
          </ac:spMkLst>
        </pc:spChg>
        <pc:spChg chg="add del">
          <ac:chgData name="Jan Allemann" userId="3df89d1f6a0bf90b" providerId="LiveId" clId="{16E0E948-E20C-4CD6-986E-183CE631F553}" dt="2020-04-26T02:57:27.345" v="2602"/>
          <ac:spMkLst>
            <pc:docMk/>
            <pc:sldMk cId="3423753746" sldId="266"/>
            <ac:spMk id="15" creationId="{8638A98B-4B4B-4607-B11F-7DCA0D7CCE17}"/>
          </ac:spMkLst>
        </pc:spChg>
        <pc:spChg chg="add del">
          <ac:chgData name="Jan Allemann" userId="3df89d1f6a0bf90b" providerId="LiveId" clId="{16E0E948-E20C-4CD6-986E-183CE631F553}" dt="2020-04-26T02:57:27.345" v="2602"/>
          <ac:spMkLst>
            <pc:docMk/>
            <pc:sldMk cId="3423753746" sldId="266"/>
            <ac:spMk id="17" creationId="{8E3B9B0E-204E-4BFD-B58A-E71D9CDC37F3}"/>
          </ac:spMkLst>
        </pc:spChg>
        <pc:spChg chg="add del">
          <ac:chgData name="Jan Allemann" userId="3df89d1f6a0bf90b" providerId="LiveId" clId="{16E0E948-E20C-4CD6-986E-183CE631F553}" dt="2020-04-26T02:57:27.345" v="2602"/>
          <ac:spMkLst>
            <pc:docMk/>
            <pc:sldMk cId="3423753746" sldId="266"/>
            <ac:spMk id="19" creationId="{B1121E64-CB88-4BF5-B531-C0316E7F6E30}"/>
          </ac:spMkLst>
        </pc:spChg>
        <pc:cxnChg chg="add del">
          <ac:chgData name="Jan Allemann" userId="3df89d1f6a0bf90b" providerId="LiveId" clId="{16E0E948-E20C-4CD6-986E-183CE631F553}" dt="2020-04-26T02:57:27.345" v="2602"/>
          <ac:cxnSpMkLst>
            <pc:docMk/>
            <pc:sldMk cId="3423753746" sldId="266"/>
            <ac:cxnSpMk id="13" creationId="{1F5DC8C3-BA5F-4EED-BB9A-A14272BD82A1}"/>
          </ac:cxnSpMkLst>
        </pc:cxnChg>
      </pc:sldChg>
      <pc:sldChg chg="addSp delSp add del setBg delDesignElem">
        <pc:chgData name="Jan Allemann" userId="3df89d1f6a0bf90b" providerId="LiveId" clId="{16E0E948-E20C-4CD6-986E-183CE631F553}" dt="2020-04-26T03:02:28.477" v="2634"/>
        <pc:sldMkLst>
          <pc:docMk/>
          <pc:sldMk cId="3598198488" sldId="266"/>
        </pc:sldMkLst>
        <pc:spChg chg="add del">
          <ac:chgData name="Jan Allemann" userId="3df89d1f6a0bf90b" providerId="LiveId" clId="{16E0E948-E20C-4CD6-986E-183CE631F553}" dt="2020-04-26T03:02:28.477" v="2634"/>
          <ac:spMkLst>
            <pc:docMk/>
            <pc:sldMk cId="3598198488" sldId="266"/>
            <ac:spMk id="9" creationId="{D829E218-74FB-4455-98BE-F2C5BA8978BE}"/>
          </ac:spMkLst>
        </pc:spChg>
        <pc:spChg chg="add del">
          <ac:chgData name="Jan Allemann" userId="3df89d1f6a0bf90b" providerId="LiveId" clId="{16E0E948-E20C-4CD6-986E-183CE631F553}" dt="2020-04-26T03:02:28.477" v="2634"/>
          <ac:spMkLst>
            <pc:docMk/>
            <pc:sldMk cId="3598198488" sldId="266"/>
            <ac:spMk id="11" creationId="{7E8D75FD-D4F9-4D11-B70D-82EFCB4CFA5B}"/>
          </ac:spMkLst>
        </pc:spChg>
        <pc:spChg chg="add del">
          <ac:chgData name="Jan Allemann" userId="3df89d1f6a0bf90b" providerId="LiveId" clId="{16E0E948-E20C-4CD6-986E-183CE631F553}" dt="2020-04-26T03:02:28.477" v="2634"/>
          <ac:spMkLst>
            <pc:docMk/>
            <pc:sldMk cId="3598198488" sldId="266"/>
            <ac:spMk id="15" creationId="{8638A98B-4B4B-4607-B11F-7DCA0D7CCE17}"/>
          </ac:spMkLst>
        </pc:spChg>
        <pc:spChg chg="add del">
          <ac:chgData name="Jan Allemann" userId="3df89d1f6a0bf90b" providerId="LiveId" clId="{16E0E948-E20C-4CD6-986E-183CE631F553}" dt="2020-04-26T03:02:28.477" v="2634"/>
          <ac:spMkLst>
            <pc:docMk/>
            <pc:sldMk cId="3598198488" sldId="266"/>
            <ac:spMk id="17" creationId="{8E3B9B0E-204E-4BFD-B58A-E71D9CDC37F3}"/>
          </ac:spMkLst>
        </pc:spChg>
        <pc:spChg chg="add del">
          <ac:chgData name="Jan Allemann" userId="3df89d1f6a0bf90b" providerId="LiveId" clId="{16E0E948-E20C-4CD6-986E-183CE631F553}" dt="2020-04-26T03:02:28.477" v="2634"/>
          <ac:spMkLst>
            <pc:docMk/>
            <pc:sldMk cId="3598198488" sldId="266"/>
            <ac:spMk id="19" creationId="{B1121E64-CB88-4BF5-B531-C0316E7F6E30}"/>
          </ac:spMkLst>
        </pc:spChg>
        <pc:cxnChg chg="add del">
          <ac:chgData name="Jan Allemann" userId="3df89d1f6a0bf90b" providerId="LiveId" clId="{16E0E948-E20C-4CD6-986E-183CE631F553}" dt="2020-04-26T03:02:28.477" v="2634"/>
          <ac:cxnSpMkLst>
            <pc:docMk/>
            <pc:sldMk cId="3598198488" sldId="266"/>
            <ac:cxnSpMk id="13" creationId="{1F5DC8C3-BA5F-4EED-BB9A-A14272BD82A1}"/>
          </ac:cxnSpMkLst>
        </pc:cxnChg>
      </pc:sldChg>
      <pc:sldChg chg="addSp delSp add del setBg delDesignElem">
        <pc:chgData name="Jan Allemann" userId="3df89d1f6a0bf90b" providerId="LiveId" clId="{16E0E948-E20C-4CD6-986E-183CE631F553}" dt="2020-04-26T03:02:44.727" v="2640"/>
        <pc:sldMkLst>
          <pc:docMk/>
          <pc:sldMk cId="1357882399" sldId="267"/>
        </pc:sldMkLst>
        <pc:spChg chg="add del">
          <ac:chgData name="Jan Allemann" userId="3df89d1f6a0bf90b" providerId="LiveId" clId="{16E0E948-E20C-4CD6-986E-183CE631F553}" dt="2020-04-26T03:02:44.727" v="2640"/>
          <ac:spMkLst>
            <pc:docMk/>
            <pc:sldMk cId="1357882399" sldId="267"/>
            <ac:spMk id="9" creationId="{D829E218-74FB-4455-98BE-F2C5BA8978BE}"/>
          </ac:spMkLst>
        </pc:spChg>
        <pc:spChg chg="add del">
          <ac:chgData name="Jan Allemann" userId="3df89d1f6a0bf90b" providerId="LiveId" clId="{16E0E948-E20C-4CD6-986E-183CE631F553}" dt="2020-04-26T03:02:44.727" v="2640"/>
          <ac:spMkLst>
            <pc:docMk/>
            <pc:sldMk cId="1357882399" sldId="267"/>
            <ac:spMk id="11" creationId="{7E8D75FD-D4F9-4D11-B70D-82EFCB4CFA5B}"/>
          </ac:spMkLst>
        </pc:spChg>
        <pc:spChg chg="add del">
          <ac:chgData name="Jan Allemann" userId="3df89d1f6a0bf90b" providerId="LiveId" clId="{16E0E948-E20C-4CD6-986E-183CE631F553}" dt="2020-04-26T03:02:44.727" v="2640"/>
          <ac:spMkLst>
            <pc:docMk/>
            <pc:sldMk cId="1357882399" sldId="267"/>
            <ac:spMk id="15" creationId="{8638A98B-4B4B-4607-B11F-7DCA0D7CCE17}"/>
          </ac:spMkLst>
        </pc:spChg>
        <pc:spChg chg="add del">
          <ac:chgData name="Jan Allemann" userId="3df89d1f6a0bf90b" providerId="LiveId" clId="{16E0E948-E20C-4CD6-986E-183CE631F553}" dt="2020-04-26T03:02:44.727" v="2640"/>
          <ac:spMkLst>
            <pc:docMk/>
            <pc:sldMk cId="1357882399" sldId="267"/>
            <ac:spMk id="17" creationId="{8E3B9B0E-204E-4BFD-B58A-E71D9CDC37F3}"/>
          </ac:spMkLst>
        </pc:spChg>
        <pc:spChg chg="add del">
          <ac:chgData name="Jan Allemann" userId="3df89d1f6a0bf90b" providerId="LiveId" clId="{16E0E948-E20C-4CD6-986E-183CE631F553}" dt="2020-04-26T03:02:44.727" v="2640"/>
          <ac:spMkLst>
            <pc:docMk/>
            <pc:sldMk cId="1357882399" sldId="267"/>
            <ac:spMk id="19" creationId="{B1121E64-CB88-4BF5-B531-C0316E7F6E30}"/>
          </ac:spMkLst>
        </pc:spChg>
        <pc:cxnChg chg="add del">
          <ac:chgData name="Jan Allemann" userId="3df89d1f6a0bf90b" providerId="LiveId" clId="{16E0E948-E20C-4CD6-986E-183CE631F553}" dt="2020-04-26T03:02:44.727" v="2640"/>
          <ac:cxnSpMkLst>
            <pc:docMk/>
            <pc:sldMk cId="1357882399" sldId="267"/>
            <ac:cxnSpMk id="13" creationId="{1F5DC8C3-BA5F-4EED-BB9A-A14272BD82A1}"/>
          </ac:cxnSpMkLst>
        </pc:cxnChg>
      </pc:sldChg>
      <pc:sldChg chg="delSp modSp add mod delAnim modAnim">
        <pc:chgData name="Jan Allemann" userId="3df89d1f6a0bf90b" providerId="LiveId" clId="{16E0E948-E20C-4CD6-986E-183CE631F553}" dt="2020-04-26T03:03:16.855" v="2657"/>
        <pc:sldMkLst>
          <pc:docMk/>
          <pc:sldMk cId="3451475937" sldId="267"/>
        </pc:sldMkLst>
        <pc:picChg chg="del">
          <ac:chgData name="Jan Allemann" userId="3df89d1f6a0bf90b" providerId="LiveId" clId="{16E0E948-E20C-4CD6-986E-183CE631F553}" dt="2020-04-26T03:02:50.357" v="2644" actId="478"/>
          <ac:picMkLst>
            <pc:docMk/>
            <pc:sldMk cId="3451475937" sldId="267"/>
            <ac:picMk id="21" creationId="{1813DD0A-D982-4C07-8337-0EB5722AC33B}"/>
          </ac:picMkLst>
        </pc:picChg>
        <pc:picChg chg="mod">
          <ac:chgData name="Jan Allemann" userId="3df89d1f6a0bf90b" providerId="LiveId" clId="{16E0E948-E20C-4CD6-986E-183CE631F553}" dt="2020-04-26T03:02:53.342" v="2645" actId="1076"/>
          <ac:picMkLst>
            <pc:docMk/>
            <pc:sldMk cId="3451475937" sldId="267"/>
            <ac:picMk id="24" creationId="{76941CC3-9B85-4894-A342-70F0D630B447}"/>
          </ac:picMkLst>
        </pc:picChg>
        <pc:picChg chg="del">
          <ac:chgData name="Jan Allemann" userId="3df89d1f6a0bf90b" providerId="LiveId" clId="{16E0E948-E20C-4CD6-986E-183CE631F553}" dt="2020-04-26T03:02:47.949" v="2642" actId="478"/>
          <ac:picMkLst>
            <pc:docMk/>
            <pc:sldMk cId="3451475937" sldId="267"/>
            <ac:picMk id="27" creationId="{7D179DEB-1C9E-4EE9-83AD-7D64E5D77F2D}"/>
          </ac:picMkLst>
        </pc:picChg>
      </pc:sldChg>
      <pc:sldChg chg="addSp delSp modSp add mod ord delAnim">
        <pc:chgData name="Jan Allemann" userId="3df89d1f6a0bf90b" providerId="LiveId" clId="{16E0E948-E20C-4CD6-986E-183CE631F553}" dt="2020-04-26T19:42:13.829" v="2815" actId="1076"/>
        <pc:sldMkLst>
          <pc:docMk/>
          <pc:sldMk cId="2755033376" sldId="268"/>
        </pc:sldMkLst>
        <pc:spChg chg="del mod">
          <ac:chgData name="Jan Allemann" userId="3df89d1f6a0bf90b" providerId="LiveId" clId="{16E0E948-E20C-4CD6-986E-183CE631F553}" dt="2020-04-26T19:37:30.129" v="2665" actId="478"/>
          <ac:spMkLst>
            <pc:docMk/>
            <pc:sldMk cId="2755033376" sldId="268"/>
            <ac:spMk id="3" creationId="{99537894-1145-47B5-866E-9C6E15587E62}"/>
          </ac:spMkLst>
        </pc:spChg>
        <pc:spChg chg="del">
          <ac:chgData name="Jan Allemann" userId="3df89d1f6a0bf90b" providerId="LiveId" clId="{16E0E948-E20C-4CD6-986E-183CE631F553}" dt="2020-04-26T19:37:27.512" v="2663" actId="478"/>
          <ac:spMkLst>
            <pc:docMk/>
            <pc:sldMk cId="2755033376" sldId="268"/>
            <ac:spMk id="4" creationId="{A5E6507E-5C3B-4847-94CE-282EA7CB8348}"/>
          </ac:spMkLst>
        </pc:spChg>
        <pc:spChg chg="del">
          <ac:chgData name="Jan Allemann" userId="3df89d1f6a0bf90b" providerId="LiveId" clId="{16E0E948-E20C-4CD6-986E-183CE631F553}" dt="2020-04-26T19:37:33.651" v="2668" actId="478"/>
          <ac:spMkLst>
            <pc:docMk/>
            <pc:sldMk cId="2755033376" sldId="268"/>
            <ac:spMk id="5" creationId="{F1AC7E5A-2917-4C27-B295-0C0BEB5355E8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6" creationId="{3137E56B-4F87-4E8D-8F00-9F5FA2A67720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7" creationId="{FD5AF78F-92BD-452A-B076-67D9593D1532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8" creationId="{0F6F48A5-4EDC-4640-B2C2-BA0B71FCB850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9" creationId="{69FC775E-4AF1-4FD1-93D4-FAE4D0F06ED7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10" creationId="{E254D7F4-C1E5-496C-9E2D-EF1F95F5F94B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11" creationId="{B91DB9D8-E401-4A7E-83A1-FE034C9DBD6F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12" creationId="{6963E874-7DD3-43EB-A51C-963CBA1EA368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13" creationId="{DF827A32-7BB0-41A1-8CB8-C68E68F3BEFD}"/>
          </ac:spMkLst>
        </pc:spChg>
        <pc:spChg chg="add del mod">
          <ac:chgData name="Jan Allemann" userId="3df89d1f6a0bf90b" providerId="LiveId" clId="{16E0E948-E20C-4CD6-986E-183CE631F553}" dt="2020-04-26T19:37:31.547" v="2666" actId="478"/>
          <ac:spMkLst>
            <pc:docMk/>
            <pc:sldMk cId="2755033376" sldId="268"/>
            <ac:spMk id="16" creationId="{3B9E168E-D802-4B6F-8655-3F4478FE160A}"/>
          </ac:spMkLst>
        </pc:spChg>
        <pc:spChg chg="add del mod">
          <ac:chgData name="Jan Allemann" userId="3df89d1f6a0bf90b" providerId="LiveId" clId="{16E0E948-E20C-4CD6-986E-183CE631F553}" dt="2020-04-26T19:38:43.898" v="2671" actId="478"/>
          <ac:spMkLst>
            <pc:docMk/>
            <pc:sldMk cId="2755033376" sldId="268"/>
            <ac:spMk id="17" creationId="{668D0814-6C02-4081-8700-9EA2264C8A7A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18" creationId="{2CAAB2A6-17EA-4E3F-A50F-1C42905999B9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19" creationId="{51B91520-700D-4414-AD17-EC5992065D17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0" creationId="{8BBD95C0-370C-4363-A2E4-740E63C26189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1" creationId="{296EEDBC-CBBB-44EB-B63B-3FF9C9C79FEA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2" creationId="{7AEB79A0-C188-498B-8D04-ABC9BDC28776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3" creationId="{581F3C9B-F4E3-47BA-BC92-C9861EDA5E39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4" creationId="{AD85DC58-68EB-40A9-A658-A67ACA3DD2B3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5" creationId="{A44AAC59-3642-4262-AD04-A52C28DC45C6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6" creationId="{55178A35-9278-4D19-9FFE-6ED4EC85A2F1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7" creationId="{3CECAA11-B631-4C65-B79C-43AEF5E547F3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8" creationId="{C56EDFC8-85ED-44F1-89D2-7E4EEC6C0DAB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29" creationId="{6F39A04C-B4AB-438D-B853-054AE2F387FF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30" creationId="{1F1D1C93-7035-4F9B-B30C-86396DA63766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31" creationId="{F62EDD4F-B4A7-454B-84A3-D5CE2DE2D105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32" creationId="{B5EB902E-D90D-4259-A6D0-4A3546366FBB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33" creationId="{F15F2467-D9C0-43EA-B1EB-C4EF03F26853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36" creationId="{C528D9E1-014D-4E52-B1DA-DE31C8AD56D2}"/>
          </ac:spMkLst>
        </pc:spChg>
        <pc:spChg chg="del">
          <ac:chgData name="Jan Allemann" userId="3df89d1f6a0bf90b" providerId="LiveId" clId="{16E0E948-E20C-4CD6-986E-183CE631F553}" dt="2020-04-26T19:37:32.720" v="2667" actId="478"/>
          <ac:spMkLst>
            <pc:docMk/>
            <pc:sldMk cId="2755033376" sldId="268"/>
            <ac:spMk id="37" creationId="{6ECF2B5B-B0FD-4F29-8F3A-B2CEDD313382}"/>
          </ac:spMkLst>
        </pc:spChg>
        <pc:spChg chg="add del mod">
          <ac:chgData name="Jan Allemann" userId="3df89d1f6a0bf90b" providerId="LiveId" clId="{16E0E948-E20C-4CD6-986E-183CE631F553}" dt="2020-04-26T19:41:12.635" v="2766" actId="478"/>
          <ac:spMkLst>
            <pc:docMk/>
            <pc:sldMk cId="2755033376" sldId="268"/>
            <ac:spMk id="38" creationId="{63286B14-C776-4F93-AC9F-79F97B68CC28}"/>
          </ac:spMkLst>
        </pc:spChg>
        <pc:spChg chg="add mod">
          <ac:chgData name="Jan Allemann" userId="3df89d1f6a0bf90b" providerId="LiveId" clId="{16E0E948-E20C-4CD6-986E-183CE631F553}" dt="2020-04-26T19:41:24.413" v="2796" actId="14100"/>
          <ac:spMkLst>
            <pc:docMk/>
            <pc:sldMk cId="2755033376" sldId="268"/>
            <ac:spMk id="39" creationId="{FA00B1B8-3EED-4485-B440-DDA25D6331E1}"/>
          </ac:spMkLst>
        </pc:spChg>
        <pc:graphicFrameChg chg="add mod modGraphic">
          <ac:chgData name="Jan Allemann" userId="3df89d1f6a0bf90b" providerId="LiveId" clId="{16E0E948-E20C-4CD6-986E-183CE631F553}" dt="2020-04-26T19:42:13.829" v="2815" actId="1076"/>
          <ac:graphicFrameMkLst>
            <pc:docMk/>
            <pc:sldMk cId="2755033376" sldId="268"/>
            <ac:graphicFrameMk id="34" creationId="{3A9E0B26-95D1-44AC-9954-07110D11E93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BC8BD-19DC-4F04-BCDA-829C8943E6C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E9F0D1-2C2A-4776-B1D3-A8C2735B74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9A3969-9AF4-422C-BEB4-62366A85684F}"/>
              </a:ext>
            </a:extLst>
          </p:cNvPr>
          <p:cNvSpPr/>
          <p:nvPr/>
        </p:nvSpPr>
        <p:spPr>
          <a:xfrm>
            <a:off x="1097280" y="3855308"/>
            <a:ext cx="10058400" cy="580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37605-5B29-4242-833F-97D96754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42843"/>
          </a:xfrm>
        </p:spPr>
        <p:txBody>
          <a:bodyPr>
            <a:normAutofit/>
          </a:bodyPr>
          <a:lstStyle/>
          <a:p>
            <a:pPr algn="l"/>
            <a:r>
              <a:rPr lang="en-US" b="1" cap="small" dirty="0"/>
              <a:t>Escape a Maze with PDDL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5EC34-189A-40C7-80EA-C88043A4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865870"/>
            <a:ext cx="10058400" cy="1279913"/>
          </a:xfrm>
        </p:spPr>
        <p:txBody>
          <a:bodyPr/>
          <a:lstStyle/>
          <a:p>
            <a:pPr algn="l"/>
            <a:r>
              <a:rPr lang="en-US" b="1" cap="small" dirty="0"/>
              <a:t>MET CS 664 Project 2: Final Presentation</a:t>
            </a:r>
          </a:p>
          <a:p>
            <a:pPr algn="l"/>
            <a:r>
              <a:rPr lang="en-US" b="1" cap="small" dirty="0"/>
              <a:t>Allemann, Jan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09B01-8517-48EF-B8F0-1EC2C074FD45}"/>
              </a:ext>
            </a:extLst>
          </p:cNvPr>
          <p:cNvSpPr/>
          <p:nvPr/>
        </p:nvSpPr>
        <p:spPr>
          <a:xfrm>
            <a:off x="84693" y="6469782"/>
            <a:ext cx="10221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https://www.speakgif.com/confused-travolta-original-pulp-fiction-animated-gif/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F6A41-9E92-4F5C-B587-08F0584B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17" y="3145783"/>
            <a:ext cx="5707526" cy="28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5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38D1-0A19-45DF-8270-C476D93B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1F1B5-ACDB-4202-B07A-B9A9527E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1808"/>
            <a:ext cx="3256734" cy="3573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6171FD-A374-48BA-90B4-0013C1F593D1}"/>
              </a:ext>
            </a:extLst>
          </p:cNvPr>
          <p:cNvSpPr/>
          <p:nvPr/>
        </p:nvSpPr>
        <p:spPr>
          <a:xfrm>
            <a:off x="1411132" y="1840262"/>
            <a:ext cx="2853137" cy="261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126947-2F48-4B5B-BF7A-98B398E9F29B}"/>
              </a:ext>
            </a:extLst>
          </p:cNvPr>
          <p:cNvSpPr/>
          <p:nvPr/>
        </p:nvSpPr>
        <p:spPr>
          <a:xfrm rot="5400000">
            <a:off x="-302913" y="3593307"/>
            <a:ext cx="3166989" cy="261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B0F8E-A774-45EA-AF03-7EB9783D6D13}"/>
              </a:ext>
            </a:extLst>
          </p:cNvPr>
          <p:cNvSpPr/>
          <p:nvPr/>
        </p:nvSpPr>
        <p:spPr>
          <a:xfrm>
            <a:off x="4354014" y="2478844"/>
            <a:ext cx="253158" cy="131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9D7C1-E0AC-4174-A02E-56851DE7C14C}"/>
              </a:ext>
            </a:extLst>
          </p:cNvPr>
          <p:cNvSpPr txBox="1"/>
          <p:nvPr/>
        </p:nvSpPr>
        <p:spPr>
          <a:xfrm>
            <a:off x="4607172" y="2362200"/>
            <a:ext cx="2232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</a:t>
            </a:r>
          </a:p>
          <a:p>
            <a:endParaRPr lang="en-US" dirty="0"/>
          </a:p>
          <a:p>
            <a:r>
              <a:rPr lang="en-US" dirty="0"/>
              <a:t>Starting point</a:t>
            </a:r>
          </a:p>
          <a:p>
            <a:endParaRPr lang="en-US" dirty="0"/>
          </a:p>
          <a:p>
            <a:r>
              <a:rPr lang="en-US" dirty="0"/>
              <a:t>Target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FFEB2-ADF7-432B-B010-CF6442EB3747}"/>
              </a:ext>
            </a:extLst>
          </p:cNvPr>
          <p:cNvSpPr/>
          <p:nvPr/>
        </p:nvSpPr>
        <p:spPr>
          <a:xfrm>
            <a:off x="4389153" y="3009424"/>
            <a:ext cx="182880" cy="182880"/>
          </a:xfrm>
          <a:prstGeom prst="rect">
            <a:avLst/>
          </a:prstGeom>
          <a:solidFill>
            <a:srgbClr val="92D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C8D64-7518-41C9-9320-1A69FE28876A}"/>
              </a:ext>
            </a:extLst>
          </p:cNvPr>
          <p:cNvSpPr/>
          <p:nvPr/>
        </p:nvSpPr>
        <p:spPr>
          <a:xfrm>
            <a:off x="4390884" y="3560647"/>
            <a:ext cx="182880" cy="182880"/>
          </a:xfrm>
          <a:prstGeom prst="rect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4C79FD-5919-4C08-A510-DDBBC231D352}"/>
              </a:ext>
            </a:extLst>
          </p:cNvPr>
          <p:cNvSpPr/>
          <p:nvPr/>
        </p:nvSpPr>
        <p:spPr>
          <a:xfrm>
            <a:off x="6484620" y="3100864"/>
            <a:ext cx="1783080" cy="83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F064E-88AD-49A7-8934-57D0E4842991}"/>
              </a:ext>
            </a:extLst>
          </p:cNvPr>
          <p:cNvSpPr txBox="1"/>
          <p:nvPr/>
        </p:nvSpPr>
        <p:spPr>
          <a:xfrm>
            <a:off x="8625840" y="2274838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Move</a:t>
            </a:r>
          </a:p>
          <a:p>
            <a:r>
              <a:rPr lang="en-US" dirty="0"/>
              <a:t>	from x = 10, y = 5</a:t>
            </a:r>
          </a:p>
          <a:p>
            <a:r>
              <a:rPr lang="en-US" dirty="0"/>
              <a:t>	to x = 10, y = 6</a:t>
            </a:r>
          </a:p>
          <a:p>
            <a:endParaRPr lang="en-US" dirty="0"/>
          </a:p>
          <a:p>
            <a:r>
              <a:rPr lang="en-US" b="1" dirty="0"/>
              <a:t>Move</a:t>
            </a:r>
          </a:p>
          <a:p>
            <a:r>
              <a:rPr lang="en-US" dirty="0"/>
              <a:t>	from x = 10, y = 6</a:t>
            </a:r>
          </a:p>
          <a:p>
            <a:r>
              <a:rPr lang="en-US" dirty="0"/>
              <a:t>	to x = 11, y = 6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12EF-F472-438D-86AE-8D866555C164}"/>
              </a:ext>
            </a:extLst>
          </p:cNvPr>
          <p:cNvSpPr/>
          <p:nvPr/>
        </p:nvSpPr>
        <p:spPr>
          <a:xfrm>
            <a:off x="9761220" y="451104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FB241B-9F2F-49FF-9EA0-DB5B779698DF}"/>
              </a:ext>
            </a:extLst>
          </p:cNvPr>
          <p:cNvSpPr/>
          <p:nvPr/>
        </p:nvSpPr>
        <p:spPr>
          <a:xfrm>
            <a:off x="9761220" y="470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5F6469-36EF-4FCE-B147-11BD464DD3DF}"/>
              </a:ext>
            </a:extLst>
          </p:cNvPr>
          <p:cNvSpPr/>
          <p:nvPr/>
        </p:nvSpPr>
        <p:spPr>
          <a:xfrm>
            <a:off x="9761220" y="490728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38D1-0A19-45DF-8270-C476D93B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D3D1DD-174F-4382-A3F1-D5ED8780C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68776"/>
              </p:ext>
            </p:extLst>
          </p:nvPr>
        </p:nvGraphicFramePr>
        <p:xfrm>
          <a:off x="1216661" y="2205566"/>
          <a:ext cx="74549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24">
                  <a:extLst>
                    <a:ext uri="{9D8B030D-6E8A-4147-A177-3AD203B41FA5}">
                      <a16:colId xmlns:a16="http://schemas.microsoft.com/office/drawing/2014/main" val="2937004913"/>
                    </a:ext>
                  </a:extLst>
                </a:gridCol>
                <a:gridCol w="5306015">
                  <a:extLst>
                    <a:ext uri="{9D8B030D-6E8A-4147-A177-3AD203B41FA5}">
                      <a16:colId xmlns:a16="http://schemas.microsoft.com/office/drawing/2014/main" val="4220027742"/>
                    </a:ext>
                  </a:extLst>
                </a:gridCol>
                <a:gridCol w="1699262">
                  <a:extLst>
                    <a:ext uri="{9D8B030D-6E8A-4147-A177-3AD203B41FA5}">
                      <a16:colId xmlns:a16="http://schemas.microsoft.com/office/drawing/2014/main" val="403844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Fulfilled?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14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 a maze in a problem description for PDDL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6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PDDL scripts can find a valid plan to escape the maze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plan is validated using an A* algorithm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the plan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 up to more complex mazes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90197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FE9DA83-0596-4BE5-A2E7-881C8D03351C}"/>
              </a:ext>
            </a:extLst>
          </p:cNvPr>
          <p:cNvSpPr/>
          <p:nvPr/>
        </p:nvSpPr>
        <p:spPr>
          <a:xfrm>
            <a:off x="1216660" y="2924175"/>
            <a:ext cx="7454901" cy="419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51FF-2691-440D-A98E-D89B5473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(simplified)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C6DDD-CC68-45A4-8710-69914CE6C7AE}"/>
              </a:ext>
            </a:extLst>
          </p:cNvPr>
          <p:cNvSpPr txBox="1"/>
          <p:nvPr/>
        </p:nvSpPr>
        <p:spPr>
          <a:xfrm>
            <a:off x="1092781" y="1811288"/>
            <a:ext cx="367792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 maze as list of lists containing 0,1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Where 0=empty; 1=blocked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BFECD3-E85F-4D83-9DF3-8A006FB53984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 flipH="1">
            <a:off x="2334384" y="2396063"/>
            <a:ext cx="597357" cy="51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0273E1-9A89-4E8D-9E71-F9A65F4E1149}"/>
              </a:ext>
            </a:extLst>
          </p:cNvPr>
          <p:cNvSpPr txBox="1"/>
          <p:nvPr/>
        </p:nvSpPr>
        <p:spPr>
          <a:xfrm>
            <a:off x="1097280" y="2914333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Translate maze into set of initial states and constraints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2DA387-359C-479A-B9EF-941A6DD67492}"/>
              </a:ext>
            </a:extLst>
          </p:cNvPr>
          <p:cNvSpPr txBox="1"/>
          <p:nvPr/>
        </p:nvSpPr>
        <p:spPr>
          <a:xfrm>
            <a:off x="1104893" y="4181989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PDDL problem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CF79C8-5599-4CEA-ABB9-00F705208865}"/>
              </a:ext>
            </a:extLst>
          </p:cNvPr>
          <p:cNvSpPr txBox="1"/>
          <p:nvPr/>
        </p:nvSpPr>
        <p:spPr>
          <a:xfrm>
            <a:off x="3907411" y="2919314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Define actions in PDDL domain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0F567C-8495-4C42-AE42-9C2254D84491}"/>
              </a:ext>
            </a:extLst>
          </p:cNvPr>
          <p:cNvSpPr txBox="1"/>
          <p:nvPr/>
        </p:nvSpPr>
        <p:spPr>
          <a:xfrm>
            <a:off x="1097280" y="5355991"/>
            <a:ext cx="54546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527A4F-5999-43B3-B625-35BFE53B6DA9}"/>
              </a:ext>
            </a:extLst>
          </p:cNvPr>
          <p:cNvSpPr txBox="1"/>
          <p:nvPr/>
        </p:nvSpPr>
        <p:spPr>
          <a:xfrm>
            <a:off x="3716461" y="5904020"/>
            <a:ext cx="525581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Compare the output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AE446C-CAF8-4411-9110-50EF7468E841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>
            <a:off x="2931741" y="2396063"/>
            <a:ext cx="5641081" cy="51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2AB3B27-C7B9-4658-9F46-9BF2D6338C15}"/>
              </a:ext>
            </a:extLst>
          </p:cNvPr>
          <p:cNvSpPr txBox="1"/>
          <p:nvPr/>
        </p:nvSpPr>
        <p:spPr>
          <a:xfrm>
            <a:off x="7335718" y="2914333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Solve maze using A*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F75F66-D9BD-4BD3-93EC-97F655180FC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572822" y="3745330"/>
            <a:ext cx="0" cy="2167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64FEBA-A38B-4366-8372-FCC2A45EBE6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824626" y="5694545"/>
            <a:ext cx="1" cy="20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A63F4A-7005-43BE-9A88-4814B0076D1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2341997" y="5012986"/>
            <a:ext cx="0" cy="343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C88261-F49E-47B5-8103-3DA0E2289E7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2334384" y="3745330"/>
            <a:ext cx="7613" cy="436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AD1DD8-9457-491F-A8A1-E64E51AF2624}"/>
              </a:ext>
            </a:extLst>
          </p:cNvPr>
          <p:cNvSpPr/>
          <p:nvPr/>
        </p:nvSpPr>
        <p:spPr>
          <a:xfrm>
            <a:off x="618552" y="4633754"/>
            <a:ext cx="957456" cy="500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PDDL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C872ABC-415A-4584-9A5C-31BDB9A4FAF0}"/>
              </a:ext>
            </a:extLst>
          </p:cNvPr>
          <p:cNvSpPr/>
          <p:nvPr/>
        </p:nvSpPr>
        <p:spPr>
          <a:xfrm>
            <a:off x="5759710" y="3522454"/>
            <a:ext cx="957456" cy="500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PDDL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FDEA711-5152-4E89-8D07-D280EECF48F8}"/>
              </a:ext>
            </a:extLst>
          </p:cNvPr>
          <p:cNvSpPr/>
          <p:nvPr/>
        </p:nvSpPr>
        <p:spPr>
          <a:xfrm>
            <a:off x="614053" y="5503730"/>
            <a:ext cx="957456" cy="500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PDDL</a:t>
            </a:r>
          </a:p>
        </p:txBody>
      </p:sp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BC4BA9-57FB-493A-9F92-A5C5B5DC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75" y="3406776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3" name="Picture 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AB4674-A661-4F49-900D-0430B519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6" y="3272689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F1786C-FD78-4864-A408-0651B5D3FDED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36901" y="3750311"/>
            <a:ext cx="7614" cy="160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peech Bubble: Rectangle with Corners Rounded 93">
            <a:extLst>
              <a:ext uri="{FF2B5EF4-FFF2-40B4-BE49-F238E27FC236}">
                <a16:creationId xmlns:a16="http://schemas.microsoft.com/office/drawing/2014/main" id="{14B123EC-7081-4600-AD6F-1E9F05A6563E}"/>
              </a:ext>
            </a:extLst>
          </p:cNvPr>
          <p:cNvSpPr/>
          <p:nvPr/>
        </p:nvSpPr>
        <p:spPr>
          <a:xfrm>
            <a:off x="6055459" y="1483963"/>
            <a:ext cx="1840766" cy="716269"/>
          </a:xfrm>
          <a:prstGeom prst="wedgeRoundRectCallout">
            <a:avLst>
              <a:gd name="adj1" fmla="val -61939"/>
              <a:gd name="adj2" fmla="val 1489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solve any maze</a:t>
            </a:r>
          </a:p>
        </p:txBody>
      </p:sp>
    </p:spTree>
    <p:extLst>
      <p:ext uri="{BB962C8B-B14F-4D97-AF65-F5344CB8AC3E}">
        <p14:creationId xmlns:p14="http://schemas.microsoft.com/office/powerpoint/2010/main" val="41972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66" grpId="0" animBg="1"/>
      <p:bldP spid="67" grpId="0" animBg="1"/>
      <p:bldP spid="68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D03-A421-445E-AD7A-F6372048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692D715-D561-4F6C-914D-39C0E3F2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78" y="2776629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354-6560-4CF8-AC32-CA358E1F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76DF-9525-47FD-895E-F9CECF8C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48356"/>
          </a:xfrm>
        </p:spPr>
        <p:txBody>
          <a:bodyPr/>
          <a:lstStyle/>
          <a:p>
            <a:r>
              <a:rPr lang="en-US" dirty="0"/>
              <a:t>Solver goes form field to direct neighbors</a:t>
            </a:r>
          </a:p>
          <a:p>
            <a:r>
              <a:rPr lang="en-US" dirty="0"/>
              <a:t>There is a more sophisticated way to move around a maze: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17A6A-7BA5-4FED-BBF9-1267ED1834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590800"/>
            <a:ext cx="3608184" cy="36874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B50806F-4CC3-40ED-B0CF-6F2ECCF11DA0}"/>
              </a:ext>
            </a:extLst>
          </p:cNvPr>
          <p:cNvSpPr/>
          <p:nvPr/>
        </p:nvSpPr>
        <p:spPr>
          <a:xfrm rot="2158160">
            <a:off x="6720163" y="3231502"/>
            <a:ext cx="310356" cy="310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1DA95-2F53-4D2B-BF21-9AD3C973805C}"/>
              </a:ext>
            </a:extLst>
          </p:cNvPr>
          <p:cNvSpPr/>
          <p:nvPr/>
        </p:nvSpPr>
        <p:spPr>
          <a:xfrm>
            <a:off x="9226599" y="3603415"/>
            <a:ext cx="310356" cy="310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429080-2D8E-4A58-8CE6-075E96FBB86B}"/>
              </a:ext>
            </a:extLst>
          </p:cNvPr>
          <p:cNvSpPr/>
          <p:nvPr/>
        </p:nvSpPr>
        <p:spPr>
          <a:xfrm>
            <a:off x="8330741" y="5075004"/>
            <a:ext cx="310356" cy="310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854D55-F892-43B4-AF02-E309B24EF122}"/>
              </a:ext>
            </a:extLst>
          </p:cNvPr>
          <p:cNvSpPr/>
          <p:nvPr/>
        </p:nvSpPr>
        <p:spPr>
          <a:xfrm>
            <a:off x="5399774" y="5222711"/>
            <a:ext cx="310356" cy="310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C7A78B-C7F3-4892-8887-D1D64078D13B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554952" y="3512270"/>
            <a:ext cx="1229245" cy="1710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17E8A4-646E-4979-878B-68D4290AF703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6899698" y="3539934"/>
            <a:ext cx="1476494" cy="1580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9163EC-B36A-42B0-82CE-7A6D05D08FC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000931" y="3477824"/>
            <a:ext cx="2225668" cy="280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7DAC2C-5A8E-4482-892F-25050CDD268E}"/>
              </a:ext>
            </a:extLst>
          </p:cNvPr>
          <p:cNvSpPr txBox="1"/>
          <p:nvPr/>
        </p:nvSpPr>
        <p:spPr>
          <a:xfrm rot="396671">
            <a:off x="7503651" y="3324213"/>
            <a:ext cx="168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11A39-3CCC-4089-A36C-83A1B213D385}"/>
              </a:ext>
            </a:extLst>
          </p:cNvPr>
          <p:cNvSpPr txBox="1"/>
          <p:nvPr/>
        </p:nvSpPr>
        <p:spPr>
          <a:xfrm rot="2771180">
            <a:off x="6966622" y="4153330"/>
            <a:ext cx="168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46D21-7122-492E-A841-017593A8ED2B}"/>
              </a:ext>
            </a:extLst>
          </p:cNvPr>
          <p:cNvSpPr txBox="1"/>
          <p:nvPr/>
        </p:nvSpPr>
        <p:spPr>
          <a:xfrm rot="18318433">
            <a:off x="5295380" y="3992193"/>
            <a:ext cx="168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= 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79D0C4-3E76-49C6-B981-6FDAE6B0312A}"/>
              </a:ext>
            </a:extLst>
          </p:cNvPr>
          <p:cNvCxnSpPr>
            <a:stCxn id="7" idx="6"/>
          </p:cNvCxnSpPr>
          <p:nvPr/>
        </p:nvCxnSpPr>
        <p:spPr>
          <a:xfrm flipV="1">
            <a:off x="9536955" y="3618208"/>
            <a:ext cx="451107" cy="1403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61EFFA-F2D7-4C27-920F-3AA22AF3E36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9381777" y="3913771"/>
            <a:ext cx="456815" cy="4242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3CA2D0-EC59-4012-A3D7-3E92C8041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641097" y="5230182"/>
            <a:ext cx="585502" cy="441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EA6F8F-873E-4CA0-A7F3-D9682611BF8C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8376192" y="5385360"/>
            <a:ext cx="109727" cy="4837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2F67AC-7762-45F7-ADF4-22C9EB716386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10130" y="5377889"/>
            <a:ext cx="426073" cy="2148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D4D7CD-779B-42B2-9B30-245BAC568DA3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554952" y="5533067"/>
            <a:ext cx="49494" cy="3556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1B14AF-DAE1-4228-9EC5-1C35915DBE5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029513" y="5377889"/>
            <a:ext cx="370261" cy="2798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ADAD35A-3FB3-4657-87A5-EF7611D59227}"/>
              </a:ext>
            </a:extLst>
          </p:cNvPr>
          <p:cNvSpPr/>
          <p:nvPr/>
        </p:nvSpPr>
        <p:spPr>
          <a:xfrm rot="472259">
            <a:off x="7480542" y="3272782"/>
            <a:ext cx="1372370" cy="413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E6FF-1A56-48B8-AFD7-806386E494B6}"/>
              </a:ext>
            </a:extLst>
          </p:cNvPr>
          <p:cNvSpPr/>
          <p:nvPr/>
        </p:nvSpPr>
        <p:spPr>
          <a:xfrm rot="2774169">
            <a:off x="7035570" y="4032881"/>
            <a:ext cx="1372370" cy="413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6EEDE6-24E5-4B9E-BF41-481AACE94566}"/>
              </a:ext>
            </a:extLst>
          </p:cNvPr>
          <p:cNvSpPr/>
          <p:nvPr/>
        </p:nvSpPr>
        <p:spPr>
          <a:xfrm rot="18359947">
            <a:off x="5355860" y="4135324"/>
            <a:ext cx="1372370" cy="413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57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B52-191E-4425-953F-A014BC5E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A5D0-BE96-45BB-8283-CEF3F716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Got familiar with and learned to like PDDL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requirements are fulfilled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84D92478-986F-4613-A859-CDCD70C54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5543" y="2488181"/>
            <a:ext cx="3380913" cy="33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Wingdings</vt:lpstr>
      <vt:lpstr>Retrospect</vt:lpstr>
      <vt:lpstr>Escape a Maze with PDDL</vt:lpstr>
      <vt:lpstr>Project Context</vt:lpstr>
      <vt:lpstr>Requirements</vt:lpstr>
      <vt:lpstr>Design (simplified)</vt:lpstr>
      <vt:lpstr>Live Demo</vt:lpstr>
      <vt:lpstr>Room for improvement</vt:lpstr>
      <vt:lpstr>What went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Dutch energy consumption</dc:title>
  <dc:creator>Jan Allemann</dc:creator>
  <cp:lastModifiedBy>Jan Allemann</cp:lastModifiedBy>
  <cp:revision>16</cp:revision>
  <dcterms:created xsi:type="dcterms:W3CDTF">2020-04-25T18:09:24Z</dcterms:created>
  <dcterms:modified xsi:type="dcterms:W3CDTF">2020-04-29T23:37:54Z</dcterms:modified>
</cp:coreProperties>
</file>