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7" r:id="rId1"/>
  </p:sldMasterIdLst>
  <p:notesMasterIdLst>
    <p:notesMasterId r:id="rId14"/>
  </p:notesMasterIdLst>
  <p:sldIdLst>
    <p:sldId id="256" r:id="rId2"/>
    <p:sldId id="257" r:id="rId3"/>
    <p:sldId id="258" r:id="rId4"/>
    <p:sldId id="260" r:id="rId5"/>
    <p:sldId id="261" r:id="rId6"/>
    <p:sldId id="263" r:id="rId7"/>
    <p:sldId id="264" r:id="rId8"/>
    <p:sldId id="272" r:id="rId9"/>
    <p:sldId id="271" r:id="rId10"/>
    <p:sldId id="269" r:id="rId11"/>
    <p:sldId id="270" r:id="rId12"/>
    <p:sldId id="273" r:id="rId13"/>
  </p:sldIdLst>
  <p:sldSz cx="18300700" cy="10299700"/>
  <p:notesSz cx="18300700" cy="10299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9" autoAdjust="0"/>
  </p:normalViewPr>
  <p:slideViewPr>
    <p:cSldViewPr>
      <p:cViewPr varScale="1">
        <p:scale>
          <a:sx n="47" d="100"/>
          <a:sy n="47" d="100"/>
        </p:scale>
        <p:origin x="496"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66375" y="0"/>
            <a:ext cx="7929563" cy="515938"/>
          </a:xfrm>
          <a:prstGeom prst="rect">
            <a:avLst/>
          </a:prstGeom>
        </p:spPr>
        <p:txBody>
          <a:bodyPr vert="horz" lIns="91440" tIns="45720" rIns="91440" bIns="45720" rtlCol="0"/>
          <a:lstStyle>
            <a:lvl1pPr algn="r">
              <a:defRPr sz="1200"/>
            </a:lvl1pPr>
          </a:lstStyle>
          <a:p>
            <a:fld id="{09A97497-757E-4A0B-A899-B7EC09BEAB6E}" type="datetimeFigureOut">
              <a:rPr lang="en-US" smtClean="0"/>
              <a:t>10/11/2024</a:t>
            </a:fld>
            <a:endParaRPr lang="en-US"/>
          </a:p>
        </p:txBody>
      </p:sp>
      <p:sp>
        <p:nvSpPr>
          <p:cNvPr id="4" name="Slide Image Placeholder 3"/>
          <p:cNvSpPr>
            <a:spLocks noGrp="1" noRot="1" noChangeAspect="1"/>
          </p:cNvSpPr>
          <p:nvPr>
            <p:ph type="sldImg" idx="2"/>
          </p:nvPr>
        </p:nvSpPr>
        <p:spPr>
          <a:xfrm>
            <a:off x="6061075" y="1287463"/>
            <a:ext cx="6178550" cy="3476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30388" y="4956175"/>
            <a:ext cx="14639925" cy="4056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83763"/>
            <a:ext cx="7929563"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66375" y="9783763"/>
            <a:ext cx="7929563" cy="515937"/>
          </a:xfrm>
          <a:prstGeom prst="rect">
            <a:avLst/>
          </a:prstGeom>
        </p:spPr>
        <p:txBody>
          <a:bodyPr vert="horz" lIns="91440" tIns="45720" rIns="91440" bIns="45720" rtlCol="0" anchor="b"/>
          <a:lstStyle>
            <a:lvl1pPr algn="r">
              <a:defRPr sz="1200"/>
            </a:lvl1pPr>
          </a:lstStyle>
          <a:p>
            <a:fld id="{AA15A62A-1233-42C3-BA00-2DA94CB642EC}" type="slidenum">
              <a:rPr lang="en-US" smtClean="0"/>
              <a:t>‹#›</a:t>
            </a:fld>
            <a:endParaRPr lang="en-US"/>
          </a:p>
        </p:txBody>
      </p:sp>
    </p:spTree>
    <p:extLst>
      <p:ext uri="{BB962C8B-B14F-4D97-AF65-F5344CB8AC3E}">
        <p14:creationId xmlns:p14="http://schemas.microsoft.com/office/powerpoint/2010/main" val="1528289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15A62A-1233-42C3-BA00-2DA94CB642EC}" type="slidenum">
              <a:rPr lang="en-US" smtClean="0"/>
              <a:t>4</a:t>
            </a:fld>
            <a:endParaRPr lang="en-US"/>
          </a:p>
        </p:txBody>
      </p:sp>
    </p:spTree>
    <p:extLst>
      <p:ext uri="{BB962C8B-B14F-4D97-AF65-F5344CB8AC3E}">
        <p14:creationId xmlns:p14="http://schemas.microsoft.com/office/powerpoint/2010/main" val="1775069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15A62A-1233-42C3-BA00-2DA94CB642EC}" type="slidenum">
              <a:rPr lang="en-US" smtClean="0"/>
              <a:t>11</a:t>
            </a:fld>
            <a:endParaRPr lang="en-US"/>
          </a:p>
        </p:txBody>
      </p:sp>
    </p:spTree>
    <p:extLst>
      <p:ext uri="{BB962C8B-B14F-4D97-AF65-F5344CB8AC3E}">
        <p14:creationId xmlns:p14="http://schemas.microsoft.com/office/powerpoint/2010/main" val="14680595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95934" cy="10297018"/>
          </a:xfrm>
          <a:prstGeom prst="rect">
            <a:avLst/>
          </a:prstGeom>
        </p:spPr>
      </p:pic>
      <p:sp>
        <p:nvSpPr>
          <p:cNvPr id="2" name="Title 1"/>
          <p:cNvSpPr>
            <a:spLocks noGrp="1"/>
          </p:cNvSpPr>
          <p:nvPr>
            <p:ph type="ctrTitle"/>
          </p:nvPr>
        </p:nvSpPr>
        <p:spPr>
          <a:xfrm>
            <a:off x="4041402" y="2810162"/>
            <a:ext cx="10230603" cy="2276106"/>
          </a:xfrm>
        </p:spPr>
        <p:txBody>
          <a:bodyPr anchor="b">
            <a:noAutofit/>
          </a:bodyPr>
          <a:lstStyle>
            <a:lvl1pPr algn="ctr">
              <a:defRPr sz="8105">
                <a:effectLst/>
              </a:defRPr>
            </a:lvl1pPr>
          </a:lstStyle>
          <a:p>
            <a:r>
              <a:rPr lang="en-US"/>
              <a:t>Click to edit Master title style</a:t>
            </a:r>
            <a:endParaRPr lang="en-US" dirty="0"/>
          </a:p>
        </p:txBody>
      </p:sp>
      <p:sp>
        <p:nvSpPr>
          <p:cNvPr id="3" name="Subtitle 2"/>
          <p:cNvSpPr>
            <a:spLocks noGrp="1"/>
          </p:cNvSpPr>
          <p:nvPr>
            <p:ph type="subTitle" idx="1"/>
          </p:nvPr>
        </p:nvSpPr>
        <p:spPr>
          <a:xfrm>
            <a:off x="4041402" y="5493169"/>
            <a:ext cx="10230603" cy="1983649"/>
          </a:xfrm>
        </p:spPr>
        <p:txBody>
          <a:bodyPr anchor="t">
            <a:normAutofit/>
          </a:bodyPr>
          <a:lstStyle>
            <a:lvl1pPr marL="0" indent="0" algn="ctr">
              <a:buNone/>
              <a:defRPr sz="3152">
                <a:solidFill>
                  <a:schemeClr val="tx1"/>
                </a:solidFill>
              </a:defRPr>
            </a:lvl1pPr>
            <a:lvl2pPr marL="686257" indent="0" algn="ctr">
              <a:buNone/>
              <a:defRPr>
                <a:solidFill>
                  <a:schemeClr val="tx1">
                    <a:tint val="75000"/>
                  </a:schemeClr>
                </a:solidFill>
              </a:defRPr>
            </a:lvl2pPr>
            <a:lvl3pPr marL="1372514" indent="0" algn="ctr">
              <a:buNone/>
              <a:defRPr>
                <a:solidFill>
                  <a:schemeClr val="tx1">
                    <a:tint val="75000"/>
                  </a:schemeClr>
                </a:solidFill>
              </a:defRPr>
            </a:lvl3pPr>
            <a:lvl4pPr marL="2058772" indent="0" algn="ctr">
              <a:buNone/>
              <a:defRPr>
                <a:solidFill>
                  <a:schemeClr val="tx1">
                    <a:tint val="75000"/>
                  </a:schemeClr>
                </a:solidFill>
              </a:defRPr>
            </a:lvl4pPr>
            <a:lvl5pPr marL="2745029" indent="0" algn="ctr">
              <a:buNone/>
              <a:defRPr>
                <a:solidFill>
                  <a:schemeClr val="tx1">
                    <a:tint val="75000"/>
                  </a:schemeClr>
                </a:solidFill>
              </a:defRPr>
            </a:lvl5pPr>
            <a:lvl6pPr marL="3431286" indent="0" algn="ctr">
              <a:buNone/>
              <a:defRPr>
                <a:solidFill>
                  <a:schemeClr val="tx1">
                    <a:tint val="75000"/>
                  </a:schemeClr>
                </a:solidFill>
              </a:defRPr>
            </a:lvl6pPr>
            <a:lvl7pPr marL="4117543" indent="0" algn="ctr">
              <a:buNone/>
              <a:defRPr>
                <a:solidFill>
                  <a:schemeClr val="tx1">
                    <a:tint val="75000"/>
                  </a:schemeClr>
                </a:solidFill>
              </a:defRPr>
            </a:lvl7pPr>
            <a:lvl8pPr marL="4803800" indent="0" algn="ctr">
              <a:buNone/>
              <a:defRPr>
                <a:solidFill>
                  <a:schemeClr val="tx1">
                    <a:tint val="75000"/>
                  </a:schemeClr>
                </a:solidFill>
              </a:defRPr>
            </a:lvl8pPr>
            <a:lvl9pPr marL="549005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11983165" y="7565824"/>
            <a:ext cx="1347135" cy="419617"/>
          </a:xfrm>
        </p:spPr>
        <p:txBody>
          <a:bodyPr/>
          <a:lstStyle/>
          <a:p>
            <a:fld id="{1D8BD707-D9CF-40AE-B4C6-C98DA3205C09}" type="datetimeFigureOut">
              <a:rPr lang="en-US" smtClean="0"/>
              <a:t>10/11/2024</a:t>
            </a:fld>
            <a:endParaRPr lang="en-US"/>
          </a:p>
        </p:txBody>
      </p:sp>
      <p:sp>
        <p:nvSpPr>
          <p:cNvPr id="5" name="Footer Placeholder 4"/>
          <p:cNvSpPr>
            <a:spLocks noGrp="1"/>
          </p:cNvSpPr>
          <p:nvPr>
            <p:ph type="ftr" sz="quarter" idx="11"/>
          </p:nvPr>
        </p:nvSpPr>
        <p:spPr>
          <a:xfrm>
            <a:off x="4041401" y="7565824"/>
            <a:ext cx="7827384" cy="419617"/>
          </a:xfrm>
        </p:spPr>
        <p:txBody>
          <a:bodyPr/>
          <a:lstStyle/>
          <a:p>
            <a:endParaRPr lang="en-IN"/>
          </a:p>
        </p:txBody>
      </p:sp>
      <p:sp>
        <p:nvSpPr>
          <p:cNvPr id="6" name="Slide Number Placeholder 5"/>
          <p:cNvSpPr>
            <a:spLocks noGrp="1"/>
          </p:cNvSpPr>
          <p:nvPr>
            <p:ph type="sldNum" sz="quarter" idx="12"/>
          </p:nvPr>
        </p:nvSpPr>
        <p:spPr>
          <a:xfrm>
            <a:off x="13444681" y="7565824"/>
            <a:ext cx="827325" cy="419617"/>
          </a:xfrm>
        </p:spPr>
        <p:txBody>
          <a:bodyPr/>
          <a:lstStyle/>
          <a:p>
            <a:fld id="{B6F15528-21DE-4FAA-801E-634DDDAF4B2B}" type="slidenum">
              <a:rPr lang="en-IN" smtClean="0"/>
              <a:t>‹#›</a:t>
            </a:fld>
            <a:endParaRPr lang="en-IN"/>
          </a:p>
        </p:txBody>
      </p:sp>
      <p:cxnSp>
        <p:nvCxnSpPr>
          <p:cNvPr id="15" name="Straight Connector 14"/>
          <p:cNvCxnSpPr/>
          <p:nvPr/>
        </p:nvCxnSpPr>
        <p:spPr>
          <a:xfrm>
            <a:off x="4041403" y="5289719"/>
            <a:ext cx="1023060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8339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4451" y="7232040"/>
            <a:ext cx="14424509" cy="851157"/>
          </a:xfrm>
        </p:spPr>
        <p:txBody>
          <a:bodyPr anchor="b">
            <a:normAutofit/>
          </a:bodyPr>
          <a:lstStyle>
            <a:lvl1pPr algn="ctr">
              <a:defRPr sz="3602"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63225" y="1564028"/>
            <a:ext cx="15169485" cy="5009981"/>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2402"/>
            </a:lvl1pPr>
            <a:lvl2pPr marL="686257" indent="0">
              <a:buNone/>
              <a:defRPr sz="2402"/>
            </a:lvl2pPr>
            <a:lvl3pPr marL="1372514" indent="0">
              <a:buNone/>
              <a:defRPr sz="2402"/>
            </a:lvl3pPr>
            <a:lvl4pPr marL="2058772" indent="0">
              <a:buNone/>
              <a:defRPr sz="2402"/>
            </a:lvl4pPr>
            <a:lvl5pPr marL="2745029" indent="0">
              <a:buNone/>
              <a:defRPr sz="2402"/>
            </a:lvl5pPr>
            <a:lvl6pPr marL="3431286" indent="0">
              <a:buNone/>
              <a:defRPr sz="2402"/>
            </a:lvl6pPr>
            <a:lvl7pPr marL="4117543" indent="0">
              <a:buNone/>
              <a:defRPr sz="2402"/>
            </a:lvl7pPr>
            <a:lvl8pPr marL="4803800" indent="0">
              <a:buNone/>
              <a:defRPr sz="2402"/>
            </a:lvl8pPr>
            <a:lvl9pPr marL="5490058" indent="0">
              <a:buNone/>
              <a:defRPr sz="2402"/>
            </a:lvl9pPr>
          </a:lstStyle>
          <a:p>
            <a:r>
              <a:rPr lang="en-US"/>
              <a:t>Click icon to add picture</a:t>
            </a:r>
            <a:endParaRPr lang="en-US" dirty="0"/>
          </a:p>
        </p:txBody>
      </p:sp>
      <p:sp>
        <p:nvSpPr>
          <p:cNvPr id="4" name="Text Placeholder 3"/>
          <p:cNvSpPr>
            <a:spLocks noGrp="1"/>
          </p:cNvSpPr>
          <p:nvPr>
            <p:ph type="body" sz="half" idx="2"/>
          </p:nvPr>
        </p:nvSpPr>
        <p:spPr>
          <a:xfrm>
            <a:off x="1944451" y="8083197"/>
            <a:ext cx="14424509" cy="741482"/>
          </a:xfrm>
        </p:spPr>
        <p:txBody>
          <a:bodyPr>
            <a:normAutofit/>
          </a:bodyPr>
          <a:lstStyle>
            <a:lvl1pPr marL="0" indent="0" algn="ctr">
              <a:buNone/>
              <a:defRPr sz="2101"/>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67257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57160" y="1475017"/>
            <a:ext cx="14399090" cy="4437774"/>
          </a:xfrm>
        </p:spPr>
        <p:txBody>
          <a:bodyPr anchor="ctr">
            <a:normAutofit/>
          </a:bodyPr>
          <a:lstStyle>
            <a:lvl1pPr algn="ctr">
              <a:defRPr sz="4803" b="0" cap="none"/>
            </a:lvl1pPr>
          </a:lstStyle>
          <a:p>
            <a:r>
              <a:rPr lang="en-US"/>
              <a:t>Click to edit Master title style</a:t>
            </a:r>
            <a:endParaRPr lang="en-US" dirty="0"/>
          </a:p>
        </p:txBody>
      </p:sp>
      <p:sp>
        <p:nvSpPr>
          <p:cNvPr id="3" name="Text Placeholder 2"/>
          <p:cNvSpPr>
            <a:spLocks noGrp="1"/>
          </p:cNvSpPr>
          <p:nvPr>
            <p:ph type="body" idx="1"/>
          </p:nvPr>
        </p:nvSpPr>
        <p:spPr>
          <a:xfrm>
            <a:off x="1957160" y="6523143"/>
            <a:ext cx="14399090" cy="2301538"/>
          </a:xfrm>
        </p:spPr>
        <p:txBody>
          <a:bodyPr anchor="ctr">
            <a:normAutofit/>
          </a:bodyPr>
          <a:lstStyle>
            <a:lvl1pPr marL="0" indent="0" algn="ctr">
              <a:buNone/>
              <a:defRPr sz="3002">
                <a:solidFill>
                  <a:schemeClr val="tx1"/>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5" name="Straight Connector 14"/>
          <p:cNvCxnSpPr/>
          <p:nvPr/>
        </p:nvCxnSpPr>
        <p:spPr>
          <a:xfrm>
            <a:off x="2095708" y="6217966"/>
            <a:ext cx="1412074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117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70826" y="1475017"/>
            <a:ext cx="13954281" cy="3560392"/>
          </a:xfrm>
        </p:spPr>
        <p:txBody>
          <a:bodyPr anchor="ctr">
            <a:normAutofit/>
          </a:bodyPr>
          <a:lstStyle>
            <a:lvl1pPr algn="ctr">
              <a:defRPr sz="4803"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513962" y="5035409"/>
            <a:ext cx="13268011" cy="877382"/>
          </a:xfrm>
        </p:spPr>
        <p:txBody>
          <a:bodyPr anchor="ctr">
            <a:normAutofit/>
          </a:bodyPr>
          <a:lstStyle>
            <a:lvl1pPr marL="0" indent="0" algn="r">
              <a:buFontTx/>
              <a:buNone/>
              <a:defRPr sz="3002"/>
            </a:lvl1pPr>
            <a:lvl2pPr marL="686257" indent="0">
              <a:buFontTx/>
              <a:buNone/>
              <a:defRPr/>
            </a:lvl2pPr>
            <a:lvl3pPr marL="1372514" indent="0">
              <a:buFontTx/>
              <a:buNone/>
              <a:defRPr/>
            </a:lvl3pPr>
            <a:lvl4pPr marL="2058772" indent="0">
              <a:buFontTx/>
              <a:buNone/>
              <a:defRPr/>
            </a:lvl4pPr>
            <a:lvl5pPr marL="2745029" indent="0">
              <a:buFontTx/>
              <a:buNone/>
              <a:defRPr/>
            </a:lvl5pPr>
          </a:lstStyle>
          <a:p>
            <a:pPr lvl="0"/>
            <a:r>
              <a:rPr lang="en-US"/>
              <a:t>Click to edit Master text styles</a:t>
            </a:r>
          </a:p>
        </p:txBody>
      </p:sp>
      <p:sp>
        <p:nvSpPr>
          <p:cNvPr id="3" name="Text Placeholder 2"/>
          <p:cNvSpPr>
            <a:spLocks noGrp="1"/>
          </p:cNvSpPr>
          <p:nvPr>
            <p:ph type="body" idx="1"/>
          </p:nvPr>
        </p:nvSpPr>
        <p:spPr>
          <a:xfrm>
            <a:off x="1944451" y="6523143"/>
            <a:ext cx="14424509" cy="2301538"/>
          </a:xfrm>
        </p:spPr>
        <p:txBody>
          <a:bodyPr anchor="ctr">
            <a:normAutofit/>
          </a:bodyPr>
          <a:lstStyle>
            <a:lvl1pPr marL="0" indent="0" algn="ctr">
              <a:buNone/>
              <a:defRPr sz="3002">
                <a:solidFill>
                  <a:schemeClr val="tx1"/>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4" name="TextBox 13"/>
          <p:cNvSpPr txBox="1"/>
          <p:nvPr/>
        </p:nvSpPr>
        <p:spPr>
          <a:xfrm>
            <a:off x="1293917" y="1321571"/>
            <a:ext cx="915035" cy="878247"/>
          </a:xfrm>
          <a:prstGeom prst="rect">
            <a:avLst/>
          </a:prstGeom>
        </p:spPr>
        <p:txBody>
          <a:bodyPr vert="horz" lIns="137255" tIns="68628" rIns="137255" bIns="68628" rtlCol="0" anchor="ctr">
            <a:noAutofit/>
          </a:bodyPr>
          <a:lstStyle/>
          <a:p>
            <a:pPr lvl="0"/>
            <a:r>
              <a:rPr lang="en-US" sz="12008" dirty="0">
                <a:solidFill>
                  <a:schemeClr val="tx1"/>
                </a:solidFill>
                <a:effectLst/>
              </a:rPr>
              <a:t>“</a:t>
            </a:r>
          </a:p>
        </p:txBody>
      </p:sp>
      <p:sp>
        <p:nvSpPr>
          <p:cNvPr id="15" name="TextBox 14"/>
          <p:cNvSpPr txBox="1"/>
          <p:nvPr/>
        </p:nvSpPr>
        <p:spPr>
          <a:xfrm>
            <a:off x="15911442" y="4247042"/>
            <a:ext cx="915035" cy="878247"/>
          </a:xfrm>
          <a:prstGeom prst="rect">
            <a:avLst/>
          </a:prstGeom>
        </p:spPr>
        <p:txBody>
          <a:bodyPr vert="horz" lIns="137255" tIns="68628" rIns="137255" bIns="68628" rtlCol="0" anchor="ctr">
            <a:noAutofit/>
          </a:bodyPr>
          <a:lstStyle/>
          <a:p>
            <a:pPr lvl="0" algn="r"/>
            <a:r>
              <a:rPr lang="en-US" sz="12008" dirty="0">
                <a:solidFill>
                  <a:schemeClr val="tx1"/>
                </a:solidFill>
                <a:effectLst/>
              </a:rPr>
              <a:t>”</a:t>
            </a:r>
          </a:p>
        </p:txBody>
      </p:sp>
      <p:cxnSp>
        <p:nvCxnSpPr>
          <p:cNvPr id="19" name="Straight Connector 18"/>
          <p:cNvCxnSpPr/>
          <p:nvPr/>
        </p:nvCxnSpPr>
        <p:spPr>
          <a:xfrm>
            <a:off x="2095708" y="6217966"/>
            <a:ext cx="1412074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9851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4452" y="4968999"/>
            <a:ext cx="14424512" cy="2205920"/>
          </a:xfrm>
        </p:spPr>
        <p:txBody>
          <a:bodyPr anchor="b">
            <a:normAutofit/>
          </a:bodyPr>
          <a:lstStyle>
            <a:lvl1pPr algn="l">
              <a:defRPr sz="4803" b="0" cap="none"/>
            </a:lvl1pPr>
          </a:lstStyle>
          <a:p>
            <a:r>
              <a:rPr lang="en-US"/>
              <a:t>Click to edit Master title style</a:t>
            </a:r>
            <a:endParaRPr lang="en-US" dirty="0"/>
          </a:p>
        </p:txBody>
      </p:sp>
      <p:sp>
        <p:nvSpPr>
          <p:cNvPr id="3" name="Text Placeholder 2"/>
          <p:cNvSpPr>
            <a:spLocks noGrp="1"/>
          </p:cNvSpPr>
          <p:nvPr>
            <p:ph type="body" idx="1"/>
          </p:nvPr>
        </p:nvSpPr>
        <p:spPr>
          <a:xfrm>
            <a:off x="1944451" y="7174919"/>
            <a:ext cx="14424512" cy="1292193"/>
          </a:xfrm>
        </p:spPr>
        <p:txBody>
          <a:bodyPr anchor="t">
            <a:normAutofit/>
          </a:bodyPr>
          <a:lstStyle>
            <a:lvl1pPr marL="0" indent="0" algn="l">
              <a:buNone/>
              <a:defRPr sz="3002">
                <a:solidFill>
                  <a:schemeClr val="tx1"/>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26551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170826" y="1475017"/>
            <a:ext cx="13954281" cy="3369657"/>
          </a:xfrm>
        </p:spPr>
        <p:txBody>
          <a:bodyPr anchor="ctr">
            <a:normAutofit/>
          </a:bodyPr>
          <a:lstStyle>
            <a:lvl1pPr algn="ctr">
              <a:defRPr sz="4803"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944451" y="5465707"/>
            <a:ext cx="14424512" cy="1332095"/>
          </a:xfrm>
        </p:spPr>
        <p:txBody>
          <a:bodyPr anchor="b">
            <a:normAutofit/>
          </a:bodyPr>
          <a:lstStyle>
            <a:lvl1pPr marL="0" indent="0" algn="l">
              <a:spcBef>
                <a:spcPts val="0"/>
              </a:spcBef>
              <a:buNone/>
              <a:defRPr sz="3602">
                <a:solidFill>
                  <a:schemeClr val="tx1"/>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944451" y="6802889"/>
            <a:ext cx="14424512" cy="2021793"/>
          </a:xfrm>
        </p:spPr>
        <p:txBody>
          <a:bodyPr anchor="t">
            <a:normAutofit/>
          </a:bodyPr>
          <a:lstStyle>
            <a:lvl1pPr marL="0" indent="0" algn="l">
              <a:buNone/>
              <a:defRPr sz="2702">
                <a:solidFill>
                  <a:schemeClr val="tx1"/>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2" name="TextBox 11"/>
          <p:cNvSpPr txBox="1"/>
          <p:nvPr/>
        </p:nvSpPr>
        <p:spPr>
          <a:xfrm>
            <a:off x="1293917" y="1321571"/>
            <a:ext cx="915035" cy="878247"/>
          </a:xfrm>
          <a:prstGeom prst="rect">
            <a:avLst/>
          </a:prstGeom>
        </p:spPr>
        <p:txBody>
          <a:bodyPr vert="horz" lIns="137255" tIns="68628" rIns="137255" bIns="68628" rtlCol="0" anchor="ctr">
            <a:noAutofit/>
          </a:bodyPr>
          <a:lstStyle/>
          <a:p>
            <a:pPr lvl="0"/>
            <a:r>
              <a:rPr lang="en-US" sz="12008" dirty="0">
                <a:solidFill>
                  <a:schemeClr val="tx1"/>
                </a:solidFill>
                <a:effectLst/>
              </a:rPr>
              <a:t>“</a:t>
            </a:r>
          </a:p>
        </p:txBody>
      </p:sp>
      <p:sp>
        <p:nvSpPr>
          <p:cNvPr id="13" name="TextBox 12"/>
          <p:cNvSpPr txBox="1"/>
          <p:nvPr/>
        </p:nvSpPr>
        <p:spPr>
          <a:xfrm>
            <a:off x="15911442" y="3903705"/>
            <a:ext cx="915035" cy="878247"/>
          </a:xfrm>
          <a:prstGeom prst="rect">
            <a:avLst/>
          </a:prstGeom>
        </p:spPr>
        <p:txBody>
          <a:bodyPr vert="horz" lIns="137255" tIns="68628" rIns="137255" bIns="68628" rtlCol="0" anchor="ctr">
            <a:noAutofit/>
          </a:bodyPr>
          <a:lstStyle/>
          <a:p>
            <a:pPr lvl="0" algn="r"/>
            <a:r>
              <a:rPr lang="en-US" sz="12008" dirty="0">
                <a:solidFill>
                  <a:schemeClr val="tx1"/>
                </a:solidFill>
                <a:effectLst/>
              </a:rPr>
              <a:t>”</a:t>
            </a:r>
          </a:p>
        </p:txBody>
      </p:sp>
      <p:cxnSp>
        <p:nvCxnSpPr>
          <p:cNvPr id="26" name="Straight Connector 25"/>
          <p:cNvCxnSpPr/>
          <p:nvPr/>
        </p:nvCxnSpPr>
        <p:spPr>
          <a:xfrm>
            <a:off x="2095708" y="5149850"/>
            <a:ext cx="1412074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4598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4451" y="1475017"/>
            <a:ext cx="14424509" cy="3369657"/>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944451" y="5451974"/>
            <a:ext cx="14424512" cy="1263430"/>
          </a:xfrm>
        </p:spPr>
        <p:txBody>
          <a:bodyPr anchor="b">
            <a:normAutofit/>
          </a:bodyPr>
          <a:lstStyle>
            <a:lvl1pPr marL="0" indent="0" algn="l">
              <a:spcBef>
                <a:spcPts val="0"/>
              </a:spcBef>
              <a:buNone/>
              <a:defRPr sz="4203">
                <a:solidFill>
                  <a:schemeClr val="tx1"/>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944449" y="6713878"/>
            <a:ext cx="14424515" cy="2110803"/>
          </a:xfrm>
        </p:spPr>
        <p:txBody>
          <a:bodyPr anchor="t">
            <a:normAutofit/>
          </a:bodyPr>
          <a:lstStyle>
            <a:lvl1pPr marL="0" indent="0" algn="l">
              <a:buNone/>
              <a:defRPr sz="2702">
                <a:solidFill>
                  <a:schemeClr val="tx1"/>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5" name="Straight Connector 14"/>
          <p:cNvCxnSpPr/>
          <p:nvPr/>
        </p:nvCxnSpPr>
        <p:spPr>
          <a:xfrm>
            <a:off x="2095708" y="5149850"/>
            <a:ext cx="1412074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3481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4" name="Straight Connector 13"/>
          <p:cNvCxnSpPr/>
          <p:nvPr/>
        </p:nvCxnSpPr>
        <p:spPr>
          <a:xfrm>
            <a:off x="2095708" y="3636683"/>
            <a:ext cx="1412074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4692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508409" y="1475016"/>
            <a:ext cx="2838312" cy="734966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944447" y="1475017"/>
            <a:ext cx="11157280" cy="734966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4" name="Straight Connector 13"/>
          <p:cNvCxnSpPr/>
          <p:nvPr/>
        </p:nvCxnSpPr>
        <p:spPr>
          <a:xfrm>
            <a:off x="13305068" y="1487735"/>
            <a:ext cx="0" cy="7324231"/>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5930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2095708" y="3636683"/>
            <a:ext cx="14120746"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51691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24702" y="2632155"/>
            <a:ext cx="12246531" cy="2737146"/>
          </a:xfrm>
        </p:spPr>
        <p:txBody>
          <a:bodyPr anchor="b">
            <a:normAutofit/>
          </a:bodyPr>
          <a:lstStyle>
            <a:lvl1pPr algn="ctr">
              <a:defRPr sz="6604" b="0" cap="none"/>
            </a:lvl1pPr>
          </a:lstStyle>
          <a:p>
            <a:r>
              <a:rPr lang="en-US"/>
              <a:t>Click to edit Master title style</a:t>
            </a:r>
            <a:endParaRPr lang="en-US" dirty="0"/>
          </a:p>
        </p:txBody>
      </p:sp>
      <p:sp>
        <p:nvSpPr>
          <p:cNvPr id="3" name="Text Placeholder 2"/>
          <p:cNvSpPr>
            <a:spLocks noGrp="1"/>
          </p:cNvSpPr>
          <p:nvPr>
            <p:ph type="body" idx="1"/>
          </p:nvPr>
        </p:nvSpPr>
        <p:spPr>
          <a:xfrm>
            <a:off x="3024699" y="5776200"/>
            <a:ext cx="12246534" cy="1433588"/>
          </a:xfrm>
        </p:spPr>
        <p:txBody>
          <a:bodyPr anchor="t">
            <a:normAutofit/>
          </a:bodyPr>
          <a:lstStyle>
            <a:lvl1pPr marL="0" indent="0" algn="ctr">
              <a:buNone/>
              <a:defRPr sz="3602">
                <a:solidFill>
                  <a:schemeClr val="tx1"/>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6" name="Straight Connector 15"/>
          <p:cNvCxnSpPr/>
          <p:nvPr/>
        </p:nvCxnSpPr>
        <p:spPr>
          <a:xfrm>
            <a:off x="3021181" y="5572749"/>
            <a:ext cx="122535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728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2095708" y="3636683"/>
            <a:ext cx="14120746"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9025" y="3845221"/>
            <a:ext cx="7082371" cy="49713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78455" y="3845221"/>
            <a:ext cx="7082371" cy="49713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70591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944449" y="3992723"/>
            <a:ext cx="7082371" cy="865460"/>
          </a:xfrm>
        </p:spPr>
        <p:txBody>
          <a:bodyPr anchor="b">
            <a:noAutofit/>
          </a:bodyPr>
          <a:lstStyle>
            <a:lvl1pPr marL="0" indent="0">
              <a:buNone/>
              <a:defRPr sz="4203" b="0">
                <a:solidFill>
                  <a:schemeClr val="accent1"/>
                </a:solidFill>
              </a:defRPr>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4" name="Content Placeholder 3"/>
          <p:cNvSpPr>
            <a:spLocks noGrp="1"/>
          </p:cNvSpPr>
          <p:nvPr>
            <p:ph sz="half" idx="2"/>
          </p:nvPr>
        </p:nvSpPr>
        <p:spPr>
          <a:xfrm>
            <a:off x="1944449" y="4870900"/>
            <a:ext cx="7082371" cy="395378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77445" y="3992723"/>
            <a:ext cx="7082371" cy="865460"/>
          </a:xfrm>
        </p:spPr>
        <p:txBody>
          <a:bodyPr anchor="b">
            <a:noAutofit/>
          </a:bodyPr>
          <a:lstStyle>
            <a:lvl1pPr marL="0" indent="0">
              <a:buNone/>
              <a:defRPr sz="4203" b="0">
                <a:solidFill>
                  <a:schemeClr val="accent1"/>
                </a:solidFill>
              </a:defRPr>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6" name="Content Placeholder 5"/>
          <p:cNvSpPr>
            <a:spLocks noGrp="1"/>
          </p:cNvSpPr>
          <p:nvPr>
            <p:ph sz="quarter" idx="4"/>
          </p:nvPr>
        </p:nvSpPr>
        <p:spPr>
          <a:xfrm>
            <a:off x="9277445" y="4870900"/>
            <a:ext cx="7082371" cy="395378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10/11/2024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cxnSp>
        <p:nvCxnSpPr>
          <p:cNvPr id="18" name="Straight Connector 17"/>
          <p:cNvCxnSpPr/>
          <p:nvPr/>
        </p:nvCxnSpPr>
        <p:spPr>
          <a:xfrm>
            <a:off x="2095708" y="3636683"/>
            <a:ext cx="1412074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9363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10/11/2024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cxnSp>
        <p:nvCxnSpPr>
          <p:cNvPr id="14" name="Straight Connector 13"/>
          <p:cNvCxnSpPr/>
          <p:nvPr/>
        </p:nvCxnSpPr>
        <p:spPr>
          <a:xfrm>
            <a:off x="2095708" y="3636683"/>
            <a:ext cx="1412074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5813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10/11/2024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97257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065" y="2085372"/>
            <a:ext cx="5581556" cy="2059940"/>
          </a:xfrm>
        </p:spPr>
        <p:txBody>
          <a:bodyPr anchor="b">
            <a:normAutofit/>
          </a:bodyPr>
          <a:lstStyle>
            <a:lvl1pPr algn="ctr">
              <a:defRPr sz="3602" b="0"/>
            </a:lvl1pPr>
          </a:lstStyle>
          <a:p>
            <a:r>
              <a:rPr lang="en-US"/>
              <a:t>Click to edit Master title style</a:t>
            </a:r>
            <a:endParaRPr lang="en-US" dirty="0"/>
          </a:p>
        </p:txBody>
      </p:sp>
      <p:sp>
        <p:nvSpPr>
          <p:cNvPr id="3" name="Content Placeholder 2"/>
          <p:cNvSpPr>
            <a:spLocks noGrp="1"/>
          </p:cNvSpPr>
          <p:nvPr>
            <p:ph idx="1"/>
          </p:nvPr>
        </p:nvSpPr>
        <p:spPr>
          <a:xfrm>
            <a:off x="8133647" y="1475016"/>
            <a:ext cx="8209896" cy="734966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065" y="4552210"/>
            <a:ext cx="5581556" cy="3662122"/>
          </a:xfrm>
        </p:spPr>
        <p:txBody>
          <a:bodyPr anchor="t">
            <a:normAutofit/>
          </a:bodyPr>
          <a:lstStyle>
            <a:lvl1pPr marL="0" indent="0" algn="ctr">
              <a:buNone/>
              <a:defRPr sz="2402"/>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cxnSp>
        <p:nvCxnSpPr>
          <p:cNvPr id="16" name="Straight Connector 15"/>
          <p:cNvCxnSpPr/>
          <p:nvPr/>
        </p:nvCxnSpPr>
        <p:spPr>
          <a:xfrm>
            <a:off x="2095708" y="4374193"/>
            <a:ext cx="527540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8599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4448" y="2829237"/>
            <a:ext cx="9369226" cy="2059940"/>
          </a:xfrm>
        </p:spPr>
        <p:txBody>
          <a:bodyPr anchor="b">
            <a:normAutofit/>
          </a:bodyPr>
          <a:lstStyle>
            <a:lvl1pPr algn="ctr">
              <a:defRPr sz="4203"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12150680" y="1564029"/>
            <a:ext cx="4598211" cy="7171643"/>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2402"/>
            </a:lvl1pPr>
            <a:lvl2pPr marL="686257" indent="0">
              <a:buNone/>
              <a:defRPr sz="2402"/>
            </a:lvl2pPr>
            <a:lvl3pPr marL="1372514" indent="0">
              <a:buNone/>
              <a:defRPr sz="2402"/>
            </a:lvl3pPr>
            <a:lvl4pPr marL="2058772" indent="0">
              <a:buNone/>
              <a:defRPr sz="2402"/>
            </a:lvl4pPr>
            <a:lvl5pPr marL="2745029" indent="0">
              <a:buNone/>
              <a:defRPr sz="2402"/>
            </a:lvl5pPr>
            <a:lvl6pPr marL="3431286" indent="0">
              <a:buNone/>
              <a:defRPr sz="2402"/>
            </a:lvl6pPr>
            <a:lvl7pPr marL="4117543" indent="0">
              <a:buNone/>
              <a:defRPr sz="2402"/>
            </a:lvl7pPr>
            <a:lvl8pPr marL="4803800" indent="0">
              <a:buNone/>
              <a:defRPr sz="2402"/>
            </a:lvl8pPr>
            <a:lvl9pPr marL="5490058" indent="0">
              <a:buNone/>
              <a:defRPr sz="2402"/>
            </a:lvl9pPr>
          </a:lstStyle>
          <a:p>
            <a:r>
              <a:rPr lang="en-US"/>
              <a:t>Click icon to add picture</a:t>
            </a:r>
            <a:endParaRPr lang="en-US" dirty="0"/>
          </a:p>
        </p:txBody>
      </p:sp>
      <p:sp>
        <p:nvSpPr>
          <p:cNvPr id="4" name="Text Placeholder 3"/>
          <p:cNvSpPr>
            <a:spLocks noGrp="1"/>
          </p:cNvSpPr>
          <p:nvPr>
            <p:ph type="body" sz="half" idx="2"/>
          </p:nvPr>
        </p:nvSpPr>
        <p:spPr>
          <a:xfrm>
            <a:off x="1944448" y="4889176"/>
            <a:ext cx="9369226" cy="2746587"/>
          </a:xfrm>
        </p:spPr>
        <p:txBody>
          <a:bodyPr anchor="t">
            <a:normAutofit/>
          </a:bodyPr>
          <a:lstStyle>
            <a:lvl1pPr marL="0" indent="0" algn="ctr">
              <a:buNone/>
              <a:defRPr sz="2702"/>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46575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 y="0"/>
            <a:ext cx="18295934" cy="10297018"/>
          </a:xfrm>
          <a:prstGeom prst="rect">
            <a:avLst/>
          </a:prstGeom>
        </p:spPr>
      </p:pic>
      <p:sp>
        <p:nvSpPr>
          <p:cNvPr id="2" name="Title Placeholder 1"/>
          <p:cNvSpPr>
            <a:spLocks noGrp="1"/>
          </p:cNvSpPr>
          <p:nvPr>
            <p:ph type="title"/>
          </p:nvPr>
        </p:nvSpPr>
        <p:spPr>
          <a:xfrm>
            <a:off x="1944453" y="1475018"/>
            <a:ext cx="14411795" cy="1958215"/>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44451" y="3840133"/>
            <a:ext cx="14411795" cy="4984550"/>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025291" y="8964554"/>
            <a:ext cx="2401967" cy="419617"/>
          </a:xfrm>
          <a:prstGeom prst="rect">
            <a:avLst/>
          </a:prstGeom>
        </p:spPr>
        <p:txBody>
          <a:bodyPr vert="horz" lIns="91440" tIns="45720" rIns="91440" bIns="45720" rtlCol="0" anchor="ctr"/>
          <a:lstStyle>
            <a:lvl1pPr algn="r">
              <a:defRPr sz="1501" b="0" i="0">
                <a:solidFill>
                  <a:schemeClr val="tx1"/>
                </a:solidFill>
                <a:effectLst/>
                <a:latin typeface="+mn-lt"/>
              </a:defRPr>
            </a:lvl1pPr>
          </a:lstStyle>
          <a:p>
            <a:fld id="{1D8BD707-D9CF-40AE-B4C6-C98DA3205C09}" type="datetimeFigureOut">
              <a:rPr lang="en-US" smtClean="0"/>
              <a:t>10/11/2024</a:t>
            </a:fld>
            <a:endParaRPr lang="en-US"/>
          </a:p>
        </p:txBody>
      </p:sp>
      <p:sp>
        <p:nvSpPr>
          <p:cNvPr id="5" name="Footer Placeholder 4"/>
          <p:cNvSpPr>
            <a:spLocks noGrp="1"/>
          </p:cNvSpPr>
          <p:nvPr>
            <p:ph type="ftr" sz="quarter" idx="3"/>
          </p:nvPr>
        </p:nvSpPr>
        <p:spPr>
          <a:xfrm>
            <a:off x="1944451" y="8964554"/>
            <a:ext cx="10966460" cy="419617"/>
          </a:xfrm>
          <a:prstGeom prst="rect">
            <a:avLst/>
          </a:prstGeom>
        </p:spPr>
        <p:txBody>
          <a:bodyPr vert="horz" lIns="91440" tIns="45720" rIns="91440" bIns="45720" rtlCol="0" anchor="ctr"/>
          <a:lstStyle>
            <a:lvl1pPr algn="l">
              <a:defRPr sz="1501"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5541637" y="8964554"/>
            <a:ext cx="814611" cy="419617"/>
          </a:xfrm>
          <a:prstGeom prst="rect">
            <a:avLst/>
          </a:prstGeom>
        </p:spPr>
        <p:txBody>
          <a:bodyPr vert="horz" lIns="91440" tIns="45720" rIns="91440" bIns="45720" rtlCol="0" anchor="ctr"/>
          <a:lstStyle>
            <a:lvl1pPr algn="r">
              <a:defRPr sz="1501" b="0" i="0">
                <a:solidFill>
                  <a:schemeClr val="tx1"/>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4174063790"/>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txStyles>
    <p:titleStyle>
      <a:lvl1pPr algn="ctr" defTabSz="686257" rtl="0" eaLnBrk="1" latinLnBrk="0" hangingPunct="1">
        <a:spcBef>
          <a:spcPct val="0"/>
        </a:spcBef>
        <a:buNone/>
        <a:defRPr sz="6604"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911" indent="-428911" algn="l" defTabSz="686257" rtl="0" eaLnBrk="1" latinLnBrk="0" hangingPunct="1">
        <a:spcBef>
          <a:spcPct val="20000"/>
        </a:spcBef>
        <a:spcAft>
          <a:spcPts val="901"/>
        </a:spcAft>
        <a:buClr>
          <a:schemeClr val="accent1"/>
        </a:buClr>
        <a:buSzPct val="115000"/>
        <a:buFont typeface="Arial"/>
        <a:buChar char="•"/>
        <a:defRPr sz="3602" kern="1200" cap="none">
          <a:solidFill>
            <a:schemeClr val="tx1">
              <a:lumMod val="85000"/>
              <a:lumOff val="15000"/>
            </a:schemeClr>
          </a:solidFill>
          <a:effectLst/>
          <a:latin typeface="+mn-lt"/>
          <a:ea typeface="+mn-ea"/>
          <a:cs typeface="+mn-cs"/>
        </a:defRPr>
      </a:lvl1pPr>
      <a:lvl2pPr marL="1115168" indent="-428911" algn="l" defTabSz="686257" rtl="0" eaLnBrk="1" latinLnBrk="0" hangingPunct="1">
        <a:spcBef>
          <a:spcPct val="20000"/>
        </a:spcBef>
        <a:spcAft>
          <a:spcPts val="901"/>
        </a:spcAft>
        <a:buClr>
          <a:schemeClr val="accent1"/>
        </a:buClr>
        <a:buSzPct val="115000"/>
        <a:buFont typeface="Arial"/>
        <a:buChar char="•"/>
        <a:defRPr sz="3002" kern="1200" cap="none">
          <a:solidFill>
            <a:schemeClr val="tx1">
              <a:lumMod val="85000"/>
              <a:lumOff val="15000"/>
            </a:schemeClr>
          </a:solidFill>
          <a:effectLst/>
          <a:latin typeface="+mn-lt"/>
          <a:ea typeface="+mn-ea"/>
          <a:cs typeface="+mn-cs"/>
        </a:defRPr>
      </a:lvl2pPr>
      <a:lvl3pPr marL="1801425" indent="-428911" algn="l" defTabSz="686257" rtl="0" eaLnBrk="1" latinLnBrk="0" hangingPunct="1">
        <a:spcBef>
          <a:spcPct val="20000"/>
        </a:spcBef>
        <a:spcAft>
          <a:spcPts val="901"/>
        </a:spcAft>
        <a:buClr>
          <a:schemeClr val="accent1"/>
        </a:buClr>
        <a:buSzPct val="115000"/>
        <a:buFont typeface="Arial"/>
        <a:buChar char="•"/>
        <a:defRPr sz="2702" kern="1200" cap="none">
          <a:solidFill>
            <a:schemeClr val="tx1">
              <a:lumMod val="85000"/>
              <a:lumOff val="15000"/>
            </a:schemeClr>
          </a:solidFill>
          <a:effectLst/>
          <a:latin typeface="+mn-lt"/>
          <a:ea typeface="+mn-ea"/>
          <a:cs typeface="+mn-cs"/>
        </a:defRPr>
      </a:lvl3pPr>
      <a:lvl4pPr marL="2316118" indent="-257346" algn="l" defTabSz="686257" rtl="0" eaLnBrk="1" latinLnBrk="0" hangingPunct="1">
        <a:spcBef>
          <a:spcPct val="20000"/>
        </a:spcBef>
        <a:spcAft>
          <a:spcPts val="901"/>
        </a:spcAft>
        <a:buClr>
          <a:schemeClr val="accent1"/>
        </a:buClr>
        <a:buSzPct val="115000"/>
        <a:buFont typeface="Arial"/>
        <a:buChar char="•"/>
        <a:defRPr sz="2402" kern="1200" cap="none">
          <a:solidFill>
            <a:schemeClr val="tx1">
              <a:lumMod val="85000"/>
              <a:lumOff val="15000"/>
            </a:schemeClr>
          </a:solidFill>
          <a:effectLst/>
          <a:latin typeface="+mn-lt"/>
          <a:ea typeface="+mn-ea"/>
          <a:cs typeface="+mn-cs"/>
        </a:defRPr>
      </a:lvl4pPr>
      <a:lvl5pPr marL="3002375" indent="-257346" algn="l" defTabSz="686257" rtl="0" eaLnBrk="1" latinLnBrk="0" hangingPunct="1">
        <a:spcBef>
          <a:spcPct val="20000"/>
        </a:spcBef>
        <a:spcAft>
          <a:spcPts val="901"/>
        </a:spcAft>
        <a:buClr>
          <a:schemeClr val="accent1"/>
        </a:buClr>
        <a:buSzPct val="115000"/>
        <a:buFont typeface="Arial"/>
        <a:buChar char="•"/>
        <a:defRPr sz="2101" kern="1200" cap="none">
          <a:solidFill>
            <a:schemeClr val="tx1">
              <a:lumMod val="85000"/>
              <a:lumOff val="15000"/>
            </a:schemeClr>
          </a:solidFill>
          <a:effectLst/>
          <a:latin typeface="+mn-lt"/>
          <a:ea typeface="+mn-ea"/>
          <a:cs typeface="+mn-cs"/>
        </a:defRPr>
      </a:lvl5pPr>
      <a:lvl6pPr marL="3774415" indent="-343129" algn="l" defTabSz="686257" rtl="0" eaLnBrk="1" latinLnBrk="0" hangingPunct="1">
        <a:spcBef>
          <a:spcPct val="20000"/>
        </a:spcBef>
        <a:spcAft>
          <a:spcPts val="901"/>
        </a:spcAft>
        <a:buClr>
          <a:schemeClr val="accent1"/>
        </a:buClr>
        <a:buSzPct val="115000"/>
        <a:buFont typeface="Arial"/>
        <a:buChar char="•"/>
        <a:defRPr sz="2101" kern="1200" cap="none">
          <a:solidFill>
            <a:schemeClr val="tx1">
              <a:lumMod val="85000"/>
              <a:lumOff val="15000"/>
            </a:schemeClr>
          </a:solidFill>
          <a:effectLst/>
          <a:latin typeface="+mn-lt"/>
          <a:ea typeface="+mn-ea"/>
          <a:cs typeface="+mn-cs"/>
        </a:defRPr>
      </a:lvl6pPr>
      <a:lvl7pPr marL="4460672" indent="-343129" algn="l" defTabSz="686257" rtl="0" eaLnBrk="1" latinLnBrk="0" hangingPunct="1">
        <a:spcBef>
          <a:spcPct val="20000"/>
        </a:spcBef>
        <a:spcAft>
          <a:spcPts val="901"/>
        </a:spcAft>
        <a:buClr>
          <a:schemeClr val="accent1"/>
        </a:buClr>
        <a:buSzPct val="115000"/>
        <a:buFont typeface="Arial"/>
        <a:buChar char="•"/>
        <a:defRPr sz="2101" kern="1200" cap="none">
          <a:solidFill>
            <a:schemeClr val="tx1">
              <a:lumMod val="85000"/>
              <a:lumOff val="15000"/>
            </a:schemeClr>
          </a:solidFill>
          <a:effectLst/>
          <a:latin typeface="+mn-lt"/>
          <a:ea typeface="+mn-ea"/>
          <a:cs typeface="+mn-cs"/>
        </a:defRPr>
      </a:lvl7pPr>
      <a:lvl8pPr marL="5146929" indent="-343129" algn="l" defTabSz="686257" rtl="0" eaLnBrk="1" latinLnBrk="0" hangingPunct="1">
        <a:spcBef>
          <a:spcPct val="20000"/>
        </a:spcBef>
        <a:spcAft>
          <a:spcPts val="901"/>
        </a:spcAft>
        <a:buClr>
          <a:schemeClr val="accent1"/>
        </a:buClr>
        <a:buSzPct val="115000"/>
        <a:buFont typeface="Arial"/>
        <a:buChar char="•"/>
        <a:defRPr sz="2101" kern="1200" cap="none">
          <a:solidFill>
            <a:schemeClr val="tx1">
              <a:lumMod val="85000"/>
              <a:lumOff val="15000"/>
            </a:schemeClr>
          </a:solidFill>
          <a:effectLst/>
          <a:latin typeface="+mn-lt"/>
          <a:ea typeface="+mn-ea"/>
          <a:cs typeface="+mn-cs"/>
        </a:defRPr>
      </a:lvl8pPr>
      <a:lvl9pPr marL="5833186" indent="-343129" algn="l" defTabSz="686257" rtl="0" eaLnBrk="1" latinLnBrk="0" hangingPunct="1">
        <a:spcBef>
          <a:spcPct val="20000"/>
        </a:spcBef>
        <a:spcAft>
          <a:spcPts val="901"/>
        </a:spcAft>
        <a:buClr>
          <a:schemeClr val="accent1"/>
        </a:buClr>
        <a:buSzPct val="115000"/>
        <a:buFont typeface="Arial"/>
        <a:buChar char="•"/>
        <a:defRPr sz="2101" kern="1200" cap="none">
          <a:solidFill>
            <a:schemeClr val="tx1">
              <a:lumMod val="85000"/>
              <a:lumOff val="15000"/>
            </a:schemeClr>
          </a:solidFill>
          <a:effectLst/>
          <a:latin typeface="+mn-lt"/>
          <a:ea typeface="+mn-ea"/>
          <a:cs typeface="+mn-cs"/>
        </a:defRPr>
      </a:lvl9pPr>
    </p:bodyStyle>
    <p:otherStyle>
      <a:defPPr>
        <a:defRPr lang="en-US"/>
      </a:defPPr>
      <a:lvl1pPr marL="0" algn="l" defTabSz="686257" rtl="0" eaLnBrk="1" latinLnBrk="0" hangingPunct="1">
        <a:defRPr sz="2702" kern="1200">
          <a:solidFill>
            <a:schemeClr val="tx1"/>
          </a:solidFill>
          <a:latin typeface="+mn-lt"/>
          <a:ea typeface="+mn-ea"/>
          <a:cs typeface="+mn-cs"/>
        </a:defRPr>
      </a:lvl1pPr>
      <a:lvl2pPr marL="686257" algn="l" defTabSz="686257" rtl="0" eaLnBrk="1" latinLnBrk="0" hangingPunct="1">
        <a:defRPr sz="2702" kern="1200">
          <a:solidFill>
            <a:schemeClr val="tx1"/>
          </a:solidFill>
          <a:latin typeface="+mn-lt"/>
          <a:ea typeface="+mn-ea"/>
          <a:cs typeface="+mn-cs"/>
        </a:defRPr>
      </a:lvl2pPr>
      <a:lvl3pPr marL="1372514" algn="l" defTabSz="686257" rtl="0" eaLnBrk="1" latinLnBrk="0" hangingPunct="1">
        <a:defRPr sz="2702" kern="1200">
          <a:solidFill>
            <a:schemeClr val="tx1"/>
          </a:solidFill>
          <a:latin typeface="+mn-lt"/>
          <a:ea typeface="+mn-ea"/>
          <a:cs typeface="+mn-cs"/>
        </a:defRPr>
      </a:lvl3pPr>
      <a:lvl4pPr marL="2058772" algn="l" defTabSz="686257" rtl="0" eaLnBrk="1" latinLnBrk="0" hangingPunct="1">
        <a:defRPr sz="2702" kern="1200">
          <a:solidFill>
            <a:schemeClr val="tx1"/>
          </a:solidFill>
          <a:latin typeface="+mn-lt"/>
          <a:ea typeface="+mn-ea"/>
          <a:cs typeface="+mn-cs"/>
        </a:defRPr>
      </a:lvl4pPr>
      <a:lvl5pPr marL="2745029" algn="l" defTabSz="686257" rtl="0" eaLnBrk="1" latinLnBrk="0" hangingPunct="1">
        <a:defRPr sz="2702" kern="1200">
          <a:solidFill>
            <a:schemeClr val="tx1"/>
          </a:solidFill>
          <a:latin typeface="+mn-lt"/>
          <a:ea typeface="+mn-ea"/>
          <a:cs typeface="+mn-cs"/>
        </a:defRPr>
      </a:lvl5pPr>
      <a:lvl6pPr marL="3431286" algn="l" defTabSz="686257" rtl="0" eaLnBrk="1" latinLnBrk="0" hangingPunct="1">
        <a:defRPr sz="2702" kern="1200">
          <a:solidFill>
            <a:schemeClr val="tx1"/>
          </a:solidFill>
          <a:latin typeface="+mn-lt"/>
          <a:ea typeface="+mn-ea"/>
          <a:cs typeface="+mn-cs"/>
        </a:defRPr>
      </a:lvl6pPr>
      <a:lvl7pPr marL="4117543" algn="l" defTabSz="686257" rtl="0" eaLnBrk="1" latinLnBrk="0" hangingPunct="1">
        <a:defRPr sz="2702" kern="1200">
          <a:solidFill>
            <a:schemeClr val="tx1"/>
          </a:solidFill>
          <a:latin typeface="+mn-lt"/>
          <a:ea typeface="+mn-ea"/>
          <a:cs typeface="+mn-cs"/>
        </a:defRPr>
      </a:lvl7pPr>
      <a:lvl8pPr marL="4803800" algn="l" defTabSz="686257" rtl="0" eaLnBrk="1" latinLnBrk="0" hangingPunct="1">
        <a:defRPr sz="2702" kern="1200">
          <a:solidFill>
            <a:schemeClr val="tx1"/>
          </a:solidFill>
          <a:latin typeface="+mn-lt"/>
          <a:ea typeface="+mn-ea"/>
          <a:cs typeface="+mn-cs"/>
        </a:defRPr>
      </a:lvl8pPr>
      <a:lvl9pPr marL="5490058" algn="l" defTabSz="686257" rtl="0" eaLnBrk="1" latinLnBrk="0" hangingPunct="1">
        <a:defRPr sz="270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665172" y="2101850"/>
            <a:ext cx="10593196" cy="2754537"/>
          </a:xfrm>
          <a:prstGeom prst="rect">
            <a:avLst/>
          </a:prstGeom>
        </p:spPr>
        <p:txBody>
          <a:bodyPr vert="horz" wrap="square" lIns="0" tIns="9525" rIns="0" bIns="0" rtlCol="0">
            <a:spAutoFit/>
          </a:bodyPr>
          <a:lstStyle/>
          <a:p>
            <a:pPr marL="624205" marR="5080" indent="-612140" algn="ctr">
              <a:lnSpc>
                <a:spcPct val="100600"/>
              </a:lnSpc>
              <a:spcBef>
                <a:spcPts val="75"/>
              </a:spcBef>
            </a:pPr>
            <a:r>
              <a:rPr lang="en-US" sz="6000" spc="-655" dirty="0">
                <a:latin typeface="Times New Roman"/>
                <a:cs typeface="Times New Roman"/>
              </a:rPr>
              <a:t>           </a:t>
            </a:r>
            <a:r>
              <a:rPr lang="en-US" sz="6000" u="sng" spc="-655" dirty="0">
                <a:latin typeface="Times New Roman"/>
                <a:cs typeface="Times New Roman"/>
              </a:rPr>
              <a:t>CURSOR </a:t>
            </a:r>
            <a:r>
              <a:rPr lang="en-US" sz="6000" spc="-655" dirty="0">
                <a:latin typeface="Times New Roman"/>
                <a:cs typeface="Times New Roman"/>
              </a:rPr>
              <a:t> </a:t>
            </a:r>
            <a:r>
              <a:rPr lang="en-US" sz="6000" u="sng" spc="-655" dirty="0">
                <a:latin typeface="Times New Roman"/>
                <a:cs typeface="Times New Roman"/>
              </a:rPr>
              <a:t>CONTROL</a:t>
            </a:r>
            <a:br>
              <a:rPr lang="en-US" sz="6000" u="sng" spc="-655" dirty="0">
                <a:latin typeface="Times New Roman"/>
                <a:cs typeface="Times New Roman"/>
              </a:rPr>
            </a:br>
            <a:r>
              <a:rPr lang="en-US" sz="6000" u="sng" spc="-655" dirty="0">
                <a:latin typeface="Times New Roman"/>
                <a:cs typeface="Times New Roman"/>
              </a:rPr>
              <a:t> U S I N G</a:t>
            </a:r>
            <a:r>
              <a:rPr lang="en-US" sz="6000" spc="-655" dirty="0">
                <a:latin typeface="Times New Roman"/>
                <a:cs typeface="Times New Roman"/>
              </a:rPr>
              <a:t>    </a:t>
            </a:r>
            <a:r>
              <a:rPr lang="en-US" sz="6000" u="sng" spc="-655" dirty="0">
                <a:latin typeface="Times New Roman"/>
                <a:cs typeface="Times New Roman"/>
              </a:rPr>
              <a:t>E Y E  </a:t>
            </a:r>
            <a:br>
              <a:rPr lang="en-US" sz="6000" u="sng" spc="-655" dirty="0">
                <a:latin typeface="Times New Roman"/>
                <a:cs typeface="Times New Roman"/>
              </a:rPr>
            </a:br>
            <a:r>
              <a:rPr lang="en-US" sz="6000" u="sng" spc="-655" dirty="0">
                <a:latin typeface="Times New Roman"/>
                <a:cs typeface="Times New Roman"/>
              </a:rPr>
              <a:t>M O V E M E N T S</a:t>
            </a:r>
            <a:endParaRPr lang="en-US" sz="6000" u="sng" dirty="0">
              <a:latin typeface="Times New Roman"/>
              <a:cs typeface="Times New Roman"/>
            </a:endParaRPr>
          </a:p>
        </p:txBody>
      </p:sp>
      <p:sp>
        <p:nvSpPr>
          <p:cNvPr id="5" name="object 5"/>
          <p:cNvSpPr txBox="1"/>
          <p:nvPr/>
        </p:nvSpPr>
        <p:spPr>
          <a:xfrm>
            <a:off x="9302750" y="6417018"/>
            <a:ext cx="8610599" cy="2012730"/>
          </a:xfrm>
          <a:prstGeom prst="rect">
            <a:avLst/>
          </a:prstGeom>
        </p:spPr>
        <p:txBody>
          <a:bodyPr vert="horz" wrap="square" lIns="0" tIns="635" rIns="0" bIns="0" rtlCol="0">
            <a:spAutoFit/>
          </a:bodyPr>
          <a:lstStyle/>
          <a:p>
            <a:pPr marL="194945" marR="727710" indent="-83820">
              <a:lnSpc>
                <a:spcPct val="102699"/>
              </a:lnSpc>
              <a:spcBef>
                <a:spcPts val="5"/>
              </a:spcBef>
              <a:tabLst>
                <a:tab pos="1886585" algn="l"/>
              </a:tabLst>
            </a:pPr>
            <a:r>
              <a:rPr sz="3200" spc="-55" dirty="0">
                <a:latin typeface="Verdana"/>
                <a:cs typeface="Verdana"/>
              </a:rPr>
              <a:t>Name</a:t>
            </a:r>
            <a:r>
              <a:rPr lang="en-US" sz="3200" spc="-55" dirty="0">
                <a:latin typeface="Verdana"/>
                <a:cs typeface="Verdana"/>
              </a:rPr>
              <a:t> </a:t>
            </a:r>
            <a:r>
              <a:rPr sz="3200" spc="-55" dirty="0">
                <a:latin typeface="Verdana"/>
                <a:cs typeface="Verdana"/>
              </a:rPr>
              <a:t>:	</a:t>
            </a:r>
            <a:r>
              <a:rPr lang="en-US" sz="3200" spc="-55" dirty="0">
                <a:latin typeface="Verdana"/>
                <a:cs typeface="Verdana"/>
              </a:rPr>
              <a:t>   </a:t>
            </a:r>
            <a:r>
              <a:rPr lang="en-US" sz="3200" spc="70" dirty="0">
                <a:latin typeface="Verdana"/>
                <a:cs typeface="Verdana"/>
              </a:rPr>
              <a:t>Sahil Katkamwar</a:t>
            </a:r>
            <a:endParaRPr lang="en-IN" sz="3200" spc="-50" dirty="0">
              <a:latin typeface="Verdana"/>
              <a:cs typeface="Verdana"/>
            </a:endParaRPr>
          </a:p>
          <a:p>
            <a:pPr marL="194945" marR="727710" indent="-83820">
              <a:lnSpc>
                <a:spcPct val="102699"/>
              </a:lnSpc>
              <a:spcBef>
                <a:spcPts val="5"/>
              </a:spcBef>
              <a:tabLst>
                <a:tab pos="1886585" algn="l"/>
              </a:tabLst>
            </a:pPr>
            <a:r>
              <a:rPr sz="3200" spc="45" dirty="0">
                <a:latin typeface="Verdana"/>
                <a:cs typeface="Verdana"/>
              </a:rPr>
              <a:t>Roll</a:t>
            </a:r>
            <a:r>
              <a:rPr sz="3200" spc="-325" dirty="0">
                <a:latin typeface="Verdana"/>
                <a:cs typeface="Verdana"/>
              </a:rPr>
              <a:t> </a:t>
            </a:r>
            <a:r>
              <a:rPr sz="3200" spc="-180" dirty="0">
                <a:latin typeface="Verdana"/>
                <a:cs typeface="Verdana"/>
              </a:rPr>
              <a:t>No</a:t>
            </a:r>
            <a:r>
              <a:rPr lang="en-US" sz="3200" spc="-180" dirty="0">
                <a:latin typeface="Verdana"/>
                <a:cs typeface="Verdana"/>
              </a:rPr>
              <a:t> </a:t>
            </a:r>
            <a:r>
              <a:rPr sz="3200" spc="-180" dirty="0">
                <a:latin typeface="Verdana"/>
                <a:cs typeface="Verdana"/>
              </a:rPr>
              <a:t>:</a:t>
            </a:r>
            <a:r>
              <a:rPr sz="3200" spc="-325" dirty="0">
                <a:latin typeface="Verdana"/>
                <a:cs typeface="Verdana"/>
              </a:rPr>
              <a:t> </a:t>
            </a:r>
            <a:r>
              <a:rPr lang="en-US" sz="3200" spc="-325" dirty="0">
                <a:latin typeface="Verdana"/>
                <a:cs typeface="Verdana"/>
              </a:rPr>
              <a:t>    </a:t>
            </a:r>
            <a:r>
              <a:rPr sz="3200" spc="-270" dirty="0">
                <a:latin typeface="Verdana"/>
                <a:cs typeface="Verdana"/>
              </a:rPr>
              <a:t>333</a:t>
            </a:r>
            <a:r>
              <a:rPr lang="en-US" sz="3200" spc="-245" dirty="0">
                <a:latin typeface="Verdana"/>
                <a:cs typeface="Verdana"/>
              </a:rPr>
              <a:t>31</a:t>
            </a:r>
            <a:endParaRPr sz="3200" dirty="0">
              <a:latin typeface="Verdana"/>
              <a:cs typeface="Verdana"/>
            </a:endParaRPr>
          </a:p>
          <a:p>
            <a:pPr marL="93980">
              <a:lnSpc>
                <a:spcPct val="100000"/>
              </a:lnSpc>
              <a:spcBef>
                <a:spcPts val="120"/>
              </a:spcBef>
              <a:tabLst>
                <a:tab pos="1835785" algn="l"/>
              </a:tabLst>
            </a:pPr>
            <a:r>
              <a:rPr sz="3200" spc="-80" dirty="0">
                <a:latin typeface="Verdana"/>
                <a:cs typeface="Verdana"/>
              </a:rPr>
              <a:t>Guide</a:t>
            </a:r>
            <a:r>
              <a:rPr lang="en-US" sz="3200" spc="-80" dirty="0">
                <a:latin typeface="Verdana"/>
                <a:cs typeface="Verdana"/>
              </a:rPr>
              <a:t> </a:t>
            </a:r>
            <a:r>
              <a:rPr sz="3200" spc="-80" dirty="0">
                <a:latin typeface="Verdana"/>
                <a:cs typeface="Verdana"/>
              </a:rPr>
              <a:t>:	</a:t>
            </a:r>
            <a:r>
              <a:rPr lang="en-US" sz="3200" spc="-80" dirty="0">
                <a:latin typeface="Verdana"/>
                <a:cs typeface="Verdana"/>
              </a:rPr>
              <a:t>   </a:t>
            </a:r>
            <a:r>
              <a:rPr lang="en-US" sz="3200" spc="229" dirty="0">
                <a:latin typeface="Verdana"/>
                <a:cs typeface="Verdana"/>
              </a:rPr>
              <a:t>Ms. Jyoti H. Jadhav</a:t>
            </a:r>
            <a:endParaRPr sz="3200" dirty="0">
              <a:latin typeface="Verdana"/>
              <a:cs typeface="Verdana"/>
            </a:endParaRPr>
          </a:p>
          <a:p>
            <a:pPr marL="12700">
              <a:lnSpc>
                <a:spcPct val="100000"/>
              </a:lnSpc>
              <a:spcBef>
                <a:spcPts val="20"/>
              </a:spcBef>
            </a:pPr>
            <a:r>
              <a:rPr sz="3200" spc="70" dirty="0">
                <a:latin typeface="Verdana"/>
                <a:cs typeface="Verdana"/>
              </a:rPr>
              <a:t>R</a:t>
            </a:r>
            <a:r>
              <a:rPr sz="3200" spc="20" dirty="0">
                <a:latin typeface="Verdana"/>
                <a:cs typeface="Verdana"/>
              </a:rPr>
              <a:t>e</a:t>
            </a:r>
            <a:r>
              <a:rPr sz="3200" spc="-55" dirty="0">
                <a:latin typeface="Verdana"/>
                <a:cs typeface="Verdana"/>
              </a:rPr>
              <a:t>vi</a:t>
            </a:r>
            <a:r>
              <a:rPr sz="3200" spc="-114" dirty="0">
                <a:latin typeface="Verdana"/>
                <a:cs typeface="Verdana"/>
              </a:rPr>
              <a:t>e</a:t>
            </a:r>
            <a:r>
              <a:rPr sz="3200" spc="165" dirty="0">
                <a:latin typeface="Verdana"/>
                <a:cs typeface="Verdana"/>
              </a:rPr>
              <a:t>w</a:t>
            </a:r>
            <a:r>
              <a:rPr sz="3200" spc="-325" dirty="0">
                <a:latin typeface="Verdana"/>
                <a:cs typeface="Verdana"/>
              </a:rPr>
              <a:t>er</a:t>
            </a:r>
            <a:r>
              <a:rPr lang="en-US" sz="3200" spc="-325" dirty="0">
                <a:latin typeface="Verdana"/>
                <a:cs typeface="Verdana"/>
              </a:rPr>
              <a:t> </a:t>
            </a:r>
            <a:r>
              <a:rPr sz="3200" spc="-325" dirty="0">
                <a:latin typeface="Verdana"/>
                <a:cs typeface="Verdana"/>
              </a:rPr>
              <a:t>:</a:t>
            </a:r>
            <a:r>
              <a:rPr sz="3200" spc="-340" dirty="0">
                <a:latin typeface="Verdana"/>
                <a:cs typeface="Verdana"/>
              </a:rPr>
              <a:t> </a:t>
            </a:r>
            <a:r>
              <a:rPr lang="en-IN" sz="3200" spc="-340" dirty="0">
                <a:latin typeface="Verdana"/>
                <a:cs typeface="Verdana"/>
              </a:rPr>
              <a:t> </a:t>
            </a:r>
            <a:r>
              <a:rPr lang="en-IN" sz="3200" spc="215" dirty="0" err="1">
                <a:latin typeface="Verdana"/>
                <a:cs typeface="Verdana"/>
              </a:rPr>
              <a:t>Dr.</a:t>
            </a:r>
            <a:r>
              <a:rPr lang="en-IN" sz="3200" spc="215" dirty="0">
                <a:latin typeface="Verdana"/>
                <a:cs typeface="Verdana"/>
              </a:rPr>
              <a:t> Shyam B. Deshmukh</a:t>
            </a:r>
            <a:endParaRPr sz="3200" dirty="0">
              <a:latin typeface="Verdana"/>
              <a:cs typeface="Verdana"/>
            </a:endParaRPr>
          </a:p>
        </p:txBody>
      </p:sp>
      <p:pic>
        <p:nvPicPr>
          <p:cNvPr id="6" name="Picture 5">
            <a:extLst>
              <a:ext uri="{FF2B5EF4-FFF2-40B4-BE49-F238E27FC236}">
                <a16:creationId xmlns:a16="http://schemas.microsoft.com/office/drawing/2014/main" id="{698FDAB5-819F-D727-5499-3E100C2391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8997951" cy="10299700"/>
          </a:xfrm>
          <a:prstGeom prst="rect">
            <a:avLst/>
          </a:prstGeom>
        </p:spPr>
      </p:pic>
      <p:pic>
        <p:nvPicPr>
          <p:cNvPr id="9" name="Picture 8">
            <a:extLst>
              <a:ext uri="{FF2B5EF4-FFF2-40B4-BE49-F238E27FC236}">
                <a16:creationId xmlns:a16="http://schemas.microsoft.com/office/drawing/2014/main" id="{D295C57D-8DCC-41D8-25D5-B65CFDAAF4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20414"/>
            <a:ext cx="8980263" cy="1032011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4450"/>
            <a:ext cx="18288000" cy="10287000"/>
          </a:xfrm>
          <a:custGeom>
            <a:avLst/>
            <a:gdLst/>
            <a:ahLst/>
            <a:cxnLst/>
            <a:rect l="l" t="t" r="r" b="b"/>
            <a:pathLst>
              <a:path w="18288000" h="10287000">
                <a:moveTo>
                  <a:pt x="18288000" y="0"/>
                </a:moveTo>
                <a:lnTo>
                  <a:pt x="17061942" y="0"/>
                </a:lnTo>
                <a:lnTo>
                  <a:pt x="17061942" y="1225550"/>
                </a:lnTo>
                <a:lnTo>
                  <a:pt x="17061942" y="9061450"/>
                </a:lnTo>
                <a:lnTo>
                  <a:pt x="12092534" y="9061450"/>
                </a:lnTo>
                <a:lnTo>
                  <a:pt x="12092534" y="9057615"/>
                </a:lnTo>
                <a:lnTo>
                  <a:pt x="6195504" y="9057615"/>
                </a:lnTo>
                <a:lnTo>
                  <a:pt x="6195504" y="9061450"/>
                </a:lnTo>
                <a:lnTo>
                  <a:pt x="1225994" y="9061450"/>
                </a:lnTo>
                <a:lnTo>
                  <a:pt x="1225994" y="1225550"/>
                </a:lnTo>
                <a:lnTo>
                  <a:pt x="6195504" y="1225550"/>
                </a:lnTo>
                <a:lnTo>
                  <a:pt x="6195504" y="1230045"/>
                </a:lnTo>
                <a:lnTo>
                  <a:pt x="12092534" y="1230045"/>
                </a:lnTo>
                <a:lnTo>
                  <a:pt x="12092534" y="1225550"/>
                </a:lnTo>
                <a:lnTo>
                  <a:pt x="17061942" y="1225550"/>
                </a:lnTo>
                <a:lnTo>
                  <a:pt x="17061942" y="0"/>
                </a:lnTo>
                <a:lnTo>
                  <a:pt x="11815737" y="0"/>
                </a:lnTo>
                <a:lnTo>
                  <a:pt x="11815737" y="1828"/>
                </a:lnTo>
                <a:lnTo>
                  <a:pt x="6472263" y="1828"/>
                </a:lnTo>
                <a:lnTo>
                  <a:pt x="6472263" y="0"/>
                </a:lnTo>
                <a:lnTo>
                  <a:pt x="0" y="0"/>
                </a:lnTo>
                <a:lnTo>
                  <a:pt x="0" y="1225550"/>
                </a:lnTo>
                <a:lnTo>
                  <a:pt x="0" y="9061450"/>
                </a:lnTo>
                <a:lnTo>
                  <a:pt x="0" y="10287000"/>
                </a:lnTo>
                <a:lnTo>
                  <a:pt x="6472263" y="10287000"/>
                </a:lnTo>
                <a:lnTo>
                  <a:pt x="6472263" y="10285832"/>
                </a:lnTo>
                <a:lnTo>
                  <a:pt x="11815737" y="10285832"/>
                </a:lnTo>
                <a:lnTo>
                  <a:pt x="11815737" y="10287000"/>
                </a:lnTo>
                <a:lnTo>
                  <a:pt x="18288000" y="10287000"/>
                </a:lnTo>
                <a:lnTo>
                  <a:pt x="18288000" y="9061450"/>
                </a:lnTo>
                <a:lnTo>
                  <a:pt x="18288000" y="1225550"/>
                </a:lnTo>
                <a:lnTo>
                  <a:pt x="1828800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7450073" y="2169427"/>
            <a:ext cx="3378200" cy="791210"/>
          </a:xfrm>
          <a:prstGeom prst="rect">
            <a:avLst/>
          </a:prstGeom>
        </p:spPr>
        <p:txBody>
          <a:bodyPr vert="horz" wrap="square" lIns="0" tIns="15875" rIns="0" bIns="0" rtlCol="0">
            <a:spAutoFit/>
          </a:bodyPr>
          <a:lstStyle/>
          <a:p>
            <a:pPr marL="12700">
              <a:lnSpc>
                <a:spcPct val="100000"/>
              </a:lnSpc>
              <a:spcBef>
                <a:spcPts val="125"/>
              </a:spcBef>
            </a:pPr>
            <a:r>
              <a:rPr sz="5000" u="sng" spc="105" dirty="0">
                <a:solidFill>
                  <a:srgbClr val="000000"/>
                </a:solidFill>
              </a:rPr>
              <a:t>Conclusion</a:t>
            </a:r>
            <a:endParaRPr sz="5000" u="sng" dirty="0"/>
          </a:p>
        </p:txBody>
      </p:sp>
      <p:sp>
        <p:nvSpPr>
          <p:cNvPr id="4" name="object 4"/>
          <p:cNvSpPr txBox="1"/>
          <p:nvPr/>
        </p:nvSpPr>
        <p:spPr>
          <a:xfrm>
            <a:off x="2749550" y="3321050"/>
            <a:ext cx="12401615" cy="4367734"/>
          </a:xfrm>
          <a:prstGeom prst="rect">
            <a:avLst/>
          </a:prstGeom>
        </p:spPr>
        <p:txBody>
          <a:bodyPr vert="horz" wrap="square" lIns="0" tIns="8255" rIns="0" bIns="0" rtlCol="0">
            <a:spAutoFit/>
          </a:bodyPr>
          <a:lstStyle/>
          <a:p>
            <a:pPr marL="12700" marR="5080" algn="just">
              <a:lnSpc>
                <a:spcPct val="102000"/>
              </a:lnSpc>
              <a:spcBef>
                <a:spcPts val="65"/>
              </a:spcBef>
            </a:pPr>
            <a:r>
              <a:rPr lang="en-US" sz="2800" dirty="0">
                <a:latin typeface="Verdana" panose="020B0604030504040204" pitchFamily="34" charset="0"/>
                <a:ea typeface="Verdana" panose="020B0604030504040204" pitchFamily="34" charset="0"/>
              </a:rPr>
              <a:t>In the field of Human-Computer Interaction (HCI), this research explores a machine learning-based approach for cursor control using eye movements, offering an intuitive and hands-free method of interaction. By leveraging algorithms like CNNs and SVMs, the system aims to improve gaze detection and translate it into precise cursor actions, minimizing errors. The research further examines a geometric model for optimal camera placement and introduces a calibration phase for user customization. This work highlights the potential for future advancements in accessible and touchless user interfaces, especially for individuals with physical limitations.</a:t>
            </a:r>
            <a:endParaRPr lang="en-US" sz="2450" dirty="0">
              <a:latin typeface="Verdana" panose="020B0604030504040204" pitchFamily="34" charset="0"/>
              <a:ea typeface="Verdana" panose="020B0604030504040204" pitchFamily="34" charset="0"/>
              <a:cs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DA64208-C2FE-0DBE-DC08-B112A330FAA3}"/>
              </a:ext>
            </a:extLst>
          </p:cNvPr>
          <p:cNvPicPr>
            <a:picLocks noChangeAspect="1"/>
          </p:cNvPicPr>
          <p:nvPr/>
        </p:nvPicPr>
        <p:blipFill>
          <a:blip r:embed="rId3"/>
          <a:stretch>
            <a:fillRect/>
          </a:stretch>
        </p:blipFill>
        <p:spPr>
          <a:xfrm>
            <a:off x="1377950" y="910633"/>
            <a:ext cx="15620999" cy="8478433"/>
          </a:xfrm>
          <a:prstGeom prst="rect">
            <a:avLst/>
          </a:prstGeom>
        </p:spPr>
      </p:pic>
    </p:spTree>
    <p:extLst>
      <p:ext uri="{BB962C8B-B14F-4D97-AF65-F5344CB8AC3E}">
        <p14:creationId xmlns:p14="http://schemas.microsoft.com/office/powerpoint/2010/main" val="525327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58AB6-C3AA-B2C2-E7C8-028FBDCC3614}"/>
              </a:ext>
            </a:extLst>
          </p:cNvPr>
          <p:cNvSpPr>
            <a:spLocks noGrp="1"/>
          </p:cNvSpPr>
          <p:nvPr>
            <p:ph type="ctrTitle"/>
          </p:nvPr>
        </p:nvSpPr>
        <p:spPr/>
        <p:txBody>
          <a:bodyPr/>
          <a:lstStyle/>
          <a:p>
            <a:r>
              <a:rPr lang="en-US" dirty="0"/>
              <a:t>___Thank___</a:t>
            </a:r>
            <a:endParaRPr lang="en-IN" dirty="0"/>
          </a:p>
        </p:txBody>
      </p:sp>
      <p:sp>
        <p:nvSpPr>
          <p:cNvPr id="3" name="Subtitle 2">
            <a:extLst>
              <a:ext uri="{FF2B5EF4-FFF2-40B4-BE49-F238E27FC236}">
                <a16:creationId xmlns:a16="http://schemas.microsoft.com/office/drawing/2014/main" id="{FA97AF59-1FDB-B491-4E9A-F09D431820EE}"/>
              </a:ext>
            </a:extLst>
          </p:cNvPr>
          <p:cNvSpPr>
            <a:spLocks noGrp="1"/>
          </p:cNvSpPr>
          <p:nvPr>
            <p:ph type="subTitle" idx="1"/>
          </p:nvPr>
        </p:nvSpPr>
        <p:spPr/>
        <p:txBody>
          <a:bodyPr/>
          <a:lstStyle/>
          <a:p>
            <a:r>
              <a:rPr lang="en-US" sz="8105" dirty="0">
                <a:ln w="3175" cmpd="sng">
                  <a:noFill/>
                </a:ln>
                <a:solidFill>
                  <a:schemeClr val="tx1">
                    <a:lumMod val="85000"/>
                    <a:lumOff val="15000"/>
                  </a:schemeClr>
                </a:solidFill>
                <a:latin typeface="+mj-lt"/>
                <a:ea typeface="+mj-ea"/>
                <a:cs typeface="+mj-cs"/>
              </a:rPr>
              <a:t>___You___</a:t>
            </a:r>
            <a:endParaRPr lang="en-IN" sz="8105" dirty="0">
              <a:ln w="3175" cmpd="sng">
                <a:noFill/>
              </a:ln>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3369751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5950" y="1017518"/>
            <a:ext cx="3007360" cy="631190"/>
          </a:xfrm>
          <a:prstGeom prst="rect">
            <a:avLst/>
          </a:prstGeom>
        </p:spPr>
        <p:txBody>
          <a:bodyPr vert="horz" wrap="square" lIns="0" tIns="15875" rIns="0" bIns="0" rtlCol="0">
            <a:spAutoFit/>
          </a:bodyPr>
          <a:lstStyle/>
          <a:p>
            <a:pPr marL="12700">
              <a:lnSpc>
                <a:spcPct val="100000"/>
              </a:lnSpc>
              <a:spcBef>
                <a:spcPts val="125"/>
              </a:spcBef>
            </a:pPr>
            <a:r>
              <a:rPr sz="3950" b="1" u="sng" spc="160" dirty="0">
                <a:solidFill>
                  <a:srgbClr val="000000"/>
                </a:solidFill>
                <a:latin typeface="Times New Roman"/>
                <a:cs typeface="Times New Roman"/>
              </a:rPr>
              <a:t>Introduction</a:t>
            </a:r>
            <a:endParaRPr sz="3950" b="1" u="sng" dirty="0">
              <a:latin typeface="Times New Roman"/>
              <a:cs typeface="Times New Roman"/>
            </a:endParaRPr>
          </a:p>
        </p:txBody>
      </p:sp>
      <p:sp>
        <p:nvSpPr>
          <p:cNvPr id="7" name="object 7"/>
          <p:cNvSpPr txBox="1"/>
          <p:nvPr/>
        </p:nvSpPr>
        <p:spPr>
          <a:xfrm>
            <a:off x="768350" y="1786115"/>
            <a:ext cx="8000531" cy="8061822"/>
          </a:xfrm>
          <a:prstGeom prst="rect">
            <a:avLst/>
          </a:prstGeom>
        </p:spPr>
        <p:txBody>
          <a:bodyPr vert="horz" wrap="square" lIns="0" tIns="15875" rIns="0" bIns="0" rtlCol="0">
            <a:spAutoFit/>
          </a:bodyPr>
          <a:lstStyle/>
          <a:p>
            <a:pPr marL="12700">
              <a:lnSpc>
                <a:spcPct val="100000"/>
              </a:lnSpc>
              <a:spcBef>
                <a:spcPts val="125"/>
              </a:spcBef>
            </a:pPr>
            <a:endParaRPr lang="en-IN" sz="2450" spc="-5" dirty="0">
              <a:latin typeface="Verdana"/>
              <a:cs typeface="Verdana"/>
            </a:endParaRPr>
          </a:p>
          <a:p>
            <a:pPr marL="12700">
              <a:lnSpc>
                <a:spcPct val="100000"/>
              </a:lnSpc>
              <a:spcBef>
                <a:spcPts val="125"/>
              </a:spcBef>
            </a:pPr>
            <a:endParaRPr lang="en-IN" sz="2450" spc="-5" dirty="0">
              <a:latin typeface="Verdana"/>
              <a:cs typeface="Verdana"/>
            </a:endParaRPr>
          </a:p>
          <a:p>
            <a:pPr marL="12700">
              <a:spcBef>
                <a:spcPts val="125"/>
              </a:spcBef>
            </a:pPr>
            <a:r>
              <a:rPr lang="en-US" sz="2800" b="1" dirty="0">
                <a:latin typeface="Verdana" panose="020B0604030504040204" pitchFamily="34" charset="0"/>
                <a:ea typeface="Verdana" panose="020B0604030504040204" pitchFamily="34" charset="0"/>
              </a:rPr>
              <a:t>What is the Virtual Mouse?</a:t>
            </a:r>
          </a:p>
          <a:p>
            <a:pPr marL="12700">
              <a:spcBef>
                <a:spcPts val="125"/>
              </a:spcBef>
            </a:pPr>
            <a:endParaRPr lang="en-US" sz="2800" dirty="0">
              <a:latin typeface="Verdana" panose="020B0604030504040204" pitchFamily="34" charset="0"/>
              <a:ea typeface="Verdana" panose="020B0604030504040204" pitchFamily="34" charset="0"/>
            </a:endParaRPr>
          </a:p>
          <a:p>
            <a:pPr marL="469900" indent="-457200">
              <a:spcBef>
                <a:spcPts val="125"/>
              </a:spcBef>
              <a:buFont typeface="Arial" panose="020B0604020202020204" pitchFamily="34" charset="0"/>
              <a:buChar char="•"/>
            </a:pPr>
            <a:r>
              <a:rPr lang="en-US" sz="2800" dirty="0">
                <a:latin typeface="Verdana" panose="020B0604030504040204" pitchFamily="34" charset="0"/>
                <a:ea typeface="Verdana" panose="020B0604030504040204" pitchFamily="34" charset="0"/>
              </a:rPr>
              <a:t>An innovative system that uses eye movements to control a computer’s mouse without physically touching a device.</a:t>
            </a:r>
          </a:p>
          <a:p>
            <a:pPr marL="12700">
              <a:spcBef>
                <a:spcPts val="125"/>
              </a:spcBef>
            </a:pPr>
            <a:br>
              <a:rPr lang="en-US" sz="2450" dirty="0">
                <a:latin typeface="Verdana" panose="020B0604030504040204" pitchFamily="34" charset="0"/>
                <a:ea typeface="Verdana" panose="020B0604030504040204" pitchFamily="34" charset="0"/>
                <a:cs typeface="Verdana"/>
              </a:rPr>
            </a:br>
            <a:endParaRPr lang="en-US" sz="2450" dirty="0">
              <a:latin typeface="Verdana" panose="020B0604030504040204" pitchFamily="34" charset="0"/>
              <a:ea typeface="Verdana" panose="020B0604030504040204" pitchFamily="34" charset="0"/>
              <a:cs typeface="Verdana"/>
            </a:endParaRPr>
          </a:p>
          <a:p>
            <a:pPr marL="12700">
              <a:spcBef>
                <a:spcPts val="125"/>
              </a:spcBef>
            </a:pPr>
            <a:r>
              <a:rPr lang="en-US" sz="2800" b="1" dirty="0">
                <a:latin typeface="Verdana" panose="020B0604030504040204" pitchFamily="34" charset="0"/>
                <a:ea typeface="Verdana" panose="020B0604030504040204" pitchFamily="34" charset="0"/>
              </a:rPr>
              <a:t>Objective of the System:</a:t>
            </a:r>
          </a:p>
          <a:p>
            <a:pPr marL="469900" indent="-457200">
              <a:spcBef>
                <a:spcPts val="125"/>
              </a:spcBef>
              <a:buFont typeface="Arial" panose="020B0604020202020204" pitchFamily="34" charset="0"/>
              <a:buChar char="•"/>
            </a:pPr>
            <a:endParaRPr lang="en-US" sz="2800" dirty="0">
              <a:latin typeface="Verdana" panose="020B0604030504040204" pitchFamily="34" charset="0"/>
              <a:ea typeface="Verdana" panose="020B0604030504040204" pitchFamily="34" charset="0"/>
            </a:endParaRPr>
          </a:p>
          <a:p>
            <a:pPr marL="469900" indent="-457200">
              <a:spcBef>
                <a:spcPts val="125"/>
              </a:spcBef>
              <a:buFont typeface="Arial" panose="020B0604020202020204" pitchFamily="34" charset="0"/>
              <a:buChar char="•"/>
            </a:pPr>
            <a:r>
              <a:rPr lang="en-US" sz="2800" dirty="0">
                <a:latin typeface="Verdana" panose="020B0604030504040204" pitchFamily="34" charset="0"/>
                <a:ea typeface="Verdana" panose="020B0604030504040204" pitchFamily="34" charset="0"/>
              </a:rPr>
              <a:t>To create a hands-free, contactless interface that replaces traditional mouse functions with simple eye movements, enhancing accessibility and user experience.</a:t>
            </a:r>
          </a:p>
          <a:p>
            <a:pPr marL="12700">
              <a:spcBef>
                <a:spcPts val="125"/>
              </a:spcBef>
            </a:pPr>
            <a:endParaRPr lang="en-US" sz="2800" dirty="0">
              <a:latin typeface="Verdana" panose="020B0604030504040204" pitchFamily="34" charset="0"/>
              <a:ea typeface="Verdana" panose="020B0604030504040204" pitchFamily="34" charset="0"/>
            </a:endParaRPr>
          </a:p>
          <a:p>
            <a:pPr marL="12700">
              <a:lnSpc>
                <a:spcPct val="100000"/>
              </a:lnSpc>
              <a:spcBef>
                <a:spcPts val="125"/>
              </a:spcBef>
            </a:pPr>
            <a:endParaRPr sz="2450" dirty="0">
              <a:latin typeface="Verdana"/>
              <a:cs typeface="Verdana"/>
            </a:endParaRPr>
          </a:p>
        </p:txBody>
      </p:sp>
      <p:grpSp>
        <p:nvGrpSpPr>
          <p:cNvPr id="8" name="object 8"/>
          <p:cNvGrpSpPr/>
          <p:nvPr/>
        </p:nvGrpSpPr>
        <p:grpSpPr>
          <a:xfrm>
            <a:off x="6330950" y="0"/>
            <a:ext cx="11906631" cy="10286998"/>
            <a:chOff x="6330950" y="0"/>
            <a:chExt cx="11906631" cy="10286998"/>
          </a:xfrm>
        </p:grpSpPr>
        <p:pic>
          <p:nvPicPr>
            <p:cNvPr id="9" name="object 9"/>
            <p:cNvPicPr/>
            <p:nvPr/>
          </p:nvPicPr>
          <p:blipFill>
            <a:blip r:embed="rId2" cstate="print"/>
            <a:stretch>
              <a:fillRect/>
            </a:stretch>
          </p:blipFill>
          <p:spPr>
            <a:xfrm>
              <a:off x="9093581" y="0"/>
              <a:ext cx="9144000" cy="10286998"/>
            </a:xfrm>
            <a:prstGeom prst="rect">
              <a:avLst/>
            </a:prstGeom>
          </p:spPr>
        </p:pic>
        <p:pic>
          <p:nvPicPr>
            <p:cNvPr id="10" name="object 10"/>
            <p:cNvPicPr/>
            <p:nvPr/>
          </p:nvPicPr>
          <p:blipFill>
            <a:blip r:embed="rId3" cstate="print"/>
            <a:stretch>
              <a:fillRect/>
            </a:stretch>
          </p:blipFill>
          <p:spPr>
            <a:xfrm>
              <a:off x="6330950" y="1511300"/>
              <a:ext cx="11049000" cy="727710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35673" y="193650"/>
            <a:ext cx="6018530" cy="916940"/>
          </a:xfrm>
          <a:prstGeom prst="rect">
            <a:avLst/>
          </a:prstGeom>
        </p:spPr>
        <p:txBody>
          <a:bodyPr vert="horz" wrap="square" lIns="0" tIns="12700" rIns="0" bIns="0" rtlCol="0">
            <a:spAutoFit/>
          </a:bodyPr>
          <a:lstStyle/>
          <a:p>
            <a:pPr marL="12700">
              <a:lnSpc>
                <a:spcPct val="100000"/>
              </a:lnSpc>
              <a:spcBef>
                <a:spcPts val="100"/>
              </a:spcBef>
            </a:pPr>
            <a:r>
              <a:rPr sz="5850" u="sng" spc="130" dirty="0">
                <a:solidFill>
                  <a:srgbClr val="000000"/>
                </a:solidFill>
                <a:latin typeface="Times New Roman"/>
                <a:cs typeface="Times New Roman"/>
              </a:rPr>
              <a:t>Literature</a:t>
            </a:r>
            <a:r>
              <a:rPr sz="5850" u="sng" spc="-160" dirty="0">
                <a:solidFill>
                  <a:srgbClr val="000000"/>
                </a:solidFill>
                <a:latin typeface="Times New Roman"/>
                <a:cs typeface="Times New Roman"/>
              </a:rPr>
              <a:t> </a:t>
            </a:r>
            <a:r>
              <a:rPr sz="5850" u="sng" spc="155" dirty="0">
                <a:solidFill>
                  <a:srgbClr val="000000"/>
                </a:solidFill>
                <a:latin typeface="Times New Roman"/>
                <a:cs typeface="Times New Roman"/>
              </a:rPr>
              <a:t>Survey</a:t>
            </a:r>
            <a:endParaRPr sz="5850" u="sng" dirty="0">
              <a:latin typeface="Times New Roman"/>
              <a:cs typeface="Times New Roman"/>
            </a:endParaRPr>
          </a:p>
        </p:txBody>
      </p:sp>
      <p:graphicFrame>
        <p:nvGraphicFramePr>
          <p:cNvPr id="5" name="Table 4">
            <a:extLst>
              <a:ext uri="{FF2B5EF4-FFF2-40B4-BE49-F238E27FC236}">
                <a16:creationId xmlns:a16="http://schemas.microsoft.com/office/drawing/2014/main" id="{8565102E-5228-6561-9DD7-AACF74D37407}"/>
              </a:ext>
            </a:extLst>
          </p:cNvPr>
          <p:cNvGraphicFramePr>
            <a:graphicFrameLocks noGrp="1"/>
          </p:cNvGraphicFramePr>
          <p:nvPr>
            <p:extLst>
              <p:ext uri="{D42A27DB-BD31-4B8C-83A1-F6EECF244321}">
                <p14:modId xmlns:p14="http://schemas.microsoft.com/office/powerpoint/2010/main" val="900677676"/>
              </p:ext>
            </p:extLst>
          </p:nvPr>
        </p:nvGraphicFramePr>
        <p:xfrm>
          <a:off x="672438" y="1339850"/>
          <a:ext cx="17145000" cy="8892962"/>
        </p:xfrm>
        <a:graphic>
          <a:graphicData uri="http://schemas.openxmlformats.org/drawingml/2006/table">
            <a:tbl>
              <a:tblPr firstRow="1" bandRow="1">
                <a:tableStyleId>{073A0DAA-6AF3-43AB-8588-CEC1D06C72B9}</a:tableStyleId>
              </a:tblPr>
              <a:tblGrid>
                <a:gridCol w="4536713">
                  <a:extLst>
                    <a:ext uri="{9D8B030D-6E8A-4147-A177-3AD203B41FA5}">
                      <a16:colId xmlns:a16="http://schemas.microsoft.com/office/drawing/2014/main" val="575462076"/>
                    </a:ext>
                  </a:extLst>
                </a:gridCol>
                <a:gridCol w="2824746">
                  <a:extLst>
                    <a:ext uri="{9D8B030D-6E8A-4147-A177-3AD203B41FA5}">
                      <a16:colId xmlns:a16="http://schemas.microsoft.com/office/drawing/2014/main" val="364707938"/>
                    </a:ext>
                  </a:extLst>
                </a:gridCol>
                <a:gridCol w="2995943">
                  <a:extLst>
                    <a:ext uri="{9D8B030D-6E8A-4147-A177-3AD203B41FA5}">
                      <a16:colId xmlns:a16="http://schemas.microsoft.com/office/drawing/2014/main" val="1507857364"/>
                    </a:ext>
                  </a:extLst>
                </a:gridCol>
                <a:gridCol w="6787598">
                  <a:extLst>
                    <a:ext uri="{9D8B030D-6E8A-4147-A177-3AD203B41FA5}">
                      <a16:colId xmlns:a16="http://schemas.microsoft.com/office/drawing/2014/main" val="2895549131"/>
                    </a:ext>
                  </a:extLst>
                </a:gridCol>
              </a:tblGrid>
              <a:tr h="1295400">
                <a:tc>
                  <a:txBody>
                    <a:bodyPr/>
                    <a:lstStyle/>
                    <a:p>
                      <a:r>
                        <a:rPr lang="en-IN" sz="3200" dirty="0"/>
                        <a:t>   Research</a:t>
                      </a:r>
                    </a:p>
                    <a:p>
                      <a:r>
                        <a:rPr lang="en-IN" sz="3200" dirty="0"/>
                        <a:t>   Paper</a:t>
                      </a:r>
                      <a:endParaRPr lang="en-IN" sz="3200" dirty="0">
                        <a:latin typeface="Verdana" panose="020B0604030504040204" pitchFamily="34" charset="0"/>
                        <a:ea typeface="Verdana" panose="020B0604030504040204" pitchFamily="34" charset="0"/>
                      </a:endParaRPr>
                    </a:p>
                  </a:txBody>
                  <a:tcPr/>
                </a:tc>
                <a:tc>
                  <a:txBody>
                    <a:bodyPr/>
                    <a:lstStyle/>
                    <a:p>
                      <a:r>
                        <a:rPr lang="en-IN" sz="3200" dirty="0"/>
                        <a:t>Technology Used</a:t>
                      </a:r>
                      <a:endParaRPr lang="en-IN" sz="3200" dirty="0">
                        <a:latin typeface="Verdana" panose="020B0604030504040204" pitchFamily="34" charset="0"/>
                        <a:ea typeface="Verdana" panose="020B0604030504040204" pitchFamily="34" charset="0"/>
                      </a:endParaRPr>
                    </a:p>
                  </a:txBody>
                  <a:tcPr/>
                </a:tc>
                <a:tc>
                  <a:txBody>
                    <a:bodyPr/>
                    <a:lstStyle/>
                    <a:p>
                      <a:r>
                        <a:rPr lang="en-IN" sz="3200" b="1" dirty="0"/>
                        <a:t>Algorithm Used</a:t>
                      </a:r>
                      <a:endParaRPr lang="en-IN" sz="3200" dirty="0">
                        <a:latin typeface="Verdana" panose="020B0604030504040204" pitchFamily="34" charset="0"/>
                        <a:ea typeface="Verdana" panose="020B0604030504040204" pitchFamily="34" charset="0"/>
                      </a:endParaRPr>
                    </a:p>
                  </a:txBody>
                  <a:tcPr anchor="ctr"/>
                </a:tc>
                <a:tc>
                  <a:txBody>
                    <a:bodyPr/>
                    <a:lstStyle/>
                    <a:p>
                      <a:pPr algn="ctr"/>
                      <a:r>
                        <a:rPr lang="en-US" sz="3200" dirty="0">
                          <a:latin typeface="Verdana" panose="020B0604030504040204" pitchFamily="34" charset="0"/>
                          <a:ea typeface="Verdana" panose="020B0604030504040204" pitchFamily="34" charset="0"/>
                        </a:rPr>
                        <a:t> </a:t>
                      </a:r>
                      <a:r>
                        <a:rPr lang="en-US" sz="3200" b="1" kern="1200" dirty="0">
                          <a:solidFill>
                            <a:schemeClr val="lt1"/>
                          </a:solidFill>
                          <a:latin typeface="+mn-lt"/>
                          <a:ea typeface="+mn-ea"/>
                          <a:cs typeface="+mn-cs"/>
                        </a:rPr>
                        <a:t>Result Finding</a:t>
                      </a:r>
                      <a:endParaRPr lang="en-IN" sz="3200" b="1" kern="1200" dirty="0">
                        <a:solidFill>
                          <a:schemeClr val="lt1"/>
                        </a:solidFill>
                        <a:latin typeface="+mn-lt"/>
                        <a:ea typeface="+mn-ea"/>
                        <a:cs typeface="+mn-cs"/>
                      </a:endParaRPr>
                    </a:p>
                  </a:txBody>
                  <a:tcPr anchor="ctr"/>
                </a:tc>
                <a:extLst>
                  <a:ext uri="{0D108BD9-81ED-4DB2-BD59-A6C34878D82A}">
                    <a16:rowId xmlns:a16="http://schemas.microsoft.com/office/drawing/2014/main" val="291556790"/>
                  </a:ext>
                </a:extLst>
              </a:tr>
              <a:tr h="2561726">
                <a:tc>
                  <a:txBody>
                    <a:bodyPr/>
                    <a:lstStyle/>
                    <a:p>
                      <a:r>
                        <a:rPr lang="en-US" sz="2800" b="1" kern="1200" dirty="0">
                          <a:solidFill>
                            <a:schemeClr val="dk1"/>
                          </a:solidFill>
                          <a:latin typeface="+mn-lt"/>
                          <a:ea typeface="+mn-ea"/>
                          <a:cs typeface="+mn-cs"/>
                        </a:rPr>
                        <a:t>Human-computer interaction Based on the Eye-tracking - </a:t>
                      </a:r>
                      <a:r>
                        <a:rPr lang="en-IN" sz="2800" b="1" kern="1200" dirty="0">
                          <a:solidFill>
                            <a:schemeClr val="dk1"/>
                          </a:solidFill>
                          <a:latin typeface="+mn-lt"/>
                          <a:ea typeface="+mn-ea"/>
                          <a:cs typeface="+mn-cs"/>
                        </a:rPr>
                        <a:t>Jingjing Zhou, Yi Zhu </a:t>
                      </a:r>
                      <a:r>
                        <a:rPr lang="en-IN" sz="2800" b="1" dirty="0"/>
                        <a:t>(2024)</a:t>
                      </a:r>
                      <a:endParaRPr lang="en-IN" sz="2800" b="1" dirty="0">
                        <a:latin typeface="Verdana" panose="020B0604030504040204" pitchFamily="34" charset="0"/>
                        <a:ea typeface="Verdana" panose="020B0604030504040204" pitchFamily="34" charset="0"/>
                      </a:endParaRPr>
                    </a:p>
                  </a:txBody>
                  <a:tcPr anchor="ctr"/>
                </a:tc>
                <a:tc>
                  <a:txBody>
                    <a:bodyPr/>
                    <a:lstStyle/>
                    <a:p>
                      <a:r>
                        <a:rPr lang="en-US" sz="2800" dirty="0"/>
                        <a:t>Eye posture and gaze tracking, HCI</a:t>
                      </a:r>
                      <a:endParaRPr lang="en-IN" sz="2800" dirty="0">
                        <a:latin typeface="Verdana" panose="020B0604030504040204" pitchFamily="34" charset="0"/>
                        <a:ea typeface="Verdana" panose="020B0604030504040204" pitchFamily="34" charset="0"/>
                      </a:endParaRPr>
                    </a:p>
                  </a:txBody>
                  <a:tcPr anchor="ctr"/>
                </a:tc>
                <a:tc>
                  <a:txBody>
                    <a:bodyPr/>
                    <a:lstStyle/>
                    <a:p>
                      <a:r>
                        <a:rPr lang="en-IN" sz="2800" dirty="0"/>
                        <a:t>Blink Detection Algorithm</a:t>
                      </a:r>
                      <a:endParaRPr lang="en-IN" sz="2800" dirty="0">
                        <a:latin typeface="Verdana" panose="020B0604030504040204" pitchFamily="34" charset="0"/>
                        <a:ea typeface="Verdana" panose="020B0604030504040204" pitchFamily="34" charset="0"/>
                      </a:endParaRPr>
                    </a:p>
                  </a:txBody>
                  <a:tcPr anchor="ctr"/>
                </a:tc>
                <a:tc>
                  <a:txBody>
                    <a:bodyPr/>
                    <a:lstStyle/>
                    <a:p>
                      <a:r>
                        <a:rPr lang="en-US" sz="2800" dirty="0"/>
                        <a:t>The system successfully distinguishes between conscious and involuntary blinks, enabling accurate eye-controlled commands. Test results show consistent performance across basic actions like left-click, right-click, drag, and scroll, with high accuracy in 30 trials per action.</a:t>
                      </a:r>
                      <a:endParaRPr lang="en-IN" sz="2800" dirty="0"/>
                    </a:p>
                  </a:txBody>
                  <a:tcPr anchor="ctr"/>
                </a:tc>
                <a:extLst>
                  <a:ext uri="{0D108BD9-81ED-4DB2-BD59-A6C34878D82A}">
                    <a16:rowId xmlns:a16="http://schemas.microsoft.com/office/drawing/2014/main" val="3380544224"/>
                  </a:ext>
                </a:extLst>
              </a:tr>
              <a:tr h="2561726">
                <a:tc>
                  <a:txBody>
                    <a:bodyPr/>
                    <a:lstStyle/>
                    <a:p>
                      <a:r>
                        <a:rPr lang="en-IN" sz="2800" b="1" kern="1200" dirty="0">
                          <a:solidFill>
                            <a:schemeClr val="dk1"/>
                          </a:solidFill>
                          <a:latin typeface="+mn-lt"/>
                          <a:ea typeface="+mn-ea"/>
                          <a:cs typeface="+mn-cs"/>
                        </a:rPr>
                        <a:t>EYE-CONTROLLED MOUSE CURSOR - </a:t>
                      </a:r>
                      <a:r>
                        <a:rPr lang="en-US" sz="2800" b="1" kern="1200" dirty="0">
                          <a:solidFill>
                            <a:schemeClr val="dk1"/>
                          </a:solidFill>
                          <a:latin typeface="+mn-lt"/>
                          <a:ea typeface="+mn-ea"/>
                          <a:cs typeface="+mn-cs"/>
                        </a:rPr>
                        <a:t>M. S., S. Nirmal, and L. S. Kala </a:t>
                      </a:r>
                      <a:r>
                        <a:rPr lang="en-IN" sz="2800" b="1" dirty="0"/>
                        <a:t>(2023)</a:t>
                      </a:r>
                      <a:endParaRPr lang="en-IN" sz="2800" b="1" dirty="0">
                        <a:latin typeface="Verdana" panose="020B0604030504040204" pitchFamily="34" charset="0"/>
                        <a:ea typeface="Verdana" panose="020B0604030504040204" pitchFamily="34" charset="0"/>
                      </a:endParaRPr>
                    </a:p>
                  </a:txBody>
                  <a:tcPr anchor="ctr"/>
                </a:tc>
                <a:tc>
                  <a:txBody>
                    <a:bodyPr/>
                    <a:lstStyle/>
                    <a:p>
                      <a:r>
                        <a:rPr lang="en-IN" sz="2800" dirty="0"/>
                        <a:t>OpenCV, PyAutoGUI</a:t>
                      </a:r>
                      <a:endParaRPr lang="en-IN" sz="2800" dirty="0">
                        <a:latin typeface="Verdana" panose="020B0604030504040204" pitchFamily="34" charset="0"/>
                        <a:ea typeface="Verdana" panose="020B0604030504040204" pitchFamily="34" charset="0"/>
                      </a:endParaRPr>
                    </a:p>
                  </a:txBody>
                  <a:tcPr anchor="ctr"/>
                </a:tc>
                <a:tc>
                  <a:txBody>
                    <a:bodyPr/>
                    <a:lstStyle/>
                    <a:p>
                      <a:r>
                        <a:rPr lang="en-US" sz="2800" dirty="0">
                          <a:latin typeface="+mj-lt"/>
                          <a:ea typeface="Verdana" panose="020B0604030504040204" pitchFamily="34" charset="0"/>
                        </a:rPr>
                        <a:t>S</a:t>
                      </a:r>
                      <a:r>
                        <a:rPr lang="en-IN" sz="2800" dirty="0">
                          <a:latin typeface="+mj-lt"/>
                          <a:ea typeface="Verdana" panose="020B0604030504040204" pitchFamily="34" charset="0"/>
                        </a:rPr>
                        <a:t>VM</a:t>
                      </a:r>
                    </a:p>
                  </a:txBody>
                  <a:tcPr anchor="ctr"/>
                </a:tc>
                <a:tc>
                  <a:txBody>
                    <a:bodyPr/>
                    <a:lstStyle/>
                    <a:p>
                      <a:r>
                        <a:rPr lang="en-US" sz="2800" dirty="0"/>
                        <a:t>The system using SVM is simple, cost-effective, and widely accessible but has lower gesture detection accuracy and movements that are not as smooth.</a:t>
                      </a:r>
                      <a:endParaRPr lang="en-IN" sz="2800" dirty="0"/>
                    </a:p>
                  </a:txBody>
                  <a:tcPr anchor="ctr"/>
                </a:tc>
                <a:extLst>
                  <a:ext uri="{0D108BD9-81ED-4DB2-BD59-A6C34878D82A}">
                    <a16:rowId xmlns:a16="http://schemas.microsoft.com/office/drawing/2014/main" val="1770647692"/>
                  </a:ext>
                </a:extLst>
              </a:tr>
              <a:tr h="2384076">
                <a:tc>
                  <a:txBody>
                    <a:bodyPr/>
                    <a:lstStyle/>
                    <a:p>
                      <a:r>
                        <a:rPr lang="en-US" sz="2800" b="1" kern="1200" dirty="0">
                          <a:solidFill>
                            <a:schemeClr val="dk1"/>
                          </a:solidFill>
                          <a:latin typeface="+mn-lt"/>
                          <a:ea typeface="+mn-ea"/>
                          <a:cs typeface="+mn-cs"/>
                        </a:rPr>
                        <a:t>Mouse Cursor Movement and Control Using Eye Gaze - P. Miah, M. R. Gulshan, and N. Jahan </a:t>
                      </a:r>
                      <a:r>
                        <a:rPr lang="en-IN" sz="2800" b="1" dirty="0"/>
                        <a:t>(2023)</a:t>
                      </a:r>
                      <a:endParaRPr lang="en-IN" sz="2800" b="1" dirty="0">
                        <a:latin typeface="Verdana" panose="020B0604030504040204" pitchFamily="34" charset="0"/>
                        <a:ea typeface="Verdana" panose="020B0604030504040204" pitchFamily="34" charset="0"/>
                      </a:endParaRPr>
                    </a:p>
                  </a:txBody>
                  <a:tcPr anchor="ctr"/>
                </a:tc>
                <a:tc>
                  <a:txBody>
                    <a:bodyPr/>
                    <a:lstStyle/>
                    <a:p>
                      <a:r>
                        <a:rPr lang="en-IN" sz="2800" dirty="0"/>
                        <a:t>CNN, </a:t>
                      </a:r>
                      <a:r>
                        <a:rPr lang="en-IN" sz="2800" dirty="0" err="1"/>
                        <a:t>MediaPipe</a:t>
                      </a:r>
                      <a:endParaRPr lang="en-IN" sz="2800" dirty="0">
                        <a:latin typeface="Verdana" panose="020B0604030504040204" pitchFamily="34" charset="0"/>
                        <a:ea typeface="Verdana" panose="020B0604030504040204" pitchFamily="34" charset="0"/>
                      </a:endParaRPr>
                    </a:p>
                  </a:txBody>
                  <a:tcPr anchor="ctr"/>
                </a:tc>
                <a:tc>
                  <a:txBody>
                    <a:bodyPr/>
                    <a:lstStyle/>
                    <a:p>
                      <a:r>
                        <a:rPr lang="en-US" sz="2800" dirty="0"/>
                        <a:t>Mouse Cursor Movement and Control using Eye Gaze</a:t>
                      </a:r>
                      <a:endParaRPr lang="en-IN" sz="2800" dirty="0">
                        <a:latin typeface="Verdana" panose="020B0604030504040204" pitchFamily="34" charset="0"/>
                        <a:ea typeface="Verdana" panose="020B0604030504040204" pitchFamily="34" charset="0"/>
                      </a:endParaRPr>
                    </a:p>
                  </a:txBody>
                  <a:tcPr anchor="ctr"/>
                </a:tc>
                <a:tc>
                  <a:txBody>
                    <a:bodyPr/>
                    <a:lstStyle/>
                    <a:p>
                      <a:r>
                        <a:rPr lang="en-US" sz="2800" dirty="0"/>
                        <a:t>The system's accuracy ranges between 80-85%, with optimal performance in bright sunlight. At night, accuracy drops to around 75%, but good illumination ensures decent results.</a:t>
                      </a:r>
                      <a:endParaRPr lang="en-IN" sz="2800" dirty="0"/>
                    </a:p>
                  </a:txBody>
                  <a:tcPr anchor="ctr"/>
                </a:tc>
                <a:extLst>
                  <a:ext uri="{0D108BD9-81ED-4DB2-BD59-A6C34878D82A}">
                    <a16:rowId xmlns:a16="http://schemas.microsoft.com/office/drawing/2014/main" val="264244854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007350" y="1035050"/>
            <a:ext cx="7620000" cy="669290"/>
          </a:xfrm>
          <a:prstGeom prst="rect">
            <a:avLst/>
          </a:prstGeom>
        </p:spPr>
        <p:txBody>
          <a:bodyPr vert="horz" wrap="square" lIns="0" tIns="15240" rIns="0" bIns="0" rtlCol="0">
            <a:spAutoFit/>
          </a:bodyPr>
          <a:lstStyle/>
          <a:p>
            <a:pPr marL="12700">
              <a:lnSpc>
                <a:spcPct val="100000"/>
              </a:lnSpc>
              <a:spcBef>
                <a:spcPts val="120"/>
              </a:spcBef>
            </a:pPr>
            <a:r>
              <a:rPr sz="4200" u="sng" spc="160" dirty="0">
                <a:latin typeface="Times New Roman"/>
                <a:cs typeface="Times New Roman"/>
              </a:rPr>
              <a:t>Framework/Basic</a:t>
            </a:r>
            <a:r>
              <a:rPr sz="4200" u="sng" spc="-235" dirty="0">
                <a:latin typeface="Times New Roman"/>
                <a:cs typeface="Times New Roman"/>
              </a:rPr>
              <a:t> </a:t>
            </a:r>
            <a:r>
              <a:rPr sz="4200" u="sng" spc="130" dirty="0">
                <a:latin typeface="Times New Roman"/>
                <a:cs typeface="Times New Roman"/>
              </a:rPr>
              <a:t>Architecture</a:t>
            </a:r>
            <a:endParaRPr sz="4200" u="sng" dirty="0">
              <a:latin typeface="Times New Roman"/>
              <a:cs typeface="Times New Roman"/>
            </a:endParaRPr>
          </a:p>
        </p:txBody>
      </p:sp>
      <p:sp>
        <p:nvSpPr>
          <p:cNvPr id="4" name="object 4"/>
          <p:cNvSpPr txBox="1">
            <a:spLocks noGrp="1"/>
          </p:cNvSpPr>
          <p:nvPr>
            <p:ph idx="1"/>
          </p:nvPr>
        </p:nvSpPr>
        <p:spPr>
          <a:xfrm>
            <a:off x="1835150" y="2178050"/>
            <a:ext cx="14863152" cy="8278933"/>
          </a:xfrm>
          <a:prstGeom prst="rect">
            <a:avLst/>
          </a:prstGeom>
        </p:spPr>
        <p:txBody>
          <a:bodyPr vert="horz" wrap="square" lIns="0" tIns="6350" rIns="0" bIns="0" rtlCol="0">
            <a:spAutoFit/>
          </a:bodyPr>
          <a:lstStyle/>
          <a:p>
            <a:pPr marL="6619875" marR="588645">
              <a:lnSpc>
                <a:spcPct val="101899"/>
              </a:lnSpc>
              <a:spcBef>
                <a:spcPts val="50"/>
              </a:spcBef>
            </a:pPr>
            <a:r>
              <a:rPr lang="en-US" spc="95" dirty="0"/>
              <a:t>Below is an Overview of the main stages in System’s Architecture:-</a:t>
            </a:r>
            <a:endParaRPr lang="en-US" spc="-75" dirty="0"/>
          </a:p>
          <a:p>
            <a:pPr marL="7077075" marR="304165" indent="-457200">
              <a:lnSpc>
                <a:spcPct val="101899"/>
              </a:lnSpc>
              <a:buFont typeface="Arial" panose="020B0604020202020204" pitchFamily="34" charset="0"/>
              <a:buChar char="•"/>
            </a:pPr>
            <a:r>
              <a:rPr lang="en-US" b="1" dirty="0"/>
              <a:t>Input Stage</a:t>
            </a:r>
            <a:r>
              <a:rPr lang="en-US" dirty="0"/>
              <a:t>: Captures live video through a webcam using OpenCV and MediaPipe</a:t>
            </a:r>
          </a:p>
          <a:p>
            <a:pPr marL="7077075" marR="304165" indent="-457200">
              <a:lnSpc>
                <a:spcPct val="101899"/>
              </a:lnSpc>
              <a:buFont typeface="Arial" panose="020B0604020202020204" pitchFamily="34" charset="0"/>
              <a:buChar char="•"/>
            </a:pPr>
            <a:r>
              <a:rPr lang="en-US" b="1" dirty="0"/>
              <a:t>Processing Stage</a:t>
            </a:r>
            <a:r>
              <a:rPr lang="en-US" dirty="0"/>
              <a:t>: Detects gaze direction and tracks movements using algorithms. Blinkings are mapped to mouse functions like clicks</a:t>
            </a:r>
          </a:p>
          <a:p>
            <a:pPr marL="7077075" marR="304165" indent="-457200">
              <a:lnSpc>
                <a:spcPct val="101899"/>
              </a:lnSpc>
              <a:buFont typeface="Arial" panose="020B0604020202020204" pitchFamily="34" charset="0"/>
              <a:buChar char="•"/>
            </a:pPr>
            <a:r>
              <a:rPr lang="en-US" b="1" dirty="0"/>
              <a:t>Output Stage</a:t>
            </a:r>
            <a:r>
              <a:rPr lang="en-US" dirty="0"/>
              <a:t>: Uses PyAutoGUI to control cursor actions on the screen based on the interpreted movements.</a:t>
            </a:r>
          </a:p>
          <a:p>
            <a:pPr marL="7077075" marR="304165" indent="-457200">
              <a:lnSpc>
                <a:spcPct val="101899"/>
              </a:lnSpc>
              <a:buFont typeface="Arial" panose="020B0604020202020204" pitchFamily="34" charset="0"/>
              <a:buChar char="•"/>
            </a:pPr>
            <a:endParaRPr lang="en-US" sz="2550" dirty="0"/>
          </a:p>
          <a:p>
            <a:pPr marL="6619875" marR="5080">
              <a:lnSpc>
                <a:spcPct val="101899"/>
              </a:lnSpc>
            </a:pPr>
            <a:endParaRPr lang="en-US" spc="35" dirty="0"/>
          </a:p>
        </p:txBody>
      </p:sp>
      <p:pic>
        <p:nvPicPr>
          <p:cNvPr id="8" name="Graphic 7">
            <a:extLst>
              <a:ext uri="{FF2B5EF4-FFF2-40B4-BE49-F238E27FC236}">
                <a16:creationId xmlns:a16="http://schemas.microsoft.com/office/drawing/2014/main" id="{0517547D-1FBC-3483-9CA6-0938530B2B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5592"/>
            <a:ext cx="7620000" cy="1030529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558880" y="527596"/>
            <a:ext cx="3881120" cy="916940"/>
          </a:xfrm>
          <a:prstGeom prst="rect">
            <a:avLst/>
          </a:prstGeom>
        </p:spPr>
        <p:txBody>
          <a:bodyPr vert="horz" wrap="square" lIns="0" tIns="12700" rIns="0" bIns="0" rtlCol="0">
            <a:spAutoFit/>
          </a:bodyPr>
          <a:lstStyle/>
          <a:p>
            <a:pPr marL="12700">
              <a:lnSpc>
                <a:spcPct val="100000"/>
              </a:lnSpc>
              <a:spcBef>
                <a:spcPts val="100"/>
              </a:spcBef>
            </a:pPr>
            <a:r>
              <a:rPr sz="5850" spc="95" dirty="0">
                <a:solidFill>
                  <a:srgbClr val="000000"/>
                </a:solidFill>
              </a:rPr>
              <a:t>Al</a:t>
            </a:r>
            <a:r>
              <a:rPr sz="5850" spc="5" dirty="0">
                <a:solidFill>
                  <a:srgbClr val="000000"/>
                </a:solidFill>
              </a:rPr>
              <a:t>g</a:t>
            </a:r>
            <a:r>
              <a:rPr sz="5850" spc="10" dirty="0">
                <a:solidFill>
                  <a:srgbClr val="000000"/>
                </a:solidFill>
              </a:rPr>
              <a:t>orithms</a:t>
            </a:r>
            <a:endParaRPr sz="5850"/>
          </a:p>
        </p:txBody>
      </p:sp>
      <p:graphicFrame>
        <p:nvGraphicFramePr>
          <p:cNvPr id="6" name="Table 5">
            <a:extLst>
              <a:ext uri="{FF2B5EF4-FFF2-40B4-BE49-F238E27FC236}">
                <a16:creationId xmlns:a16="http://schemas.microsoft.com/office/drawing/2014/main" id="{0A678C4E-5F67-148A-73CC-6CDE05B511F8}"/>
              </a:ext>
            </a:extLst>
          </p:cNvPr>
          <p:cNvGraphicFramePr>
            <a:graphicFrameLocks noGrp="1"/>
          </p:cNvGraphicFramePr>
          <p:nvPr>
            <p:extLst>
              <p:ext uri="{D42A27DB-BD31-4B8C-83A1-F6EECF244321}">
                <p14:modId xmlns:p14="http://schemas.microsoft.com/office/powerpoint/2010/main" val="1192701715"/>
              </p:ext>
            </p:extLst>
          </p:nvPr>
        </p:nvGraphicFramePr>
        <p:xfrm>
          <a:off x="692150" y="1873250"/>
          <a:ext cx="17221200" cy="8077200"/>
        </p:xfrm>
        <a:graphic>
          <a:graphicData uri="http://schemas.openxmlformats.org/drawingml/2006/table">
            <a:tbl>
              <a:tblPr firstRow="1" bandRow="1">
                <a:tableStyleId>{073A0DAA-6AF3-43AB-8588-CEC1D06C72B9}</a:tableStyleId>
              </a:tblPr>
              <a:tblGrid>
                <a:gridCol w="3687333">
                  <a:extLst>
                    <a:ext uri="{9D8B030D-6E8A-4147-A177-3AD203B41FA5}">
                      <a16:colId xmlns:a16="http://schemas.microsoft.com/office/drawing/2014/main" val="3735402209"/>
                    </a:ext>
                  </a:extLst>
                </a:gridCol>
                <a:gridCol w="3687333">
                  <a:extLst>
                    <a:ext uri="{9D8B030D-6E8A-4147-A177-3AD203B41FA5}">
                      <a16:colId xmlns:a16="http://schemas.microsoft.com/office/drawing/2014/main" val="1275481883"/>
                    </a:ext>
                  </a:extLst>
                </a:gridCol>
                <a:gridCol w="4923267">
                  <a:extLst>
                    <a:ext uri="{9D8B030D-6E8A-4147-A177-3AD203B41FA5}">
                      <a16:colId xmlns:a16="http://schemas.microsoft.com/office/drawing/2014/main" val="1216995175"/>
                    </a:ext>
                  </a:extLst>
                </a:gridCol>
                <a:gridCol w="4923267">
                  <a:extLst>
                    <a:ext uri="{9D8B030D-6E8A-4147-A177-3AD203B41FA5}">
                      <a16:colId xmlns:a16="http://schemas.microsoft.com/office/drawing/2014/main" val="1652933575"/>
                    </a:ext>
                  </a:extLst>
                </a:gridCol>
              </a:tblGrid>
              <a:tr h="2019300">
                <a:tc>
                  <a:txBody>
                    <a:bodyPr/>
                    <a:lstStyle/>
                    <a:p>
                      <a:endParaRPr lang="en-IN" sz="3200" dirty="0"/>
                    </a:p>
                    <a:p>
                      <a:r>
                        <a:rPr lang="en-IN" sz="3200" dirty="0"/>
                        <a:t>  Algorithm</a:t>
                      </a:r>
                      <a:endParaRPr lang="en-IN" sz="3200" dirty="0">
                        <a:latin typeface="Verdana" panose="020B0604030504040204" pitchFamily="34" charset="0"/>
                        <a:ea typeface="Verdana" panose="020B0604030504040204" pitchFamily="34" charset="0"/>
                      </a:endParaRPr>
                    </a:p>
                  </a:txBody>
                  <a:tcPr/>
                </a:tc>
                <a:tc>
                  <a:txBody>
                    <a:bodyPr/>
                    <a:lstStyle/>
                    <a:p>
                      <a:endParaRPr lang="en-IN" dirty="0"/>
                    </a:p>
                    <a:p>
                      <a:r>
                        <a:rPr lang="en-IN" sz="3200" dirty="0"/>
                        <a:t>Time </a:t>
                      </a:r>
                    </a:p>
                    <a:p>
                      <a:r>
                        <a:rPr lang="en-IN" sz="3200" dirty="0"/>
                        <a:t>Complexity</a:t>
                      </a:r>
                      <a:endParaRPr lang="en-IN" sz="3200" dirty="0">
                        <a:latin typeface="Verdana" panose="020B0604030504040204" pitchFamily="34" charset="0"/>
                        <a:ea typeface="Verdana" panose="020B0604030504040204" pitchFamily="34" charset="0"/>
                      </a:endParaRPr>
                    </a:p>
                  </a:txBody>
                  <a:tcPr/>
                </a:tc>
                <a:tc>
                  <a:txBody>
                    <a:bodyPr/>
                    <a:lstStyle/>
                    <a:p>
                      <a:endParaRPr lang="en-IN" sz="3200" dirty="0"/>
                    </a:p>
                    <a:p>
                      <a:r>
                        <a:rPr lang="en-IN" sz="3200" dirty="0"/>
                        <a:t>Application</a:t>
                      </a:r>
                      <a:endParaRPr lang="en-IN" sz="3200" dirty="0">
                        <a:latin typeface="Verdana" panose="020B0604030504040204" pitchFamily="34" charset="0"/>
                        <a:ea typeface="Verdana" panose="020B0604030504040204" pitchFamily="34" charset="0"/>
                      </a:endParaRPr>
                    </a:p>
                  </a:txBody>
                  <a:tcPr/>
                </a:tc>
                <a:tc>
                  <a:txBody>
                    <a:bodyPr/>
                    <a:lstStyle/>
                    <a:p>
                      <a:br>
                        <a:rPr lang="en-US" sz="3200" dirty="0"/>
                      </a:br>
                      <a:r>
                        <a:rPr lang="en-US" sz="3200" dirty="0"/>
                        <a:t>Limitation</a:t>
                      </a:r>
                      <a:endParaRPr lang="en-IN" sz="32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2658675941"/>
                  </a:ext>
                </a:extLst>
              </a:tr>
              <a:tr h="2019300">
                <a:tc>
                  <a:txBody>
                    <a:bodyPr/>
                    <a:lstStyle/>
                    <a:p>
                      <a:r>
                        <a:rPr lang="en-IN" sz="2800" dirty="0"/>
                        <a:t>Support Vector Machine (SVM)</a:t>
                      </a:r>
                      <a:endParaRPr lang="en-IN" sz="2800" dirty="0">
                        <a:latin typeface="Verdana" panose="020B0604030504040204" pitchFamily="34" charset="0"/>
                        <a:ea typeface="Verdana" panose="020B0604030504040204" pitchFamily="34" charset="0"/>
                      </a:endParaRPr>
                    </a:p>
                  </a:txBody>
                  <a:tcPr/>
                </a:tc>
                <a:tc>
                  <a:txBody>
                    <a:bodyPr/>
                    <a:lstStyle/>
                    <a:p>
                      <a:r>
                        <a:rPr lang="en-IN" sz="2800" dirty="0"/>
                        <a:t>O(n^2) to O(n^3) (depending on the kernel)</a:t>
                      </a:r>
                      <a:endParaRPr lang="en-IN" sz="2800" dirty="0">
                        <a:latin typeface="Verdana" panose="020B0604030504040204" pitchFamily="34" charset="0"/>
                        <a:ea typeface="Verdana" panose="020B0604030504040204" pitchFamily="34" charset="0"/>
                      </a:endParaRPr>
                    </a:p>
                  </a:txBody>
                  <a:tcPr/>
                </a:tc>
                <a:tc>
                  <a:txBody>
                    <a:bodyPr/>
                    <a:lstStyle/>
                    <a:p>
                      <a:r>
                        <a:rPr lang="en-US" sz="2800" dirty="0"/>
                        <a:t>Classifying eye movements and blink patterns.</a:t>
                      </a:r>
                      <a:endParaRPr lang="en-IN" sz="2800" dirty="0">
                        <a:latin typeface="Verdana" panose="020B0604030504040204" pitchFamily="34" charset="0"/>
                        <a:ea typeface="Verdana" panose="020B0604030504040204" pitchFamily="34" charset="0"/>
                      </a:endParaRPr>
                    </a:p>
                  </a:txBody>
                  <a:tcPr/>
                </a:tc>
                <a:tc>
                  <a:txBody>
                    <a:bodyPr/>
                    <a:lstStyle/>
                    <a:p>
                      <a:r>
                        <a:rPr lang="en-US" sz="2800" dirty="0"/>
                        <a:t>Sensitive to noise and outliers</a:t>
                      </a:r>
                      <a:endParaRPr lang="en-IN" sz="28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4051549458"/>
                  </a:ext>
                </a:extLst>
              </a:tr>
              <a:tr h="2019300">
                <a:tc>
                  <a:txBody>
                    <a:bodyPr/>
                    <a:lstStyle/>
                    <a:p>
                      <a:r>
                        <a:rPr lang="en-IN" sz="2800" dirty="0"/>
                        <a:t>Convolutional Neural Network (CNN)</a:t>
                      </a:r>
                      <a:endParaRPr lang="en-IN" sz="2800" dirty="0">
                        <a:latin typeface="Verdana" panose="020B0604030504040204" pitchFamily="34" charset="0"/>
                        <a:ea typeface="Verdana" panose="020B0604030504040204" pitchFamily="34" charset="0"/>
                      </a:endParaRPr>
                    </a:p>
                  </a:txBody>
                  <a:tcPr/>
                </a:tc>
                <a:tc>
                  <a:txBody>
                    <a:bodyPr/>
                    <a:lstStyle/>
                    <a:p>
                      <a:r>
                        <a:rPr lang="en-US" sz="2800" dirty="0"/>
                        <a:t>O(n * k^2) (where k is the kernel size)</a:t>
                      </a:r>
                      <a:endParaRPr lang="en-IN" sz="2800" dirty="0">
                        <a:latin typeface="Verdana" panose="020B0604030504040204" pitchFamily="34" charset="0"/>
                        <a:ea typeface="Verdana" panose="020B0604030504040204" pitchFamily="34" charset="0"/>
                      </a:endParaRPr>
                    </a:p>
                  </a:txBody>
                  <a:tcPr/>
                </a:tc>
                <a:tc>
                  <a:txBody>
                    <a:bodyPr/>
                    <a:lstStyle/>
                    <a:p>
                      <a:r>
                        <a:rPr lang="en-IN" sz="2800" dirty="0"/>
                        <a:t>Eye region feature extraction.</a:t>
                      </a:r>
                      <a:endParaRPr lang="en-IN" sz="2800" dirty="0">
                        <a:latin typeface="Verdana" panose="020B0604030504040204" pitchFamily="34" charset="0"/>
                        <a:ea typeface="Verdana" panose="020B0604030504040204" pitchFamily="34" charset="0"/>
                      </a:endParaRPr>
                    </a:p>
                  </a:txBody>
                  <a:tcPr/>
                </a:tc>
                <a:tc>
                  <a:txBody>
                    <a:bodyPr/>
                    <a:lstStyle/>
                    <a:p>
                      <a:r>
                        <a:rPr lang="en-US" sz="2800" dirty="0"/>
                        <a:t>Requires large datasets and computational resources</a:t>
                      </a:r>
                      <a:endParaRPr lang="en-IN" sz="28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295309419"/>
                  </a:ext>
                </a:extLst>
              </a:tr>
              <a:tr h="2019300">
                <a:tc>
                  <a:txBody>
                    <a:bodyPr/>
                    <a:lstStyle/>
                    <a:p>
                      <a:r>
                        <a:rPr lang="en-IN" sz="2800" dirty="0"/>
                        <a:t>MediaPipe</a:t>
                      </a:r>
                      <a:endParaRPr lang="en-IN" sz="2800" dirty="0">
                        <a:latin typeface="Verdana" panose="020B0604030504040204" pitchFamily="34" charset="0"/>
                        <a:ea typeface="Verdana" panose="020B0604030504040204" pitchFamily="34" charset="0"/>
                      </a:endParaRPr>
                    </a:p>
                  </a:txBody>
                  <a:tcPr/>
                </a:tc>
                <a:tc>
                  <a:txBody>
                    <a:bodyPr/>
                    <a:lstStyle/>
                    <a:p>
                      <a:r>
                        <a:rPr lang="en-US" sz="2800" dirty="0"/>
                        <a:t>Varies by model, generally O(n)</a:t>
                      </a:r>
                      <a:endParaRPr lang="en-IN" sz="2800" dirty="0">
                        <a:latin typeface="Verdana" panose="020B0604030504040204" pitchFamily="34" charset="0"/>
                        <a:ea typeface="Verdana" panose="020B0604030504040204" pitchFamily="34" charset="0"/>
                      </a:endParaRPr>
                    </a:p>
                  </a:txBody>
                  <a:tcPr/>
                </a:tc>
                <a:tc>
                  <a:txBody>
                    <a:bodyPr/>
                    <a:lstStyle/>
                    <a:p>
                      <a:r>
                        <a:rPr lang="en-US" sz="2800" dirty="0"/>
                        <a:t>Facial landmark detection and tracking.</a:t>
                      </a:r>
                      <a:endParaRPr lang="en-IN" sz="2800" dirty="0">
                        <a:latin typeface="Verdana" panose="020B0604030504040204" pitchFamily="34" charset="0"/>
                        <a:ea typeface="Verdana" panose="020B0604030504040204" pitchFamily="34" charset="0"/>
                      </a:endParaRPr>
                    </a:p>
                  </a:txBody>
                  <a:tcPr/>
                </a:tc>
                <a:tc>
                  <a:txBody>
                    <a:bodyPr/>
                    <a:lstStyle/>
                    <a:p>
                      <a:r>
                        <a:rPr lang="en-US" sz="2800" dirty="0"/>
                        <a:t>Computationally expensive at prediction time</a:t>
                      </a:r>
                      <a:endParaRPr lang="en-IN" sz="28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138052202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11750" y="405163"/>
            <a:ext cx="8648700" cy="1134285"/>
          </a:xfrm>
          <a:prstGeom prst="rect">
            <a:avLst/>
          </a:prstGeom>
          <a:solidFill>
            <a:srgbClr val="000000"/>
          </a:solidFill>
        </p:spPr>
        <p:txBody>
          <a:bodyPr vert="horz" wrap="square" lIns="0" tIns="231775" rIns="0" bIns="0" rtlCol="0">
            <a:spAutoFit/>
          </a:bodyPr>
          <a:lstStyle/>
          <a:p>
            <a:pPr marR="27940" algn="ctr">
              <a:lnSpc>
                <a:spcPct val="100000"/>
              </a:lnSpc>
              <a:spcBef>
                <a:spcPts val="1825"/>
              </a:spcBef>
            </a:pPr>
            <a:r>
              <a:rPr sz="5850" spc="-20" dirty="0">
                <a:solidFill>
                  <a:schemeClr val="bg1"/>
                </a:solidFill>
              </a:rPr>
              <a:t>Implementation</a:t>
            </a:r>
            <a:endParaRPr sz="5850" dirty="0">
              <a:solidFill>
                <a:schemeClr val="bg1"/>
              </a:solidFill>
            </a:endParaRPr>
          </a:p>
        </p:txBody>
      </p:sp>
      <p:sp>
        <p:nvSpPr>
          <p:cNvPr id="3" name="object 3"/>
          <p:cNvSpPr txBox="1"/>
          <p:nvPr/>
        </p:nvSpPr>
        <p:spPr>
          <a:xfrm>
            <a:off x="821232" y="2154085"/>
            <a:ext cx="16579850" cy="2152128"/>
          </a:xfrm>
          <a:prstGeom prst="rect">
            <a:avLst/>
          </a:prstGeom>
        </p:spPr>
        <p:txBody>
          <a:bodyPr vert="horz" wrap="square" lIns="0" tIns="4445" rIns="0" bIns="0" rtlCol="0">
            <a:spAutoFit/>
          </a:bodyPr>
          <a:lstStyle/>
          <a:p>
            <a:pPr marL="12700" marR="5080">
              <a:lnSpc>
                <a:spcPct val="101899"/>
              </a:lnSpc>
              <a:spcBef>
                <a:spcPts val="35"/>
              </a:spcBef>
            </a:pPr>
            <a:r>
              <a:rPr sz="2700" spc="-145" dirty="0">
                <a:latin typeface="Verdana"/>
                <a:cs typeface="Verdana"/>
              </a:rPr>
              <a:t>1.</a:t>
            </a:r>
            <a:r>
              <a:rPr lang="en-IN" sz="2800" b="1" dirty="0"/>
              <a:t> Tools and Libraries Used</a:t>
            </a:r>
            <a:r>
              <a:rPr lang="en-IN" sz="2800" dirty="0"/>
              <a:t>:</a:t>
            </a:r>
            <a:r>
              <a:rPr lang="en-IN" sz="2700" spc="-145" dirty="0">
                <a:latin typeface="Verdana"/>
              </a:rPr>
              <a:t>-</a:t>
            </a:r>
          </a:p>
          <a:p>
            <a:pPr marL="927100" marR="5080" lvl="1" indent="-457200">
              <a:lnSpc>
                <a:spcPct val="101899"/>
              </a:lnSpc>
              <a:spcBef>
                <a:spcPts val="35"/>
              </a:spcBef>
              <a:buFont typeface="Arial" panose="020B0604020202020204" pitchFamily="34" charset="0"/>
              <a:buChar char="•"/>
            </a:pPr>
            <a:r>
              <a:rPr lang="en-US" sz="2800" b="1" dirty="0"/>
              <a:t>Python</a:t>
            </a:r>
            <a:r>
              <a:rPr lang="en-US" sz="2800" dirty="0"/>
              <a:t>: Primary programming language for the project.</a:t>
            </a:r>
          </a:p>
          <a:p>
            <a:pPr marL="927100" marR="5080" lvl="1" indent="-457200">
              <a:lnSpc>
                <a:spcPct val="101899"/>
              </a:lnSpc>
              <a:spcBef>
                <a:spcPts val="35"/>
              </a:spcBef>
              <a:buFont typeface="Arial" panose="020B0604020202020204" pitchFamily="34" charset="0"/>
              <a:buChar char="•"/>
            </a:pPr>
            <a:r>
              <a:rPr lang="en-US" sz="2800" b="1" dirty="0"/>
              <a:t>OpenCV</a:t>
            </a:r>
            <a:r>
              <a:rPr lang="en-US" sz="2800" dirty="0"/>
              <a:t>: For capturing video from the webcam and processing image frames.</a:t>
            </a:r>
          </a:p>
          <a:p>
            <a:pPr marL="927100" marR="5080" lvl="1" indent="-457200">
              <a:lnSpc>
                <a:spcPct val="101899"/>
              </a:lnSpc>
              <a:spcBef>
                <a:spcPts val="35"/>
              </a:spcBef>
              <a:buFont typeface="Arial" panose="020B0604020202020204" pitchFamily="34" charset="0"/>
              <a:buChar char="•"/>
            </a:pPr>
            <a:r>
              <a:rPr lang="en-US" sz="2800" b="1" dirty="0"/>
              <a:t>Mediapipe</a:t>
            </a:r>
            <a:r>
              <a:rPr lang="en-US" sz="2800" dirty="0"/>
              <a:t>: For real-time gaze tracking and eye movement recognition.</a:t>
            </a:r>
            <a:br>
              <a:rPr lang="en-IN" sz="2700" spc="-145" dirty="0">
                <a:latin typeface="Verdana"/>
              </a:rPr>
            </a:br>
            <a:endParaRPr sz="2700" dirty="0">
              <a:latin typeface="Verdana"/>
              <a:cs typeface="Verdana"/>
            </a:endParaRPr>
          </a:p>
        </p:txBody>
      </p:sp>
      <p:sp>
        <p:nvSpPr>
          <p:cNvPr id="10" name="TextBox 9">
            <a:extLst>
              <a:ext uri="{FF2B5EF4-FFF2-40B4-BE49-F238E27FC236}">
                <a16:creationId xmlns:a16="http://schemas.microsoft.com/office/drawing/2014/main" id="{5B8031A3-6D35-53BA-7FE5-7C3D7C153AC8}"/>
              </a:ext>
            </a:extLst>
          </p:cNvPr>
          <p:cNvSpPr txBox="1"/>
          <p:nvPr/>
        </p:nvSpPr>
        <p:spPr>
          <a:xfrm>
            <a:off x="815858" y="5911850"/>
            <a:ext cx="15116291" cy="2531270"/>
          </a:xfrm>
          <a:prstGeom prst="rect">
            <a:avLst/>
          </a:prstGeom>
          <a:noFill/>
        </p:spPr>
        <p:txBody>
          <a:bodyPr wrap="square">
            <a:spAutoFit/>
          </a:bodyPr>
          <a:lstStyle/>
          <a:p>
            <a:pPr marL="12700" marR="5080">
              <a:lnSpc>
                <a:spcPct val="101899"/>
              </a:lnSpc>
              <a:spcBef>
                <a:spcPts val="35"/>
              </a:spcBef>
            </a:pPr>
            <a:r>
              <a:rPr lang="en-US" sz="2700" spc="-145" dirty="0">
                <a:latin typeface="Verdana"/>
                <a:cs typeface="Verdana"/>
              </a:rPr>
              <a:t>2.</a:t>
            </a:r>
            <a:r>
              <a:rPr lang="en-US" sz="2800" b="1" dirty="0"/>
              <a:t> Steps Involved</a:t>
            </a:r>
            <a:r>
              <a:rPr lang="en-US" sz="2800" dirty="0"/>
              <a:t>:</a:t>
            </a:r>
            <a:r>
              <a:rPr lang="en-US" sz="2700" spc="-145" dirty="0">
                <a:latin typeface="Verdana"/>
              </a:rPr>
              <a:t>-</a:t>
            </a:r>
          </a:p>
          <a:p>
            <a:pPr marL="927100" marR="5080" lvl="1" indent="-457200">
              <a:lnSpc>
                <a:spcPct val="101899"/>
              </a:lnSpc>
              <a:spcBef>
                <a:spcPts val="35"/>
              </a:spcBef>
              <a:buFont typeface="Arial" panose="020B0604020202020204" pitchFamily="34" charset="0"/>
              <a:buChar char="•"/>
            </a:pPr>
            <a:r>
              <a:rPr lang="en-IN" sz="2800" b="1" dirty="0"/>
              <a:t>Video Capture</a:t>
            </a:r>
            <a:r>
              <a:rPr lang="en-IN" sz="2800" dirty="0"/>
              <a:t>: Webcam captures real-time video.</a:t>
            </a:r>
            <a:br>
              <a:rPr lang="en-US" sz="2700" spc="-145" dirty="0">
                <a:latin typeface="Verdana"/>
              </a:rPr>
            </a:br>
            <a:endParaRPr lang="en-US" sz="2700" spc="-145" dirty="0">
              <a:latin typeface="Verdana"/>
            </a:endParaRPr>
          </a:p>
          <a:p>
            <a:pPr marL="469900" marR="5080" lvl="1">
              <a:lnSpc>
                <a:spcPct val="101899"/>
              </a:lnSpc>
              <a:spcBef>
                <a:spcPts val="35"/>
              </a:spcBef>
            </a:pPr>
            <a:endParaRPr lang="en-US" sz="2700" spc="-145" dirty="0">
              <a:latin typeface="Verdana"/>
            </a:endParaRPr>
          </a:p>
          <a:p>
            <a:pPr marL="927100" marR="5080" lvl="1" indent="-457200">
              <a:lnSpc>
                <a:spcPct val="101899"/>
              </a:lnSpc>
              <a:spcBef>
                <a:spcPts val="35"/>
              </a:spcBef>
              <a:buFont typeface="Arial" panose="020B0604020202020204" pitchFamily="34" charset="0"/>
              <a:buChar char="•"/>
            </a:pPr>
            <a:r>
              <a:rPr lang="en-US" sz="2800" b="1" dirty="0"/>
              <a:t>Eye Movement Detection</a:t>
            </a:r>
            <a:r>
              <a:rPr lang="en-US" sz="2800" dirty="0"/>
              <a:t>: </a:t>
            </a:r>
            <a:r>
              <a:rPr lang="en-US" sz="2800" dirty="0" err="1"/>
              <a:t>Mediapipe’s</a:t>
            </a:r>
            <a:r>
              <a:rPr lang="en-US" sz="2800" dirty="0"/>
              <a:t> eye-tracking model identifies hand landmarks.</a:t>
            </a:r>
            <a:endParaRPr lang="en-US" sz="2700" spc="-145" dirty="0">
              <a:latin typeface="Verdana"/>
            </a:endParaRPr>
          </a:p>
          <a:p>
            <a:pPr marL="927100" marR="5080" lvl="1" indent="-457200">
              <a:lnSpc>
                <a:spcPct val="101899"/>
              </a:lnSpc>
              <a:spcBef>
                <a:spcPts val="35"/>
              </a:spcBef>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E08B08A9-220F-3227-B0B1-20CB5AE15CB4}"/>
              </a:ext>
            </a:extLst>
          </p:cNvPr>
          <p:cNvPicPr>
            <a:picLocks noChangeAspect="1"/>
          </p:cNvPicPr>
          <p:nvPr/>
        </p:nvPicPr>
        <p:blipFill>
          <a:blip r:embed="rId2"/>
          <a:stretch>
            <a:fillRect/>
          </a:stretch>
        </p:blipFill>
        <p:spPr>
          <a:xfrm>
            <a:off x="1813067" y="8547354"/>
            <a:ext cx="13509483" cy="1648055"/>
          </a:xfrm>
          <a:prstGeom prst="rect">
            <a:avLst/>
          </a:prstGeom>
        </p:spPr>
      </p:pic>
      <p:pic>
        <p:nvPicPr>
          <p:cNvPr id="8" name="Picture 7">
            <a:extLst>
              <a:ext uri="{FF2B5EF4-FFF2-40B4-BE49-F238E27FC236}">
                <a16:creationId xmlns:a16="http://schemas.microsoft.com/office/drawing/2014/main" id="{C1E54694-BAA7-F17C-DD59-E8E16E9A1A2C}"/>
              </a:ext>
            </a:extLst>
          </p:cNvPr>
          <p:cNvPicPr>
            <a:picLocks noChangeAspect="1"/>
          </p:cNvPicPr>
          <p:nvPr/>
        </p:nvPicPr>
        <p:blipFill>
          <a:blip r:embed="rId3"/>
          <a:stretch>
            <a:fillRect/>
          </a:stretch>
        </p:blipFill>
        <p:spPr>
          <a:xfrm>
            <a:off x="1813066" y="6874878"/>
            <a:ext cx="6803883" cy="733527"/>
          </a:xfrm>
          <a:prstGeom prst="rect">
            <a:avLst/>
          </a:prstGeom>
        </p:spPr>
      </p:pic>
      <p:pic>
        <p:nvPicPr>
          <p:cNvPr id="11" name="Picture 10">
            <a:extLst>
              <a:ext uri="{FF2B5EF4-FFF2-40B4-BE49-F238E27FC236}">
                <a16:creationId xmlns:a16="http://schemas.microsoft.com/office/drawing/2014/main" id="{14E2654A-1331-F6B0-B5D8-3CE51C586C87}"/>
              </a:ext>
            </a:extLst>
          </p:cNvPr>
          <p:cNvPicPr>
            <a:picLocks noChangeAspect="1"/>
          </p:cNvPicPr>
          <p:nvPr/>
        </p:nvPicPr>
        <p:blipFill>
          <a:blip r:embed="rId4"/>
          <a:stretch>
            <a:fillRect/>
          </a:stretch>
        </p:blipFill>
        <p:spPr>
          <a:xfrm>
            <a:off x="1813066" y="4078467"/>
            <a:ext cx="6798671" cy="15432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6950" y="577850"/>
            <a:ext cx="16939722" cy="8857553"/>
          </a:xfrm>
          <a:prstGeom prst="rect">
            <a:avLst/>
          </a:prstGeom>
        </p:spPr>
        <p:txBody>
          <a:bodyPr vert="horz" wrap="square" lIns="0" tIns="11430" rIns="0" bIns="0" rtlCol="0">
            <a:spAutoFit/>
          </a:bodyPr>
          <a:lstStyle/>
          <a:p>
            <a:pPr marL="469900" marR="5080" indent="-457200" algn="just">
              <a:lnSpc>
                <a:spcPct val="100299"/>
              </a:lnSpc>
              <a:spcBef>
                <a:spcPts val="90"/>
              </a:spcBef>
              <a:buSzPct val="96296"/>
              <a:buFont typeface="Arial" panose="020B0604020202020204" pitchFamily="34" charset="0"/>
              <a:buChar char="•"/>
              <a:tabLst>
                <a:tab pos="284480" algn="l"/>
              </a:tabLst>
            </a:pPr>
            <a:r>
              <a:rPr lang="en-US" sz="2800" b="1" dirty="0"/>
              <a:t>Gesture Recognition</a:t>
            </a:r>
            <a:r>
              <a:rPr lang="en-US" sz="2800" dirty="0"/>
              <a:t>: Analyzing blinking to recognize movements (like moving the cursor or clicking).</a:t>
            </a:r>
          </a:p>
          <a:p>
            <a:pPr marL="469900" marR="5080" indent="-457200" algn="just">
              <a:lnSpc>
                <a:spcPct val="100299"/>
              </a:lnSpc>
              <a:spcBef>
                <a:spcPts val="90"/>
              </a:spcBef>
              <a:buSzPct val="96296"/>
              <a:buFont typeface="Arial" panose="020B0604020202020204" pitchFamily="34" charset="0"/>
              <a:buChar char="•"/>
              <a:tabLst>
                <a:tab pos="284480" algn="l"/>
              </a:tabLst>
            </a:pPr>
            <a:endParaRPr lang="en-US" sz="2800" dirty="0">
              <a:latin typeface="Verdana"/>
              <a:cs typeface="Verdana"/>
            </a:endParaRPr>
          </a:p>
          <a:p>
            <a:pPr marL="469900" marR="5080" indent="-457200" algn="just">
              <a:lnSpc>
                <a:spcPct val="100299"/>
              </a:lnSpc>
              <a:spcBef>
                <a:spcPts val="90"/>
              </a:spcBef>
              <a:buSzPct val="96296"/>
              <a:buFont typeface="Arial" panose="020B0604020202020204" pitchFamily="34" charset="0"/>
              <a:buChar char="•"/>
              <a:tabLst>
                <a:tab pos="284480" algn="l"/>
              </a:tabLst>
            </a:pPr>
            <a:endParaRPr lang="en-US" sz="2800" dirty="0">
              <a:latin typeface="Verdana"/>
              <a:cs typeface="Verdana"/>
            </a:endParaRPr>
          </a:p>
          <a:p>
            <a:pPr marL="469900" marR="5080" indent="-457200" algn="just">
              <a:lnSpc>
                <a:spcPct val="100299"/>
              </a:lnSpc>
              <a:spcBef>
                <a:spcPts val="90"/>
              </a:spcBef>
              <a:buSzPct val="96296"/>
              <a:buFont typeface="Arial" panose="020B0604020202020204" pitchFamily="34" charset="0"/>
              <a:buChar char="•"/>
              <a:tabLst>
                <a:tab pos="284480" algn="l"/>
              </a:tabLst>
            </a:pPr>
            <a:endParaRPr lang="en-US" sz="2800" dirty="0">
              <a:latin typeface="Verdana"/>
              <a:cs typeface="Verdana"/>
            </a:endParaRPr>
          </a:p>
          <a:p>
            <a:pPr marL="469900" marR="5080" indent="-457200" algn="just">
              <a:lnSpc>
                <a:spcPct val="100299"/>
              </a:lnSpc>
              <a:spcBef>
                <a:spcPts val="90"/>
              </a:spcBef>
              <a:buSzPct val="96296"/>
              <a:buFont typeface="Arial" panose="020B0604020202020204" pitchFamily="34" charset="0"/>
              <a:buChar char="•"/>
              <a:tabLst>
                <a:tab pos="284480" algn="l"/>
              </a:tabLst>
            </a:pPr>
            <a:endParaRPr lang="en-US" sz="2800" dirty="0">
              <a:latin typeface="Verdana"/>
              <a:cs typeface="Verdana"/>
            </a:endParaRPr>
          </a:p>
          <a:p>
            <a:pPr marL="469900" marR="5080" indent="-457200" algn="just">
              <a:lnSpc>
                <a:spcPct val="100299"/>
              </a:lnSpc>
              <a:spcBef>
                <a:spcPts val="90"/>
              </a:spcBef>
              <a:buSzPct val="96296"/>
              <a:buFont typeface="Arial" panose="020B0604020202020204" pitchFamily="34" charset="0"/>
              <a:buChar char="•"/>
              <a:tabLst>
                <a:tab pos="284480" algn="l"/>
              </a:tabLst>
            </a:pPr>
            <a:endParaRPr lang="en-US" sz="2800" dirty="0">
              <a:latin typeface="Verdana"/>
              <a:cs typeface="Verdana"/>
            </a:endParaRPr>
          </a:p>
          <a:p>
            <a:pPr marL="469900" marR="5080" indent="-457200" algn="just">
              <a:lnSpc>
                <a:spcPct val="100299"/>
              </a:lnSpc>
              <a:spcBef>
                <a:spcPts val="90"/>
              </a:spcBef>
              <a:buSzPct val="96296"/>
              <a:buFont typeface="Arial" panose="020B0604020202020204" pitchFamily="34" charset="0"/>
              <a:buChar char="•"/>
              <a:tabLst>
                <a:tab pos="284480" algn="l"/>
              </a:tabLst>
            </a:pPr>
            <a:endParaRPr lang="en-US" sz="2800" dirty="0">
              <a:latin typeface="Verdana"/>
              <a:cs typeface="Verdana"/>
            </a:endParaRPr>
          </a:p>
          <a:p>
            <a:pPr marL="469900" marR="5080" indent="-457200" algn="just">
              <a:lnSpc>
                <a:spcPct val="100299"/>
              </a:lnSpc>
              <a:spcBef>
                <a:spcPts val="90"/>
              </a:spcBef>
              <a:buSzPct val="96296"/>
              <a:buFont typeface="Arial" panose="020B0604020202020204" pitchFamily="34" charset="0"/>
              <a:buChar char="•"/>
              <a:tabLst>
                <a:tab pos="284480" algn="l"/>
              </a:tabLst>
            </a:pPr>
            <a:endParaRPr lang="en-US" sz="2800" dirty="0">
              <a:latin typeface="Verdana"/>
              <a:cs typeface="Verdana"/>
            </a:endParaRPr>
          </a:p>
          <a:p>
            <a:pPr marL="469900" marR="5080" indent="-457200" algn="just">
              <a:lnSpc>
                <a:spcPct val="100299"/>
              </a:lnSpc>
              <a:spcBef>
                <a:spcPts val="90"/>
              </a:spcBef>
              <a:buSzPct val="96296"/>
              <a:buFont typeface="Arial" panose="020B0604020202020204" pitchFamily="34" charset="0"/>
              <a:buChar char="•"/>
              <a:tabLst>
                <a:tab pos="284480" algn="l"/>
              </a:tabLst>
            </a:pPr>
            <a:endParaRPr lang="en-US" sz="2800" dirty="0">
              <a:latin typeface="Verdana"/>
              <a:cs typeface="Verdana"/>
            </a:endParaRPr>
          </a:p>
          <a:p>
            <a:pPr marL="469900" marR="5080" indent="-457200" algn="just">
              <a:lnSpc>
                <a:spcPct val="100299"/>
              </a:lnSpc>
              <a:spcBef>
                <a:spcPts val="90"/>
              </a:spcBef>
              <a:buSzPct val="96296"/>
              <a:buFont typeface="Arial" panose="020B0604020202020204" pitchFamily="34" charset="0"/>
              <a:buChar char="•"/>
              <a:tabLst>
                <a:tab pos="284480" algn="l"/>
              </a:tabLst>
            </a:pPr>
            <a:endParaRPr lang="en-US" sz="2800" dirty="0">
              <a:latin typeface="Verdana"/>
              <a:cs typeface="Verdana"/>
            </a:endParaRPr>
          </a:p>
          <a:p>
            <a:pPr marL="469900" marR="5080" indent="-457200" algn="just">
              <a:lnSpc>
                <a:spcPct val="100299"/>
              </a:lnSpc>
              <a:spcBef>
                <a:spcPts val="90"/>
              </a:spcBef>
              <a:buSzPct val="96296"/>
              <a:buFont typeface="Arial" panose="020B0604020202020204" pitchFamily="34" charset="0"/>
              <a:buChar char="•"/>
              <a:tabLst>
                <a:tab pos="284480" algn="l"/>
              </a:tabLst>
            </a:pPr>
            <a:endParaRPr lang="en-US" sz="2800" dirty="0">
              <a:latin typeface="Verdana"/>
              <a:cs typeface="Verdana"/>
            </a:endParaRPr>
          </a:p>
          <a:p>
            <a:pPr marL="469900" marR="5080" indent="-457200" algn="just">
              <a:lnSpc>
                <a:spcPct val="100299"/>
              </a:lnSpc>
              <a:spcBef>
                <a:spcPts val="90"/>
              </a:spcBef>
              <a:buSzPct val="96296"/>
              <a:buFont typeface="Arial" panose="020B0604020202020204" pitchFamily="34" charset="0"/>
              <a:buChar char="•"/>
              <a:tabLst>
                <a:tab pos="284480" algn="l"/>
              </a:tabLst>
            </a:pPr>
            <a:endParaRPr lang="en-US" sz="2800" dirty="0">
              <a:latin typeface="Verdana"/>
              <a:cs typeface="Verdana"/>
            </a:endParaRPr>
          </a:p>
          <a:p>
            <a:pPr marL="469900" marR="5080" indent="-457200" algn="just">
              <a:lnSpc>
                <a:spcPct val="100299"/>
              </a:lnSpc>
              <a:spcBef>
                <a:spcPts val="90"/>
              </a:spcBef>
              <a:buSzPct val="96296"/>
              <a:buFont typeface="Arial" panose="020B0604020202020204" pitchFamily="34" charset="0"/>
              <a:buChar char="•"/>
              <a:tabLst>
                <a:tab pos="284480" algn="l"/>
              </a:tabLst>
            </a:pPr>
            <a:endParaRPr lang="en-US" sz="2800" dirty="0">
              <a:latin typeface="Verdana"/>
              <a:cs typeface="Verdana"/>
            </a:endParaRPr>
          </a:p>
          <a:p>
            <a:pPr marL="469900" marR="5080" indent="-457200" algn="just">
              <a:lnSpc>
                <a:spcPct val="100299"/>
              </a:lnSpc>
              <a:spcBef>
                <a:spcPts val="90"/>
              </a:spcBef>
              <a:buSzPct val="96296"/>
              <a:buFont typeface="Arial" panose="020B0604020202020204" pitchFamily="34" charset="0"/>
              <a:buChar char="•"/>
              <a:tabLst>
                <a:tab pos="284480" algn="l"/>
              </a:tabLst>
            </a:pPr>
            <a:endParaRPr lang="en-US" sz="2800" dirty="0">
              <a:latin typeface="Verdana"/>
              <a:cs typeface="Verdana"/>
            </a:endParaRPr>
          </a:p>
          <a:p>
            <a:pPr marL="469900" marR="5080" indent="-457200" algn="just">
              <a:lnSpc>
                <a:spcPct val="100299"/>
              </a:lnSpc>
              <a:spcBef>
                <a:spcPts val="90"/>
              </a:spcBef>
              <a:buSzPct val="96296"/>
              <a:buFont typeface="Arial" panose="020B0604020202020204" pitchFamily="34" charset="0"/>
              <a:buChar char="•"/>
              <a:tabLst>
                <a:tab pos="284480" algn="l"/>
              </a:tabLst>
            </a:pPr>
            <a:endParaRPr lang="en-US" sz="2800" dirty="0">
              <a:latin typeface="Verdana"/>
              <a:cs typeface="Verdana"/>
            </a:endParaRPr>
          </a:p>
          <a:p>
            <a:pPr marL="469900" marR="5080" indent="-457200" algn="just">
              <a:lnSpc>
                <a:spcPct val="100299"/>
              </a:lnSpc>
              <a:spcBef>
                <a:spcPts val="90"/>
              </a:spcBef>
              <a:buSzPct val="96296"/>
              <a:buFont typeface="Arial" panose="020B0604020202020204" pitchFamily="34" charset="0"/>
              <a:buChar char="•"/>
              <a:tabLst>
                <a:tab pos="284480" algn="l"/>
              </a:tabLst>
            </a:pPr>
            <a:endParaRPr lang="en-US" sz="2800" dirty="0">
              <a:latin typeface="Verdana"/>
              <a:cs typeface="Verdana"/>
            </a:endParaRPr>
          </a:p>
          <a:p>
            <a:pPr marL="469900" marR="5080" indent="-457200" algn="just">
              <a:lnSpc>
                <a:spcPct val="100299"/>
              </a:lnSpc>
              <a:spcBef>
                <a:spcPts val="90"/>
              </a:spcBef>
              <a:buSzPct val="96296"/>
              <a:buFont typeface="Arial" panose="020B0604020202020204" pitchFamily="34" charset="0"/>
              <a:buChar char="•"/>
              <a:tabLst>
                <a:tab pos="284480" algn="l"/>
              </a:tabLst>
            </a:pPr>
            <a:endParaRPr lang="en-US" sz="2800" dirty="0">
              <a:latin typeface="Verdana"/>
              <a:cs typeface="Verdana"/>
            </a:endParaRPr>
          </a:p>
          <a:p>
            <a:pPr marL="469900" marR="5080" indent="-457200" algn="just">
              <a:lnSpc>
                <a:spcPct val="100299"/>
              </a:lnSpc>
              <a:spcBef>
                <a:spcPts val="90"/>
              </a:spcBef>
              <a:buSzPct val="96296"/>
              <a:buFont typeface="Arial" panose="020B0604020202020204" pitchFamily="34" charset="0"/>
              <a:buChar char="•"/>
              <a:tabLst>
                <a:tab pos="284480" algn="l"/>
              </a:tabLst>
            </a:pPr>
            <a:endParaRPr lang="en-US" sz="2800" dirty="0">
              <a:latin typeface="Verdana"/>
              <a:cs typeface="Verdana"/>
            </a:endParaRPr>
          </a:p>
          <a:p>
            <a:pPr marL="469900" marR="5080" indent="-457200" algn="just">
              <a:lnSpc>
                <a:spcPct val="100299"/>
              </a:lnSpc>
              <a:spcBef>
                <a:spcPts val="90"/>
              </a:spcBef>
              <a:buSzPct val="96296"/>
              <a:buFont typeface="Arial" panose="020B0604020202020204" pitchFamily="34" charset="0"/>
              <a:buChar char="•"/>
              <a:tabLst>
                <a:tab pos="284480" algn="l"/>
              </a:tabLst>
            </a:pPr>
            <a:endParaRPr lang="en-US" sz="2700" dirty="0">
              <a:latin typeface="Verdana"/>
              <a:cs typeface="Verdana"/>
            </a:endParaRPr>
          </a:p>
          <a:p>
            <a:pPr marL="469900" marR="5080" indent="-457200" algn="just">
              <a:lnSpc>
                <a:spcPct val="100299"/>
              </a:lnSpc>
              <a:spcBef>
                <a:spcPts val="90"/>
              </a:spcBef>
              <a:buSzPct val="96296"/>
              <a:buFont typeface="Arial" panose="020B0604020202020204" pitchFamily="34" charset="0"/>
              <a:buChar char="•"/>
              <a:tabLst>
                <a:tab pos="284480" algn="l"/>
              </a:tabLst>
            </a:pPr>
            <a:r>
              <a:rPr lang="en-US" sz="2800" b="1" dirty="0"/>
              <a:t>Mouse Control</a:t>
            </a:r>
            <a:r>
              <a:rPr lang="en-US" sz="2800" dirty="0"/>
              <a:t>: Using </a:t>
            </a:r>
            <a:r>
              <a:rPr lang="en-US" sz="2800" dirty="0" err="1"/>
              <a:t>Autopy</a:t>
            </a:r>
            <a:r>
              <a:rPr lang="en-US" sz="2800" dirty="0"/>
              <a:t>, gestures are converted into mouse movements and clicks.</a:t>
            </a:r>
            <a:endParaRPr lang="en-US" sz="2800" dirty="0">
              <a:latin typeface="Verdana"/>
              <a:cs typeface="Verdana"/>
            </a:endParaRPr>
          </a:p>
        </p:txBody>
      </p:sp>
      <p:pic>
        <p:nvPicPr>
          <p:cNvPr id="5" name="Picture 4">
            <a:extLst>
              <a:ext uri="{FF2B5EF4-FFF2-40B4-BE49-F238E27FC236}">
                <a16:creationId xmlns:a16="http://schemas.microsoft.com/office/drawing/2014/main" id="{6CF2BBF0-7DC4-B3FD-5897-9E36736E3522}"/>
              </a:ext>
            </a:extLst>
          </p:cNvPr>
          <p:cNvPicPr>
            <a:picLocks noChangeAspect="1"/>
          </p:cNvPicPr>
          <p:nvPr/>
        </p:nvPicPr>
        <p:blipFill>
          <a:blip r:embed="rId2"/>
          <a:stretch>
            <a:fillRect/>
          </a:stretch>
        </p:blipFill>
        <p:spPr>
          <a:xfrm>
            <a:off x="2063750" y="1339850"/>
            <a:ext cx="13563600" cy="7162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2F479E-3082-89CA-1FA7-E684EC5C2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690" y="0"/>
            <a:ext cx="7849010" cy="10317111"/>
          </a:xfrm>
          <a:prstGeom prst="rect">
            <a:avLst/>
          </a:prstGeom>
        </p:spPr>
      </p:pic>
      <p:sp>
        <p:nvSpPr>
          <p:cNvPr id="2" name="TextBox 1">
            <a:extLst>
              <a:ext uri="{FF2B5EF4-FFF2-40B4-BE49-F238E27FC236}">
                <a16:creationId xmlns:a16="http://schemas.microsoft.com/office/drawing/2014/main" id="{BD7D878F-22CF-6633-BD96-49849C4518E6}"/>
              </a:ext>
            </a:extLst>
          </p:cNvPr>
          <p:cNvSpPr txBox="1"/>
          <p:nvPr/>
        </p:nvSpPr>
        <p:spPr>
          <a:xfrm>
            <a:off x="920750" y="1187450"/>
            <a:ext cx="8382000" cy="3416320"/>
          </a:xfrm>
          <a:prstGeom prst="rect">
            <a:avLst/>
          </a:prstGeom>
          <a:noFill/>
        </p:spPr>
        <p:txBody>
          <a:bodyPr wrap="square" rtlCol="0">
            <a:spAutoFit/>
          </a:bodyPr>
          <a:lstStyle/>
          <a:p>
            <a:r>
              <a:rPr lang="en-US" sz="5400" b="1" u="sng" dirty="0"/>
              <a:t>Probable Problem Statement for BE</a:t>
            </a:r>
          </a:p>
          <a:p>
            <a:endParaRPr lang="en-US" sz="5400" b="1" u="sng" dirty="0"/>
          </a:p>
          <a:p>
            <a:endParaRPr lang="en-IN" sz="5400" b="1" u="sng" dirty="0"/>
          </a:p>
        </p:txBody>
      </p:sp>
      <p:pic>
        <p:nvPicPr>
          <p:cNvPr id="6" name="Picture 5">
            <a:extLst>
              <a:ext uri="{FF2B5EF4-FFF2-40B4-BE49-F238E27FC236}">
                <a16:creationId xmlns:a16="http://schemas.microsoft.com/office/drawing/2014/main" id="{F77D5AE3-AB25-455B-1E17-A75EF966412B}"/>
              </a:ext>
            </a:extLst>
          </p:cNvPr>
          <p:cNvPicPr>
            <a:picLocks noChangeAspect="1"/>
          </p:cNvPicPr>
          <p:nvPr/>
        </p:nvPicPr>
        <p:blipFill>
          <a:blip r:embed="rId3"/>
          <a:stretch>
            <a:fillRect/>
          </a:stretch>
        </p:blipFill>
        <p:spPr>
          <a:xfrm>
            <a:off x="927100" y="3168650"/>
            <a:ext cx="6998491" cy="4876800"/>
          </a:xfrm>
          <a:prstGeom prst="rect">
            <a:avLst/>
          </a:prstGeom>
        </p:spPr>
      </p:pic>
    </p:spTree>
    <p:extLst>
      <p:ext uri="{BB962C8B-B14F-4D97-AF65-F5344CB8AC3E}">
        <p14:creationId xmlns:p14="http://schemas.microsoft.com/office/powerpoint/2010/main" val="374477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24F311-DF2F-70A0-2AD5-4F0DBF1401A8}"/>
              </a:ext>
            </a:extLst>
          </p:cNvPr>
          <p:cNvSpPr/>
          <p:nvPr/>
        </p:nvSpPr>
        <p:spPr>
          <a:xfrm>
            <a:off x="692150" y="863599"/>
            <a:ext cx="16840200" cy="85725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B7A9A734-DD40-C2B2-95AA-3EA9E3A619A0}"/>
              </a:ext>
            </a:extLst>
          </p:cNvPr>
          <p:cNvSpPr txBox="1"/>
          <p:nvPr/>
        </p:nvSpPr>
        <p:spPr>
          <a:xfrm>
            <a:off x="3135152" y="2368114"/>
            <a:ext cx="12388550" cy="2123658"/>
          </a:xfrm>
          <a:prstGeom prst="rect">
            <a:avLst/>
          </a:prstGeom>
          <a:noFill/>
        </p:spPr>
        <p:txBody>
          <a:bodyPr wrap="square" rtlCol="0">
            <a:spAutoFit/>
          </a:bodyPr>
          <a:lstStyle/>
          <a:p>
            <a:pPr marL="742950" indent="-742950">
              <a:buAutoNum type="arabicPeriod"/>
            </a:pPr>
            <a:r>
              <a:rPr lang="en-IN" sz="3200" dirty="0">
                <a:latin typeface="Verdana" panose="020B0604030504040204" pitchFamily="34" charset="0"/>
                <a:ea typeface="Verdana" panose="020B0604030504040204" pitchFamily="34" charset="0"/>
              </a:rPr>
              <a:t>Gaming :- </a:t>
            </a:r>
            <a:endParaRPr lang="en-US" sz="3200" dirty="0">
              <a:latin typeface="Verdana" panose="020B0604030504040204" pitchFamily="34" charset="0"/>
              <a:ea typeface="Verdana" panose="020B0604030504040204" pitchFamily="34" charset="0"/>
            </a:endParaRPr>
          </a:p>
          <a:p>
            <a:pPr marL="742950" lvl="1" indent="-285750">
              <a:buFont typeface="Arial" panose="020B0604020202020204" pitchFamily="34" charset="0"/>
              <a:buChar char="•"/>
            </a:pPr>
            <a:r>
              <a:rPr lang="en-US" sz="3200" dirty="0">
                <a:latin typeface="Verdana" panose="020B0604030504040204" pitchFamily="34" charset="0"/>
                <a:ea typeface="Verdana" panose="020B0604030504040204" pitchFamily="34" charset="0"/>
              </a:rPr>
              <a:t>Allows for gesture-based controls in gaming, creating a more immersive experience</a:t>
            </a:r>
          </a:p>
          <a:p>
            <a:pPr lvl="1"/>
            <a:endParaRPr lang="en-IN" sz="3600" dirty="0">
              <a:latin typeface="Verdana" panose="020B0604030504040204" pitchFamily="34" charset="0"/>
              <a:ea typeface="Verdana" panose="020B0604030504040204" pitchFamily="34" charset="0"/>
            </a:endParaRPr>
          </a:p>
        </p:txBody>
      </p:sp>
      <p:sp>
        <p:nvSpPr>
          <p:cNvPr id="15" name="TextBox 14">
            <a:extLst>
              <a:ext uri="{FF2B5EF4-FFF2-40B4-BE49-F238E27FC236}">
                <a16:creationId xmlns:a16="http://schemas.microsoft.com/office/drawing/2014/main" id="{E6D0F45C-BEF8-EEA0-D579-33BAF4A7D39D}"/>
              </a:ext>
            </a:extLst>
          </p:cNvPr>
          <p:cNvSpPr txBox="1"/>
          <p:nvPr/>
        </p:nvSpPr>
        <p:spPr>
          <a:xfrm>
            <a:off x="3135152" y="4491772"/>
            <a:ext cx="12568398" cy="1569660"/>
          </a:xfrm>
          <a:prstGeom prst="rect">
            <a:avLst/>
          </a:prstGeom>
          <a:noFill/>
        </p:spPr>
        <p:txBody>
          <a:bodyPr wrap="square" rtlCol="0">
            <a:spAutoFit/>
          </a:bodyPr>
          <a:lstStyle/>
          <a:p>
            <a:r>
              <a:rPr lang="en-US" sz="3200" dirty="0">
                <a:latin typeface="Verdana" panose="020B0604030504040204" pitchFamily="34" charset="0"/>
                <a:ea typeface="Verdana" panose="020B0604030504040204" pitchFamily="34" charset="0"/>
              </a:rPr>
              <a:t>2.  Virtual and Augmented Reality (VR/AR):-</a:t>
            </a:r>
            <a:endParaRPr lang="en-IN" sz="3200" dirty="0">
              <a:latin typeface="Verdana" panose="020B0604030504040204" pitchFamily="34" charset="0"/>
              <a:ea typeface="Verdana" panose="020B0604030504040204" pitchFamily="34" charset="0"/>
            </a:endParaRPr>
          </a:p>
          <a:p>
            <a:pPr marL="742950" lvl="1" indent="-285750">
              <a:buFont typeface="Arial" panose="020B0604020202020204" pitchFamily="34" charset="0"/>
              <a:buChar char="•"/>
            </a:pPr>
            <a:r>
              <a:rPr lang="en-IN" sz="3200" dirty="0">
                <a:latin typeface="Verdana" panose="020B0604030504040204" pitchFamily="34" charset="0"/>
                <a:ea typeface="Verdana" panose="020B0604030504040204" pitchFamily="34" charset="0"/>
              </a:rPr>
              <a:t> Facilitates navigation and interaction in 3D environments</a:t>
            </a:r>
          </a:p>
        </p:txBody>
      </p:sp>
      <p:sp>
        <p:nvSpPr>
          <p:cNvPr id="16" name="TextBox 15">
            <a:extLst>
              <a:ext uri="{FF2B5EF4-FFF2-40B4-BE49-F238E27FC236}">
                <a16:creationId xmlns:a16="http://schemas.microsoft.com/office/drawing/2014/main" id="{C7652B7E-2636-1546-A7E2-700CA596FD02}"/>
              </a:ext>
            </a:extLst>
          </p:cNvPr>
          <p:cNvSpPr txBox="1"/>
          <p:nvPr/>
        </p:nvSpPr>
        <p:spPr>
          <a:xfrm>
            <a:off x="3135152" y="6361926"/>
            <a:ext cx="12573000" cy="1569660"/>
          </a:xfrm>
          <a:prstGeom prst="rect">
            <a:avLst/>
          </a:prstGeom>
          <a:noFill/>
        </p:spPr>
        <p:txBody>
          <a:bodyPr wrap="square" rtlCol="0">
            <a:spAutoFit/>
          </a:bodyPr>
          <a:lstStyle/>
          <a:p>
            <a:r>
              <a:rPr lang="en-US" sz="3200" dirty="0">
                <a:latin typeface="Verdana" panose="020B0604030504040204" pitchFamily="34" charset="0"/>
                <a:ea typeface="Verdana" panose="020B0604030504040204" pitchFamily="34" charset="0"/>
              </a:rPr>
              <a:t>3.</a:t>
            </a:r>
            <a:r>
              <a:rPr lang="en-IN" sz="3200" dirty="0">
                <a:latin typeface="Verdana" panose="020B0604030504040204" pitchFamily="34" charset="0"/>
                <a:ea typeface="Verdana" panose="020B0604030504040204" pitchFamily="34" charset="0"/>
              </a:rPr>
              <a:t> </a:t>
            </a:r>
            <a:r>
              <a:rPr lang="en-US" sz="3200" dirty="0">
                <a:latin typeface="Verdana" panose="020B0604030504040204" pitchFamily="34" charset="0"/>
                <a:ea typeface="Verdana" panose="020B0604030504040204" pitchFamily="34" charset="0"/>
              </a:rPr>
              <a:t>Assistive Technology for Disabled Users</a:t>
            </a:r>
            <a:r>
              <a:rPr lang="en-IN" sz="3200" dirty="0">
                <a:latin typeface="Verdana" panose="020B0604030504040204" pitchFamily="34" charset="0"/>
                <a:ea typeface="Verdana" panose="020B0604030504040204" pitchFamily="34" charset="0"/>
              </a:rPr>
              <a:t>:-</a:t>
            </a:r>
          </a:p>
          <a:p>
            <a:pPr marL="800100" lvl="1" indent="-342900">
              <a:buFont typeface="Arial" panose="020B0604020202020204" pitchFamily="34" charset="0"/>
              <a:buChar char="•"/>
            </a:pPr>
            <a:r>
              <a:rPr lang="en-US" sz="3200" dirty="0">
                <a:latin typeface="Verdana" panose="020B0604030504040204" pitchFamily="34" charset="0"/>
                <a:ea typeface="Verdana" panose="020B0604030504040204" pitchFamily="34" charset="0"/>
              </a:rPr>
              <a:t>Allows users to control a computer by directing the cursor with their gaze</a:t>
            </a:r>
            <a:endParaRPr lang="en-IN" sz="3200" dirty="0">
              <a:latin typeface="Verdana" panose="020B0604030504040204" pitchFamily="34" charset="0"/>
              <a:ea typeface="Verdana" panose="020B0604030504040204" pitchFamily="34" charset="0"/>
            </a:endParaRPr>
          </a:p>
        </p:txBody>
      </p:sp>
      <p:sp>
        <p:nvSpPr>
          <p:cNvPr id="19" name="object 3">
            <a:extLst>
              <a:ext uri="{FF2B5EF4-FFF2-40B4-BE49-F238E27FC236}">
                <a16:creationId xmlns:a16="http://schemas.microsoft.com/office/drawing/2014/main" id="{A16D53CB-C30F-39E1-B09B-8D2EDFE64DE4}"/>
              </a:ext>
            </a:extLst>
          </p:cNvPr>
          <p:cNvSpPr txBox="1">
            <a:spLocks noGrp="1"/>
          </p:cNvSpPr>
          <p:nvPr>
            <p:ph type="title"/>
          </p:nvPr>
        </p:nvSpPr>
        <p:spPr>
          <a:xfrm>
            <a:off x="7281862" y="1220252"/>
            <a:ext cx="3736975" cy="791210"/>
          </a:xfrm>
          <a:prstGeom prst="rect">
            <a:avLst/>
          </a:prstGeom>
        </p:spPr>
        <p:txBody>
          <a:bodyPr vert="horz" wrap="square" lIns="0" tIns="15875" rIns="0" bIns="0" rtlCol="0">
            <a:spAutoFit/>
          </a:bodyPr>
          <a:lstStyle/>
          <a:p>
            <a:pPr marL="12700">
              <a:lnSpc>
                <a:spcPct val="100000"/>
              </a:lnSpc>
              <a:spcBef>
                <a:spcPts val="125"/>
              </a:spcBef>
            </a:pPr>
            <a:r>
              <a:rPr sz="5000" u="sng" spc="25" dirty="0">
                <a:solidFill>
                  <a:schemeClr val="tx1"/>
                </a:solidFill>
              </a:rPr>
              <a:t>Applications</a:t>
            </a:r>
            <a:endParaRPr sz="5000" u="sng" dirty="0">
              <a:solidFill>
                <a:schemeClr val="tx1"/>
              </a:solidFill>
            </a:endParaRPr>
          </a:p>
        </p:txBody>
      </p:sp>
    </p:spTree>
    <p:extLst>
      <p:ext uri="{BB962C8B-B14F-4D97-AF65-F5344CB8AC3E}">
        <p14:creationId xmlns:p14="http://schemas.microsoft.com/office/powerpoint/2010/main" val="229762768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TM02900743[[fn=Organic]]</Template>
  <TotalTime>1337</TotalTime>
  <Words>738</Words>
  <Application>Microsoft Office PowerPoint</Application>
  <PresentationFormat>Custom</PresentationFormat>
  <Paragraphs>102</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Garamond</vt:lpstr>
      <vt:lpstr>Times New Roman</vt:lpstr>
      <vt:lpstr>Verdana</vt:lpstr>
      <vt:lpstr>Organic</vt:lpstr>
      <vt:lpstr>           CURSOR  CONTROL  U S I N G    E Y E   M O V E M E N T S</vt:lpstr>
      <vt:lpstr>Introduction</vt:lpstr>
      <vt:lpstr>Literature Survey</vt:lpstr>
      <vt:lpstr>Framework/Basic Architecture</vt:lpstr>
      <vt:lpstr>Algorithms</vt:lpstr>
      <vt:lpstr>Implementation</vt:lpstr>
      <vt:lpstr>PowerPoint Presentation</vt:lpstr>
      <vt:lpstr>PowerPoint Presentation</vt:lpstr>
      <vt:lpstr>Applications</vt:lpstr>
      <vt:lpstr>Conclusion</vt:lpstr>
      <vt:lpstr>PowerPoint Presentation</vt:lpstr>
      <vt:lpstr>___Thank___</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ASUS</dc:creator>
  <cp:lastModifiedBy>Sahil Katkamwar</cp:lastModifiedBy>
  <cp:revision>8</cp:revision>
  <dcterms:created xsi:type="dcterms:W3CDTF">2024-10-07T15:48:47Z</dcterms:created>
  <dcterms:modified xsi:type="dcterms:W3CDTF">2024-10-11T09:33:00Z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2024-10-07T00:00:00Z</vt:filetime>
  </property>
  <property fmtid="{D5CDD505-2E9C-101B-9397-08002B2CF9AE}" pid="3" name="Creator">
    <vt:lpwstr>Chromium</vt:lpwstr>
  </property>
  <property fmtid="{D5CDD505-2E9C-101B-9397-08002B2CF9AE}" pid="4" name="LastSaved">
    <vt:filetime>2024-10-07T00:00:00Z</vt:filetime>
  </property>
</Properties>
</file>