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i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3D-mallintaminen kuvadatasta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Projektin aihe (rajaus stereonäöstä sfm:ään)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i" sz="2400"/>
              <a:t>3D-malli yksittäisistä kuvista tai videosta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i" sz="2400"/>
              <a:t>Stereokokemuksen jäljitteleminen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i" sz="2400"/>
              <a:t>Tietokoneilla pyritään jäljittelemään ihmisen stereonäköä ja muodostamaan 3D-malleja sen avulla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fi" sz="2400"/>
              <a:t>Kameroiden geometrian tunteminen helpottaa mallin luomista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Ongelma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  <a:buChar char="-"/>
            </a:pPr>
            <a:r>
              <a:rPr lang="fi" sz="2000"/>
              <a:t>Reaalimaailman kohteiden mallintaminen on nykyään hidasta, epätarkkaa ja manuaalista työtä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i" sz="2000"/>
              <a:t>Esimerkiksi turistikohteista on olemassa miljoonia kuvia, joita ei laajamittaisesti hyödynnetä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fi" sz="2000"/>
              <a:t>Vaikka kuvia on paljon, ei niitä välttämättä voida suoraan hyödyntää huonon laadun tai puutteellisen sijaintidatan vuoksi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i" sz="2000"/>
              <a:t>Kohteista ei ole olemassa 3D-malleja, joten niitä ei voida hyödyntää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Sovelluskohteet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Virtuaalitodellisuus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Lisätty todellisuus (Augmented reality)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Sisätilamallinnus esimerkiksi remonttia varten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Rakennusten mallintaminen kaupunki-infran kehittämiseksi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3D karttasovellukset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Turistimallien luominen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Rakennusten tai maaston kulumisen seuraaminen ja tallentaminen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Peli- ja elokuvateollisuus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i"/>
              <a:t>Robotiikka ja autonominen liikenne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Seuraavat vaiheet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i" sz="2400"/>
              <a:t>Kurssin vaatimat ajankäyttösuunnitelmat jne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i" sz="2400"/>
              <a:t>Olemassa olevien sovellusalojen kartoittaminen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i" sz="2400"/>
              <a:t>Teknologian nykytila ja lähtökohdat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i" sz="2400"/>
              <a:t>Projektiaiheen rajaaminen yhteen sovellusalaan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i" sz="2400"/>
              <a:t>Algoritmit, mallinnusprosessi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i" sz="2400"/>
              <a:t>Blogi, vastuunjako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