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45900" y="28936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3 + 4Dudes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2057850" y="3811050"/>
            <a:ext cx="50283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solidFill>
                  <a:srgbClr val="D9D9D9"/>
                </a:solidFill>
              </a:rPr>
              <a:t>Sisätilapaikannus valokuvilla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587" y="-12"/>
            <a:ext cx="31718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Prototyyppi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Valokuviin pohjautuva 3D-mallin luominen paikannusta varten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Malli Learning Center Betan aulasta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Blogissa (3+4Dudes) linkki interaktiiviseen malliin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Vastaanotto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Varsinaista laajamittaista käyttäjätestausta ei ole tehty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Yritysmaailmassa konseptille on kuitenkin ollut kiinnostusta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Myös markkinatutkimuksissa teknologian odotetaan kasvavan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Seuraavat vaiheet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Mallin laajentaminen ja tarkentaminen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Paikannuksen tutkiminen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AR-ominaisuuksien kehittäminen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7_Shutterstock_Brainstorm_Room.jpg" id="84" name="Shape 84"/>
          <p:cNvPicPr preferRelativeResize="0"/>
          <p:nvPr/>
        </p:nvPicPr>
        <p:blipFill rotWithShape="1">
          <a:blip r:embed="rId3">
            <a:alphaModFix amt="60000"/>
          </a:blip>
          <a:srcRect b="0" l="0" r="0" t="17742"/>
          <a:stretch/>
        </p:blipFill>
        <p:spPr>
          <a:xfrm>
            <a:off x="0" y="0"/>
            <a:ext cx="9144003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311700" y="2086350"/>
            <a:ext cx="8520600" cy="97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4800"/>
              <a:t>Kysymyksiä?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