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52E4B22-70A9-4FF0-8C87-5D854021F5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A67D13B-EB17-4337-95FD-562285DF43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okestadium.com/tools/spri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Pokémon Royale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Daniel Burris</a:t>
            </a:r>
          </a:p>
          <a:p>
            <a:r>
              <a:rPr lang="en-US" dirty="0" smtClean="0"/>
              <a:t>Jairo Arreola</a:t>
            </a:r>
          </a:p>
          <a:p>
            <a:r>
              <a:rPr lang="en-US" dirty="0" smtClean="0"/>
              <a:t>John Mullen</a:t>
            </a:r>
          </a:p>
          <a:p>
            <a:r>
              <a:rPr lang="en-US" dirty="0" smtClean="0"/>
              <a:t>Zachary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Similar to Hearthstone Arena, but with Pokémon instead.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347" y="2075670"/>
            <a:ext cx="7745505" cy="38778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3048000"/>
            <a:ext cx="2143125" cy="339997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31779"/>
            <a:ext cx="3733800" cy="223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6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228" y="2209800"/>
            <a:ext cx="4493972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3798681"/>
            <a:ext cx="2273300" cy="2011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3200" y="3886200"/>
            <a:ext cx="2209800" cy="20517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990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526" y="5703332"/>
            <a:ext cx="428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http://www.pokestadium.com/tools/sprites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0686"/>
            <a:ext cx="3442875" cy="35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09" y="2369057"/>
            <a:ext cx="4267200" cy="274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89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to the demo!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70" y="2247900"/>
            <a:ext cx="516826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0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</TotalTime>
  <Words>33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Pokémon Royale</vt:lpstr>
      <vt:lpstr>Concept</vt:lpstr>
      <vt:lpstr>Game Flow</vt:lpstr>
      <vt:lpstr>Tech</vt:lpstr>
      <vt:lpstr>Lets get to the demo!</vt:lpstr>
    </vt:vector>
  </TitlesOfParts>
  <Company>Mercury Computer Systems,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Royale</dc:title>
  <dc:creator>Burris, Daniel</dc:creator>
  <cp:lastModifiedBy>Daniel</cp:lastModifiedBy>
  <cp:revision>3</cp:revision>
  <dcterms:created xsi:type="dcterms:W3CDTF">2016-11-09T15:42:48Z</dcterms:created>
  <dcterms:modified xsi:type="dcterms:W3CDTF">2016-11-30T07:56:21Z</dcterms:modified>
</cp:coreProperties>
</file>