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52E4B22-70A9-4FF0-8C87-5D854021F5E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kestadium.com/tools/sprit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Pokémon Royale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Daniel Burris</a:t>
            </a:r>
          </a:p>
          <a:p>
            <a:r>
              <a:rPr lang="en-US" dirty="0" smtClean="0"/>
              <a:t>Jairo Arreola</a:t>
            </a:r>
          </a:p>
          <a:p>
            <a:r>
              <a:rPr lang="en-US" dirty="0" smtClean="0"/>
              <a:t>John Mullen</a:t>
            </a:r>
          </a:p>
          <a:p>
            <a:r>
              <a:rPr lang="en-US" dirty="0" smtClean="0"/>
              <a:t>Zachary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43350"/>
            <a:ext cx="3733800" cy="223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62400"/>
            <a:ext cx="38862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Similar to Hearthstone Arena, but with Pokémon instead.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66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228" y="2209800"/>
            <a:ext cx="4493972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3958"/>
            <a:ext cx="2076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Image result for pokemon men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46" y="3971084"/>
            <a:ext cx="222048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0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4" y="2145437"/>
            <a:ext cx="3961444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45437"/>
            <a:ext cx="4322804" cy="318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6526" y="5703332"/>
            <a:ext cx="428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http://www.pokestadium.com/tools/sprites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70" y="2247900"/>
            <a:ext cx="516826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0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</TotalTime>
  <Words>29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Pokémon Royale</vt:lpstr>
      <vt:lpstr>Concept</vt:lpstr>
      <vt:lpstr>Game Flow</vt:lpstr>
      <vt:lpstr>Tech</vt:lpstr>
      <vt:lpstr>Questions?</vt:lpstr>
    </vt:vector>
  </TitlesOfParts>
  <Company>Mercury Computer Systems,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Royale</dc:title>
  <dc:creator>Burris, Daniel</dc:creator>
  <cp:lastModifiedBy>Burris, Daniel</cp:lastModifiedBy>
  <cp:revision>2</cp:revision>
  <dcterms:created xsi:type="dcterms:W3CDTF">2016-11-09T15:42:48Z</dcterms:created>
  <dcterms:modified xsi:type="dcterms:W3CDTF">2016-11-09T15:59:51Z</dcterms:modified>
</cp:coreProperties>
</file>