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82" r:id="rId3"/>
    <p:sldId id="281" r:id="rId4"/>
    <p:sldId id="272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79" r:id="rId14"/>
    <p:sldId id="264" r:id="rId15"/>
    <p:sldId id="269" r:id="rId16"/>
    <p:sldId id="270" r:id="rId17"/>
    <p:sldId id="280" r:id="rId18"/>
    <p:sldId id="271" r:id="rId19"/>
    <p:sldId id="273" r:id="rId20"/>
    <p:sldId id="274" r:id="rId21"/>
    <p:sldId id="275" r:id="rId22"/>
    <p:sldId id="278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6" y="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54115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881" y="1237197"/>
            <a:ext cx="7269075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881" y="3970580"/>
            <a:ext cx="7269075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5257" y="5963746"/>
            <a:ext cx="2268141" cy="402483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4880" y="5963746"/>
            <a:ext cx="4237374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6403" y="5963744"/>
            <a:ext cx="637554" cy="402483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0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4745097"/>
            <a:ext cx="8195762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744" y="668472"/>
            <a:ext cx="8195762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7" y="5648283"/>
            <a:ext cx="8194525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83" y="671971"/>
            <a:ext cx="8190470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871791"/>
            <a:ext cx="8189233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671972"/>
            <a:ext cx="7691729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709903"/>
            <a:ext cx="7236601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4750887"/>
            <a:ext cx="819051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7930" y="79196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8221" y="304787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00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2352387"/>
            <a:ext cx="819050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5134202"/>
            <a:ext cx="8189272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3747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3745" y="2948100"/>
            <a:ext cx="2643269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3746" y="3704068"/>
            <a:ext cx="264190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913" y="2951596"/>
            <a:ext cx="263292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2913" y="3707564"/>
            <a:ext cx="2633660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579" y="2948100"/>
            <a:ext cx="2641673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2579" y="3704068"/>
            <a:ext cx="2641673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3746" y="671971"/>
            <a:ext cx="8190507" cy="2099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3747" y="4855251"/>
            <a:ext cx="264189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3747" y="2939871"/>
            <a:ext cx="264189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3747" y="5490475"/>
            <a:ext cx="2641898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652" y="4855251"/>
            <a:ext cx="2646164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1653" y="2939871"/>
            <a:ext cx="2644957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0445" y="5490472"/>
            <a:ext cx="2646164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683" y="4855250"/>
            <a:ext cx="2638178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580" y="2939871"/>
            <a:ext cx="2641674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579" y="5490471"/>
            <a:ext cx="2641673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6465" y="671971"/>
            <a:ext cx="1657789" cy="57117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744" y="671971"/>
            <a:ext cx="6406712" cy="57117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3747" y="2479643"/>
            <a:ext cx="8190507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5553" y="6485224"/>
            <a:ext cx="2268141" cy="402483"/>
          </a:xfrm>
        </p:spPr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3746" y="6485223"/>
            <a:ext cx="5158804" cy="402483"/>
          </a:xfrm>
        </p:spPr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699" y="6485222"/>
            <a:ext cx="637554" cy="402483"/>
          </a:xfrm>
        </p:spPr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1564436"/>
            <a:ext cx="819050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4" y="4877040"/>
            <a:ext cx="819050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745" y="2479642"/>
            <a:ext cx="4033564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2479642"/>
            <a:ext cx="4030936" cy="3904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4" y="682474"/>
            <a:ext cx="8190508" cy="16291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415" y="2479642"/>
            <a:ext cx="378789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745" y="3387853"/>
            <a:ext cx="4033565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8985" y="2479641"/>
            <a:ext cx="3785267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3387853"/>
            <a:ext cx="4030936" cy="2995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9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2" y="671972"/>
            <a:ext cx="3188260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65" y="653305"/>
            <a:ext cx="4870987" cy="57304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122" y="2479642"/>
            <a:ext cx="3188260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8" y="671971"/>
            <a:ext cx="4138482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7900" y="671971"/>
            <a:ext cx="3806354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45" y="2479642"/>
            <a:ext cx="4138485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52" y="1"/>
            <a:ext cx="9967928" cy="7559676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747" y="681801"/>
            <a:ext cx="819050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747" y="2479643"/>
            <a:ext cx="819050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5553" y="6485224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746" y="6485223"/>
            <a:ext cx="51588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699" y="6485222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B7B6A34-45D4-45C4-918E-16D3257E4480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b0021@uah.edu" TargetMode="External"/><Relationship Id="rId2" Type="http://schemas.openxmlformats.org/officeDocument/2006/relationships/hyperlink" Target="mailto:jaa0019@ua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atw0015@uah.edu" TargetMode="External"/><Relationship Id="rId4" Type="http://schemas.openxmlformats.org/officeDocument/2006/relationships/hyperlink" Target="mailto:kmm0048@uah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iZJ03jLi/ap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44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5311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latin typeface="Arial"/>
              </a:rPr>
              <a:t>Team </a:t>
            </a:r>
            <a:r>
              <a:rPr lang="en-US" sz="2400" dirty="0">
                <a:latin typeface="Arial"/>
              </a:rPr>
              <a:t>Members: </a:t>
            </a:r>
            <a:endParaRPr lang="en-US" sz="2400" dirty="0" smtClean="0">
              <a:latin typeface="Arial"/>
            </a:endParaRPr>
          </a:p>
          <a:p>
            <a:r>
              <a:rPr lang="en-US" sz="2400" dirty="0">
                <a:latin typeface="Arial"/>
              </a:rPr>
              <a:t>	</a:t>
            </a:r>
            <a:r>
              <a:rPr lang="en-US" sz="2400" dirty="0" smtClean="0">
                <a:latin typeface="Arial"/>
              </a:rPr>
              <a:t>      	     Jairo Arreola     (</a:t>
            </a:r>
            <a:r>
              <a:rPr lang="en-US" sz="2400" dirty="0" smtClean="0">
                <a:latin typeface="Arial"/>
                <a:hlinkClick r:id="rId2"/>
              </a:rPr>
              <a:t>jaa0019@uah.edu</a:t>
            </a:r>
            <a:r>
              <a:rPr lang="en-US" sz="2400" dirty="0" smtClean="0">
                <a:latin typeface="Arial"/>
              </a:rPr>
              <a:t>)</a:t>
            </a:r>
            <a:endParaRPr lang="en-US" sz="2400" dirty="0">
              <a:solidFill>
                <a:schemeClr val="bg1"/>
              </a:solidFill>
              <a:latin typeface="Arial"/>
            </a:endParaRPr>
          </a:p>
          <a:p>
            <a:r>
              <a:rPr lang="en-US" sz="2400" dirty="0" smtClean="0">
                <a:latin typeface="Arial"/>
              </a:rPr>
              <a:t>		     Daniel Burris     (</a:t>
            </a:r>
            <a:r>
              <a:rPr lang="en-US" sz="2400" dirty="0" smtClean="0">
                <a:latin typeface="Arial"/>
                <a:hlinkClick r:id="rId3"/>
              </a:rPr>
              <a:t>dab0021@uah.edu</a:t>
            </a:r>
            <a:r>
              <a:rPr lang="en-US" sz="2400" dirty="0" smtClean="0">
                <a:latin typeface="Arial"/>
              </a:rPr>
              <a:t>)</a:t>
            </a:r>
          </a:p>
          <a:p>
            <a:r>
              <a:rPr lang="en-US" sz="2400" dirty="0" smtClean="0">
                <a:latin typeface="Arial"/>
              </a:rPr>
              <a:t>    		     Komlan Maglo  (</a:t>
            </a:r>
            <a:r>
              <a:rPr lang="en-US" sz="2400" dirty="0" smtClean="0">
                <a:latin typeface="Arial"/>
                <a:hlinkClick r:id="rId4"/>
              </a:rPr>
              <a:t>kmm0048@uah.edu</a:t>
            </a:r>
            <a:r>
              <a:rPr lang="en-US" sz="2400" dirty="0" smtClean="0">
                <a:latin typeface="Arial"/>
              </a:rPr>
              <a:t>) </a:t>
            </a:r>
          </a:p>
          <a:p>
            <a:r>
              <a:rPr lang="en-US" sz="2400" dirty="0" smtClean="0">
                <a:latin typeface="Arial"/>
              </a:rPr>
              <a:t>		     Adam Walters   (</a:t>
            </a:r>
            <a:r>
              <a:rPr lang="en-US" sz="2400" dirty="0" smtClean="0">
                <a:latin typeface="Arial"/>
                <a:hlinkClick r:id="rId5"/>
              </a:rPr>
              <a:t>atw0015@uah.edu</a:t>
            </a:r>
            <a:r>
              <a:rPr lang="en-US" sz="2400" dirty="0" smtClean="0">
                <a:latin typeface="Arial"/>
              </a:rPr>
              <a:t>)</a:t>
            </a:r>
            <a:r>
              <a:rPr lang="en-US" sz="2400" dirty="0" smtClean="0"/>
              <a:t> </a:t>
            </a:r>
            <a:r>
              <a:rPr lang="en-US" sz="1600" dirty="0">
                <a:latin typeface="Arial"/>
              </a:rPr>
              <a:t>
</a:t>
            </a:r>
            <a:endParaRPr lang="en-US" sz="1600" dirty="0" smtClean="0">
              <a:latin typeface="Arial"/>
            </a:endParaRPr>
          </a:p>
          <a:p>
            <a:pPr algn="ctr"/>
            <a:endParaRPr lang="en-US" sz="1600" dirty="0">
              <a:latin typeface="Arial"/>
            </a:endParaRPr>
          </a:p>
          <a:p>
            <a:pPr algn="ctr"/>
            <a:endParaRPr lang="en-US" sz="1600" dirty="0">
              <a:latin typeface="Arial"/>
            </a:endParaRPr>
          </a:p>
          <a:p>
            <a:pPr algn="ctr"/>
            <a:r>
              <a:rPr lang="en-US" sz="1600" dirty="0" smtClean="0">
                <a:latin typeface="Arial"/>
              </a:rPr>
              <a:t>CPE </a:t>
            </a:r>
            <a:r>
              <a:rPr lang="en-US" sz="1600" dirty="0">
                <a:latin typeface="Arial"/>
              </a:rPr>
              <a:t>495-01 Computer Engineering Design I</a:t>
            </a:r>
            <a:endParaRPr dirty="0"/>
          </a:p>
          <a:p>
            <a:pPr algn="ctr"/>
            <a:r>
              <a:rPr lang="en-US" sz="1600" dirty="0">
                <a:latin typeface="Arial"/>
              </a:rPr>
              <a:t>Electrical and Computer Engineering</a:t>
            </a:r>
            <a:endParaRPr dirty="0"/>
          </a:p>
          <a:p>
            <a:pPr algn="ctr"/>
            <a:r>
              <a:rPr lang="en-US" sz="1600" dirty="0">
                <a:latin typeface="Arial"/>
              </a:rPr>
              <a:t>The University of Alabama-Huntsville</a:t>
            </a:r>
            <a:endParaRPr dirty="0"/>
          </a:p>
        </p:txBody>
      </p:sp>
      <p:pic>
        <p:nvPicPr>
          <p:cNvPr id="2050" name="Picture 2" descr="C:\Users\Daniel\Documents\UahNa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91" y="301320"/>
            <a:ext cx="5251451" cy="217658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0"/>
                </a:schemeClr>
              </a:gs>
              <a:gs pos="89000">
                <a:srgbClr val="808080"/>
              </a:gs>
              <a:gs pos="100000">
                <a:schemeClr val="tx1"/>
              </a:gs>
            </a:gsLst>
            <a:lin ang="5400000" scaled="1"/>
            <a:tileRect/>
          </a:gra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Proposed Approach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214379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Interface with Google Maps to handle exterior navigation.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When GPS fails </a:t>
            </a:r>
            <a:r>
              <a:rPr lang="en-US" sz="3200" dirty="0" smtClean="0">
                <a:latin typeface="Arial"/>
              </a:rPr>
              <a:t>a </a:t>
            </a:r>
            <a:r>
              <a:rPr lang="en-US" sz="3200" dirty="0">
                <a:latin typeface="Arial"/>
              </a:rPr>
              <a:t>text-based navigation system will </a:t>
            </a:r>
            <a:r>
              <a:rPr lang="en-US" sz="3200" dirty="0" smtClean="0">
                <a:latin typeface="Arial"/>
              </a:rPr>
              <a:t>take over.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Store class information in Database for ease of access.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System Design Description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98" y="1438320"/>
            <a:ext cx="7035147" cy="5163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CPE 495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Go/No-Go Milestones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205385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Interfaced </a:t>
            </a:r>
            <a:r>
              <a:rPr lang="en-US" sz="3200" dirty="0">
                <a:latin typeface="Arial"/>
              </a:rPr>
              <a:t>with Google Maps to lead </a:t>
            </a:r>
            <a:r>
              <a:rPr lang="en-US" sz="3200" dirty="0" smtClean="0">
                <a:latin typeface="Arial"/>
              </a:rPr>
              <a:t>users </a:t>
            </a:r>
            <a:r>
              <a:rPr lang="en-US" sz="3200" dirty="0">
                <a:latin typeface="Arial"/>
              </a:rPr>
              <a:t>to </a:t>
            </a:r>
            <a:r>
              <a:rPr lang="en-US" sz="3200" dirty="0" smtClean="0">
                <a:latin typeface="Arial"/>
              </a:rPr>
              <a:t>buildings</a:t>
            </a:r>
            <a:r>
              <a:rPr lang="en-US" sz="3200" dirty="0">
                <a:latin typeface="Arial"/>
              </a:rPr>
              <a:t>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Proof </a:t>
            </a:r>
            <a:r>
              <a:rPr lang="en-US" sz="3200" dirty="0">
                <a:latin typeface="Arial"/>
              </a:rPr>
              <a:t>of concept that App can lead to desired classroom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Created a Test App that can pull info from a database.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Risk Analysis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209882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Ensure stability </a:t>
            </a:r>
            <a:r>
              <a:rPr lang="en-US" sz="3200" dirty="0" smtClean="0">
                <a:latin typeface="Arial"/>
              </a:rPr>
              <a:t>of database. </a:t>
            </a:r>
            <a:endParaRPr lang="en-US" sz="3200"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Indoor navigation </a:t>
            </a:r>
            <a:r>
              <a:rPr lang="en-US" sz="3200" dirty="0">
                <a:latin typeface="Arial"/>
              </a:rPr>
              <a:t>i</a:t>
            </a:r>
            <a:r>
              <a:rPr lang="en-US" sz="3200" dirty="0" smtClean="0">
                <a:latin typeface="Arial"/>
              </a:rPr>
              <a:t>ndependent of GPS.</a:t>
            </a:r>
            <a:endParaRPr lang="en-US" sz="32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Update to keep current with course listings. </a:t>
            </a:r>
            <a:endParaRPr lang="en-US" sz="3200" dirty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Gain access to course listings database.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800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Analysis of Alternatives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209882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GPS Alternatives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Purely Text-based Navigation.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Pops up Interior </a:t>
            </a:r>
            <a:r>
              <a:rPr lang="en-US" sz="3200" dirty="0">
                <a:latin typeface="Arial"/>
              </a:rPr>
              <a:t>Map </a:t>
            </a:r>
            <a:r>
              <a:rPr lang="en-US" sz="3200" dirty="0" smtClean="0">
                <a:latin typeface="Arial"/>
              </a:rPr>
              <a:t>of Building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Database Alternatives.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SQLite </a:t>
            </a:r>
            <a:r>
              <a:rPr lang="en-US" sz="3200" dirty="0">
                <a:latin typeface="Arial"/>
              </a:rPr>
              <a:t>database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MySQL hosted on RasPi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Test </a:t>
            </a:r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Plan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215878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Test-Driven Development Approach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Unit Tests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GPS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Database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Acceptance Tests </a:t>
            </a:r>
            <a:endParaRPr lang="en-US" sz="3200" dirty="0" smtClean="0">
              <a:latin typeface="Arial"/>
            </a:endParaRP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Compatibility on </a:t>
            </a:r>
            <a:r>
              <a:rPr lang="en-US" sz="2400" dirty="0">
                <a:latin typeface="Arial"/>
              </a:rPr>
              <a:t>d</a:t>
            </a:r>
            <a:r>
              <a:rPr lang="en-US" sz="2400" dirty="0" smtClean="0">
                <a:latin typeface="Arial"/>
              </a:rPr>
              <a:t>ifferent </a:t>
            </a:r>
            <a:r>
              <a:rPr lang="en-US" sz="2400" dirty="0">
                <a:latin typeface="Arial"/>
              </a:rPr>
              <a:t>d</a:t>
            </a:r>
            <a:r>
              <a:rPr lang="en-US" sz="2400" dirty="0" smtClean="0">
                <a:latin typeface="Arial"/>
              </a:rPr>
              <a:t>evices.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GPS </a:t>
            </a:r>
            <a:r>
              <a:rPr lang="en-US" sz="3200" dirty="0" smtClean="0">
                <a:latin typeface="Arial"/>
              </a:rPr>
              <a:t>Simulation Testing 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</a:rPr>
              <a:t>Location/navigation </a:t>
            </a:r>
            <a:r>
              <a:rPr lang="en-US" sz="2400" dirty="0">
                <a:latin typeface="Arial"/>
              </a:rPr>
              <a:t>testing.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Initial Project Deliverables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209882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Deliverable objectives to complete </a:t>
            </a:r>
            <a:r>
              <a:rPr lang="en-US" sz="3200" dirty="0" smtClean="0">
                <a:latin typeface="Arial"/>
              </a:rPr>
              <a:t>by the </a:t>
            </a:r>
            <a:r>
              <a:rPr lang="en-US" sz="3200" dirty="0">
                <a:latin typeface="Arial"/>
              </a:rPr>
              <a:t>end of </a:t>
            </a:r>
            <a:r>
              <a:rPr lang="en-US" sz="3200" dirty="0" smtClean="0">
                <a:latin typeface="Arial"/>
              </a:rPr>
              <a:t>fall semester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Create </a:t>
            </a:r>
            <a:r>
              <a:rPr lang="en-US" sz="3200" dirty="0">
                <a:latin typeface="Arial"/>
              </a:rPr>
              <a:t>an e</a:t>
            </a:r>
            <a:r>
              <a:rPr lang="en-US" sz="3200" dirty="0" smtClean="0">
                <a:latin typeface="Arial"/>
              </a:rPr>
              <a:t>xecutable app </a:t>
            </a:r>
            <a:r>
              <a:rPr lang="en-US" sz="3200" dirty="0">
                <a:latin typeface="Arial"/>
              </a:rPr>
              <a:t>for </a:t>
            </a:r>
            <a:r>
              <a:rPr lang="en-US" sz="3200" dirty="0" smtClean="0">
                <a:latin typeface="Arial"/>
              </a:rPr>
              <a:t>smartphones.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interfaces </a:t>
            </a:r>
            <a:r>
              <a:rPr lang="en-US" sz="3200" dirty="0">
                <a:latin typeface="Arial"/>
              </a:rPr>
              <a:t>with </a:t>
            </a:r>
            <a:r>
              <a:rPr lang="en-US" sz="3200" dirty="0" smtClean="0">
                <a:latin typeface="Arial"/>
              </a:rPr>
              <a:t>Google Maps.</a:t>
            </a:r>
            <a:endParaRPr lang="en-US" sz="3200"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</a:t>
            </a:r>
            <a:r>
              <a:rPr lang="en-US" sz="3200" dirty="0">
                <a:latin typeface="Arial"/>
              </a:rPr>
              <a:t>can p</a:t>
            </a:r>
            <a:r>
              <a:rPr lang="en-US" sz="3200" dirty="0" smtClean="0">
                <a:latin typeface="Arial"/>
              </a:rPr>
              <a:t>repare for indoor </a:t>
            </a:r>
            <a:r>
              <a:rPr lang="en-US" sz="3200" dirty="0">
                <a:latin typeface="Arial"/>
              </a:rPr>
              <a:t>n</a:t>
            </a:r>
            <a:r>
              <a:rPr lang="en-US" sz="3200" dirty="0" smtClean="0">
                <a:latin typeface="Arial"/>
              </a:rPr>
              <a:t>avigation.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CPE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495/496 Timeline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073145"/>
            <a:ext cx="9076969" cy="39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1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Project Task Manager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4" y="1247736"/>
            <a:ext cx="8703632" cy="537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Shape 2"/>
          <p:cNvSpPr txBox="1"/>
          <p:nvPr/>
        </p:nvSpPr>
        <p:spPr>
          <a:xfrm>
            <a:off x="504000" y="1769039"/>
            <a:ext cx="9071640" cy="4684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endParaRPr lang="en-US" dirty="0" smtClean="0">
              <a:hlinkClick r:id="rId4"/>
            </a:endParaRPr>
          </a:p>
          <a:p>
            <a:pPr algn="ctr"/>
            <a:endParaRPr lang="en-US" dirty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https://trello.com/b/iZJ03jLi/app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Cost Estimation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206884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Low </a:t>
            </a:r>
            <a:r>
              <a:rPr lang="en-US" sz="3200" dirty="0">
                <a:latin typeface="Arial"/>
              </a:rPr>
              <a:t>Immediate Cost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Free </a:t>
            </a:r>
            <a:r>
              <a:rPr lang="en-US" sz="3200" dirty="0">
                <a:latin typeface="Arial"/>
              </a:rPr>
              <a:t>IDE and Development Kit.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Server Hosting(~$50)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App </a:t>
            </a:r>
            <a:r>
              <a:rPr lang="en-US" sz="3200" dirty="0">
                <a:latin typeface="Arial"/>
              </a:rPr>
              <a:t>Store </a:t>
            </a:r>
            <a:r>
              <a:rPr lang="en-US" sz="3200" dirty="0" smtClean="0">
                <a:latin typeface="Arial"/>
              </a:rPr>
              <a:t>fee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(~$25)</a:t>
            </a:r>
          </a:p>
          <a:p>
            <a:pPr marL="514350" indent="-51435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Individual Labor Hours = 5 Hours per Week * 23 Weeks * 4 Members = 460 Hours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Meeting Hours = </a:t>
            </a:r>
            <a:r>
              <a:rPr lang="en-US" sz="3200" dirty="0">
                <a:latin typeface="Arial"/>
              </a:rPr>
              <a:t>2 Hours per </a:t>
            </a:r>
            <a:r>
              <a:rPr lang="en-US" sz="3200" dirty="0" smtClean="0">
                <a:latin typeface="Arial"/>
              </a:rPr>
              <a:t>Day * 2 Days per Week * 23 Weeks = 92 Hours</a:t>
            </a:r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latin typeface="Arial"/>
              </a:rPr>
              <a:t>Project </a:t>
            </a:r>
            <a:r>
              <a:rPr lang="en-US" sz="4000" dirty="0" smtClean="0">
                <a:ln>
                  <a:solidFill>
                    <a:schemeClr val="tx1"/>
                  </a:solidFill>
                </a:ln>
                <a:latin typeface="Arial"/>
              </a:rPr>
              <a:t>Summary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 an Android App that allows for quick navigation around the UAH Campus.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Final Project Deliverables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217377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Fully </a:t>
            </a:r>
            <a:r>
              <a:rPr lang="en-US" sz="3200" dirty="0" smtClean="0">
                <a:latin typeface="Arial"/>
              </a:rPr>
              <a:t>functional </a:t>
            </a:r>
            <a:r>
              <a:rPr lang="en-US" sz="3200" dirty="0">
                <a:latin typeface="Arial"/>
              </a:rPr>
              <a:t>i</a:t>
            </a:r>
            <a:r>
              <a:rPr lang="en-US" sz="3200" dirty="0" smtClean="0">
                <a:latin typeface="Arial"/>
              </a:rPr>
              <a:t>ndoor </a:t>
            </a:r>
            <a:r>
              <a:rPr lang="en-US" sz="3200" dirty="0">
                <a:latin typeface="Arial"/>
              </a:rPr>
              <a:t>UAH Navigational App for Android </a:t>
            </a:r>
            <a:r>
              <a:rPr lang="en-US" sz="3200" dirty="0" smtClean="0">
                <a:latin typeface="Arial"/>
              </a:rPr>
              <a:t>Devices.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Ready </a:t>
            </a:r>
            <a:r>
              <a:rPr lang="en-US" sz="3200" dirty="0">
                <a:latin typeface="Arial"/>
              </a:rPr>
              <a:t>to </a:t>
            </a:r>
            <a:r>
              <a:rPr lang="en-US" sz="3200" dirty="0" smtClean="0">
                <a:latin typeface="Arial"/>
              </a:rPr>
              <a:t>download </a:t>
            </a:r>
            <a:r>
              <a:rPr lang="en-US" sz="3200" dirty="0">
                <a:latin typeface="Arial"/>
              </a:rPr>
              <a:t>to m</a:t>
            </a:r>
            <a:r>
              <a:rPr lang="en-US" sz="3200" dirty="0" smtClean="0">
                <a:latin typeface="Arial"/>
              </a:rPr>
              <a:t>ost </a:t>
            </a:r>
            <a:r>
              <a:rPr lang="en-US" sz="3200" dirty="0">
                <a:latin typeface="Arial"/>
              </a:rPr>
              <a:t>A</a:t>
            </a:r>
            <a:r>
              <a:rPr lang="en-US" sz="3200" dirty="0" smtClean="0">
                <a:latin typeface="Arial"/>
              </a:rPr>
              <a:t>ndroid Devices.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Stretch Goals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217377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iOS </a:t>
            </a:r>
            <a:r>
              <a:rPr lang="en-US" sz="3200" dirty="0" smtClean="0">
                <a:latin typeface="Arial"/>
              </a:rPr>
              <a:t>implementation </a:t>
            </a:r>
            <a:r>
              <a:rPr lang="en-US" sz="3200" dirty="0">
                <a:latin typeface="Arial"/>
              </a:rPr>
              <a:t>of App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Implementation of 3D interior </a:t>
            </a:r>
            <a:r>
              <a:rPr lang="en-US" sz="3200" dirty="0">
                <a:latin typeface="Arial"/>
              </a:rPr>
              <a:t>m</a:t>
            </a:r>
            <a:r>
              <a:rPr lang="en-US" sz="3200" dirty="0" smtClean="0">
                <a:latin typeface="Arial"/>
              </a:rPr>
              <a:t>aps.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Experiment with </a:t>
            </a:r>
            <a:r>
              <a:rPr lang="en-US" sz="3200" dirty="0">
                <a:latin typeface="Arial"/>
              </a:rPr>
              <a:t>GPS </a:t>
            </a:r>
            <a:r>
              <a:rPr lang="en-US" sz="3200" dirty="0" smtClean="0">
                <a:latin typeface="Arial"/>
              </a:rPr>
              <a:t>Repeater for indoor </a:t>
            </a:r>
            <a:r>
              <a:rPr lang="en-US" sz="3200" dirty="0">
                <a:latin typeface="Arial"/>
              </a:rPr>
              <a:t>n</a:t>
            </a:r>
            <a:r>
              <a:rPr lang="en-US" sz="3200" dirty="0" smtClean="0">
                <a:latin typeface="Arial"/>
              </a:rPr>
              <a:t>avigation. (~$200 each)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Implement </a:t>
            </a:r>
            <a:r>
              <a:rPr lang="en-US" sz="3200" dirty="0" smtClean="0">
                <a:latin typeface="Arial"/>
              </a:rPr>
              <a:t>additional </a:t>
            </a:r>
            <a:r>
              <a:rPr lang="en-US" sz="3200" dirty="0">
                <a:latin typeface="Arial"/>
              </a:rPr>
              <a:t>f</a:t>
            </a:r>
            <a:r>
              <a:rPr lang="en-US" sz="3200" dirty="0" smtClean="0">
                <a:latin typeface="Arial"/>
              </a:rPr>
              <a:t>eatures, </a:t>
            </a:r>
            <a:r>
              <a:rPr lang="en-US" sz="3200" dirty="0">
                <a:latin typeface="Arial"/>
              </a:rPr>
              <a:t>i.e. </a:t>
            </a:r>
            <a:r>
              <a:rPr lang="en-US" sz="3200" dirty="0" smtClean="0">
                <a:latin typeface="Arial"/>
              </a:rPr>
              <a:t>Scheduler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Textbook, Roommate, and Class information.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075" y="142154"/>
            <a:ext cx="8190507" cy="162985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9" y="1517172"/>
            <a:ext cx="8586024" cy="48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The Need for this Project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Picture 44"/>
          <p:cNvPicPr/>
          <p:nvPr/>
        </p:nvPicPr>
        <p:blipFill>
          <a:blip r:embed="rId3"/>
          <a:stretch/>
        </p:blipFill>
        <p:spPr>
          <a:xfrm>
            <a:off x="1958580" y="2352335"/>
            <a:ext cx="6162480" cy="2600280"/>
          </a:xfrm>
          <a:prstGeom prst="rect">
            <a:avLst/>
          </a:prstGeom>
          <a:ln>
            <a:noFill/>
          </a:ln>
        </p:spPr>
      </p:pic>
      <p:pic>
        <p:nvPicPr>
          <p:cNvPr id="1031" name="Picture 7" descr="Image result for New stud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20" y="2290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53820" y="148653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Scenario 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3820" y="149639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Scenario 2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33" name="Picture 9" descr="Image result for Visi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20" y="2290400"/>
            <a:ext cx="3810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The Team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14224" y="2207952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Adam Walters - Project Lead. Navigation Lead.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Jairo Arreola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- Server Administrator. Utility Programmer. </a:t>
            </a:r>
            <a:endParaRPr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Daniel </a:t>
            </a:r>
            <a:r>
              <a:rPr lang="en-US" sz="3200" dirty="0" smtClean="0">
                <a:latin typeface="Arial"/>
              </a:rPr>
              <a:t>Burris - Database Manager. Co-Navigational Assistant.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Komlan Maglo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- Graphical Interface Designer.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42951" y="142102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The 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Arial"/>
              </a:rPr>
              <a:t>UAH Navigation App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48" name="CustomShape 3"/>
          <p:cNvSpPr/>
          <p:nvPr/>
        </p:nvSpPr>
        <p:spPr>
          <a:xfrm rot="658200">
            <a:off x="3478319" y="1745820"/>
            <a:ext cx="2774160" cy="75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5252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 rot="8142000">
            <a:off x="5811480" y="3542040"/>
            <a:ext cx="1259280" cy="688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80">
            <a:solidFill>
              <a:srgbClr val="5252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1" y="1106478"/>
            <a:ext cx="2155735" cy="4381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16" y="1106478"/>
            <a:ext cx="2155735" cy="438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66" y="2959790"/>
            <a:ext cx="2155735" cy="4381183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5"/>
          <a:stretch/>
        </p:blipFill>
        <p:spPr>
          <a:xfrm>
            <a:off x="3594387" y="3434851"/>
            <a:ext cx="1938528" cy="323787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209983" y="3322477"/>
            <a:ext cx="8725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Time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7089" y="3489766"/>
            <a:ext cx="658439" cy="18466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02:20 pm   </a:t>
            </a:r>
            <a:r>
              <a:rPr lang="en-US" sz="3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</a:t>
            </a:r>
            <a:endParaRPr lang="en-US" sz="3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Marketing Requirements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211171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Navigation of App’s GUI. (3-Tap Design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Customers </a:t>
            </a:r>
            <a:r>
              <a:rPr lang="en-US" sz="3200" dirty="0">
                <a:latin typeface="Arial"/>
              </a:rPr>
              <a:t>can type in room </a:t>
            </a:r>
            <a:r>
              <a:rPr lang="en-US" sz="3200" dirty="0" smtClean="0">
                <a:latin typeface="Arial"/>
              </a:rPr>
              <a:t>#, </a:t>
            </a:r>
            <a:r>
              <a:rPr lang="en-US" sz="3200" dirty="0">
                <a:latin typeface="Arial"/>
              </a:rPr>
              <a:t>Class </a:t>
            </a:r>
            <a:r>
              <a:rPr lang="en-US" sz="3200" dirty="0" smtClean="0">
                <a:latin typeface="Arial"/>
              </a:rPr>
              <a:t>#, </a:t>
            </a:r>
            <a:r>
              <a:rPr lang="en-US" sz="3200" dirty="0">
                <a:latin typeface="Arial"/>
              </a:rPr>
              <a:t>Building </a:t>
            </a:r>
            <a:r>
              <a:rPr lang="en-US" sz="3200" dirty="0" smtClean="0">
                <a:latin typeface="Arial"/>
              </a:rPr>
              <a:t>ID, </a:t>
            </a:r>
            <a:r>
              <a:rPr lang="en-US" sz="3200" dirty="0">
                <a:latin typeface="Arial"/>
              </a:rPr>
              <a:t>and instantly get </a:t>
            </a:r>
            <a:r>
              <a:rPr lang="en-US" sz="3200" dirty="0" smtClean="0">
                <a:latin typeface="Arial"/>
              </a:rPr>
              <a:t>directions.</a:t>
            </a:r>
            <a:endParaRPr dirty="0" smtClean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Provides Map of Campus.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Engineering Requirements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214410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GPS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Arial"/>
              </a:rPr>
              <a:t>Implementation 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Database </a:t>
            </a:r>
            <a:r>
              <a:rPr lang="en-US" sz="3200" dirty="0">
                <a:latin typeface="Arial"/>
              </a:rPr>
              <a:t>capable </a:t>
            </a:r>
            <a:r>
              <a:rPr lang="en-US" sz="3200" dirty="0" smtClean="0">
                <a:latin typeface="Arial"/>
              </a:rPr>
              <a:t>of a </a:t>
            </a:r>
            <a:r>
              <a:rPr lang="en-US" sz="3200" dirty="0">
                <a:latin typeface="Arial"/>
              </a:rPr>
              <a:t>holding large number of entries</a:t>
            </a:r>
            <a:r>
              <a:rPr lang="en-US" sz="3200" dirty="0" smtClean="0">
                <a:latin typeface="Arial"/>
              </a:rPr>
              <a:t>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Easily </a:t>
            </a:r>
            <a:r>
              <a:rPr lang="en-US" sz="3200" dirty="0">
                <a:latin typeface="Arial"/>
              </a:rPr>
              <a:t>u</a:t>
            </a:r>
            <a:r>
              <a:rPr lang="en-US" sz="3200" dirty="0" smtClean="0">
                <a:latin typeface="Arial"/>
              </a:rPr>
              <a:t>pdatable.</a:t>
            </a:r>
            <a:endParaRPr sz="3200" dirty="0"/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Auto-Fill </a:t>
            </a:r>
            <a:r>
              <a:rPr lang="en-US" sz="3200" dirty="0">
                <a:latin typeface="Arial"/>
              </a:rPr>
              <a:t>of Search </a:t>
            </a:r>
            <a:r>
              <a:rPr lang="en-US" sz="3200" dirty="0" smtClean="0">
                <a:latin typeface="Arial"/>
              </a:rPr>
              <a:t>Query + interactions with drop down menus.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Market &amp; Competition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215878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</a:rPr>
              <a:t>No direct competition.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/>
              </a:rPr>
              <a:t>Other N</a:t>
            </a:r>
            <a:r>
              <a:rPr lang="en-US" sz="3200" dirty="0" smtClean="0">
                <a:latin typeface="Arial"/>
              </a:rPr>
              <a:t>avigational Apps do not </a:t>
            </a:r>
            <a:r>
              <a:rPr lang="en-US" sz="3200" dirty="0">
                <a:latin typeface="Arial"/>
              </a:rPr>
              <a:t>direct users to specific rooms.</a:t>
            </a:r>
            <a:endParaRPr dirty="0"/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</a:rPr>
              <a:t>None are </a:t>
            </a:r>
            <a:r>
              <a:rPr lang="en-US" sz="3200" dirty="0">
                <a:latin typeface="Arial"/>
              </a:rPr>
              <a:t>specific to the UAH Campus.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latin typeface="Arial"/>
              </a:rPr>
              <a:t>Existing Projects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211381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Inactive UAH Building History App.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/>
              </a:rPr>
              <a:t>UAH Events App</a:t>
            </a:r>
            <a:endParaRPr lang="en-US" dirty="0"/>
          </a:p>
        </p:txBody>
      </p:sp>
      <p:pic>
        <p:nvPicPr>
          <p:cNvPr id="1026" name="Picture 2" descr="https://i.groupme.com/170x192.png.6c59beb1879047eb81577892cbe83216.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74" y="4306034"/>
            <a:ext cx="1619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904</TotalTime>
  <Words>482</Words>
  <Application>Microsoft Office PowerPoint</Application>
  <PresentationFormat>Custom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StarSymbol</vt:lpstr>
      <vt:lpstr>Times New Roman</vt:lpstr>
      <vt:lpstr>Trebuchet MS</vt:lpstr>
      <vt:lpstr>Tw Cen MT</vt:lpstr>
      <vt:lpstr>Wingdings</vt:lpstr>
      <vt:lpstr>Circuit</vt:lpstr>
      <vt:lpstr>PowerPoint Presentation</vt:lpstr>
      <vt:lpstr>Project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 Walters</cp:lastModifiedBy>
  <cp:revision>66</cp:revision>
  <dcterms:modified xsi:type="dcterms:W3CDTF">2016-11-07T03:29:13Z</dcterms:modified>
</cp:coreProperties>
</file>