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69" r:id="rId5"/>
    <p:sldId id="272" r:id="rId6"/>
    <p:sldId id="267" r:id="rId7"/>
    <p:sldId id="334" r:id="rId8"/>
    <p:sldId id="283" r:id="rId9"/>
    <p:sldId id="310" r:id="rId10"/>
    <p:sldId id="311" r:id="rId11"/>
    <p:sldId id="291" r:id="rId12"/>
    <p:sldId id="319" r:id="rId13"/>
    <p:sldId id="312" r:id="rId14"/>
    <p:sldId id="315" r:id="rId15"/>
    <p:sldId id="318" r:id="rId16"/>
    <p:sldId id="321" r:id="rId17"/>
    <p:sldId id="322" r:id="rId18"/>
    <p:sldId id="323" r:id="rId19"/>
    <p:sldId id="324" r:id="rId20"/>
    <p:sldId id="301" r:id="rId21"/>
    <p:sldId id="325" r:id="rId22"/>
    <p:sldId id="328" r:id="rId23"/>
    <p:sldId id="331" r:id="rId24"/>
    <p:sldId id="332" r:id="rId25"/>
    <p:sldId id="333" r:id="rId26"/>
    <p:sldId id="307" r:id="rId27"/>
    <p:sldId id="270" r:id="rId28"/>
    <p:sldId id="265" r:id="rId29"/>
    <p:sldId id="266" r:id="rId30"/>
    <p:sldId id="268" r:id="rId31"/>
    <p:sldId id="264" r:id="rId3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BCC"/>
    <a:srgbClr val="16918D"/>
    <a:srgbClr val="1B2335"/>
    <a:srgbClr val="87DFDB"/>
    <a:srgbClr val="6FD1C6"/>
    <a:srgbClr val="84D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5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  <a:alpha val="9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2BB19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Sheet2!$A$46:$A$67</c:f>
              <c:strCache>
                <c:ptCount val="22"/>
                <c:pt idx="0">
                  <c:v>Palmitas</c:v>
                </c:pt>
                <c:pt idx="1">
                  <c:v>Altavista</c:v>
                </c:pt>
                <c:pt idx="2">
                  <c:v>Santa Elena</c:v>
                </c:pt>
                <c:pt idx="3">
                  <c:v>San Antonio de Prado</c:v>
                </c:pt>
                <c:pt idx="4">
                  <c:v>San Cristobal </c:v>
                </c:pt>
                <c:pt idx="5">
                  <c:v>Santa Cruz</c:v>
                </c:pt>
                <c:pt idx="6">
                  <c:v>Popular</c:v>
                </c:pt>
                <c:pt idx="7">
                  <c:v>SIN Datps</c:v>
                </c:pt>
                <c:pt idx="8">
                  <c:v>San Javier</c:v>
                </c:pt>
                <c:pt idx="9">
                  <c:v>El Poblado</c:v>
                </c:pt>
                <c:pt idx="10">
                  <c:v>Doce de Octubre</c:v>
                </c:pt>
                <c:pt idx="11">
                  <c:v>Manrique</c:v>
                </c:pt>
                <c:pt idx="12">
                  <c:v>Guayabal</c:v>
                </c:pt>
                <c:pt idx="13">
                  <c:v>La America</c:v>
                </c:pt>
                <c:pt idx="14">
                  <c:v>Villa Hermosa</c:v>
                </c:pt>
                <c:pt idx="15">
                  <c:v>Buenos Aires</c:v>
                </c:pt>
                <c:pt idx="16">
                  <c:v>Belen </c:v>
                </c:pt>
                <c:pt idx="17">
                  <c:v>Laureles - Estadio</c:v>
                </c:pt>
                <c:pt idx="18">
                  <c:v>Robledo</c:v>
                </c:pt>
                <c:pt idx="19">
                  <c:v>Castilla</c:v>
                </c:pt>
                <c:pt idx="20">
                  <c:v>Aranjuez</c:v>
                </c:pt>
                <c:pt idx="21">
                  <c:v>La Candelaria</c:v>
                </c:pt>
              </c:strCache>
            </c:strRef>
          </c:cat>
          <c:val>
            <c:numRef>
              <c:f>Sheet2!$B$46:$B$67</c:f>
              <c:numCache>
                <c:formatCode>General</c:formatCode>
                <c:ptCount val="22"/>
                <c:pt idx="0">
                  <c:v>12</c:v>
                </c:pt>
                <c:pt idx="1">
                  <c:v>77</c:v>
                </c:pt>
                <c:pt idx="2">
                  <c:v>110</c:v>
                </c:pt>
                <c:pt idx="3">
                  <c:v>377</c:v>
                </c:pt>
                <c:pt idx="4">
                  <c:v>633</c:v>
                </c:pt>
                <c:pt idx="5">
                  <c:v>663</c:v>
                </c:pt>
                <c:pt idx="6">
                  <c:v>775</c:v>
                </c:pt>
                <c:pt idx="7">
                  <c:v>784</c:v>
                </c:pt>
                <c:pt idx="8">
                  <c:v>1416</c:v>
                </c:pt>
                <c:pt idx="9">
                  <c:v>1739</c:v>
                </c:pt>
                <c:pt idx="10">
                  <c:v>2035</c:v>
                </c:pt>
                <c:pt idx="11">
                  <c:v>2825</c:v>
                </c:pt>
                <c:pt idx="12">
                  <c:v>2912</c:v>
                </c:pt>
                <c:pt idx="13">
                  <c:v>3104</c:v>
                </c:pt>
                <c:pt idx="14">
                  <c:v>3292</c:v>
                </c:pt>
                <c:pt idx="15">
                  <c:v>4468</c:v>
                </c:pt>
                <c:pt idx="16">
                  <c:v>4753</c:v>
                </c:pt>
                <c:pt idx="17">
                  <c:v>5005</c:v>
                </c:pt>
                <c:pt idx="18">
                  <c:v>5628</c:v>
                </c:pt>
                <c:pt idx="19">
                  <c:v>5630</c:v>
                </c:pt>
                <c:pt idx="20">
                  <c:v>6460</c:v>
                </c:pt>
                <c:pt idx="21">
                  <c:v>12171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A-4A61-9915-37EDFED34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304527"/>
        <c:axId val="1913876847"/>
      </c:barChart>
      <c:catAx>
        <c:axId val="8730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876847"/>
        <c:crosses val="autoZero"/>
        <c:auto val="1"/>
        <c:lblAlgn val="ctr"/>
        <c:lblOffset val="100"/>
        <c:noMultiLvlLbl val="0"/>
      </c:catAx>
      <c:valAx>
        <c:axId val="1913876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30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78E77-87FD-41A1-BF39-F6D2BC4DDEC4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1782B91-3B79-4619-BE93-014D9F08B439}">
      <dgm:prSet phldrT="[Text]" custT="1"/>
      <dgm:spPr/>
      <dgm:t>
        <a:bodyPr/>
        <a:lstStyle/>
        <a:p>
          <a:r>
            <a:rPr lang="es-CO" sz="1400" dirty="0"/>
            <a:t>Exploración inicial Dataset</a:t>
          </a:r>
          <a:endParaRPr lang="en-GB" sz="1400" dirty="0"/>
        </a:p>
      </dgm:t>
    </dgm:pt>
    <dgm:pt modelId="{158558FF-54A5-47A5-903B-CDF66D28F4C7}" type="parTrans" cxnId="{BA1D38C8-0690-4DA3-ABFB-71CF8B00463E}">
      <dgm:prSet/>
      <dgm:spPr/>
      <dgm:t>
        <a:bodyPr/>
        <a:lstStyle/>
        <a:p>
          <a:endParaRPr lang="en-GB" sz="3600"/>
        </a:p>
      </dgm:t>
    </dgm:pt>
    <dgm:pt modelId="{325F722F-60EA-4AC4-B3B2-F8AFE44E35AC}" type="sibTrans" cxnId="{BA1D38C8-0690-4DA3-ABFB-71CF8B00463E}">
      <dgm:prSet/>
      <dgm:spPr/>
      <dgm:t>
        <a:bodyPr/>
        <a:lstStyle/>
        <a:p>
          <a:endParaRPr lang="en-GB" sz="3600"/>
        </a:p>
      </dgm:t>
    </dgm:pt>
    <dgm:pt modelId="{FE2992D7-E4FA-4115-90AD-3050F97A6D7A}">
      <dgm:prSet phldrT="[Text]" custT="1"/>
      <dgm:spPr/>
      <dgm:t>
        <a:bodyPr/>
        <a:lstStyle/>
        <a:p>
          <a:r>
            <a:rPr lang="es-CO" sz="1400" dirty="0"/>
            <a:t>Preprocesamiento</a:t>
          </a:r>
          <a:endParaRPr lang="en-GB" sz="1400" dirty="0"/>
        </a:p>
      </dgm:t>
    </dgm:pt>
    <dgm:pt modelId="{6EA73617-4448-4378-A9E7-12C37AADB100}" type="parTrans" cxnId="{5055826E-E2F6-4F7F-A316-C4929E5AC51E}">
      <dgm:prSet/>
      <dgm:spPr/>
      <dgm:t>
        <a:bodyPr/>
        <a:lstStyle/>
        <a:p>
          <a:endParaRPr lang="en-GB" sz="3600"/>
        </a:p>
      </dgm:t>
    </dgm:pt>
    <dgm:pt modelId="{9ABEBD24-91E2-4AD9-93F2-4B140BA7122E}" type="sibTrans" cxnId="{5055826E-E2F6-4F7F-A316-C4929E5AC51E}">
      <dgm:prSet/>
      <dgm:spPr/>
      <dgm:t>
        <a:bodyPr/>
        <a:lstStyle/>
        <a:p>
          <a:endParaRPr lang="en-GB" sz="3600"/>
        </a:p>
      </dgm:t>
    </dgm:pt>
    <dgm:pt modelId="{FDE6E179-DFD3-4083-AF72-E01F70548D5D}">
      <dgm:prSet phldrT="[Text]" custT="1"/>
      <dgm:spPr/>
      <dgm:t>
        <a:bodyPr/>
        <a:lstStyle/>
        <a:p>
          <a:r>
            <a:rPr lang="es-CO" sz="1400" dirty="0"/>
            <a:t>Ingeniería de característica</a:t>
          </a:r>
          <a:endParaRPr lang="en-GB" sz="1400" dirty="0"/>
        </a:p>
      </dgm:t>
    </dgm:pt>
    <dgm:pt modelId="{D76F8BCB-9B63-426F-9723-06BCA740310F}" type="parTrans" cxnId="{552CBAC3-8A09-4789-ACB4-8FF6C70C7D4E}">
      <dgm:prSet/>
      <dgm:spPr/>
      <dgm:t>
        <a:bodyPr/>
        <a:lstStyle/>
        <a:p>
          <a:endParaRPr lang="en-GB" sz="3600"/>
        </a:p>
      </dgm:t>
    </dgm:pt>
    <dgm:pt modelId="{C72C427C-7933-4439-8E28-A687A002995C}" type="sibTrans" cxnId="{552CBAC3-8A09-4789-ACB4-8FF6C70C7D4E}">
      <dgm:prSet/>
      <dgm:spPr/>
      <dgm:t>
        <a:bodyPr/>
        <a:lstStyle/>
        <a:p>
          <a:endParaRPr lang="en-GB" sz="3600"/>
        </a:p>
      </dgm:t>
    </dgm:pt>
    <dgm:pt modelId="{746FCB59-BD10-4A12-AE68-0E206B9F5ABB}">
      <dgm:prSet phldrT="[Text]" custT="1"/>
      <dgm:spPr/>
      <dgm:t>
        <a:bodyPr/>
        <a:lstStyle/>
        <a:p>
          <a:r>
            <a:rPr lang="es-CO" sz="1400" dirty="0"/>
            <a:t>Competencia de algoritmos</a:t>
          </a:r>
          <a:endParaRPr lang="en-GB" sz="1400" dirty="0"/>
        </a:p>
      </dgm:t>
    </dgm:pt>
    <dgm:pt modelId="{74005D76-EA0C-473C-B29E-CEEEBD07397E}" type="parTrans" cxnId="{5694D804-11B7-44FB-80A5-7E7121E4786B}">
      <dgm:prSet/>
      <dgm:spPr/>
      <dgm:t>
        <a:bodyPr/>
        <a:lstStyle/>
        <a:p>
          <a:endParaRPr lang="en-GB" sz="3600"/>
        </a:p>
      </dgm:t>
    </dgm:pt>
    <dgm:pt modelId="{F51E9E99-CDC8-44F8-9425-B3AB87FF154A}" type="sibTrans" cxnId="{5694D804-11B7-44FB-80A5-7E7121E4786B}">
      <dgm:prSet/>
      <dgm:spPr/>
      <dgm:t>
        <a:bodyPr/>
        <a:lstStyle/>
        <a:p>
          <a:endParaRPr lang="en-GB" sz="3600"/>
        </a:p>
      </dgm:t>
    </dgm:pt>
    <dgm:pt modelId="{10C652FA-7743-4D00-95BA-1BE3D748B303}">
      <dgm:prSet phldrT="[Text]" custT="1"/>
      <dgm:spPr/>
      <dgm:t>
        <a:bodyPr/>
        <a:lstStyle/>
        <a:p>
          <a:r>
            <a:rPr lang="es-CO" sz="1400" dirty="0"/>
            <a:t>Medición de los algoritmos</a:t>
          </a:r>
          <a:endParaRPr lang="en-GB" sz="1400" dirty="0"/>
        </a:p>
      </dgm:t>
    </dgm:pt>
    <dgm:pt modelId="{A31D8947-7A14-4861-8D79-BACA67CC5AE7}" type="parTrans" cxnId="{168616F0-C494-49ED-BF85-8DDA14507F4A}">
      <dgm:prSet/>
      <dgm:spPr/>
      <dgm:t>
        <a:bodyPr/>
        <a:lstStyle/>
        <a:p>
          <a:endParaRPr lang="en-GB" sz="3600"/>
        </a:p>
      </dgm:t>
    </dgm:pt>
    <dgm:pt modelId="{B600A129-26FF-4D32-A850-53F9FDFF11F6}" type="sibTrans" cxnId="{168616F0-C494-49ED-BF85-8DDA14507F4A}">
      <dgm:prSet/>
      <dgm:spPr/>
      <dgm:t>
        <a:bodyPr/>
        <a:lstStyle/>
        <a:p>
          <a:endParaRPr lang="en-GB" sz="3600"/>
        </a:p>
      </dgm:t>
    </dgm:pt>
    <dgm:pt modelId="{A176A0E5-B4E3-45CF-9268-D08F0B0F6008}">
      <dgm:prSet phldrT="[Text]" custT="1"/>
      <dgm:spPr/>
      <dgm:t>
        <a:bodyPr/>
        <a:lstStyle/>
        <a:p>
          <a:r>
            <a:rPr lang="es-CO" sz="1400" dirty="0"/>
            <a:t>Predicción de modalidad de hurto</a:t>
          </a:r>
          <a:endParaRPr lang="en-GB" sz="1400" dirty="0"/>
        </a:p>
      </dgm:t>
    </dgm:pt>
    <dgm:pt modelId="{C3E45061-3CE4-4B4C-9352-036B4929ADE1}" type="parTrans" cxnId="{A047557F-D846-4D28-BCC5-17AAE9888817}">
      <dgm:prSet/>
      <dgm:spPr/>
      <dgm:t>
        <a:bodyPr/>
        <a:lstStyle/>
        <a:p>
          <a:endParaRPr lang="en-GB" sz="3600"/>
        </a:p>
      </dgm:t>
    </dgm:pt>
    <dgm:pt modelId="{B815FDC7-C24D-4705-A941-200637DE3D5D}" type="sibTrans" cxnId="{A047557F-D846-4D28-BCC5-17AAE9888817}">
      <dgm:prSet/>
      <dgm:spPr/>
      <dgm:t>
        <a:bodyPr/>
        <a:lstStyle/>
        <a:p>
          <a:endParaRPr lang="en-GB" sz="3600"/>
        </a:p>
      </dgm:t>
    </dgm:pt>
    <dgm:pt modelId="{4B4E9D6B-3FDE-45AB-8EB7-6D6EF182A51D}">
      <dgm:prSet phldrT="[Text]" custT="1"/>
      <dgm:spPr/>
      <dgm:t>
        <a:bodyPr/>
        <a:lstStyle/>
        <a:p>
          <a:r>
            <a:rPr lang="es-CO" sz="1400" dirty="0"/>
            <a:t>Conclusiones</a:t>
          </a:r>
          <a:endParaRPr lang="en-GB" sz="1400" dirty="0"/>
        </a:p>
      </dgm:t>
    </dgm:pt>
    <dgm:pt modelId="{CE275487-F7AC-400E-9487-D6C46626BFE5}" type="parTrans" cxnId="{FB9D71DA-9540-4A04-8BD3-093ACBC00216}">
      <dgm:prSet/>
      <dgm:spPr/>
      <dgm:t>
        <a:bodyPr/>
        <a:lstStyle/>
        <a:p>
          <a:endParaRPr lang="en-GB" sz="3600"/>
        </a:p>
      </dgm:t>
    </dgm:pt>
    <dgm:pt modelId="{C25F6CAC-DB27-48E5-B6BD-27A872D18133}" type="sibTrans" cxnId="{FB9D71DA-9540-4A04-8BD3-093ACBC00216}">
      <dgm:prSet/>
      <dgm:spPr/>
      <dgm:t>
        <a:bodyPr/>
        <a:lstStyle/>
        <a:p>
          <a:endParaRPr lang="en-GB" sz="3600"/>
        </a:p>
      </dgm:t>
    </dgm:pt>
    <dgm:pt modelId="{090A019B-61AA-41BB-8EA6-05E60683F853}" type="pres">
      <dgm:prSet presAssocID="{13178E77-87FD-41A1-BF39-F6D2BC4DDEC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DDB46FD-10FB-4612-818C-3C208E8760C8}" type="pres">
      <dgm:prSet presAssocID="{4B4E9D6B-3FDE-45AB-8EB7-6D6EF182A51D}" presName="Accent7" presStyleCnt="0"/>
      <dgm:spPr/>
    </dgm:pt>
    <dgm:pt modelId="{84325137-DEDF-40C9-BCAB-DE3ADBFEDA72}" type="pres">
      <dgm:prSet presAssocID="{4B4E9D6B-3FDE-45AB-8EB7-6D6EF182A51D}" presName="Accent" presStyleLbl="node1" presStyleIdx="0" presStyleCnt="7"/>
      <dgm:spPr/>
    </dgm:pt>
    <dgm:pt modelId="{FD511F51-8EDF-453D-8C01-0B39FAD38F3F}" type="pres">
      <dgm:prSet presAssocID="{4B4E9D6B-3FDE-45AB-8EB7-6D6EF182A51D}" presName="ParentBackground7" presStyleCnt="0"/>
      <dgm:spPr/>
    </dgm:pt>
    <dgm:pt modelId="{471106A2-D670-4972-A54C-1EB80F4E45E9}" type="pres">
      <dgm:prSet presAssocID="{4B4E9D6B-3FDE-45AB-8EB7-6D6EF182A51D}" presName="ParentBackground" presStyleLbl="fgAcc1" presStyleIdx="0" presStyleCnt="7"/>
      <dgm:spPr/>
    </dgm:pt>
    <dgm:pt modelId="{6679711F-E471-4C8B-BD07-983262CA2FE8}" type="pres">
      <dgm:prSet presAssocID="{4B4E9D6B-3FDE-45AB-8EB7-6D6EF182A51D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D217757-CCE7-462A-8F76-EDBE943EB99F}" type="pres">
      <dgm:prSet presAssocID="{A176A0E5-B4E3-45CF-9268-D08F0B0F6008}" presName="Accent6" presStyleCnt="0"/>
      <dgm:spPr/>
    </dgm:pt>
    <dgm:pt modelId="{5F498604-2D70-4F94-AC43-2C4D0AB0B92C}" type="pres">
      <dgm:prSet presAssocID="{A176A0E5-B4E3-45CF-9268-D08F0B0F6008}" presName="Accent" presStyleLbl="node1" presStyleIdx="1" presStyleCnt="7"/>
      <dgm:spPr/>
    </dgm:pt>
    <dgm:pt modelId="{59FD4047-22FE-4E25-8E3E-6735EBF57150}" type="pres">
      <dgm:prSet presAssocID="{A176A0E5-B4E3-45CF-9268-D08F0B0F6008}" presName="ParentBackground6" presStyleCnt="0"/>
      <dgm:spPr/>
    </dgm:pt>
    <dgm:pt modelId="{8E8670CC-1BC6-4E6D-8880-9BFAD420B4CD}" type="pres">
      <dgm:prSet presAssocID="{A176A0E5-B4E3-45CF-9268-D08F0B0F6008}" presName="ParentBackground" presStyleLbl="fgAcc1" presStyleIdx="1" presStyleCnt="7"/>
      <dgm:spPr/>
    </dgm:pt>
    <dgm:pt modelId="{0300AD44-A647-440C-B1A8-74617009BDA5}" type="pres">
      <dgm:prSet presAssocID="{A176A0E5-B4E3-45CF-9268-D08F0B0F600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52EFD7D-69EF-4EB6-A3C2-B50C16E3D080}" type="pres">
      <dgm:prSet presAssocID="{10C652FA-7743-4D00-95BA-1BE3D748B303}" presName="Accent5" presStyleCnt="0"/>
      <dgm:spPr/>
    </dgm:pt>
    <dgm:pt modelId="{4CBF8623-481C-4B21-AD81-07C5F4D2C7E4}" type="pres">
      <dgm:prSet presAssocID="{10C652FA-7743-4D00-95BA-1BE3D748B303}" presName="Accent" presStyleLbl="node1" presStyleIdx="2" presStyleCnt="7"/>
      <dgm:spPr/>
    </dgm:pt>
    <dgm:pt modelId="{6AE5AE08-04D7-4293-9CEA-A96E6018AEE7}" type="pres">
      <dgm:prSet presAssocID="{10C652FA-7743-4D00-95BA-1BE3D748B303}" presName="ParentBackground5" presStyleCnt="0"/>
      <dgm:spPr/>
    </dgm:pt>
    <dgm:pt modelId="{B9AE0236-F5B0-43F2-BE9E-DB375EF5C770}" type="pres">
      <dgm:prSet presAssocID="{10C652FA-7743-4D00-95BA-1BE3D748B303}" presName="ParentBackground" presStyleLbl="fgAcc1" presStyleIdx="2" presStyleCnt="7"/>
      <dgm:spPr/>
    </dgm:pt>
    <dgm:pt modelId="{6CEB3011-8D9B-4876-A006-C383D9E2ECFE}" type="pres">
      <dgm:prSet presAssocID="{10C652FA-7743-4D00-95BA-1BE3D748B30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5E6553B-2847-4ACF-BC3D-DD7745D79254}" type="pres">
      <dgm:prSet presAssocID="{746FCB59-BD10-4A12-AE68-0E206B9F5ABB}" presName="Accent4" presStyleCnt="0"/>
      <dgm:spPr/>
    </dgm:pt>
    <dgm:pt modelId="{10062DB1-5517-4234-B9C6-DE342B3BAF21}" type="pres">
      <dgm:prSet presAssocID="{746FCB59-BD10-4A12-AE68-0E206B9F5ABB}" presName="Accent" presStyleLbl="node1" presStyleIdx="3" presStyleCnt="7"/>
      <dgm:spPr/>
    </dgm:pt>
    <dgm:pt modelId="{BF383760-C923-48BB-B7E2-F02938A4B3F1}" type="pres">
      <dgm:prSet presAssocID="{746FCB59-BD10-4A12-AE68-0E206B9F5ABB}" presName="ParentBackground4" presStyleCnt="0"/>
      <dgm:spPr/>
    </dgm:pt>
    <dgm:pt modelId="{3AF9EE66-F999-47E8-90F5-3745DC516442}" type="pres">
      <dgm:prSet presAssocID="{746FCB59-BD10-4A12-AE68-0E206B9F5ABB}" presName="ParentBackground" presStyleLbl="fgAcc1" presStyleIdx="3" presStyleCnt="7"/>
      <dgm:spPr/>
    </dgm:pt>
    <dgm:pt modelId="{31AE1E74-9A21-438F-A164-55099DAB4CDB}" type="pres">
      <dgm:prSet presAssocID="{746FCB59-BD10-4A12-AE68-0E206B9F5AB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F0B4CE-AF5B-48FF-95F6-85BC11540C05}" type="pres">
      <dgm:prSet presAssocID="{FDE6E179-DFD3-4083-AF72-E01F70548D5D}" presName="Accent3" presStyleCnt="0"/>
      <dgm:spPr/>
    </dgm:pt>
    <dgm:pt modelId="{7582C53C-0425-4F42-957A-C89790C0DE5F}" type="pres">
      <dgm:prSet presAssocID="{FDE6E179-DFD3-4083-AF72-E01F70548D5D}" presName="Accent" presStyleLbl="node1" presStyleIdx="4" presStyleCnt="7"/>
      <dgm:spPr/>
    </dgm:pt>
    <dgm:pt modelId="{0AF1BACD-3B5F-4A80-97BA-F59059A19F61}" type="pres">
      <dgm:prSet presAssocID="{FDE6E179-DFD3-4083-AF72-E01F70548D5D}" presName="ParentBackground3" presStyleCnt="0"/>
      <dgm:spPr/>
    </dgm:pt>
    <dgm:pt modelId="{BBD19957-CBAF-465F-824B-E20EB15D7699}" type="pres">
      <dgm:prSet presAssocID="{FDE6E179-DFD3-4083-AF72-E01F70548D5D}" presName="ParentBackground" presStyleLbl="fgAcc1" presStyleIdx="4" presStyleCnt="7"/>
      <dgm:spPr/>
    </dgm:pt>
    <dgm:pt modelId="{CB3FE33F-B75C-492A-B8D5-2FEB3CEC297D}" type="pres">
      <dgm:prSet presAssocID="{FDE6E179-DFD3-4083-AF72-E01F70548D5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65F693-D273-4546-BA6A-5061CE3E77BE}" type="pres">
      <dgm:prSet presAssocID="{FE2992D7-E4FA-4115-90AD-3050F97A6D7A}" presName="Accent2" presStyleCnt="0"/>
      <dgm:spPr/>
    </dgm:pt>
    <dgm:pt modelId="{1E9C7CC4-6D58-4F46-9E96-965800B51338}" type="pres">
      <dgm:prSet presAssocID="{FE2992D7-E4FA-4115-90AD-3050F97A6D7A}" presName="Accent" presStyleLbl="node1" presStyleIdx="5" presStyleCnt="7"/>
      <dgm:spPr/>
    </dgm:pt>
    <dgm:pt modelId="{1126E5EB-391F-4CA3-9D46-65D95F22A644}" type="pres">
      <dgm:prSet presAssocID="{FE2992D7-E4FA-4115-90AD-3050F97A6D7A}" presName="ParentBackground2" presStyleCnt="0"/>
      <dgm:spPr/>
    </dgm:pt>
    <dgm:pt modelId="{9C7A0103-C0FC-4B1A-907E-D413B1CF3D86}" type="pres">
      <dgm:prSet presAssocID="{FE2992D7-E4FA-4115-90AD-3050F97A6D7A}" presName="ParentBackground" presStyleLbl="fgAcc1" presStyleIdx="5" presStyleCnt="7"/>
      <dgm:spPr/>
    </dgm:pt>
    <dgm:pt modelId="{B1CE6E04-4C63-4039-8B6E-01156E68BF05}" type="pres">
      <dgm:prSet presAssocID="{FE2992D7-E4FA-4115-90AD-3050F97A6D7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7A5E4D-E4DC-4EE9-9464-A8865631D3CA}" type="pres">
      <dgm:prSet presAssocID="{E1782B91-3B79-4619-BE93-014D9F08B439}" presName="Accent1" presStyleCnt="0"/>
      <dgm:spPr/>
    </dgm:pt>
    <dgm:pt modelId="{79000CB4-A86A-4FD9-A8D0-CF2D3F5F4227}" type="pres">
      <dgm:prSet presAssocID="{E1782B91-3B79-4619-BE93-014D9F08B439}" presName="Accent" presStyleLbl="node1" presStyleIdx="6" presStyleCnt="7"/>
      <dgm:spPr/>
    </dgm:pt>
    <dgm:pt modelId="{3862FE5C-A8E5-49B4-8EA4-737B2BF0D433}" type="pres">
      <dgm:prSet presAssocID="{E1782B91-3B79-4619-BE93-014D9F08B439}" presName="ParentBackground1" presStyleCnt="0"/>
      <dgm:spPr/>
    </dgm:pt>
    <dgm:pt modelId="{72115C6F-BF10-43D4-BF2C-341C53A073D0}" type="pres">
      <dgm:prSet presAssocID="{E1782B91-3B79-4619-BE93-014D9F08B439}" presName="ParentBackground" presStyleLbl="fgAcc1" presStyleIdx="6" presStyleCnt="7"/>
      <dgm:spPr/>
    </dgm:pt>
    <dgm:pt modelId="{1EEB6DD3-3FFD-4CB5-A7C9-8DE1EDCD6DB2}" type="pres">
      <dgm:prSet presAssocID="{E1782B91-3B79-4619-BE93-014D9F08B43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694D804-11B7-44FB-80A5-7E7121E4786B}" srcId="{13178E77-87FD-41A1-BF39-F6D2BC4DDEC4}" destId="{746FCB59-BD10-4A12-AE68-0E206B9F5ABB}" srcOrd="3" destOrd="0" parTransId="{74005D76-EA0C-473C-B29E-CEEEBD07397E}" sibTransId="{F51E9E99-CDC8-44F8-9425-B3AB87FF154A}"/>
    <dgm:cxn modelId="{E9576006-9D76-4E42-99CD-B473A802F9F3}" type="presOf" srcId="{10C652FA-7743-4D00-95BA-1BE3D748B303}" destId="{B9AE0236-F5B0-43F2-BE9E-DB375EF5C770}" srcOrd="0" destOrd="0" presId="urn:microsoft.com/office/officeart/2011/layout/CircleProcess"/>
    <dgm:cxn modelId="{06AD122B-5662-4E10-8AD6-66CA29FA7ACD}" type="presOf" srcId="{13178E77-87FD-41A1-BF39-F6D2BC4DDEC4}" destId="{090A019B-61AA-41BB-8EA6-05E60683F853}" srcOrd="0" destOrd="0" presId="urn:microsoft.com/office/officeart/2011/layout/CircleProcess"/>
    <dgm:cxn modelId="{31C5D62B-6FF5-4BFC-B5AF-0B92B15D517E}" type="presOf" srcId="{FDE6E179-DFD3-4083-AF72-E01F70548D5D}" destId="{BBD19957-CBAF-465F-824B-E20EB15D7699}" srcOrd="0" destOrd="0" presId="urn:microsoft.com/office/officeart/2011/layout/CircleProcess"/>
    <dgm:cxn modelId="{D1C0C733-6EE8-4029-8317-2DCE7DF37C13}" type="presOf" srcId="{10C652FA-7743-4D00-95BA-1BE3D748B303}" destId="{6CEB3011-8D9B-4876-A006-C383D9E2ECFE}" srcOrd="1" destOrd="0" presId="urn:microsoft.com/office/officeart/2011/layout/CircleProcess"/>
    <dgm:cxn modelId="{345D005F-BE24-43EB-B17A-8179B7FF95D7}" type="presOf" srcId="{746FCB59-BD10-4A12-AE68-0E206B9F5ABB}" destId="{31AE1E74-9A21-438F-A164-55099DAB4CDB}" srcOrd="1" destOrd="0" presId="urn:microsoft.com/office/officeart/2011/layout/CircleProcess"/>
    <dgm:cxn modelId="{D12E4B4C-BD73-4B15-99A7-95AFDF1854F4}" type="presOf" srcId="{4B4E9D6B-3FDE-45AB-8EB7-6D6EF182A51D}" destId="{471106A2-D670-4972-A54C-1EB80F4E45E9}" srcOrd="0" destOrd="0" presId="urn:microsoft.com/office/officeart/2011/layout/CircleProcess"/>
    <dgm:cxn modelId="{5055826E-E2F6-4F7F-A316-C4929E5AC51E}" srcId="{13178E77-87FD-41A1-BF39-F6D2BC4DDEC4}" destId="{FE2992D7-E4FA-4115-90AD-3050F97A6D7A}" srcOrd="1" destOrd="0" parTransId="{6EA73617-4448-4378-A9E7-12C37AADB100}" sibTransId="{9ABEBD24-91E2-4AD9-93F2-4B140BA7122E}"/>
    <dgm:cxn modelId="{874FEC72-1023-476B-8529-F00668E9A027}" type="presOf" srcId="{4B4E9D6B-3FDE-45AB-8EB7-6D6EF182A51D}" destId="{6679711F-E471-4C8B-BD07-983262CA2FE8}" srcOrd="1" destOrd="0" presId="urn:microsoft.com/office/officeart/2011/layout/CircleProcess"/>
    <dgm:cxn modelId="{88B57876-D52A-4766-B3AE-E039C2C76BB4}" type="presOf" srcId="{FE2992D7-E4FA-4115-90AD-3050F97A6D7A}" destId="{9C7A0103-C0FC-4B1A-907E-D413B1CF3D86}" srcOrd="0" destOrd="0" presId="urn:microsoft.com/office/officeart/2011/layout/CircleProcess"/>
    <dgm:cxn modelId="{D1E8235A-4A57-4AA5-89F6-DB70D9F0AD97}" type="presOf" srcId="{FE2992D7-E4FA-4115-90AD-3050F97A6D7A}" destId="{B1CE6E04-4C63-4039-8B6E-01156E68BF05}" srcOrd="1" destOrd="0" presId="urn:microsoft.com/office/officeart/2011/layout/CircleProcess"/>
    <dgm:cxn modelId="{2DB4DF7D-B55F-4B04-8C2B-1A2CB6D0FB42}" type="presOf" srcId="{746FCB59-BD10-4A12-AE68-0E206B9F5ABB}" destId="{3AF9EE66-F999-47E8-90F5-3745DC516442}" srcOrd="0" destOrd="0" presId="urn:microsoft.com/office/officeart/2011/layout/CircleProcess"/>
    <dgm:cxn modelId="{A047557F-D846-4D28-BCC5-17AAE9888817}" srcId="{13178E77-87FD-41A1-BF39-F6D2BC4DDEC4}" destId="{A176A0E5-B4E3-45CF-9268-D08F0B0F6008}" srcOrd="5" destOrd="0" parTransId="{C3E45061-3CE4-4B4C-9352-036B4929ADE1}" sibTransId="{B815FDC7-C24D-4705-A941-200637DE3D5D}"/>
    <dgm:cxn modelId="{5F83B983-FBF8-4404-AA0A-D608D65ACE7B}" type="presOf" srcId="{A176A0E5-B4E3-45CF-9268-D08F0B0F6008}" destId="{0300AD44-A647-440C-B1A8-74617009BDA5}" srcOrd="1" destOrd="0" presId="urn:microsoft.com/office/officeart/2011/layout/CircleProcess"/>
    <dgm:cxn modelId="{EA9D5799-84D8-4E3F-BCC9-1289E2D5EC39}" type="presOf" srcId="{FDE6E179-DFD3-4083-AF72-E01F70548D5D}" destId="{CB3FE33F-B75C-492A-B8D5-2FEB3CEC297D}" srcOrd="1" destOrd="0" presId="urn:microsoft.com/office/officeart/2011/layout/CircleProcess"/>
    <dgm:cxn modelId="{552CBAC3-8A09-4789-ACB4-8FF6C70C7D4E}" srcId="{13178E77-87FD-41A1-BF39-F6D2BC4DDEC4}" destId="{FDE6E179-DFD3-4083-AF72-E01F70548D5D}" srcOrd="2" destOrd="0" parTransId="{D76F8BCB-9B63-426F-9723-06BCA740310F}" sibTransId="{C72C427C-7933-4439-8E28-A687A002995C}"/>
    <dgm:cxn modelId="{BA1D38C8-0690-4DA3-ABFB-71CF8B00463E}" srcId="{13178E77-87FD-41A1-BF39-F6D2BC4DDEC4}" destId="{E1782B91-3B79-4619-BE93-014D9F08B439}" srcOrd="0" destOrd="0" parTransId="{158558FF-54A5-47A5-903B-CDF66D28F4C7}" sibTransId="{325F722F-60EA-4AC4-B3B2-F8AFE44E35AC}"/>
    <dgm:cxn modelId="{E11E9ACA-4141-4894-AB8B-25E8E67D4FCA}" type="presOf" srcId="{E1782B91-3B79-4619-BE93-014D9F08B439}" destId="{72115C6F-BF10-43D4-BF2C-341C53A073D0}" srcOrd="0" destOrd="0" presId="urn:microsoft.com/office/officeart/2011/layout/CircleProcess"/>
    <dgm:cxn modelId="{FB9D71DA-9540-4A04-8BD3-093ACBC00216}" srcId="{13178E77-87FD-41A1-BF39-F6D2BC4DDEC4}" destId="{4B4E9D6B-3FDE-45AB-8EB7-6D6EF182A51D}" srcOrd="6" destOrd="0" parTransId="{CE275487-F7AC-400E-9487-D6C46626BFE5}" sibTransId="{C25F6CAC-DB27-48E5-B6BD-27A872D18133}"/>
    <dgm:cxn modelId="{2EA50ADE-FACD-46EB-8DAC-6ADFDF4F2B8F}" type="presOf" srcId="{A176A0E5-B4E3-45CF-9268-D08F0B0F6008}" destId="{8E8670CC-1BC6-4E6D-8880-9BFAD420B4CD}" srcOrd="0" destOrd="0" presId="urn:microsoft.com/office/officeart/2011/layout/CircleProcess"/>
    <dgm:cxn modelId="{168616F0-C494-49ED-BF85-8DDA14507F4A}" srcId="{13178E77-87FD-41A1-BF39-F6D2BC4DDEC4}" destId="{10C652FA-7743-4D00-95BA-1BE3D748B303}" srcOrd="4" destOrd="0" parTransId="{A31D8947-7A14-4861-8D79-BACA67CC5AE7}" sibTransId="{B600A129-26FF-4D32-A850-53F9FDFF11F6}"/>
    <dgm:cxn modelId="{841A93FB-587D-4ED5-90B3-AAE80F934424}" type="presOf" srcId="{E1782B91-3B79-4619-BE93-014D9F08B439}" destId="{1EEB6DD3-3FFD-4CB5-A7C9-8DE1EDCD6DB2}" srcOrd="1" destOrd="0" presId="urn:microsoft.com/office/officeart/2011/layout/CircleProcess"/>
    <dgm:cxn modelId="{628C190E-DD8E-4D9E-8AB6-677A0196DA51}" type="presParOf" srcId="{090A019B-61AA-41BB-8EA6-05E60683F853}" destId="{DDDB46FD-10FB-4612-818C-3C208E8760C8}" srcOrd="0" destOrd="0" presId="urn:microsoft.com/office/officeart/2011/layout/CircleProcess"/>
    <dgm:cxn modelId="{132C2480-3DA2-4EEF-AF48-5358CA82BACD}" type="presParOf" srcId="{DDDB46FD-10FB-4612-818C-3C208E8760C8}" destId="{84325137-DEDF-40C9-BCAB-DE3ADBFEDA72}" srcOrd="0" destOrd="0" presId="urn:microsoft.com/office/officeart/2011/layout/CircleProcess"/>
    <dgm:cxn modelId="{E2516A82-EC4A-44D1-9644-20A482D9DF55}" type="presParOf" srcId="{090A019B-61AA-41BB-8EA6-05E60683F853}" destId="{FD511F51-8EDF-453D-8C01-0B39FAD38F3F}" srcOrd="1" destOrd="0" presId="urn:microsoft.com/office/officeart/2011/layout/CircleProcess"/>
    <dgm:cxn modelId="{0D5CD912-7756-4BDB-AC07-441DF4A7A0CC}" type="presParOf" srcId="{FD511F51-8EDF-453D-8C01-0B39FAD38F3F}" destId="{471106A2-D670-4972-A54C-1EB80F4E45E9}" srcOrd="0" destOrd="0" presId="urn:microsoft.com/office/officeart/2011/layout/CircleProcess"/>
    <dgm:cxn modelId="{81B866B7-47AF-4944-8270-3A05C08B557E}" type="presParOf" srcId="{090A019B-61AA-41BB-8EA6-05E60683F853}" destId="{6679711F-E471-4C8B-BD07-983262CA2FE8}" srcOrd="2" destOrd="0" presId="urn:microsoft.com/office/officeart/2011/layout/CircleProcess"/>
    <dgm:cxn modelId="{37CE9243-7CDB-40F2-830F-DADEFFEB2FC9}" type="presParOf" srcId="{090A019B-61AA-41BB-8EA6-05E60683F853}" destId="{AD217757-CCE7-462A-8F76-EDBE943EB99F}" srcOrd="3" destOrd="0" presId="urn:microsoft.com/office/officeart/2011/layout/CircleProcess"/>
    <dgm:cxn modelId="{EE45F265-28FB-4089-B95F-56F5E987A88C}" type="presParOf" srcId="{AD217757-CCE7-462A-8F76-EDBE943EB99F}" destId="{5F498604-2D70-4F94-AC43-2C4D0AB0B92C}" srcOrd="0" destOrd="0" presId="urn:microsoft.com/office/officeart/2011/layout/CircleProcess"/>
    <dgm:cxn modelId="{25F30479-E2EB-48DD-9944-0918D607EF1E}" type="presParOf" srcId="{090A019B-61AA-41BB-8EA6-05E60683F853}" destId="{59FD4047-22FE-4E25-8E3E-6735EBF57150}" srcOrd="4" destOrd="0" presId="urn:microsoft.com/office/officeart/2011/layout/CircleProcess"/>
    <dgm:cxn modelId="{F7321979-8AD4-48FD-B9C2-CC55906B0B76}" type="presParOf" srcId="{59FD4047-22FE-4E25-8E3E-6735EBF57150}" destId="{8E8670CC-1BC6-4E6D-8880-9BFAD420B4CD}" srcOrd="0" destOrd="0" presId="urn:microsoft.com/office/officeart/2011/layout/CircleProcess"/>
    <dgm:cxn modelId="{9DBD69F2-1050-45C4-B295-25FA9E012D94}" type="presParOf" srcId="{090A019B-61AA-41BB-8EA6-05E60683F853}" destId="{0300AD44-A647-440C-B1A8-74617009BDA5}" srcOrd="5" destOrd="0" presId="urn:microsoft.com/office/officeart/2011/layout/CircleProcess"/>
    <dgm:cxn modelId="{D44D9731-76C0-4911-A74E-22BE639B3EB6}" type="presParOf" srcId="{090A019B-61AA-41BB-8EA6-05E60683F853}" destId="{952EFD7D-69EF-4EB6-A3C2-B50C16E3D080}" srcOrd="6" destOrd="0" presId="urn:microsoft.com/office/officeart/2011/layout/CircleProcess"/>
    <dgm:cxn modelId="{34B65433-03BE-4B8E-9EA5-E76E34FF0643}" type="presParOf" srcId="{952EFD7D-69EF-4EB6-A3C2-B50C16E3D080}" destId="{4CBF8623-481C-4B21-AD81-07C5F4D2C7E4}" srcOrd="0" destOrd="0" presId="urn:microsoft.com/office/officeart/2011/layout/CircleProcess"/>
    <dgm:cxn modelId="{B739042D-B012-4EE0-A841-9CA90F5E50F0}" type="presParOf" srcId="{090A019B-61AA-41BB-8EA6-05E60683F853}" destId="{6AE5AE08-04D7-4293-9CEA-A96E6018AEE7}" srcOrd="7" destOrd="0" presId="urn:microsoft.com/office/officeart/2011/layout/CircleProcess"/>
    <dgm:cxn modelId="{5EFE84BF-2B2A-42F2-AD00-D9EB1837FAFF}" type="presParOf" srcId="{6AE5AE08-04D7-4293-9CEA-A96E6018AEE7}" destId="{B9AE0236-F5B0-43F2-BE9E-DB375EF5C770}" srcOrd="0" destOrd="0" presId="urn:microsoft.com/office/officeart/2011/layout/CircleProcess"/>
    <dgm:cxn modelId="{206F44D3-93D3-47FF-B955-C0EFC106CAFB}" type="presParOf" srcId="{090A019B-61AA-41BB-8EA6-05E60683F853}" destId="{6CEB3011-8D9B-4876-A006-C383D9E2ECFE}" srcOrd="8" destOrd="0" presId="urn:microsoft.com/office/officeart/2011/layout/CircleProcess"/>
    <dgm:cxn modelId="{1B8D8CBF-75A7-479C-9768-7A94F4251AEC}" type="presParOf" srcId="{090A019B-61AA-41BB-8EA6-05E60683F853}" destId="{85E6553B-2847-4ACF-BC3D-DD7745D79254}" srcOrd="9" destOrd="0" presId="urn:microsoft.com/office/officeart/2011/layout/CircleProcess"/>
    <dgm:cxn modelId="{9C5B0D07-3F54-4E9E-9C3F-9D91172ADF83}" type="presParOf" srcId="{85E6553B-2847-4ACF-BC3D-DD7745D79254}" destId="{10062DB1-5517-4234-B9C6-DE342B3BAF21}" srcOrd="0" destOrd="0" presId="urn:microsoft.com/office/officeart/2011/layout/CircleProcess"/>
    <dgm:cxn modelId="{8515C91E-169A-4139-B67B-68B1E506CE45}" type="presParOf" srcId="{090A019B-61AA-41BB-8EA6-05E60683F853}" destId="{BF383760-C923-48BB-B7E2-F02938A4B3F1}" srcOrd="10" destOrd="0" presId="urn:microsoft.com/office/officeart/2011/layout/CircleProcess"/>
    <dgm:cxn modelId="{D70036A1-8498-492A-B0DF-17B425025118}" type="presParOf" srcId="{BF383760-C923-48BB-B7E2-F02938A4B3F1}" destId="{3AF9EE66-F999-47E8-90F5-3745DC516442}" srcOrd="0" destOrd="0" presId="urn:microsoft.com/office/officeart/2011/layout/CircleProcess"/>
    <dgm:cxn modelId="{B5F784AB-A9A5-41B6-B352-CBF60180E6AF}" type="presParOf" srcId="{090A019B-61AA-41BB-8EA6-05E60683F853}" destId="{31AE1E74-9A21-438F-A164-55099DAB4CDB}" srcOrd="11" destOrd="0" presId="urn:microsoft.com/office/officeart/2011/layout/CircleProcess"/>
    <dgm:cxn modelId="{407EEDBE-98C2-4BDC-94BB-0135B21B9CC6}" type="presParOf" srcId="{090A019B-61AA-41BB-8EA6-05E60683F853}" destId="{48F0B4CE-AF5B-48FF-95F6-85BC11540C05}" srcOrd="12" destOrd="0" presId="urn:microsoft.com/office/officeart/2011/layout/CircleProcess"/>
    <dgm:cxn modelId="{E21F3AF8-8192-4D1F-824B-CF18CA0D2171}" type="presParOf" srcId="{48F0B4CE-AF5B-48FF-95F6-85BC11540C05}" destId="{7582C53C-0425-4F42-957A-C89790C0DE5F}" srcOrd="0" destOrd="0" presId="urn:microsoft.com/office/officeart/2011/layout/CircleProcess"/>
    <dgm:cxn modelId="{06FB1C5A-AA2E-4758-989D-FC7D696D60F6}" type="presParOf" srcId="{090A019B-61AA-41BB-8EA6-05E60683F853}" destId="{0AF1BACD-3B5F-4A80-97BA-F59059A19F61}" srcOrd="13" destOrd="0" presId="urn:microsoft.com/office/officeart/2011/layout/CircleProcess"/>
    <dgm:cxn modelId="{E1A79E8B-05F2-40EC-BE58-F2D1DF8F9328}" type="presParOf" srcId="{0AF1BACD-3B5F-4A80-97BA-F59059A19F61}" destId="{BBD19957-CBAF-465F-824B-E20EB15D7699}" srcOrd="0" destOrd="0" presId="urn:microsoft.com/office/officeart/2011/layout/CircleProcess"/>
    <dgm:cxn modelId="{804DB90F-07AE-4635-874C-4989F007ADE0}" type="presParOf" srcId="{090A019B-61AA-41BB-8EA6-05E60683F853}" destId="{CB3FE33F-B75C-492A-B8D5-2FEB3CEC297D}" srcOrd="14" destOrd="0" presId="urn:microsoft.com/office/officeart/2011/layout/CircleProcess"/>
    <dgm:cxn modelId="{AADFEDDC-976A-454A-A7FB-71E929B2D921}" type="presParOf" srcId="{090A019B-61AA-41BB-8EA6-05E60683F853}" destId="{E565F693-D273-4546-BA6A-5061CE3E77BE}" srcOrd="15" destOrd="0" presId="urn:microsoft.com/office/officeart/2011/layout/CircleProcess"/>
    <dgm:cxn modelId="{BB01F95B-8163-40BB-9510-26BB94FD70B0}" type="presParOf" srcId="{E565F693-D273-4546-BA6A-5061CE3E77BE}" destId="{1E9C7CC4-6D58-4F46-9E96-965800B51338}" srcOrd="0" destOrd="0" presId="urn:microsoft.com/office/officeart/2011/layout/CircleProcess"/>
    <dgm:cxn modelId="{0DAF3B20-06DD-4846-B9A6-6ACC71D789CA}" type="presParOf" srcId="{090A019B-61AA-41BB-8EA6-05E60683F853}" destId="{1126E5EB-391F-4CA3-9D46-65D95F22A644}" srcOrd="16" destOrd="0" presId="urn:microsoft.com/office/officeart/2011/layout/CircleProcess"/>
    <dgm:cxn modelId="{6F5C7ED9-EFD5-48BF-87B7-90AC3837D43C}" type="presParOf" srcId="{1126E5EB-391F-4CA3-9D46-65D95F22A644}" destId="{9C7A0103-C0FC-4B1A-907E-D413B1CF3D86}" srcOrd="0" destOrd="0" presId="urn:microsoft.com/office/officeart/2011/layout/CircleProcess"/>
    <dgm:cxn modelId="{88834C23-0503-457A-BE89-9065CF1611E6}" type="presParOf" srcId="{090A019B-61AA-41BB-8EA6-05E60683F853}" destId="{B1CE6E04-4C63-4039-8B6E-01156E68BF05}" srcOrd="17" destOrd="0" presId="urn:microsoft.com/office/officeart/2011/layout/CircleProcess"/>
    <dgm:cxn modelId="{B3A87A11-998F-43E6-B234-8B90E11698AE}" type="presParOf" srcId="{090A019B-61AA-41BB-8EA6-05E60683F853}" destId="{5D7A5E4D-E4DC-4EE9-9464-A8865631D3CA}" srcOrd="18" destOrd="0" presId="urn:microsoft.com/office/officeart/2011/layout/CircleProcess"/>
    <dgm:cxn modelId="{FDBC74D1-D79C-44CF-922C-DA5519BD6A65}" type="presParOf" srcId="{5D7A5E4D-E4DC-4EE9-9464-A8865631D3CA}" destId="{79000CB4-A86A-4FD9-A8D0-CF2D3F5F4227}" srcOrd="0" destOrd="0" presId="urn:microsoft.com/office/officeart/2011/layout/CircleProcess"/>
    <dgm:cxn modelId="{D6909B52-D206-4D6D-8D79-47BC14D5B257}" type="presParOf" srcId="{090A019B-61AA-41BB-8EA6-05E60683F853}" destId="{3862FE5C-A8E5-49B4-8EA4-737B2BF0D433}" srcOrd="19" destOrd="0" presId="urn:microsoft.com/office/officeart/2011/layout/CircleProcess"/>
    <dgm:cxn modelId="{4D2815F1-01B9-420A-BD39-D243C86D819E}" type="presParOf" srcId="{3862FE5C-A8E5-49B4-8EA4-737B2BF0D433}" destId="{72115C6F-BF10-43D4-BF2C-341C53A073D0}" srcOrd="0" destOrd="0" presId="urn:microsoft.com/office/officeart/2011/layout/CircleProcess"/>
    <dgm:cxn modelId="{D2660524-14AD-43C2-8E8E-D8908E234642}" type="presParOf" srcId="{090A019B-61AA-41BB-8EA6-05E60683F853}" destId="{1EEB6DD3-3FFD-4CB5-A7C9-8DE1EDCD6DB2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25137-DEDF-40C9-BCAB-DE3ADBFEDA72}">
      <dsp:nvSpPr>
        <dsp:cNvPr id="0" name=""/>
        <dsp:cNvSpPr/>
      </dsp:nvSpPr>
      <dsp:spPr>
        <a:xfrm>
          <a:off x="10117493" y="694096"/>
          <a:ext cx="1563658" cy="15631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106A2-D670-4972-A54C-1EB80F4E45E9}">
      <dsp:nvSpPr>
        <dsp:cNvPr id="0" name=""/>
        <dsp:cNvSpPr/>
      </dsp:nvSpPr>
      <dsp:spPr>
        <a:xfrm>
          <a:off x="10170615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Conclusiones</a:t>
          </a:r>
          <a:endParaRPr lang="en-GB" sz="1400" kern="1200" dirty="0"/>
        </a:p>
      </dsp:txBody>
      <dsp:txXfrm>
        <a:off x="10378487" y="954671"/>
        <a:ext cx="1041668" cy="1042027"/>
      </dsp:txXfrm>
    </dsp:sp>
    <dsp:sp modelId="{5F498604-2D70-4F94-AC43-2C4D0AB0B92C}">
      <dsp:nvSpPr>
        <dsp:cNvPr id="0" name=""/>
        <dsp:cNvSpPr/>
      </dsp:nvSpPr>
      <dsp:spPr>
        <a:xfrm rot="2700000">
          <a:off x="8502645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70CC-1BC6-4E6D-8880-9BFAD420B4CD}">
      <dsp:nvSpPr>
        <dsp:cNvPr id="0" name=""/>
        <dsp:cNvSpPr/>
      </dsp:nvSpPr>
      <dsp:spPr>
        <a:xfrm>
          <a:off x="8554989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Predicción de modalidad de hurto</a:t>
          </a:r>
          <a:endParaRPr lang="en-GB" sz="1400" kern="1200" dirty="0"/>
        </a:p>
      </dsp:txBody>
      <dsp:txXfrm>
        <a:off x="8762861" y="954671"/>
        <a:ext cx="1041668" cy="1042027"/>
      </dsp:txXfrm>
    </dsp:sp>
    <dsp:sp modelId="{4CBF8623-481C-4B21-AD81-07C5F4D2C7E4}">
      <dsp:nvSpPr>
        <dsp:cNvPr id="0" name=""/>
        <dsp:cNvSpPr/>
      </dsp:nvSpPr>
      <dsp:spPr>
        <a:xfrm rot="2700000">
          <a:off x="6888174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E0236-F5B0-43F2-BE9E-DB375EF5C770}">
      <dsp:nvSpPr>
        <dsp:cNvPr id="0" name=""/>
        <dsp:cNvSpPr/>
      </dsp:nvSpPr>
      <dsp:spPr>
        <a:xfrm>
          <a:off x="6939363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Medición de los algoritmos</a:t>
          </a:r>
          <a:endParaRPr lang="en-GB" sz="1400" kern="1200" dirty="0"/>
        </a:p>
      </dsp:txBody>
      <dsp:txXfrm>
        <a:off x="7148390" y="954671"/>
        <a:ext cx="1041668" cy="1042027"/>
      </dsp:txXfrm>
    </dsp:sp>
    <dsp:sp modelId="{10062DB1-5517-4234-B9C6-DE342B3BAF21}">
      <dsp:nvSpPr>
        <dsp:cNvPr id="0" name=""/>
        <dsp:cNvSpPr/>
      </dsp:nvSpPr>
      <dsp:spPr>
        <a:xfrm rot="2700000">
          <a:off x="5272548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9EE66-F999-47E8-90F5-3745DC516442}">
      <dsp:nvSpPr>
        <dsp:cNvPr id="0" name=""/>
        <dsp:cNvSpPr/>
      </dsp:nvSpPr>
      <dsp:spPr>
        <a:xfrm>
          <a:off x="5324892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Competencia de algoritmos</a:t>
          </a:r>
          <a:endParaRPr lang="en-GB" sz="1400" kern="1200" dirty="0"/>
        </a:p>
      </dsp:txBody>
      <dsp:txXfrm>
        <a:off x="5532764" y="954671"/>
        <a:ext cx="1041668" cy="1042027"/>
      </dsp:txXfrm>
    </dsp:sp>
    <dsp:sp modelId="{7582C53C-0425-4F42-957A-C89790C0DE5F}">
      <dsp:nvSpPr>
        <dsp:cNvPr id="0" name=""/>
        <dsp:cNvSpPr/>
      </dsp:nvSpPr>
      <dsp:spPr>
        <a:xfrm rot="2700000">
          <a:off x="3656922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19957-CBAF-465F-824B-E20EB15D7699}">
      <dsp:nvSpPr>
        <dsp:cNvPr id="0" name=""/>
        <dsp:cNvSpPr/>
      </dsp:nvSpPr>
      <dsp:spPr>
        <a:xfrm>
          <a:off x="3709266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Ingeniería de característica</a:t>
          </a:r>
          <a:endParaRPr lang="en-GB" sz="1400" kern="1200" dirty="0"/>
        </a:p>
      </dsp:txBody>
      <dsp:txXfrm>
        <a:off x="3917138" y="954671"/>
        <a:ext cx="1041668" cy="1042027"/>
      </dsp:txXfrm>
    </dsp:sp>
    <dsp:sp modelId="{1E9C7CC4-6D58-4F46-9E96-965800B51338}">
      <dsp:nvSpPr>
        <dsp:cNvPr id="0" name=""/>
        <dsp:cNvSpPr/>
      </dsp:nvSpPr>
      <dsp:spPr>
        <a:xfrm rot="2700000">
          <a:off x="2042451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0103-C0FC-4B1A-907E-D413B1CF3D86}">
      <dsp:nvSpPr>
        <dsp:cNvPr id="0" name=""/>
        <dsp:cNvSpPr/>
      </dsp:nvSpPr>
      <dsp:spPr>
        <a:xfrm>
          <a:off x="2093640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Preprocesamiento</a:t>
          </a:r>
          <a:endParaRPr lang="en-GB" sz="1400" kern="1200" dirty="0"/>
        </a:p>
      </dsp:txBody>
      <dsp:txXfrm>
        <a:off x="2302667" y="954671"/>
        <a:ext cx="1041668" cy="1042027"/>
      </dsp:txXfrm>
    </dsp:sp>
    <dsp:sp modelId="{79000CB4-A86A-4FD9-A8D0-CF2D3F5F4227}">
      <dsp:nvSpPr>
        <dsp:cNvPr id="0" name=""/>
        <dsp:cNvSpPr/>
      </dsp:nvSpPr>
      <dsp:spPr>
        <a:xfrm rot="2700000">
          <a:off x="426825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15C6F-BF10-43D4-BF2C-341C53A073D0}">
      <dsp:nvSpPr>
        <dsp:cNvPr id="0" name=""/>
        <dsp:cNvSpPr/>
      </dsp:nvSpPr>
      <dsp:spPr>
        <a:xfrm>
          <a:off x="479169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Exploración inicial Dataset</a:t>
          </a:r>
          <a:endParaRPr lang="en-GB" sz="1400" kern="1200" dirty="0"/>
        </a:p>
      </dsp:txBody>
      <dsp:txXfrm>
        <a:off x="687041" y="954671"/>
        <a:ext cx="1041668" cy="1042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DF0D-DEA2-4E02-AC3E-C6DFD8E3FDEF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070B1-7F1B-4E41-8A1B-F2D4244C09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7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75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63271-B5AA-8C4E-8C66-0084D6F3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E7D52E-8140-3642-91EC-B9ADF0C3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BEAD7-AD5C-8D42-9982-F5729FEE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FF1EC-745C-1E46-92D5-0317058A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02F43-8799-8C47-80A0-0CBCCE17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938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89498-250A-954D-ADCF-D2ADFEE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333588-5E60-6F4E-89CC-47B80CD8C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C1C11-B246-DA4F-B0B5-71B8F065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DC8FD-668A-834B-8DC1-013339C4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09526-7213-394F-9A47-02B2DE12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960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A12B5-9EE6-6D4F-9AA6-C5B7DB72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0FA9D-FC52-6C47-847E-ED592858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E4859-B208-8D49-A3F8-3425984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363C6-3270-214A-B6C6-52372D6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83259-45E4-F440-AAFF-22DC88B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540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A89C-421E-B248-ABDF-25FD190B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1FA5-5A9C-D441-AF41-7536292E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1569D-123B-4342-9FC1-6B99F00B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96BD5-32AF-8E48-BCCD-E569A55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91862-D418-2943-944F-0840B60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160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6CED8-F1A3-294F-8959-DC225854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FF098-9766-8744-82BF-72159EFC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76C6C-85F4-8E4C-8FAF-34F28C9A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58570-F920-2D4C-92CC-311065D3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80543-6ABA-5E47-8430-FD0B9220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440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060BF-3C54-534D-8411-06C38E27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824A1-9277-1649-A339-16077BC50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0F3C7-6AB6-104E-AE10-EB1732EC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CB714-51CC-9E40-955A-FBECED11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7CE30-A0A0-5546-AA53-5C57EE3D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0365D5-3E7B-1D43-AD55-7349E39B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947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68EA-960C-D143-A026-273E6D27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77E02-BF2E-B540-A9B9-0F16E8BD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482FA0-7140-E247-8C05-5D7CEB95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AA05DE-C64D-624D-95A8-0C6A947B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D0B90F-2B38-CE41-8279-A3CE24868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C611C8-BF6A-374E-AEEB-0337391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396CA-EFA6-E84D-A83A-DE4488EA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2688E-5D87-B04C-BDC2-B8BB5800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9541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C18A-C400-4641-AAC1-5DEBC2B5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26EA4D-8732-E146-8D13-12160B64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DA9F7-2585-3648-B427-E77A69FB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A2AB88-74D2-244F-BFC1-ABDD7226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703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7CCE7D-6EF4-9749-8355-2EA6B269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31D7D-FD71-6345-A645-15AA721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1E838A-5E9D-7F48-8265-22C1DBC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335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ADB1-3DA8-A040-BC8F-978251B3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6693-6852-5345-AEC5-C2F17DB8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EBF832-6B13-D042-9D50-C98BCCB0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D9311-8A99-B047-B3D5-F371180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BFF82-91E3-3A48-B848-92B61320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2F3DD-EA5F-EE44-9B02-1444019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656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CAF8-7721-3D48-87CC-CDD700F0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19B66-38FC-5B4E-A288-4C59CFE98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6986BA-68E5-6D44-9816-36D34114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7DADC-2C9E-DC4C-AD08-D855F49A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67AE5-BAF7-2546-A580-2B7B03DA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94466-8B13-D54E-A8D4-5A550D50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816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FF0EAC-F0D2-B147-ADF8-3BB62334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D1A61-5E58-314A-89E7-5A67D875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AC181-CB75-2D4F-BD88-42ED471E0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EA6E5-5F92-AA40-9C5D-7F3DD3995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52339-57DF-BC42-96F5-9E2C4676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637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ata.gov.co/dataset/hurto-de-mot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microsoft.com/office/2007/relationships/hdphoto" Target="../media/hdphoto5.wdp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microsoft.com/office/2007/relationships/hdphoto" Target="../media/hdphoto5.wdp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6.wdp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6.wdp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9E00FD2-FF08-C74F-8F10-933C62603E6C}"/>
              </a:ext>
            </a:extLst>
          </p:cNvPr>
          <p:cNvSpPr/>
          <p:nvPr/>
        </p:nvSpPr>
        <p:spPr>
          <a:xfrm>
            <a:off x="1801319" y="2390336"/>
            <a:ext cx="8585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s-CO" sz="4000" b="1" dirty="0">
                <a:solidFill>
                  <a:srgbClr val="FFFFFF"/>
                </a:solidFill>
              </a:rPr>
              <a:t>Hurto de Motos en la ciudad de Medellín</a:t>
            </a:r>
            <a:endParaRPr kumimoji="0" lang="es-ES_tradnl" sz="4000" b="1" i="0" u="none" strike="noStrike" kern="1200" cap="none" spc="0" normalizeH="0" baseline="0" noProof="0" dirty="0">
              <a:ln>
                <a:noFill/>
              </a:ln>
              <a:solidFill>
                <a:srgbClr val="84D7F6"/>
              </a:solidFill>
              <a:effectLst/>
              <a:uLnTx/>
              <a:uFillTx/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86EEB-9F15-3047-B7CE-5A0FDD98B5F4}"/>
              </a:ext>
            </a:extLst>
          </p:cNvPr>
          <p:cNvSpPr/>
          <p:nvPr/>
        </p:nvSpPr>
        <p:spPr>
          <a:xfrm>
            <a:off x="2947737" y="3589385"/>
            <a:ext cx="6292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rgbClr val="FFFFFF"/>
                </a:solidFill>
              </a:rPr>
              <a:t>Arcia Jesús Alberto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Fajardo Daian Paola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Salazar Carlos Enrique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Sepúlveda Hernan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4FA32-DAE4-40BD-87B6-FE5F482DE3B1}"/>
              </a:ext>
            </a:extLst>
          </p:cNvPr>
          <p:cNvSpPr txBox="1"/>
          <p:nvPr/>
        </p:nvSpPr>
        <p:spPr>
          <a:xfrm>
            <a:off x="200025" y="266700"/>
            <a:ext cx="5128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000" b="1" dirty="0">
                <a:solidFill>
                  <a:schemeClr val="bg1"/>
                </a:solidFill>
              </a:rPr>
              <a:t>MAESTRÍA EN CIENCIA DE DATOS Y ANALÍTICA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E5A38-8715-4EA6-AE41-FF416B9120F7}"/>
              </a:ext>
            </a:extLst>
          </p:cNvPr>
          <p:cNvSpPr txBox="1"/>
          <p:nvPr/>
        </p:nvSpPr>
        <p:spPr>
          <a:xfrm>
            <a:off x="1365536" y="666810"/>
            <a:ext cx="279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000" b="1" dirty="0">
                <a:solidFill>
                  <a:schemeClr val="bg1"/>
                </a:solidFill>
              </a:rPr>
              <a:t>PROYECTO INTEGRADOR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9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879400" cy="3048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El Dataset seleccionado de medata.gov.co el cual proporciona información relacionada a los hechos relacionados con la seguridad y hurtos de motos en la ciudad de Medellín.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Estos datos han sido recopilados por el Sistema de Información para la Seguridad y la Convivencia SISC.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Este Dataset consta de: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36 variables 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Histórico de datos de 2003 a 2019 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Total registros de 64.869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Ultima actualización: Marzo 2020</a:t>
            </a:r>
          </a:p>
          <a:p>
            <a:pPr marL="0" indent="0" algn="just">
              <a:buNone/>
            </a:pPr>
            <a:endParaRPr lang="es-ES" sz="20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Data Set 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09C4C0-98B5-4046-BAFB-750D116D24B8}"/>
              </a:ext>
            </a:extLst>
          </p:cNvPr>
          <p:cNvGrpSpPr/>
          <p:nvPr/>
        </p:nvGrpSpPr>
        <p:grpSpPr>
          <a:xfrm>
            <a:off x="959674" y="4754655"/>
            <a:ext cx="1221005" cy="1073086"/>
            <a:chOff x="1425253" y="3997713"/>
            <a:chExt cx="1221005" cy="1073086"/>
          </a:xfrm>
        </p:grpSpPr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26EEF958-18A7-4117-9BE8-0A3CF61E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3172" y="3997713"/>
              <a:ext cx="1073086" cy="1073086"/>
            </a:xfrm>
            <a:prstGeom prst="rect">
              <a:avLst/>
            </a:prstGeom>
          </p:spPr>
        </p:pic>
        <p:sp>
          <p:nvSpPr>
            <p:cNvPr id="10" name="Google Shape;118;p6">
              <a:extLst>
                <a:ext uri="{FF2B5EF4-FFF2-40B4-BE49-F238E27FC236}">
                  <a16:creationId xmlns:a16="http://schemas.microsoft.com/office/drawing/2014/main" id="{44781562-01DD-4E8C-ACE0-31843F9974DE}"/>
                </a:ext>
              </a:extLst>
            </p:cNvPr>
            <p:cNvSpPr/>
            <p:nvPr/>
          </p:nvSpPr>
          <p:spPr>
            <a:xfrm>
              <a:off x="1425253" y="3997713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6;p6">
              <a:extLst>
                <a:ext uri="{FF2B5EF4-FFF2-40B4-BE49-F238E27FC236}">
                  <a16:creationId xmlns:a16="http://schemas.microsoft.com/office/drawing/2014/main" id="{AD2F0784-7F97-4429-8565-0E36753ACC77}"/>
                </a:ext>
              </a:extLst>
            </p:cNvPr>
            <p:cNvSpPr/>
            <p:nvPr/>
          </p:nvSpPr>
          <p:spPr>
            <a:xfrm>
              <a:off x="2429365" y="4584449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65831F-198E-4DF4-9311-D67689077CB4}"/>
              </a:ext>
            </a:extLst>
          </p:cNvPr>
          <p:cNvSpPr txBox="1"/>
          <p:nvPr/>
        </p:nvSpPr>
        <p:spPr>
          <a:xfrm>
            <a:off x="2180679" y="5086285"/>
            <a:ext cx="513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419" sz="2000" b="1" dirty="0">
                <a:solidFill>
                  <a:srgbClr val="1B2335"/>
                </a:solidFill>
                <a:cs typeface="Arial" panose="020B0604020202020204" pitchFamily="34" charset="0"/>
                <a:hlinkClick r:id="rId4"/>
              </a:rPr>
              <a:t>http://medata.gov.co/dataset/hurto-de-moto</a:t>
            </a:r>
            <a:r>
              <a:rPr lang="es-419" sz="2000" b="1" dirty="0">
                <a:solidFill>
                  <a:srgbClr val="1B2335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71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1383AD-D787-443D-B135-278663C2FA3C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879400" cy="3048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20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DA69382-CF9D-46B8-8A63-8D379AE92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" t="9617" b="1384"/>
          <a:stretch/>
        </p:blipFill>
        <p:spPr>
          <a:xfrm>
            <a:off x="927437" y="1308616"/>
            <a:ext cx="10337126" cy="4275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96391C-33E6-4533-902E-F338675EA354}"/>
              </a:ext>
            </a:extLst>
          </p:cNvPr>
          <p:cNvSpPr/>
          <p:nvPr/>
        </p:nvSpPr>
        <p:spPr>
          <a:xfrm>
            <a:off x="4509856" y="5368984"/>
            <a:ext cx="1331651" cy="373609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AE39C7-0233-4342-97F4-9049C8D62EFA}"/>
              </a:ext>
            </a:extLst>
          </p:cNvPr>
          <p:cNvSpPr/>
          <p:nvPr/>
        </p:nvSpPr>
        <p:spPr>
          <a:xfrm>
            <a:off x="6668609" y="5368984"/>
            <a:ext cx="2874885" cy="373609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F6673-258C-4BE6-96D0-ED23BAF49D86}"/>
              </a:ext>
            </a:extLst>
          </p:cNvPr>
          <p:cNvSpPr/>
          <p:nvPr/>
        </p:nvSpPr>
        <p:spPr>
          <a:xfrm>
            <a:off x="8540318" y="5193437"/>
            <a:ext cx="221942" cy="284085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72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2C7F7B-2690-4400-9DD3-15DFB92116DD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F241C-0207-4614-9BB7-900F276B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8" y="1495425"/>
            <a:ext cx="7810500" cy="3867150"/>
          </a:xfrm>
          <a:prstGeom prst="rect">
            <a:avLst/>
          </a:prstGeom>
        </p:spPr>
      </p:pic>
      <p:sp>
        <p:nvSpPr>
          <p:cNvPr id="6" name="Google Shape;112;p6">
            <a:extLst>
              <a:ext uri="{FF2B5EF4-FFF2-40B4-BE49-F238E27FC236}">
                <a16:creationId xmlns:a16="http://schemas.microsoft.com/office/drawing/2014/main" id="{551277E6-DE0A-40D4-8F2B-816D5D00F930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831B1A70-1EC1-4DD8-B04E-D169B4490BCE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8" name="Google Shape;119;p6">
            <a:extLst>
              <a:ext uri="{FF2B5EF4-FFF2-40B4-BE49-F238E27FC236}">
                <a16:creationId xmlns:a16="http://schemas.microsoft.com/office/drawing/2014/main" id="{314C40B6-D7F7-4A46-B5BA-EB0FCF9AFCC1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A2B1722-35DD-41A6-B54E-867D6D88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463" y="1647555"/>
            <a:ext cx="3857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2C7F7B-2690-4400-9DD3-15DFB92116DD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Google Shape;112;p6">
            <a:extLst>
              <a:ext uri="{FF2B5EF4-FFF2-40B4-BE49-F238E27FC236}">
                <a16:creationId xmlns:a16="http://schemas.microsoft.com/office/drawing/2014/main" id="{551277E6-DE0A-40D4-8F2B-816D5D00F930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831B1A70-1EC1-4DD8-B04E-D169B4490BCE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8" name="Google Shape;119;p6">
            <a:extLst>
              <a:ext uri="{FF2B5EF4-FFF2-40B4-BE49-F238E27FC236}">
                <a16:creationId xmlns:a16="http://schemas.microsoft.com/office/drawing/2014/main" id="{314C40B6-D7F7-4A46-B5BA-EB0FCF9AFCC1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64F0C3E-9BD9-4AB5-A4A7-3DA1E590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51" b="2344"/>
          <a:stretch/>
        </p:blipFill>
        <p:spPr>
          <a:xfrm>
            <a:off x="2614612" y="1098810"/>
            <a:ext cx="6962775" cy="78041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7E2D2FC-C907-459A-948D-159399A05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63977"/>
              </p:ext>
            </p:extLst>
          </p:nvPr>
        </p:nvGraphicFramePr>
        <p:xfrm>
          <a:off x="495196" y="1879222"/>
          <a:ext cx="8521023" cy="428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C4D64AA-09D7-4863-867E-A73CDCE53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37" y="2981325"/>
            <a:ext cx="3524250" cy="89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707E31-5594-424C-91AC-16D1C56FA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36" y="4310545"/>
            <a:ext cx="4787967" cy="371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7432E-1101-4291-AA87-DA5CD3175CD2}"/>
              </a:ext>
            </a:extLst>
          </p:cNvPr>
          <p:cNvSpPr txBox="1"/>
          <p:nvPr/>
        </p:nvSpPr>
        <p:spPr>
          <a:xfrm>
            <a:off x="6931854" y="3876675"/>
            <a:ext cx="25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16918D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El 44%</a:t>
            </a:r>
            <a:endParaRPr lang="en-GB" sz="2800" b="1" dirty="0">
              <a:solidFill>
                <a:srgbClr val="16918D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3B66E-BC19-4A78-94AD-3D8346D22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335" y="4856774"/>
            <a:ext cx="4787968" cy="6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97F2-BA33-40BD-8655-91A1E002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2" y="1597981"/>
            <a:ext cx="5760235" cy="4578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realizó un análisis de correlación sobre las variables categóricas por medio d</a:t>
            </a:r>
            <a:r>
              <a:rPr lang="es-ES" sz="2000" dirty="0"/>
              <a:t>el coeficiente V de Cramer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  <a:p>
            <a:pPr algn="just"/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puede ver que existe una correlación completa entre las variables 7(nombre barrio) y 8(</a:t>
            </a:r>
            <a:r>
              <a:rPr lang="es-CO" sz="2000" dirty="0"/>
              <a:t>código barrio</a:t>
            </a: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) ya que son variables 100% relacionadas debido a que una es la codificación de la otra. </a:t>
            </a:r>
          </a:p>
          <a:p>
            <a:pPr algn="just"/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No se encuentra relaciones mayore al 80%, lo que nos indica que las variables son independientes entre ellas.</a:t>
            </a: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C77952B4-67BE-4F45-AE47-547AD38D0431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2F062440-3936-43C2-ABBA-06F971F8AC80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88F5E-9720-4B9C-B99F-C84701C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39" y="115021"/>
            <a:ext cx="5055688" cy="61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717431-4A07-4C65-8170-2F751637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62" y="159133"/>
            <a:ext cx="6084199" cy="6238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ACA-2401-4081-9FBA-DC2835EB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76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realizó una transformación por medio del método “one-hot enconding” con el fin de realizar una correlación entre todas las variables tanto categóricas como discretas.</a:t>
            </a:r>
          </a:p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El resultado muestra que existe una relación 100% entre las variables nombre barrio y código barrio. 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3C2BD2F1-7940-4E44-A7A9-FD92203CB69A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715AC267-381D-405A-8152-907F2BE5953B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3D2D4-D2DA-44E9-8AB8-53F43414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150" y="5811253"/>
            <a:ext cx="160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990ABD7-5336-4D60-80D4-DB3CADE7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0" y="1088563"/>
            <a:ext cx="7957167" cy="5007094"/>
          </a:xfrm>
          <a:prstGeom prst="rect">
            <a:avLst/>
          </a:prstGeom>
        </p:spPr>
      </p:pic>
      <p:sp>
        <p:nvSpPr>
          <p:cNvPr id="9" name="Google Shape;112;p6">
            <a:extLst>
              <a:ext uri="{FF2B5EF4-FFF2-40B4-BE49-F238E27FC236}">
                <a16:creationId xmlns:a16="http://schemas.microsoft.com/office/drawing/2014/main" id="{FE5008FB-BE9F-4977-9363-5D8A805EEDC9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10" name="Google Shape;117;p6">
            <a:extLst>
              <a:ext uri="{FF2B5EF4-FFF2-40B4-BE49-F238E27FC236}">
                <a16:creationId xmlns:a16="http://schemas.microsoft.com/office/drawing/2014/main" id="{D996E0F0-498E-4A80-8404-8F024292769E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11" name="Google Shape;119;p6">
            <a:extLst>
              <a:ext uri="{FF2B5EF4-FFF2-40B4-BE49-F238E27FC236}">
                <a16:creationId xmlns:a16="http://schemas.microsoft.com/office/drawing/2014/main" id="{76BCA1A2-7796-4EB9-8932-B71712194B3F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CF6850-FF17-4525-9F18-01E956964573}"/>
              </a:ext>
            </a:extLst>
          </p:cNvPr>
          <p:cNvSpPr txBox="1">
            <a:spLocks/>
          </p:cNvSpPr>
          <p:nvPr/>
        </p:nvSpPr>
        <p:spPr>
          <a:xfrm>
            <a:off x="7737781" y="1744319"/>
            <a:ext cx="41271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Por medio del cálculo de mutual </a:t>
            </a:r>
            <a:r>
              <a:rPr lang="es-CO" sz="2000" dirty="0" err="1">
                <a:solidFill>
                  <a:srgbClr val="1B2335"/>
                </a:solidFill>
                <a:cs typeface="Arial" panose="020B0604020202020204" pitchFamily="34" charset="0"/>
              </a:rPr>
              <a:t>information</a:t>
            </a: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, se revisa el ranking que tiene las variables contra la variable dependiente que se tomará para el estudio de los hurtos en Medellín.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000" dirty="0">
              <a:solidFill>
                <a:srgbClr val="1B2335"/>
              </a:solidFill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Las variables que generan mayor información para la variable dependiente son el arma utilizada, medio de transporte del asaltante.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Introducing the First Machine Learning Course With a Job Guarantee ...">
            <a:extLst>
              <a:ext uri="{FF2B5EF4-FFF2-40B4-BE49-F238E27FC236}">
                <a16:creationId xmlns:a16="http://schemas.microsoft.com/office/drawing/2014/main" id="{27A01613-1CCE-4631-9F1A-0AD42D272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0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Ingeniería de características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Modelos </a:t>
            </a:r>
            <a:r>
              <a:rPr lang="es-CO" sz="1800" dirty="0" err="1">
                <a:solidFill>
                  <a:schemeClr val="bg1"/>
                </a:solidFill>
              </a:rPr>
              <a:t>Clusters</a:t>
            </a:r>
            <a:endParaRPr lang="es-CO" sz="1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Modelos de Regresión </a:t>
            </a:r>
          </a:p>
        </p:txBody>
      </p:sp>
    </p:spTree>
    <p:extLst>
      <p:ext uri="{BB962C8B-B14F-4D97-AF65-F5344CB8AC3E}">
        <p14:creationId xmlns:p14="http://schemas.microsoft.com/office/powerpoint/2010/main" val="20313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EF5B69-0A5D-4126-A6D6-5AAD244C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0" r="10497"/>
          <a:stretch/>
        </p:blipFill>
        <p:spPr>
          <a:xfrm>
            <a:off x="942572" y="1171336"/>
            <a:ext cx="5763028" cy="8309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CDE2BA-4EDC-4675-9FB5-B1A72FB42C19}"/>
              </a:ext>
            </a:extLst>
          </p:cNvPr>
          <p:cNvSpPr txBox="1"/>
          <p:nvPr/>
        </p:nvSpPr>
        <p:spPr>
          <a:xfrm>
            <a:off x="4420136" y="1866191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Selección y Exploración</a:t>
            </a:r>
            <a:endParaRPr lang="en-GB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BA68F6F-2F1D-449D-929C-1914F9C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513889"/>
            <a:ext cx="2166796" cy="4750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6B4BFD-693D-48F2-B156-10F834340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158" y1="60000" x2="63158" y2="60000"/>
                        <a14:foregroundMark x1="55263" y1="47143" x2="55263" y2="47143"/>
                        <a14:foregroundMark x1="55263" y1="84286" x2="55263" y2="84286"/>
                        <a14:foregroundMark x1="31579" y1="81429" x2="60526" y2="24286"/>
                        <a14:foregroundMark x1="60526" y1="24286" x2="85965" y2="82857"/>
                        <a14:foregroundMark x1="85965" y1="82857" x2="32456" y2="85714"/>
                        <a14:foregroundMark x1="28947" y1="82857" x2="39474" y2="71429"/>
                        <a14:foregroundMark x1="31579" y1="60000" x2="34211" y2="61429"/>
                        <a14:foregroundMark x1="89474" y1="85714" x2="89474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275" y="1309553"/>
            <a:ext cx="961390" cy="59032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586403-FD37-4613-909B-7D445D6B6211}"/>
              </a:ext>
            </a:extLst>
          </p:cNvPr>
          <p:cNvSpPr txBox="1"/>
          <p:nvPr/>
        </p:nvSpPr>
        <p:spPr>
          <a:xfrm>
            <a:off x="9550828" y="168152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Métodos Filtro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8C96D-2083-47E5-AE69-1D771CFACD94}"/>
              </a:ext>
            </a:extLst>
          </p:cNvPr>
          <p:cNvSpPr txBox="1"/>
          <p:nvPr/>
        </p:nvSpPr>
        <p:spPr>
          <a:xfrm>
            <a:off x="9613417" y="2050857"/>
            <a:ext cx="2493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Constantes:</a:t>
            </a:r>
            <a:r>
              <a:rPr lang="es-CO" sz="1200" dirty="0"/>
              <a:t> Mismo valor en toda la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 </a:t>
            </a:r>
            <a:r>
              <a:rPr lang="es-CO" sz="1200" u="sng" dirty="0" err="1"/>
              <a:t>Quasi</a:t>
            </a:r>
            <a:r>
              <a:rPr lang="es-CO" sz="1200" u="sng" dirty="0"/>
              <a:t> </a:t>
            </a:r>
            <a:r>
              <a:rPr lang="es-CO" sz="1200" u="sng" dirty="0" err="1"/>
              <a:t>constant</a:t>
            </a:r>
            <a:r>
              <a:rPr lang="es-CO" sz="1200" u="sng" dirty="0"/>
              <a:t>: </a:t>
            </a:r>
            <a:r>
              <a:rPr lang="es-CO" sz="1200" dirty="0"/>
              <a:t>Un valor especifico se encuentra en la gran mayoría de la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Variables duplicadas: </a:t>
            </a:r>
            <a:r>
              <a:rPr lang="es-CO" sz="1200" dirty="0"/>
              <a:t>Variables redundantes.</a:t>
            </a:r>
            <a:endParaRPr lang="en-GB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F33649-EBD1-4352-A815-0BC6532B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8666436" y="1516270"/>
            <a:ext cx="649255" cy="6061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08F683-1FF7-4A77-82D5-6FAA3A3A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8698" y="2322804"/>
            <a:ext cx="1018270" cy="4743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0B0EECB-0EAD-41BC-A0B4-3918BDF8D9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43" b="62479" l="1799" r="16190">
                        <a14:foregroundMark x1="9737" y1="52041" x2="9737" y2="52041"/>
                        <a14:foregroundMark x1="9474" y1="50255" x2="9474" y2="50255"/>
                        <a14:foregroundMark x1="11974" y1="54337" x2="11974" y2="54337"/>
                        <a14:foregroundMark x1="11579" y1="50000" x2="11579" y2="50000"/>
                        <a14:foregroundMark x1="10263" y1="45918" x2="10263" y2="45918"/>
                        <a14:foregroundMark x1="4474" y1="55357" x2="4474" y2="55357"/>
                        <a14:foregroundMark x1="5132" y1="45408" x2="5132" y2="45408"/>
                        <a14:foregroundMark x1="12368" y1="45408" x2="12368" y2="45408"/>
                        <a14:foregroundMark x1="8553" y1="59949" x2="8553" y2="59949"/>
                        <a14:backgroundMark x1="7237" y1="48214" x2="7237" y2="48214"/>
                      </a14:backgroundRemoval>
                    </a14:imgEffect>
                  </a14:imgLayer>
                </a14:imgProps>
              </a:ext>
            </a:extLst>
          </a:blip>
          <a:srcRect t="36226" r="82011" b="34604"/>
          <a:stretch/>
        </p:blipFill>
        <p:spPr>
          <a:xfrm>
            <a:off x="8725679" y="1976112"/>
            <a:ext cx="1020932" cy="8538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290DA8-D12A-4856-87FD-79558DD1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8804915" y="3009469"/>
            <a:ext cx="649255" cy="606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5EA15B-4B59-4C7A-8F4E-9CF1B18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71089"/>
            <a:ext cx="2166796" cy="4555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8F258CD-EFC8-4BE2-90CF-35EB47387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6380972" y="3145453"/>
            <a:ext cx="649255" cy="6061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D4E22E-E421-44D7-80D8-014F8E2A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5989245" y="2609124"/>
            <a:ext cx="649255" cy="6061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03" y="2605545"/>
            <a:ext cx="4479995" cy="4736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720BA7-B9B3-4651-814A-8E1B1E123D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714" b="31888" l="20263" r="31711">
                        <a14:foregroundMark x1="30000" y1="25765" x2="30000" y2="25765"/>
                        <a14:foregroundMark x1="28158" y1="25255" x2="28158" y2="25255"/>
                        <a14:foregroundMark x1="22368" y1="15051" x2="22368" y2="15051"/>
                        <a14:foregroundMark x1="21316" y1="13010" x2="21316" y2="13010"/>
                        <a14:foregroundMark x1="21316" y1="11224" x2="21316" y2="11224"/>
                        <a14:foregroundMark x1="23289" y1="11224" x2="23289" y2="11224"/>
                        <a14:foregroundMark x1="21053" y1="15051" x2="21053" y2="15051"/>
                        <a14:foregroundMark x1="22895" y1="24745" x2="22895" y2="24745"/>
                        <a14:foregroundMark x1="27368" y1="18878" x2="27368" y2="18878"/>
                        <a14:foregroundMark x1="31711" y1="27041" x2="31711" y2="27041"/>
                        <a14:foregroundMark x1="28158" y1="25255" x2="28158" y2="25255"/>
                        <a14:foregroundMark x1="25789" y1="25255" x2="25789" y2="25255"/>
                        <a14:foregroundMark x1="22895" y1="25765" x2="22895" y2="25765"/>
                      </a14:backgroundRemoval>
                    </a14:imgEffect>
                  </a14:imgLayer>
                </a14:imgProps>
              </a:ext>
            </a:extLst>
          </a:blip>
          <a:srcRect l="19034" t="8269" r="67699" b="65316"/>
          <a:stretch/>
        </p:blipFill>
        <p:spPr>
          <a:xfrm>
            <a:off x="3814713" y="2319507"/>
            <a:ext cx="776865" cy="7977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8B1355-D169-4580-A8D8-AAEB7F9BDF0B}"/>
              </a:ext>
            </a:extLst>
          </p:cNvPr>
          <p:cNvSpPr txBox="1"/>
          <p:nvPr/>
        </p:nvSpPr>
        <p:spPr>
          <a:xfrm>
            <a:off x="3569840" y="2922759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Correlación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98A7B-E5AB-4076-843E-6550940BC068}"/>
              </a:ext>
            </a:extLst>
          </p:cNvPr>
          <p:cNvSpPr txBox="1"/>
          <p:nvPr/>
        </p:nvSpPr>
        <p:spPr>
          <a:xfrm>
            <a:off x="3147611" y="3261862"/>
            <a:ext cx="21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Revisar relación entre variables</a:t>
            </a:r>
            <a:endParaRPr lang="en-GB" sz="12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42725F1-9A70-4ACA-AD08-678D59200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5400000">
            <a:off x="1019671" y="2744275"/>
            <a:ext cx="649255" cy="6061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7757" y="3991334"/>
            <a:ext cx="2166796" cy="4750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FC1601-FB59-48EC-A5AA-7C509A6074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3469" b="89031" l="2237" r="14737">
                        <a14:foregroundMark x1="4342" y1="84439" x2="4342" y2="84439"/>
                        <a14:foregroundMark x1="2368" y1="86224" x2="2368" y2="86224"/>
                        <a14:foregroundMark x1="7368" y1="77296" x2="7368" y2="77296"/>
                        <a14:foregroundMark x1="10000" y1="73469" x2="10000" y2="73469"/>
                        <a14:foregroundMark x1="14737" y1="86224" x2="14737" y2="86224"/>
                        <a14:backgroundMark x1="7632" y1="78571" x2="7632" y2="78571"/>
                        <a14:backgroundMark x1="8026" y1="77551" x2="8026" y2="77551"/>
                      </a14:backgroundRemoval>
                    </a14:imgEffect>
                  </a14:imgLayer>
                </a14:imgProps>
              </a:ext>
            </a:extLst>
          </a:blip>
          <a:srcRect l="2030" t="72143" r="83737" b="9093"/>
          <a:stretch/>
        </p:blipFill>
        <p:spPr>
          <a:xfrm>
            <a:off x="866892" y="4092454"/>
            <a:ext cx="954811" cy="64925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49FD569-16E7-427F-80BA-0375C5B463FF}"/>
              </a:ext>
            </a:extLst>
          </p:cNvPr>
          <p:cNvSpPr txBox="1"/>
          <p:nvPr/>
        </p:nvSpPr>
        <p:spPr>
          <a:xfrm>
            <a:off x="1821703" y="3841776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Medidas  estadísticas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39372-8C8A-419D-B0D0-523A36739AFE}"/>
              </a:ext>
            </a:extLst>
          </p:cNvPr>
          <p:cNvSpPr txBox="1"/>
          <p:nvPr/>
        </p:nvSpPr>
        <p:spPr>
          <a:xfrm>
            <a:off x="1715418" y="4206919"/>
            <a:ext cx="249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Ganancia de información: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 err="1"/>
              <a:t>Anova</a:t>
            </a:r>
            <a:r>
              <a:rPr lang="es-CO" sz="1200" u="sng" dirty="0"/>
              <a:t>: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1F4ECD8-1E12-415F-A373-94933CA9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1154518" y="5259829"/>
            <a:ext cx="649255" cy="606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B6D510-01E1-4C8E-A557-78DA9095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34" y="5375756"/>
            <a:ext cx="4479995" cy="473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CF0649-AEF9-43CC-896D-CB3BA5DF5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5880750" y="5121852"/>
            <a:ext cx="649255" cy="6061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DC2869A-AD24-4112-B5A1-557E3045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66197" y="4474822"/>
            <a:ext cx="1216373" cy="45799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42CAB6-67A7-4571-B07A-9E03E2E55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5400000">
            <a:off x="5998240" y="3889106"/>
            <a:ext cx="649255" cy="606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BFD534-F2A8-463A-8154-948C35EB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71" y="3759611"/>
            <a:ext cx="3578787" cy="4555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EED9D41-8252-4D4A-ABA8-CF3B2BBF979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547" b="62196" l="20851" r="33425">
                        <a14:foregroundMark x1="27632" y1="52551" x2="27632" y2="52551"/>
                        <a14:foregroundMark x1="27632" y1="54847" x2="27632" y2="54847"/>
                        <a14:foregroundMark x1="28421" y1="53827" x2="28421" y2="53827"/>
                        <a14:foregroundMark x1="25132" y1="54082" x2="25132" y2="54082"/>
                        <a14:foregroundMark x1="25000" y1="48980" x2="25000" y2="48980"/>
                        <a14:foregroundMark x1="27237" y1="46173" x2="27237" y2="46173"/>
                        <a14:foregroundMark x1="26316" y1="44388" x2="26316" y2="44388"/>
                        <a14:foregroundMark x1="25526" y1="43112" x2="25526" y2="43112"/>
                        <a14:foregroundMark x1="23947" y1="46173" x2="23947" y2="46173"/>
                        <a14:foregroundMark x1="27763" y1="44133" x2="27763" y2="44133"/>
                        <a14:foregroundMark x1="24079" y1="59694" x2="24079" y2="59694"/>
                        <a14:foregroundMark x1="28158" y1="58929" x2="28158" y2="58929"/>
                        <a14:foregroundMark x1="28684" y1="58673" x2="28684" y2="58673"/>
                        <a14:foregroundMark x1="27895" y1="49745" x2="27895" y2="49745"/>
                      </a14:backgroundRemoval>
                    </a14:imgEffect>
                  </a14:imgLayer>
                </a14:imgProps>
              </a:ext>
            </a:extLst>
          </a:blip>
          <a:srcRect l="19279" t="33341" r="65003" b="34598"/>
          <a:stretch/>
        </p:blipFill>
        <p:spPr>
          <a:xfrm>
            <a:off x="7214283" y="3538861"/>
            <a:ext cx="769173" cy="8092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332E6B7-B98C-40D7-A1EC-15073738BA64}"/>
              </a:ext>
            </a:extLst>
          </p:cNvPr>
          <p:cNvSpPr txBox="1"/>
          <p:nvPr/>
        </p:nvSpPr>
        <p:spPr>
          <a:xfrm>
            <a:off x="6543122" y="4299793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Wrapper</a:t>
            </a:r>
            <a:r>
              <a:rPr lang="es-CO" b="1" dirty="0"/>
              <a:t> </a:t>
            </a:r>
            <a:r>
              <a:rPr lang="es-CO" b="1" dirty="0" err="1"/>
              <a:t>methods</a:t>
            </a:r>
            <a:endParaRPr lang="en-GB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C7A6E-BE26-4750-A975-57AC79EE5985}"/>
              </a:ext>
            </a:extLst>
          </p:cNvPr>
          <p:cNvSpPr txBox="1"/>
          <p:nvPr/>
        </p:nvSpPr>
        <p:spPr>
          <a:xfrm>
            <a:off x="6515472" y="4684823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Step Forward </a:t>
            </a:r>
            <a:r>
              <a:rPr lang="es-CO" sz="1200" dirty="0" err="1"/>
              <a:t>feature</a:t>
            </a:r>
            <a:r>
              <a:rPr lang="es-CO" sz="1200" dirty="0"/>
              <a:t> </a:t>
            </a:r>
            <a:r>
              <a:rPr lang="es-CO" sz="1200" dirty="0" err="1"/>
              <a:t>selection</a:t>
            </a:r>
            <a:endParaRPr lang="en-GB" sz="12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8146D2A-2D20-4FA3-99B0-B1470C2D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9934371" y="3753458"/>
            <a:ext cx="649255" cy="60619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EB94AD-E807-4416-8871-A6FE611C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853788" y="4676603"/>
            <a:ext cx="1216373" cy="4579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4A8F5EE-CFB2-41D8-9BFA-777325353E8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011" t="67938" r="42279" b="4734"/>
          <a:stretch/>
        </p:blipFill>
        <p:spPr>
          <a:xfrm>
            <a:off x="9657453" y="4831590"/>
            <a:ext cx="866660" cy="6897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501AB9-519D-493B-86E7-C7B5E9E726C8}"/>
              </a:ext>
            </a:extLst>
          </p:cNvPr>
          <p:cNvSpPr txBox="1"/>
          <p:nvPr/>
        </p:nvSpPr>
        <p:spPr>
          <a:xfrm>
            <a:off x="10583626" y="496182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DataSet</a:t>
            </a:r>
            <a:r>
              <a:rPr lang="es-CO" b="1" dirty="0"/>
              <a:t> Final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66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EF5B69-0A5D-4126-A6D6-5AAD244C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0" r="10497"/>
          <a:stretch/>
        </p:blipFill>
        <p:spPr>
          <a:xfrm>
            <a:off x="942572" y="1085611"/>
            <a:ext cx="5763028" cy="8309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CDE2BA-4EDC-4675-9FB5-B1A72FB42C19}"/>
              </a:ext>
            </a:extLst>
          </p:cNvPr>
          <p:cNvSpPr txBox="1"/>
          <p:nvPr/>
        </p:nvSpPr>
        <p:spPr>
          <a:xfrm>
            <a:off x="6262688" y="179133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Selección y Exploración</a:t>
            </a:r>
            <a:endParaRPr lang="en-GB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BA68F6F-2F1D-449D-929C-1914F9C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428164"/>
            <a:ext cx="2166796" cy="4750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6B4BFD-693D-48F2-B156-10F834340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158" y1="60000" x2="63158" y2="60000"/>
                        <a14:foregroundMark x1="55263" y1="47143" x2="55263" y2="47143"/>
                        <a14:foregroundMark x1="55263" y1="84286" x2="55263" y2="84286"/>
                        <a14:foregroundMark x1="31579" y1="81429" x2="60526" y2="24286"/>
                        <a14:foregroundMark x1="60526" y1="24286" x2="85965" y2="82857"/>
                        <a14:foregroundMark x1="85965" y1="82857" x2="32456" y2="85714"/>
                        <a14:foregroundMark x1="28947" y1="82857" x2="39474" y2="71429"/>
                        <a14:foregroundMark x1="31579" y1="60000" x2="34211" y2="61429"/>
                        <a14:foregroundMark x1="89474" y1="85714" x2="89474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1827" y="1234692"/>
            <a:ext cx="961390" cy="59032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586403-FD37-4613-909B-7D445D6B6211}"/>
              </a:ext>
            </a:extLst>
          </p:cNvPr>
          <p:cNvSpPr txBox="1"/>
          <p:nvPr/>
        </p:nvSpPr>
        <p:spPr>
          <a:xfrm>
            <a:off x="7099688" y="3726656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Métodos Filtro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8C96D-2083-47E5-AE69-1D771CFACD94}"/>
              </a:ext>
            </a:extLst>
          </p:cNvPr>
          <p:cNvSpPr txBox="1"/>
          <p:nvPr/>
        </p:nvSpPr>
        <p:spPr>
          <a:xfrm>
            <a:off x="1540042" y="4230074"/>
            <a:ext cx="9903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15 Variables constantes.			        4 </a:t>
            </a:r>
            <a:r>
              <a:rPr lang="es-CO" sz="1200" dirty="0" err="1"/>
              <a:t>quasi</a:t>
            </a:r>
            <a:r>
              <a:rPr lang="es-CO" sz="1200" dirty="0"/>
              <a:t> constantes			        1 Duplicada</a:t>
            </a:r>
          </a:p>
          <a:p>
            <a:endParaRPr lang="es-CO" sz="1200" dirty="0"/>
          </a:p>
          <a:p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F33649-EBD1-4352-A815-0BC6532B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8666436" y="1430545"/>
            <a:ext cx="649255" cy="6061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08F683-1FF7-4A77-82D5-6FAA3A3A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21553" y="2255659"/>
            <a:ext cx="1152560" cy="4743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290DA8-D12A-4856-87FD-79558DD1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8804915" y="3009469"/>
            <a:ext cx="649255" cy="606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5EA15B-4B59-4C7A-8F4E-9CF1B18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71089"/>
            <a:ext cx="2166796" cy="4555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8F258CD-EFC8-4BE2-90CF-35EB47387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6380972" y="3145453"/>
            <a:ext cx="649255" cy="6061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D4E22E-E421-44D7-80D8-014F8E2A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5989245" y="2609124"/>
            <a:ext cx="649255" cy="6061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05545"/>
            <a:ext cx="6126598" cy="4736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720BA7-B9B3-4651-814A-8E1B1E123D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714" b="31888" l="20263" r="31711">
                        <a14:foregroundMark x1="30000" y1="25765" x2="30000" y2="25765"/>
                        <a14:foregroundMark x1="28158" y1="25255" x2="28158" y2="25255"/>
                        <a14:foregroundMark x1="22368" y1="15051" x2="22368" y2="15051"/>
                        <a14:foregroundMark x1="21316" y1="13010" x2="21316" y2="13010"/>
                        <a14:foregroundMark x1="21316" y1="11224" x2="21316" y2="11224"/>
                        <a14:foregroundMark x1="23289" y1="11224" x2="23289" y2="11224"/>
                        <a14:foregroundMark x1="21053" y1="15051" x2="21053" y2="15051"/>
                        <a14:foregroundMark x1="22895" y1="24745" x2="22895" y2="24745"/>
                        <a14:foregroundMark x1="27368" y1="18878" x2="27368" y2="18878"/>
                        <a14:foregroundMark x1="31711" y1="27041" x2="31711" y2="27041"/>
                        <a14:foregroundMark x1="28158" y1="25255" x2="28158" y2="25255"/>
                        <a14:foregroundMark x1="25789" y1="25255" x2="25789" y2="25255"/>
                        <a14:foregroundMark x1="22895" y1="25765" x2="22895" y2="25765"/>
                      </a14:backgroundRemoval>
                    </a14:imgEffect>
                  </a14:imgLayer>
                </a14:imgProps>
              </a:ext>
            </a:extLst>
          </a:blip>
          <a:srcRect l="19034" t="8269" r="67699" b="65316"/>
          <a:stretch/>
        </p:blipFill>
        <p:spPr>
          <a:xfrm>
            <a:off x="3535134" y="2323846"/>
            <a:ext cx="776865" cy="7977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8B1355-D169-4580-A8D8-AAEB7F9BDF0B}"/>
              </a:ext>
            </a:extLst>
          </p:cNvPr>
          <p:cNvSpPr txBox="1"/>
          <p:nvPr/>
        </p:nvSpPr>
        <p:spPr>
          <a:xfrm>
            <a:off x="3326862" y="290873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Correlación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98A7B-E5AB-4076-843E-6550940BC068}"/>
              </a:ext>
            </a:extLst>
          </p:cNvPr>
          <p:cNvSpPr txBox="1"/>
          <p:nvPr/>
        </p:nvSpPr>
        <p:spPr>
          <a:xfrm>
            <a:off x="2862915" y="3193699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2 Variables con 100% de Correlación</a:t>
            </a:r>
            <a:endParaRPr lang="en-GB" sz="12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0B0EECB-0EAD-41BC-A0B4-3918BDF8D9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43" b="62479" l="1799" r="16190">
                        <a14:foregroundMark x1="9737" y1="52041" x2="9737" y2="52041"/>
                        <a14:foregroundMark x1="9474" y1="50255" x2="9474" y2="50255"/>
                        <a14:foregroundMark x1="11974" y1="54337" x2="11974" y2="54337"/>
                        <a14:foregroundMark x1="11579" y1="50000" x2="11579" y2="50000"/>
                        <a14:foregroundMark x1="10263" y1="45918" x2="10263" y2="45918"/>
                        <a14:foregroundMark x1="4474" y1="55357" x2="4474" y2="55357"/>
                        <a14:foregroundMark x1="5132" y1="45408" x2="5132" y2="45408"/>
                        <a14:foregroundMark x1="12368" y1="45408" x2="12368" y2="45408"/>
                        <a14:foregroundMark x1="8553" y1="59949" x2="8553" y2="59949"/>
                        <a14:backgroundMark x1="7237" y1="48214" x2="7237" y2="48214"/>
                      </a14:backgroundRemoval>
                    </a14:imgEffect>
                  </a14:imgLayer>
                </a14:imgProps>
              </a:ext>
            </a:extLst>
          </a:blip>
          <a:srcRect t="36226" r="82011" b="34604"/>
          <a:stretch/>
        </p:blipFill>
        <p:spPr>
          <a:xfrm>
            <a:off x="7336666" y="2891245"/>
            <a:ext cx="1020932" cy="926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A1A3F-B9BA-4C2E-8C41-D73522369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011" y="4718623"/>
            <a:ext cx="4578335" cy="83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7817C-5100-4455-8D3D-A08800F77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7931" y="4688867"/>
            <a:ext cx="2724150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59E08-F0EE-4DF3-8035-797BAA7FB9C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3098"/>
          <a:stretch/>
        </p:blipFill>
        <p:spPr>
          <a:xfrm>
            <a:off x="8827932" y="4574412"/>
            <a:ext cx="1687785" cy="16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¿Cuál es la metodología usada para el desarrollo del proyecto?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¿Por qué el hurto en Medellín?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¿Cuáles son nuestros recursos?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Análisis de descriptores.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Competencia de Métodos de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Predicción de hurto de motos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Revisión final del modelo y próximos pasos</a:t>
            </a:r>
          </a:p>
        </p:txBody>
      </p:sp>
      <p:pic>
        <p:nvPicPr>
          <p:cNvPr id="1026" name="Picture 2" descr="How Machine Learning Will Shape the Ecommerce Industry">
            <a:extLst>
              <a:ext uri="{FF2B5EF4-FFF2-40B4-BE49-F238E27FC236}">
                <a16:creationId xmlns:a16="http://schemas.microsoft.com/office/drawing/2014/main" id="{62EFC6B5-C90B-4864-B827-F77198CF8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9" r="35748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4CD921-2352-42C2-8314-1A7220BEA74E}"/>
              </a:ext>
            </a:extLst>
          </p:cNvPr>
          <p:cNvSpPr/>
          <p:nvPr/>
        </p:nvSpPr>
        <p:spPr>
          <a:xfrm>
            <a:off x="0" y="0"/>
            <a:ext cx="4635571" cy="685799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66CE2CE1-5779-48C4-9295-B470B247E8CD}"/>
              </a:ext>
            </a:extLst>
          </p:cNvPr>
          <p:cNvSpPr txBox="1"/>
          <p:nvPr/>
        </p:nvSpPr>
        <p:spPr>
          <a:xfrm>
            <a:off x="4533936" y="1145992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sp>
        <p:nvSpPr>
          <p:cNvPr id="8" name="Google Shape;112;p6">
            <a:extLst>
              <a:ext uri="{FF2B5EF4-FFF2-40B4-BE49-F238E27FC236}">
                <a16:creationId xmlns:a16="http://schemas.microsoft.com/office/drawing/2014/main" id="{C76EFD6A-141F-4D57-B68D-396D2EA99E20}"/>
              </a:ext>
            </a:extLst>
          </p:cNvPr>
          <p:cNvSpPr txBox="1"/>
          <p:nvPr/>
        </p:nvSpPr>
        <p:spPr>
          <a:xfrm>
            <a:off x="4965431" y="1115213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cxnSp>
        <p:nvCxnSpPr>
          <p:cNvPr id="11" name="Google Shape;119;p6">
            <a:extLst>
              <a:ext uri="{FF2B5EF4-FFF2-40B4-BE49-F238E27FC236}">
                <a16:creationId xmlns:a16="http://schemas.microsoft.com/office/drawing/2014/main" id="{DAA1CED6-8B90-48CF-8206-06F879E739DC}"/>
              </a:ext>
            </a:extLst>
          </p:cNvPr>
          <p:cNvCxnSpPr>
            <a:cxnSpLocks/>
          </p:cNvCxnSpPr>
          <p:nvPr/>
        </p:nvCxnSpPr>
        <p:spPr>
          <a:xfrm flipV="1">
            <a:off x="8342976" y="1506111"/>
            <a:ext cx="3856735" cy="246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737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18" y="1440888"/>
            <a:ext cx="11040827" cy="47363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2725F1-9A70-4ACA-AD08-678D59200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5400000">
            <a:off x="557657" y="1579619"/>
            <a:ext cx="649255" cy="6061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232546" y="3814590"/>
            <a:ext cx="4123371" cy="4750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FC1601-FB59-48EC-A5AA-7C509A607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469" b="89031" l="2237" r="14737">
                        <a14:foregroundMark x1="4342" y1="84439" x2="4342" y2="84439"/>
                        <a14:foregroundMark x1="2368" y1="86224" x2="2368" y2="86224"/>
                        <a14:foregroundMark x1="7368" y1="77296" x2="7368" y2="77296"/>
                        <a14:foregroundMark x1="10000" y1="73469" x2="10000" y2="73469"/>
                        <a14:foregroundMark x1="14737" y1="86224" x2="14737" y2="86224"/>
                        <a14:backgroundMark x1="7632" y1="78571" x2="7632" y2="78571"/>
                        <a14:backgroundMark x1="8026" y1="77551" x2="8026" y2="77551"/>
                      </a14:backgroundRemoval>
                    </a14:imgEffect>
                  </a14:imgLayer>
                </a14:imgProps>
              </a:ext>
            </a:extLst>
          </a:blip>
          <a:srcRect l="2030" t="72143" r="83737" b="9093"/>
          <a:stretch/>
        </p:blipFill>
        <p:spPr>
          <a:xfrm>
            <a:off x="465166" y="2009681"/>
            <a:ext cx="954811" cy="64925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49FD569-16E7-427F-80BA-0375C5B463FF}"/>
              </a:ext>
            </a:extLst>
          </p:cNvPr>
          <p:cNvSpPr txBox="1"/>
          <p:nvPr/>
        </p:nvSpPr>
        <p:spPr>
          <a:xfrm>
            <a:off x="1432414" y="1990422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Medidas  estadísticas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39372-8C8A-419D-B0D0-523A36739AFE}"/>
              </a:ext>
            </a:extLst>
          </p:cNvPr>
          <p:cNvSpPr txBox="1"/>
          <p:nvPr/>
        </p:nvSpPr>
        <p:spPr>
          <a:xfrm>
            <a:off x="2573227" y="2397607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/>
              <a:t>Ganancia de información: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96652-6E96-4AFD-9F09-4FC0670765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55"/>
          <a:stretch/>
        </p:blipFill>
        <p:spPr>
          <a:xfrm>
            <a:off x="1079092" y="2712458"/>
            <a:ext cx="6207413" cy="3359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1E20F-E1D9-4BA4-91AD-DE68BC370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503" y="2658935"/>
            <a:ext cx="1898650" cy="351155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45C8C27-6ACE-446E-9903-BDE332A63C01}"/>
              </a:ext>
            </a:extLst>
          </p:cNvPr>
          <p:cNvSpPr txBox="1"/>
          <p:nvPr/>
        </p:nvSpPr>
        <p:spPr>
          <a:xfrm>
            <a:off x="8543019" y="2334308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/>
              <a:t>ANOVA:</a:t>
            </a:r>
          </a:p>
        </p:txBody>
      </p:sp>
    </p:spTree>
    <p:extLst>
      <p:ext uri="{BB962C8B-B14F-4D97-AF65-F5344CB8AC3E}">
        <p14:creationId xmlns:p14="http://schemas.microsoft.com/office/powerpoint/2010/main" val="1421957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4450" y="1295094"/>
            <a:ext cx="393408" cy="47503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1F4ECD8-1E12-415F-A373-94933CA9C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>
            <a:off x="1154518" y="1665107"/>
            <a:ext cx="649255" cy="606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B6D510-01E1-4C8E-A557-78DA9095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34" y="1781034"/>
            <a:ext cx="4479995" cy="473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CF0649-AEF9-43CC-896D-CB3BA5DF5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16200000">
            <a:off x="5880750" y="1527130"/>
            <a:ext cx="649255" cy="60619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42CAB6-67A7-4571-B07A-9E03E2E55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5400000">
            <a:off x="5998240" y="1145908"/>
            <a:ext cx="649255" cy="606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BFD534-F2A8-463A-8154-948C35EB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71" y="1016413"/>
            <a:ext cx="3578787" cy="4555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EED9D41-8252-4D4A-ABA8-CF3B2BBF9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547" b="62196" l="20851" r="33425">
                        <a14:foregroundMark x1="27632" y1="52551" x2="27632" y2="52551"/>
                        <a14:foregroundMark x1="27632" y1="54847" x2="27632" y2="54847"/>
                        <a14:foregroundMark x1="28421" y1="53827" x2="28421" y2="53827"/>
                        <a14:foregroundMark x1="25132" y1="54082" x2="25132" y2="54082"/>
                        <a14:foregroundMark x1="25000" y1="48980" x2="25000" y2="48980"/>
                        <a14:foregroundMark x1="27237" y1="46173" x2="27237" y2="46173"/>
                        <a14:foregroundMark x1="26316" y1="44388" x2="26316" y2="44388"/>
                        <a14:foregroundMark x1="25526" y1="43112" x2="25526" y2="43112"/>
                        <a14:foregroundMark x1="23947" y1="46173" x2="23947" y2="46173"/>
                        <a14:foregroundMark x1="27763" y1="44133" x2="27763" y2="44133"/>
                        <a14:foregroundMark x1="24079" y1="59694" x2="24079" y2="59694"/>
                        <a14:foregroundMark x1="28158" y1="58929" x2="28158" y2="58929"/>
                        <a14:foregroundMark x1="28684" y1="58673" x2="28684" y2="58673"/>
                        <a14:foregroundMark x1="27895" y1="49745" x2="27895" y2="49745"/>
                      </a14:backgroundRemoval>
                    </a14:imgEffect>
                  </a14:imgLayer>
                </a14:imgProps>
              </a:ext>
            </a:extLst>
          </a:blip>
          <a:srcRect l="19279" t="33341" r="65003" b="34598"/>
          <a:stretch/>
        </p:blipFill>
        <p:spPr>
          <a:xfrm>
            <a:off x="7444424" y="801709"/>
            <a:ext cx="769173" cy="8092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332E6B7-B98C-40D7-A1EC-15073738BA64}"/>
              </a:ext>
            </a:extLst>
          </p:cNvPr>
          <p:cNvSpPr txBox="1"/>
          <p:nvPr/>
        </p:nvSpPr>
        <p:spPr>
          <a:xfrm>
            <a:off x="6910939" y="1531212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Wrapper</a:t>
            </a:r>
            <a:r>
              <a:rPr lang="es-CO" b="1" dirty="0"/>
              <a:t> </a:t>
            </a:r>
            <a:r>
              <a:rPr lang="es-CO" b="1" dirty="0" err="1"/>
              <a:t>methods</a:t>
            </a:r>
            <a:endParaRPr lang="en-GB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C7A6E-BE26-4750-A975-57AC79EE5985}"/>
              </a:ext>
            </a:extLst>
          </p:cNvPr>
          <p:cNvSpPr txBox="1"/>
          <p:nvPr/>
        </p:nvSpPr>
        <p:spPr>
          <a:xfrm>
            <a:off x="6864834" y="1867764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Step Forward </a:t>
            </a:r>
            <a:r>
              <a:rPr lang="es-CO" sz="1200" dirty="0" err="1"/>
              <a:t>feature</a:t>
            </a:r>
            <a:r>
              <a:rPr lang="es-CO" sz="1200" dirty="0"/>
              <a:t> </a:t>
            </a:r>
            <a:r>
              <a:rPr lang="es-CO" sz="1200" dirty="0" err="1"/>
              <a:t>selection</a:t>
            </a:r>
            <a:endParaRPr lang="en-GB" sz="12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8146D2A-2D20-4FA3-99B0-B1470C2D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10800000">
            <a:off x="9934371" y="1010260"/>
            <a:ext cx="649255" cy="60619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EB94AD-E807-4416-8871-A6FE611C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53788" y="1933405"/>
            <a:ext cx="1216373" cy="4579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4A8F5EE-CFB2-41D8-9BFA-777325353E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11" t="67938" r="42279" b="4734"/>
          <a:stretch/>
        </p:blipFill>
        <p:spPr>
          <a:xfrm>
            <a:off x="10094258" y="2264836"/>
            <a:ext cx="866660" cy="6897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501AB9-519D-493B-86E7-C7B5E9E726C8}"/>
              </a:ext>
            </a:extLst>
          </p:cNvPr>
          <p:cNvSpPr txBox="1"/>
          <p:nvPr/>
        </p:nvSpPr>
        <p:spPr>
          <a:xfrm>
            <a:off x="10698518" y="1596368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DataSet</a:t>
            </a:r>
            <a:r>
              <a:rPr lang="es-CO" b="1" dirty="0"/>
              <a:t> Final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0943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C16ED-9496-C146-81C4-C0D414254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0DAC4-2E26-F746-91AA-41BA40851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46FDB63D-B715-2C40-B34F-5238291FA856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69C98E04-CA86-A64D-8504-72650C023FD4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7" name="Google Shape;119;p6">
            <a:extLst>
              <a:ext uri="{FF2B5EF4-FFF2-40B4-BE49-F238E27FC236}">
                <a16:creationId xmlns:a16="http://schemas.microsoft.com/office/drawing/2014/main" id="{1C758579-F756-5A42-B215-C968EDA9AF24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009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The 3 types of metadata to master to be a data-centric enterprise ...">
            <a:extLst>
              <a:ext uri="{FF2B5EF4-FFF2-40B4-BE49-F238E27FC236}">
                <a16:creationId xmlns:a16="http://schemas.microsoft.com/office/drawing/2014/main" id="{E7954C3B-25B8-4A55-AA6D-9D05711F0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1" b="8856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 err="1">
                <a:solidFill>
                  <a:schemeClr val="bg1"/>
                </a:solidFill>
              </a:rPr>
              <a:t>Scoring</a:t>
            </a:r>
            <a:r>
              <a:rPr lang="es-CO" sz="1800" dirty="0">
                <a:solidFill>
                  <a:schemeClr val="bg1"/>
                </a:solidFill>
              </a:rPr>
              <a:t>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Monitoreo </a:t>
            </a:r>
          </a:p>
          <a:p>
            <a:pPr marL="0" indent="0">
              <a:buNone/>
            </a:pP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C16ED-9496-C146-81C4-C0D414254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0DAC4-2E26-F746-91AA-41BA40851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46FDB63D-B715-2C40-B34F-5238291FA856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69C98E04-CA86-A64D-8504-72650C023FD4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7" name="Google Shape;119;p6">
            <a:extLst>
              <a:ext uri="{FF2B5EF4-FFF2-40B4-BE49-F238E27FC236}">
                <a16:creationId xmlns:a16="http://schemas.microsoft.com/office/drawing/2014/main" id="{1C758579-F756-5A42-B215-C968EDA9AF24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8756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C6D082B-3DD3-5C4F-9179-8C6ECF59D8F2}"/>
              </a:ext>
            </a:extLst>
          </p:cNvPr>
          <p:cNvSpPr/>
          <p:nvPr/>
        </p:nvSpPr>
        <p:spPr>
          <a:xfrm>
            <a:off x="2093825" y="2418801"/>
            <a:ext cx="8041402" cy="2028412"/>
          </a:xfrm>
          <a:prstGeom prst="rect">
            <a:avLst/>
          </a:prstGeom>
          <a:noFill/>
          <a:ln>
            <a:solidFill>
              <a:srgbClr val="0C3D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7C093A4-1A6C-554A-8FF7-DB27C2DAAC05}"/>
              </a:ext>
            </a:extLst>
          </p:cNvPr>
          <p:cNvGrpSpPr/>
          <p:nvPr/>
        </p:nvGrpSpPr>
        <p:grpSpPr>
          <a:xfrm>
            <a:off x="5524343" y="4198308"/>
            <a:ext cx="1180366" cy="523220"/>
            <a:chOff x="5368339" y="3841850"/>
            <a:chExt cx="1180366" cy="52322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3D9D3CF-E98D-A641-94D8-2A5243AB4FB0}"/>
                </a:ext>
              </a:extLst>
            </p:cNvPr>
            <p:cNvSpPr/>
            <p:nvPr/>
          </p:nvSpPr>
          <p:spPr>
            <a:xfrm>
              <a:off x="5368339" y="3841850"/>
              <a:ext cx="118036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24B7B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A19EA35-07FE-EE42-8BEA-3F964C607CA7}"/>
                </a:ext>
              </a:extLst>
            </p:cNvPr>
            <p:cNvGrpSpPr/>
            <p:nvPr/>
          </p:nvGrpSpPr>
          <p:grpSpPr>
            <a:xfrm>
              <a:off x="5595453" y="4011053"/>
              <a:ext cx="726139" cy="189781"/>
              <a:chOff x="3197531" y="526211"/>
              <a:chExt cx="726139" cy="189781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28447C0D-FD23-FC48-A4FD-D26B6648D2E2}"/>
                  </a:ext>
                </a:extLst>
              </p:cNvPr>
              <p:cNvSpPr/>
              <p:nvPr/>
            </p:nvSpPr>
            <p:spPr>
              <a:xfrm>
                <a:off x="3197531" y="526211"/>
                <a:ext cx="189781" cy="189781"/>
              </a:xfrm>
              <a:prstGeom prst="ellipse">
                <a:avLst/>
              </a:prstGeom>
              <a:solidFill>
                <a:srgbClr val="409E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B81E756-0B13-2D4A-A31D-728B4C03435F}"/>
                  </a:ext>
                </a:extLst>
              </p:cNvPr>
              <p:cNvSpPr/>
              <p:nvPr/>
            </p:nvSpPr>
            <p:spPr>
              <a:xfrm>
                <a:off x="3465710" y="526211"/>
                <a:ext cx="189781" cy="189781"/>
              </a:xfrm>
              <a:prstGeom prst="ellipse">
                <a:avLst/>
              </a:prstGeom>
              <a:solidFill>
                <a:srgbClr val="6FD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3607D2E-B0CC-2D44-BBD4-72BB44BFDF17}"/>
                  </a:ext>
                </a:extLst>
              </p:cNvPr>
              <p:cNvSpPr/>
              <p:nvPr/>
            </p:nvSpPr>
            <p:spPr>
              <a:xfrm>
                <a:off x="3733889" y="526211"/>
                <a:ext cx="189781" cy="189781"/>
              </a:xfrm>
              <a:prstGeom prst="ellipse">
                <a:avLst/>
              </a:prstGeom>
              <a:solidFill>
                <a:srgbClr val="03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C9C50F-F44A-1540-A1F3-D0A40600BA63}"/>
              </a:ext>
            </a:extLst>
          </p:cNvPr>
          <p:cNvSpPr txBox="1"/>
          <p:nvPr/>
        </p:nvSpPr>
        <p:spPr>
          <a:xfrm>
            <a:off x="2300323" y="2723720"/>
            <a:ext cx="76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Complementario Destacado</a:t>
            </a:r>
          </a:p>
        </p:txBody>
      </p:sp>
      <p:sp>
        <p:nvSpPr>
          <p:cNvPr id="11" name="Google Shape;112;p6">
            <a:extLst>
              <a:ext uri="{FF2B5EF4-FFF2-40B4-BE49-F238E27FC236}">
                <a16:creationId xmlns:a16="http://schemas.microsoft.com/office/drawing/2014/main" id="{4F60488A-18CA-9541-895E-5CA7AFEEE30E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66753616-B1BE-CA42-87E7-F757CE7C03ED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13" name="Google Shape;119;p6">
            <a:extLst>
              <a:ext uri="{FF2B5EF4-FFF2-40B4-BE49-F238E27FC236}">
                <a16:creationId xmlns:a16="http://schemas.microsoft.com/office/drawing/2014/main" id="{4CC40828-9EFC-B44A-BDD4-C6BDD6543DEE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07FB9-530C-7D45-95BA-1FA41D2EAE83}"/>
              </a:ext>
            </a:extLst>
          </p:cNvPr>
          <p:cNvSpPr txBox="1"/>
          <p:nvPr/>
        </p:nvSpPr>
        <p:spPr>
          <a:xfrm>
            <a:off x="4838143" y="2097743"/>
            <a:ext cx="25987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419" sz="24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Frase destacada</a:t>
            </a:r>
          </a:p>
        </p:txBody>
      </p:sp>
    </p:spTree>
    <p:extLst>
      <p:ext uri="{BB962C8B-B14F-4D97-AF65-F5344CB8AC3E}">
        <p14:creationId xmlns:p14="http://schemas.microsoft.com/office/powerpoint/2010/main" val="296186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E5BB9812-88D3-7648-BDA7-BAB102A8BBEC}"/>
              </a:ext>
            </a:extLst>
          </p:cNvPr>
          <p:cNvGrpSpPr/>
          <p:nvPr/>
        </p:nvGrpSpPr>
        <p:grpSpPr>
          <a:xfrm>
            <a:off x="731901" y="2337223"/>
            <a:ext cx="4519792" cy="2706000"/>
            <a:chOff x="6507950" y="1015642"/>
            <a:chExt cx="4519792" cy="2706000"/>
          </a:xfrm>
        </p:grpSpPr>
        <p:sp>
          <p:nvSpPr>
            <p:cNvPr id="2" name="Google Shape;190;g8dff211f66_0_48">
              <a:extLst>
                <a:ext uri="{FF2B5EF4-FFF2-40B4-BE49-F238E27FC236}">
                  <a16:creationId xmlns:a16="http://schemas.microsoft.com/office/drawing/2014/main" id="{45C2DF19-FE4A-3444-814A-38C9B0CB9CF1}"/>
                </a:ext>
              </a:extLst>
            </p:cNvPr>
            <p:cNvSpPr/>
            <p:nvPr/>
          </p:nvSpPr>
          <p:spPr>
            <a:xfrm>
              <a:off x="6541747" y="1015642"/>
              <a:ext cx="4399200" cy="2706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219;g8dff211f66_0_48">
              <a:extLst>
                <a:ext uri="{FF2B5EF4-FFF2-40B4-BE49-F238E27FC236}">
                  <a16:creationId xmlns:a16="http://schemas.microsoft.com/office/drawing/2014/main" id="{D3A81FE7-A1A1-B148-9221-F7C4AFD368DC}"/>
                </a:ext>
              </a:extLst>
            </p:cNvPr>
            <p:cNvSpPr/>
            <p:nvPr/>
          </p:nvSpPr>
          <p:spPr>
            <a:xfrm>
              <a:off x="10870842" y="3137270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20;g8dff211f66_0_48">
              <a:extLst>
                <a:ext uri="{FF2B5EF4-FFF2-40B4-BE49-F238E27FC236}">
                  <a16:creationId xmlns:a16="http://schemas.microsoft.com/office/drawing/2014/main" id="{059E859D-CDD2-0640-BE9E-D378C123DFCC}"/>
                </a:ext>
              </a:extLst>
            </p:cNvPr>
            <p:cNvSpPr/>
            <p:nvPr/>
          </p:nvSpPr>
          <p:spPr>
            <a:xfrm>
              <a:off x="6507950" y="1031540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976DA079-6B61-0242-A3C1-E2AFFA215F56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9D3E2C1-ABEF-E14A-B061-B5686F56A908}"/>
              </a:ext>
            </a:extLst>
          </p:cNvPr>
          <p:cNvGrpSpPr/>
          <p:nvPr/>
        </p:nvGrpSpPr>
        <p:grpSpPr>
          <a:xfrm>
            <a:off x="6823073" y="2410675"/>
            <a:ext cx="4349242" cy="1038127"/>
            <a:chOff x="1566882" y="2442884"/>
            <a:chExt cx="4349242" cy="1038127"/>
          </a:xfrm>
        </p:grpSpPr>
        <p:sp>
          <p:nvSpPr>
            <p:cNvPr id="7" name="Google Shape;253;g8dff211f66_0_94">
              <a:extLst>
                <a:ext uri="{FF2B5EF4-FFF2-40B4-BE49-F238E27FC236}">
                  <a16:creationId xmlns:a16="http://schemas.microsoft.com/office/drawing/2014/main" id="{89FC498D-A08C-B54B-987D-66BA0317C3A1}"/>
                </a:ext>
              </a:extLst>
            </p:cNvPr>
            <p:cNvSpPr/>
            <p:nvPr/>
          </p:nvSpPr>
          <p:spPr>
            <a:xfrm>
              <a:off x="1701879" y="2492511"/>
              <a:ext cx="4152000" cy="988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54;g8dff211f66_0_94">
              <a:extLst>
                <a:ext uri="{FF2B5EF4-FFF2-40B4-BE49-F238E27FC236}">
                  <a16:creationId xmlns:a16="http://schemas.microsoft.com/office/drawing/2014/main" id="{7B79799B-19BE-D74F-A129-E44CB9CDE74C}"/>
                </a:ext>
              </a:extLst>
            </p:cNvPr>
            <p:cNvSpPr/>
            <p:nvPr/>
          </p:nvSpPr>
          <p:spPr>
            <a:xfrm>
              <a:off x="5759224" y="2758589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5;g8dff211f66_0_94">
              <a:extLst>
                <a:ext uri="{FF2B5EF4-FFF2-40B4-BE49-F238E27FC236}">
                  <a16:creationId xmlns:a16="http://schemas.microsoft.com/office/drawing/2014/main" id="{588C8C74-5390-504E-B063-7542317E7112}"/>
                </a:ext>
              </a:extLst>
            </p:cNvPr>
            <p:cNvSpPr/>
            <p:nvPr/>
          </p:nvSpPr>
          <p:spPr>
            <a:xfrm>
              <a:off x="1566882" y="2442884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" name="Google Shape;1838;p74">
            <a:extLst>
              <a:ext uri="{FF2B5EF4-FFF2-40B4-BE49-F238E27FC236}">
                <a16:creationId xmlns:a16="http://schemas.microsoft.com/office/drawing/2014/main" id="{2198E106-954E-C747-86CA-279A0927C49F}"/>
              </a:ext>
            </a:extLst>
          </p:cNvPr>
          <p:cNvCxnSpPr>
            <a:cxnSpLocks/>
          </p:cNvCxnSpPr>
          <p:nvPr/>
        </p:nvCxnSpPr>
        <p:spPr>
          <a:xfrm>
            <a:off x="6571233" y="1755571"/>
            <a:ext cx="4745677" cy="0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cxnSp>
        <p:nvCxnSpPr>
          <p:cNvPr id="11" name="Google Shape;1838;p74">
            <a:extLst>
              <a:ext uri="{FF2B5EF4-FFF2-40B4-BE49-F238E27FC236}">
                <a16:creationId xmlns:a16="http://schemas.microsoft.com/office/drawing/2014/main" id="{C99AE45B-37C9-CE47-BDEF-D8AB46019BCE}"/>
              </a:ext>
            </a:extLst>
          </p:cNvPr>
          <p:cNvCxnSpPr>
            <a:cxnSpLocks/>
          </p:cNvCxnSpPr>
          <p:nvPr/>
        </p:nvCxnSpPr>
        <p:spPr>
          <a:xfrm>
            <a:off x="6571233" y="1498327"/>
            <a:ext cx="4745677" cy="0"/>
          </a:xfrm>
          <a:prstGeom prst="straightConnector1">
            <a:avLst/>
          </a:prstGeom>
          <a:noFill/>
          <a:ln w="9525" cap="flat" cmpd="sng">
            <a:solidFill>
              <a:srgbClr val="84D7F6"/>
            </a:solidFill>
            <a:prstDash val="dash"/>
            <a:miter lim="800000"/>
            <a:headEnd type="oval" w="med" len="med"/>
            <a:tailEnd type="oval" w="med" len="med"/>
          </a:ln>
        </p:spPr>
      </p:cxnSp>
      <p:cxnSp>
        <p:nvCxnSpPr>
          <p:cNvPr id="12" name="Google Shape;130;p6">
            <a:extLst>
              <a:ext uri="{FF2B5EF4-FFF2-40B4-BE49-F238E27FC236}">
                <a16:creationId xmlns:a16="http://schemas.microsoft.com/office/drawing/2014/main" id="{AB9E9988-0D52-B645-8F52-4E78360AFB96}"/>
              </a:ext>
            </a:extLst>
          </p:cNvPr>
          <p:cNvCxnSpPr>
            <a:cxnSpLocks/>
          </p:cNvCxnSpPr>
          <p:nvPr/>
        </p:nvCxnSpPr>
        <p:spPr>
          <a:xfrm>
            <a:off x="5803444" y="1517484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D00708A-329D-BD44-87B4-F55DD06EAFFD}"/>
              </a:ext>
            </a:extLst>
          </p:cNvPr>
          <p:cNvGrpSpPr/>
          <p:nvPr/>
        </p:nvGrpSpPr>
        <p:grpSpPr>
          <a:xfrm>
            <a:off x="1116061" y="1451242"/>
            <a:ext cx="599286" cy="461665"/>
            <a:chOff x="1090746" y="1420224"/>
            <a:chExt cx="599286" cy="461665"/>
          </a:xfrm>
        </p:grpSpPr>
        <p:sp>
          <p:nvSpPr>
            <p:cNvPr id="14" name="Google Shape;1770;p71">
              <a:extLst>
                <a:ext uri="{FF2B5EF4-FFF2-40B4-BE49-F238E27FC236}">
                  <a16:creationId xmlns:a16="http://schemas.microsoft.com/office/drawing/2014/main" id="{28F95FD9-4D87-4E4A-83E2-073731773662}"/>
                </a:ext>
              </a:extLst>
            </p:cNvPr>
            <p:cNvSpPr/>
            <p:nvPr/>
          </p:nvSpPr>
          <p:spPr>
            <a:xfrm>
              <a:off x="1090746" y="1451242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6685B22-861D-3947-B8D1-71ACF21C7631}"/>
                </a:ext>
              </a:extLst>
            </p:cNvPr>
            <p:cNvSpPr txBox="1"/>
            <p:nvPr/>
          </p:nvSpPr>
          <p:spPr>
            <a:xfrm>
              <a:off x="1248886" y="142022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6A73797-9212-7E47-940C-AF18765A0628}"/>
              </a:ext>
            </a:extLst>
          </p:cNvPr>
          <p:cNvGrpSpPr/>
          <p:nvPr/>
        </p:nvGrpSpPr>
        <p:grpSpPr>
          <a:xfrm>
            <a:off x="1857446" y="1455987"/>
            <a:ext cx="599286" cy="461665"/>
            <a:chOff x="1832131" y="1424969"/>
            <a:chExt cx="599286" cy="461665"/>
          </a:xfrm>
        </p:grpSpPr>
        <p:sp>
          <p:nvSpPr>
            <p:cNvPr id="17" name="Google Shape;1770;p71">
              <a:extLst>
                <a:ext uri="{FF2B5EF4-FFF2-40B4-BE49-F238E27FC236}">
                  <a16:creationId xmlns:a16="http://schemas.microsoft.com/office/drawing/2014/main" id="{8B87691A-3777-7048-8BC8-0569A8A37DD8}"/>
                </a:ext>
              </a:extLst>
            </p:cNvPr>
            <p:cNvSpPr/>
            <p:nvPr/>
          </p:nvSpPr>
          <p:spPr>
            <a:xfrm>
              <a:off x="1832131" y="1455987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4F63BB5-99C9-F445-A7C5-CBA71E47DA5F}"/>
                </a:ext>
              </a:extLst>
            </p:cNvPr>
            <p:cNvSpPr txBox="1"/>
            <p:nvPr/>
          </p:nvSpPr>
          <p:spPr>
            <a:xfrm>
              <a:off x="1990271" y="142496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A5BB173-ACD5-404D-97E8-F614517EF276}"/>
              </a:ext>
            </a:extLst>
          </p:cNvPr>
          <p:cNvGrpSpPr/>
          <p:nvPr/>
        </p:nvGrpSpPr>
        <p:grpSpPr>
          <a:xfrm>
            <a:off x="2598831" y="1480589"/>
            <a:ext cx="599286" cy="461665"/>
            <a:chOff x="2573516" y="1449571"/>
            <a:chExt cx="599286" cy="461665"/>
          </a:xfrm>
        </p:grpSpPr>
        <p:sp>
          <p:nvSpPr>
            <p:cNvPr id="20" name="Google Shape;1770;p71">
              <a:extLst>
                <a:ext uri="{FF2B5EF4-FFF2-40B4-BE49-F238E27FC236}">
                  <a16:creationId xmlns:a16="http://schemas.microsoft.com/office/drawing/2014/main" id="{048CFD68-2C6F-BC44-9DD1-7F194889DAAA}"/>
                </a:ext>
              </a:extLst>
            </p:cNvPr>
            <p:cNvSpPr/>
            <p:nvPr/>
          </p:nvSpPr>
          <p:spPr>
            <a:xfrm>
              <a:off x="2573516" y="1480589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1315A81-4F9F-1140-A189-0A80A9B1BC62}"/>
                </a:ext>
              </a:extLst>
            </p:cNvPr>
            <p:cNvSpPr txBox="1"/>
            <p:nvPr/>
          </p:nvSpPr>
          <p:spPr>
            <a:xfrm>
              <a:off x="2731656" y="1449571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28C5C7-D1C7-C745-BAB0-FC8858D33927}"/>
              </a:ext>
            </a:extLst>
          </p:cNvPr>
          <p:cNvGrpSpPr/>
          <p:nvPr/>
        </p:nvGrpSpPr>
        <p:grpSpPr>
          <a:xfrm>
            <a:off x="3338235" y="1478913"/>
            <a:ext cx="599286" cy="461665"/>
            <a:chOff x="3312920" y="1447895"/>
            <a:chExt cx="599286" cy="461665"/>
          </a:xfrm>
        </p:grpSpPr>
        <p:sp>
          <p:nvSpPr>
            <p:cNvPr id="23" name="Google Shape;1770;p71">
              <a:extLst>
                <a:ext uri="{FF2B5EF4-FFF2-40B4-BE49-F238E27FC236}">
                  <a16:creationId xmlns:a16="http://schemas.microsoft.com/office/drawing/2014/main" id="{87BBA9A0-96E1-544F-8B14-E755333EEB69}"/>
                </a:ext>
              </a:extLst>
            </p:cNvPr>
            <p:cNvSpPr/>
            <p:nvPr/>
          </p:nvSpPr>
          <p:spPr>
            <a:xfrm>
              <a:off x="3312920" y="1478913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C7764FF-8FB8-FC41-95DC-344261A846DE}"/>
                </a:ext>
              </a:extLst>
            </p:cNvPr>
            <p:cNvSpPr txBox="1"/>
            <p:nvPr/>
          </p:nvSpPr>
          <p:spPr>
            <a:xfrm>
              <a:off x="3471060" y="144789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F789E9B-61AC-9243-BC97-984AD9E2D488}"/>
              </a:ext>
            </a:extLst>
          </p:cNvPr>
          <p:cNvGrpSpPr/>
          <p:nvPr/>
        </p:nvGrpSpPr>
        <p:grpSpPr>
          <a:xfrm>
            <a:off x="4070378" y="1498327"/>
            <a:ext cx="599286" cy="461665"/>
            <a:chOff x="4045063" y="1467309"/>
            <a:chExt cx="599286" cy="461665"/>
          </a:xfrm>
        </p:grpSpPr>
        <p:sp>
          <p:nvSpPr>
            <p:cNvPr id="26" name="Google Shape;1770;p71">
              <a:extLst>
                <a:ext uri="{FF2B5EF4-FFF2-40B4-BE49-F238E27FC236}">
                  <a16:creationId xmlns:a16="http://schemas.microsoft.com/office/drawing/2014/main" id="{D534296C-B311-A947-B877-B837E06886B9}"/>
                </a:ext>
              </a:extLst>
            </p:cNvPr>
            <p:cNvSpPr/>
            <p:nvPr/>
          </p:nvSpPr>
          <p:spPr>
            <a:xfrm>
              <a:off x="4045063" y="1498327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E656DB6-8925-4347-9A2E-AEFCC77637BE}"/>
                </a:ext>
              </a:extLst>
            </p:cNvPr>
            <p:cNvSpPr txBox="1"/>
            <p:nvPr/>
          </p:nvSpPr>
          <p:spPr>
            <a:xfrm>
              <a:off x="4203203" y="146730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5B5DF2D-EF0B-F44B-BC35-722BE249B757}"/>
              </a:ext>
            </a:extLst>
          </p:cNvPr>
          <p:cNvGrpSpPr/>
          <p:nvPr/>
        </p:nvGrpSpPr>
        <p:grpSpPr>
          <a:xfrm>
            <a:off x="7075550" y="4161387"/>
            <a:ext cx="2040000" cy="2040000"/>
            <a:chOff x="6794260" y="3920756"/>
            <a:chExt cx="2040000" cy="2040000"/>
          </a:xfrm>
        </p:grpSpPr>
        <p:sp>
          <p:nvSpPr>
            <p:cNvPr id="29" name="Google Shape;1852;p75">
              <a:extLst>
                <a:ext uri="{FF2B5EF4-FFF2-40B4-BE49-F238E27FC236}">
                  <a16:creationId xmlns:a16="http://schemas.microsoft.com/office/drawing/2014/main" id="{5263CC9E-637A-8F4D-B83C-82EE61204584}"/>
                </a:ext>
              </a:extLst>
            </p:cNvPr>
            <p:cNvSpPr/>
            <p:nvPr/>
          </p:nvSpPr>
          <p:spPr>
            <a:xfrm>
              <a:off x="6794260" y="3920756"/>
              <a:ext cx="2040000" cy="2040000"/>
            </a:xfrm>
            <a:prstGeom prst="ellipse">
              <a:avLst/>
            </a:prstGeom>
            <a:noFill/>
            <a:ln w="19050" cap="flat" cmpd="sng">
              <a:solidFill>
                <a:srgbClr val="221F4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20;g8dff211f66_0_48">
              <a:extLst>
                <a:ext uri="{FF2B5EF4-FFF2-40B4-BE49-F238E27FC236}">
                  <a16:creationId xmlns:a16="http://schemas.microsoft.com/office/drawing/2014/main" id="{5D6DCC00-38C7-2F4D-BD2B-221794698B7F}"/>
                </a:ext>
              </a:extLst>
            </p:cNvPr>
            <p:cNvSpPr/>
            <p:nvPr/>
          </p:nvSpPr>
          <p:spPr>
            <a:xfrm>
              <a:off x="6794260" y="4225199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9;g8dff211f66_0_48">
              <a:extLst>
                <a:ext uri="{FF2B5EF4-FFF2-40B4-BE49-F238E27FC236}">
                  <a16:creationId xmlns:a16="http://schemas.microsoft.com/office/drawing/2014/main" id="{97471A09-BC03-D04D-B6DA-6EC4DEE21CEB}"/>
                </a:ext>
              </a:extLst>
            </p:cNvPr>
            <p:cNvSpPr/>
            <p:nvPr/>
          </p:nvSpPr>
          <p:spPr>
            <a:xfrm>
              <a:off x="8662782" y="5345925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FFA1BE8-A682-994E-9944-D1E445AE8719}"/>
              </a:ext>
            </a:extLst>
          </p:cNvPr>
          <p:cNvGrpSpPr/>
          <p:nvPr/>
        </p:nvGrpSpPr>
        <p:grpSpPr>
          <a:xfrm>
            <a:off x="9533867" y="4161387"/>
            <a:ext cx="2040000" cy="2163150"/>
            <a:chOff x="9252577" y="3920756"/>
            <a:chExt cx="2040000" cy="2163150"/>
          </a:xfrm>
        </p:grpSpPr>
        <p:sp>
          <p:nvSpPr>
            <p:cNvPr id="33" name="Google Shape;1852;p75">
              <a:extLst>
                <a:ext uri="{FF2B5EF4-FFF2-40B4-BE49-F238E27FC236}">
                  <a16:creationId xmlns:a16="http://schemas.microsoft.com/office/drawing/2014/main" id="{037CA8C6-8CD9-7F43-A9AA-2DA5BE54C548}"/>
                </a:ext>
              </a:extLst>
            </p:cNvPr>
            <p:cNvSpPr/>
            <p:nvPr/>
          </p:nvSpPr>
          <p:spPr>
            <a:xfrm>
              <a:off x="9252577" y="3920756"/>
              <a:ext cx="2040000" cy="2040000"/>
            </a:xfrm>
            <a:prstGeom prst="ellipse">
              <a:avLst/>
            </a:prstGeom>
            <a:noFill/>
            <a:ln w="19050" cap="flat" cmpd="sng">
              <a:solidFill>
                <a:srgbClr val="00AFE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20;g8dff211f66_0_48">
              <a:extLst>
                <a:ext uri="{FF2B5EF4-FFF2-40B4-BE49-F238E27FC236}">
                  <a16:creationId xmlns:a16="http://schemas.microsoft.com/office/drawing/2014/main" id="{DE3E1CD0-C5D9-AC44-9BA3-E67CAE9BA9D7}"/>
                </a:ext>
              </a:extLst>
            </p:cNvPr>
            <p:cNvSpPr/>
            <p:nvPr/>
          </p:nvSpPr>
          <p:spPr>
            <a:xfrm>
              <a:off x="9862177" y="5837606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19;g8dff211f66_0_48">
              <a:extLst>
                <a:ext uri="{FF2B5EF4-FFF2-40B4-BE49-F238E27FC236}">
                  <a16:creationId xmlns:a16="http://schemas.microsoft.com/office/drawing/2014/main" id="{B4E4F406-C50C-4F4A-929B-A0CFACB92BDC}"/>
                </a:ext>
              </a:extLst>
            </p:cNvPr>
            <p:cNvSpPr/>
            <p:nvPr/>
          </p:nvSpPr>
          <p:spPr>
            <a:xfrm>
              <a:off x="10622608" y="3931648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" name="Google Shape;130;p6">
            <a:extLst>
              <a:ext uri="{FF2B5EF4-FFF2-40B4-BE49-F238E27FC236}">
                <a16:creationId xmlns:a16="http://schemas.microsoft.com/office/drawing/2014/main" id="{01FC5449-CCD4-8F4A-826F-D4BED395CB68}"/>
              </a:ext>
            </a:extLst>
          </p:cNvPr>
          <p:cNvCxnSpPr>
            <a:cxnSpLocks/>
          </p:cNvCxnSpPr>
          <p:nvPr/>
        </p:nvCxnSpPr>
        <p:spPr>
          <a:xfrm>
            <a:off x="6136317" y="1517484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84D7F6"/>
            </a:solidFill>
            <a:prstDash val="dash"/>
            <a:miter lim="800000"/>
            <a:headEnd type="oval" w="med" len="med"/>
            <a:tailEnd type="oval" w="med" len="med"/>
          </a:ln>
        </p:spPr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08D31B2-E89B-C24A-AE24-239F40D3DA92}"/>
              </a:ext>
            </a:extLst>
          </p:cNvPr>
          <p:cNvSpPr txBox="1"/>
          <p:nvPr/>
        </p:nvSpPr>
        <p:spPr>
          <a:xfrm>
            <a:off x="661052" y="600947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y figuras que puedes usar en la presentación….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79BBA00-A988-094F-A66D-8CCA15FDC381}"/>
              </a:ext>
            </a:extLst>
          </p:cNvPr>
          <p:cNvGrpSpPr/>
          <p:nvPr/>
        </p:nvGrpSpPr>
        <p:grpSpPr>
          <a:xfrm>
            <a:off x="1190246" y="5356073"/>
            <a:ext cx="599286" cy="461665"/>
            <a:chOff x="1090746" y="1420224"/>
            <a:chExt cx="599286" cy="461665"/>
          </a:xfrm>
        </p:grpSpPr>
        <p:sp>
          <p:nvSpPr>
            <p:cNvPr id="43" name="Google Shape;1770;p71">
              <a:extLst>
                <a:ext uri="{FF2B5EF4-FFF2-40B4-BE49-F238E27FC236}">
                  <a16:creationId xmlns:a16="http://schemas.microsoft.com/office/drawing/2014/main" id="{602F7449-6B26-4C48-9C8D-7342CD8926FC}"/>
                </a:ext>
              </a:extLst>
            </p:cNvPr>
            <p:cNvSpPr/>
            <p:nvPr/>
          </p:nvSpPr>
          <p:spPr>
            <a:xfrm>
              <a:off x="1090746" y="1451242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F027B16-4CB1-A242-85F8-5953FD715F88}"/>
                </a:ext>
              </a:extLst>
            </p:cNvPr>
            <p:cNvSpPr txBox="1"/>
            <p:nvPr/>
          </p:nvSpPr>
          <p:spPr>
            <a:xfrm>
              <a:off x="1248886" y="142022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96CAEA-3EE8-274E-A926-2B9F95B5D4AE}"/>
              </a:ext>
            </a:extLst>
          </p:cNvPr>
          <p:cNvGrpSpPr/>
          <p:nvPr/>
        </p:nvGrpSpPr>
        <p:grpSpPr>
          <a:xfrm>
            <a:off x="1931631" y="5360818"/>
            <a:ext cx="615316" cy="461665"/>
            <a:chOff x="1832131" y="1424969"/>
            <a:chExt cx="615316" cy="461665"/>
          </a:xfrm>
        </p:grpSpPr>
        <p:sp>
          <p:nvSpPr>
            <p:cNvPr id="46" name="Google Shape;1770;p71">
              <a:extLst>
                <a:ext uri="{FF2B5EF4-FFF2-40B4-BE49-F238E27FC236}">
                  <a16:creationId xmlns:a16="http://schemas.microsoft.com/office/drawing/2014/main" id="{75C2F977-86DB-4D4E-B3B7-1008F169B9DF}"/>
                </a:ext>
              </a:extLst>
            </p:cNvPr>
            <p:cNvSpPr/>
            <p:nvPr/>
          </p:nvSpPr>
          <p:spPr>
            <a:xfrm>
              <a:off x="1832131" y="1455987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6F48F19-621F-814C-82F5-29D196BBCDBC}"/>
                </a:ext>
              </a:extLst>
            </p:cNvPr>
            <p:cNvSpPr txBox="1"/>
            <p:nvPr/>
          </p:nvSpPr>
          <p:spPr>
            <a:xfrm>
              <a:off x="1990271" y="1424969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1F3332A-4FAC-F749-8731-C63C77C66128}"/>
              </a:ext>
            </a:extLst>
          </p:cNvPr>
          <p:cNvGrpSpPr/>
          <p:nvPr/>
        </p:nvGrpSpPr>
        <p:grpSpPr>
          <a:xfrm>
            <a:off x="2673016" y="5385420"/>
            <a:ext cx="599286" cy="461665"/>
            <a:chOff x="2573516" y="1449571"/>
            <a:chExt cx="599286" cy="461665"/>
          </a:xfrm>
        </p:grpSpPr>
        <p:sp>
          <p:nvSpPr>
            <p:cNvPr id="49" name="Google Shape;1770;p71">
              <a:extLst>
                <a:ext uri="{FF2B5EF4-FFF2-40B4-BE49-F238E27FC236}">
                  <a16:creationId xmlns:a16="http://schemas.microsoft.com/office/drawing/2014/main" id="{8B41552C-C570-0D46-B332-1585AD9D9A8D}"/>
                </a:ext>
              </a:extLst>
            </p:cNvPr>
            <p:cNvSpPr/>
            <p:nvPr/>
          </p:nvSpPr>
          <p:spPr>
            <a:xfrm>
              <a:off x="2573516" y="1480589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4FAF9965-A8FA-824A-AB4B-1C2DECF4409B}"/>
                </a:ext>
              </a:extLst>
            </p:cNvPr>
            <p:cNvSpPr txBox="1"/>
            <p:nvPr/>
          </p:nvSpPr>
          <p:spPr>
            <a:xfrm>
              <a:off x="2731656" y="1449571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BEDF5C4-D730-7D4D-9311-CFA3AF95DA3C}"/>
              </a:ext>
            </a:extLst>
          </p:cNvPr>
          <p:cNvGrpSpPr/>
          <p:nvPr/>
        </p:nvGrpSpPr>
        <p:grpSpPr>
          <a:xfrm>
            <a:off x="3412420" y="5383744"/>
            <a:ext cx="615316" cy="461665"/>
            <a:chOff x="3312920" y="1447895"/>
            <a:chExt cx="615316" cy="461665"/>
          </a:xfrm>
        </p:grpSpPr>
        <p:sp>
          <p:nvSpPr>
            <p:cNvPr id="52" name="Google Shape;1770;p71">
              <a:extLst>
                <a:ext uri="{FF2B5EF4-FFF2-40B4-BE49-F238E27FC236}">
                  <a16:creationId xmlns:a16="http://schemas.microsoft.com/office/drawing/2014/main" id="{813FE081-EBD2-4E4C-BB80-0266A1B71964}"/>
                </a:ext>
              </a:extLst>
            </p:cNvPr>
            <p:cNvSpPr/>
            <p:nvPr/>
          </p:nvSpPr>
          <p:spPr>
            <a:xfrm>
              <a:off x="3312920" y="1478913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671B71E-16EF-1945-8BD7-0CBDCCFAAB2C}"/>
                </a:ext>
              </a:extLst>
            </p:cNvPr>
            <p:cNvSpPr txBox="1"/>
            <p:nvPr/>
          </p:nvSpPr>
          <p:spPr>
            <a:xfrm>
              <a:off x="3471060" y="1447895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5D9A72A4-E01A-D547-88A0-3200519CA7F5}"/>
              </a:ext>
            </a:extLst>
          </p:cNvPr>
          <p:cNvGrpSpPr/>
          <p:nvPr/>
        </p:nvGrpSpPr>
        <p:grpSpPr>
          <a:xfrm>
            <a:off x="4144563" y="5403158"/>
            <a:ext cx="599286" cy="461665"/>
            <a:chOff x="4045063" y="1467309"/>
            <a:chExt cx="599286" cy="461665"/>
          </a:xfrm>
        </p:grpSpPr>
        <p:sp>
          <p:nvSpPr>
            <p:cNvPr id="55" name="Google Shape;1770;p71">
              <a:extLst>
                <a:ext uri="{FF2B5EF4-FFF2-40B4-BE49-F238E27FC236}">
                  <a16:creationId xmlns:a16="http://schemas.microsoft.com/office/drawing/2014/main" id="{B963AFE9-12D0-8742-8163-2CC60C62E86C}"/>
                </a:ext>
              </a:extLst>
            </p:cNvPr>
            <p:cNvSpPr/>
            <p:nvPr/>
          </p:nvSpPr>
          <p:spPr>
            <a:xfrm>
              <a:off x="4045063" y="1498327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C8E43450-07DF-BA49-AA95-4590CC047002}"/>
                </a:ext>
              </a:extLst>
            </p:cNvPr>
            <p:cNvSpPr txBox="1"/>
            <p:nvPr/>
          </p:nvSpPr>
          <p:spPr>
            <a:xfrm>
              <a:off x="4203203" y="146730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26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4F5518-D9C0-CE41-8DFF-8B82B19B077B}"/>
              </a:ext>
            </a:extLst>
          </p:cNvPr>
          <p:cNvSpPr txBox="1"/>
          <p:nvPr/>
        </p:nvSpPr>
        <p:spPr>
          <a:xfrm>
            <a:off x="677027" y="602334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Íconos y figuras que puedes usar en la presentación….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CA603E3-C9A9-7B4E-8351-7FC1931BB39C}"/>
              </a:ext>
            </a:extLst>
          </p:cNvPr>
          <p:cNvGrpSpPr/>
          <p:nvPr/>
        </p:nvGrpSpPr>
        <p:grpSpPr>
          <a:xfrm>
            <a:off x="1329001" y="1658774"/>
            <a:ext cx="1221005" cy="1138550"/>
            <a:chOff x="1116443" y="2709004"/>
            <a:chExt cx="1221005" cy="1138550"/>
          </a:xfrm>
        </p:grpSpPr>
        <p:pic>
          <p:nvPicPr>
            <p:cNvPr id="4" name="Google Shape;106;p6" descr="https://lh3.googleusercontent.com/2uPCIJ9mQe38HyuWRLSRnvm1c0J8HGcgp03IJMFGMzH85QyCTZDNRKH78a0DgysjE-zHJAV6N63UdeI2kuXUvXjs75xmF43ty7TGR3yKBNVhT5tskiJg90TLTtFKpXDl">
              <a:extLst>
                <a:ext uri="{FF2B5EF4-FFF2-40B4-BE49-F238E27FC236}">
                  <a16:creationId xmlns:a16="http://schemas.microsoft.com/office/drawing/2014/main" id="{D5E08648-3CE3-FF45-8701-73CB5CC136E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19072" y="2774468"/>
              <a:ext cx="1073086" cy="1073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8;p6">
              <a:extLst>
                <a:ext uri="{FF2B5EF4-FFF2-40B4-BE49-F238E27FC236}">
                  <a16:creationId xmlns:a16="http://schemas.microsoft.com/office/drawing/2014/main" id="{65A2EFD9-EBCC-094A-8A4D-4D4841ED997F}"/>
                </a:ext>
              </a:extLst>
            </p:cNvPr>
            <p:cNvSpPr/>
            <p:nvPr/>
          </p:nvSpPr>
          <p:spPr>
            <a:xfrm>
              <a:off x="1116443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6;p6">
              <a:extLst>
                <a:ext uri="{FF2B5EF4-FFF2-40B4-BE49-F238E27FC236}">
                  <a16:creationId xmlns:a16="http://schemas.microsoft.com/office/drawing/2014/main" id="{008A7BFE-EE4F-4A44-A96D-BCC1A69422A5}"/>
                </a:ext>
              </a:extLst>
            </p:cNvPr>
            <p:cNvSpPr/>
            <p:nvPr/>
          </p:nvSpPr>
          <p:spPr>
            <a:xfrm>
              <a:off x="2120555" y="3295740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52A75E4-18CD-4F43-A6A7-A5566587EC03}"/>
              </a:ext>
            </a:extLst>
          </p:cNvPr>
          <p:cNvGrpSpPr/>
          <p:nvPr/>
        </p:nvGrpSpPr>
        <p:grpSpPr>
          <a:xfrm>
            <a:off x="1321562" y="3031049"/>
            <a:ext cx="1140360" cy="1067201"/>
            <a:chOff x="4428986" y="2709004"/>
            <a:chExt cx="1140360" cy="1067201"/>
          </a:xfrm>
        </p:grpSpPr>
        <p:pic>
          <p:nvPicPr>
            <p:cNvPr id="8" name="Google Shape;121;p6">
              <a:extLst>
                <a:ext uri="{FF2B5EF4-FFF2-40B4-BE49-F238E27FC236}">
                  <a16:creationId xmlns:a16="http://schemas.microsoft.com/office/drawing/2014/main" id="{B3479F25-C772-1C43-B7FC-25187CC991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19151" y="2826010"/>
              <a:ext cx="950195" cy="950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22;p6">
              <a:extLst>
                <a:ext uri="{FF2B5EF4-FFF2-40B4-BE49-F238E27FC236}">
                  <a16:creationId xmlns:a16="http://schemas.microsoft.com/office/drawing/2014/main" id="{C878959B-4150-A24B-BA18-FF3C95E9D7CA}"/>
                </a:ext>
              </a:extLst>
            </p:cNvPr>
            <p:cNvSpPr/>
            <p:nvPr/>
          </p:nvSpPr>
          <p:spPr>
            <a:xfrm>
              <a:off x="4428986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6">
              <a:extLst>
                <a:ext uri="{FF2B5EF4-FFF2-40B4-BE49-F238E27FC236}">
                  <a16:creationId xmlns:a16="http://schemas.microsoft.com/office/drawing/2014/main" id="{02745705-14D5-CC4E-9DBE-23CEAFC81896}"/>
                </a:ext>
              </a:extLst>
            </p:cNvPr>
            <p:cNvSpPr/>
            <p:nvPr/>
          </p:nvSpPr>
          <p:spPr>
            <a:xfrm>
              <a:off x="5254048" y="3251136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6779DE0-2575-5D41-8749-D02ACBBBF036}"/>
              </a:ext>
            </a:extLst>
          </p:cNvPr>
          <p:cNvGrpSpPr/>
          <p:nvPr/>
        </p:nvGrpSpPr>
        <p:grpSpPr>
          <a:xfrm>
            <a:off x="1346557" y="4448981"/>
            <a:ext cx="1013131" cy="1071259"/>
            <a:chOff x="7569001" y="2709004"/>
            <a:chExt cx="1013131" cy="1071259"/>
          </a:xfrm>
        </p:grpSpPr>
        <p:pic>
          <p:nvPicPr>
            <p:cNvPr id="12" name="Google Shape;105;p6">
              <a:extLst>
                <a:ext uri="{FF2B5EF4-FFF2-40B4-BE49-F238E27FC236}">
                  <a16:creationId xmlns:a16="http://schemas.microsoft.com/office/drawing/2014/main" id="{4B47D2DA-AFA4-DB4A-931F-D362245067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03507" y="2819449"/>
              <a:ext cx="941985" cy="94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23;p6">
              <a:extLst>
                <a:ext uri="{FF2B5EF4-FFF2-40B4-BE49-F238E27FC236}">
                  <a16:creationId xmlns:a16="http://schemas.microsoft.com/office/drawing/2014/main" id="{38A14D6E-7BD8-894B-9F7A-07BD85FC3AC2}"/>
                </a:ext>
              </a:extLst>
            </p:cNvPr>
            <p:cNvSpPr/>
            <p:nvPr/>
          </p:nvSpPr>
          <p:spPr>
            <a:xfrm>
              <a:off x="7569001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8;p6">
              <a:extLst>
                <a:ext uri="{FF2B5EF4-FFF2-40B4-BE49-F238E27FC236}">
                  <a16:creationId xmlns:a16="http://schemas.microsoft.com/office/drawing/2014/main" id="{99627886-6F27-1E48-BE25-755FC1E039F5}"/>
                </a:ext>
              </a:extLst>
            </p:cNvPr>
            <p:cNvSpPr/>
            <p:nvPr/>
          </p:nvSpPr>
          <p:spPr>
            <a:xfrm>
              <a:off x="8365239" y="3563370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5BEFEA3-FC84-344A-B2A7-FC31AA785816}"/>
              </a:ext>
            </a:extLst>
          </p:cNvPr>
          <p:cNvGrpSpPr/>
          <p:nvPr/>
        </p:nvGrpSpPr>
        <p:grpSpPr>
          <a:xfrm>
            <a:off x="3462943" y="1644968"/>
            <a:ext cx="1289174" cy="1052430"/>
            <a:chOff x="10036158" y="2709004"/>
            <a:chExt cx="1289174" cy="1052430"/>
          </a:xfrm>
        </p:grpSpPr>
        <p:pic>
          <p:nvPicPr>
            <p:cNvPr id="16" name="Google Shape;124;p6">
              <a:extLst>
                <a:ext uri="{FF2B5EF4-FFF2-40B4-BE49-F238E27FC236}">
                  <a16:creationId xmlns:a16="http://schemas.microsoft.com/office/drawing/2014/main" id="{F29EFE72-A79D-F24E-B3D1-9AEB07169FF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44090" y="2739423"/>
              <a:ext cx="1022011" cy="10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25;p6">
              <a:extLst>
                <a:ext uri="{FF2B5EF4-FFF2-40B4-BE49-F238E27FC236}">
                  <a16:creationId xmlns:a16="http://schemas.microsoft.com/office/drawing/2014/main" id="{8EBACE82-F6AE-7C4E-8CD0-B79B80466F05}"/>
                </a:ext>
              </a:extLst>
            </p:cNvPr>
            <p:cNvSpPr/>
            <p:nvPr/>
          </p:nvSpPr>
          <p:spPr>
            <a:xfrm>
              <a:off x="10036158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9;p6">
              <a:extLst>
                <a:ext uri="{FF2B5EF4-FFF2-40B4-BE49-F238E27FC236}">
                  <a16:creationId xmlns:a16="http://schemas.microsoft.com/office/drawing/2014/main" id="{FACE237E-49F6-4747-A1F0-A9ECBFD61683}"/>
                </a:ext>
              </a:extLst>
            </p:cNvPr>
            <p:cNvSpPr/>
            <p:nvPr/>
          </p:nvSpPr>
          <p:spPr>
            <a:xfrm>
              <a:off x="11108439" y="3362648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" name="Google Shape;130;p6">
            <a:extLst>
              <a:ext uri="{FF2B5EF4-FFF2-40B4-BE49-F238E27FC236}">
                <a16:creationId xmlns:a16="http://schemas.microsoft.com/office/drawing/2014/main" id="{B18ABA5E-FB1A-FC4D-809A-F4DDE687BD38}"/>
              </a:ext>
            </a:extLst>
          </p:cNvPr>
          <p:cNvCxnSpPr>
            <a:cxnSpLocks/>
          </p:cNvCxnSpPr>
          <p:nvPr/>
        </p:nvCxnSpPr>
        <p:spPr>
          <a:xfrm>
            <a:off x="3016944" y="1627591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030EF37-5050-F04A-9D8D-F5BB01BF5025}"/>
              </a:ext>
            </a:extLst>
          </p:cNvPr>
          <p:cNvGrpSpPr/>
          <p:nvPr/>
        </p:nvGrpSpPr>
        <p:grpSpPr>
          <a:xfrm>
            <a:off x="3513175" y="3038124"/>
            <a:ext cx="1040901" cy="907400"/>
            <a:chOff x="853796" y="1840464"/>
            <a:chExt cx="1040901" cy="907400"/>
          </a:xfrm>
        </p:grpSpPr>
        <p:pic>
          <p:nvPicPr>
            <p:cNvPr id="21" name="Google Shape;139;p9">
              <a:extLst>
                <a:ext uri="{FF2B5EF4-FFF2-40B4-BE49-F238E27FC236}">
                  <a16:creationId xmlns:a16="http://schemas.microsoft.com/office/drawing/2014/main" id="{26A31626-874F-D348-9DCB-403CCFB5AED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87297" y="1840464"/>
              <a:ext cx="907400" cy="90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40;p9">
              <a:extLst>
                <a:ext uri="{FF2B5EF4-FFF2-40B4-BE49-F238E27FC236}">
                  <a16:creationId xmlns:a16="http://schemas.microsoft.com/office/drawing/2014/main" id="{4EFE812C-AB92-DE4E-8E58-65C51E186B09}"/>
                </a:ext>
              </a:extLst>
            </p:cNvPr>
            <p:cNvSpPr/>
            <p:nvPr/>
          </p:nvSpPr>
          <p:spPr>
            <a:xfrm>
              <a:off x="1044972" y="2179439"/>
              <a:ext cx="259500" cy="42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0;p9">
              <a:extLst>
                <a:ext uri="{FF2B5EF4-FFF2-40B4-BE49-F238E27FC236}">
                  <a16:creationId xmlns:a16="http://schemas.microsoft.com/office/drawing/2014/main" id="{F9945F97-103C-9549-B67B-1C365A06E59F}"/>
                </a:ext>
              </a:extLst>
            </p:cNvPr>
            <p:cNvSpPr txBox="1"/>
            <p:nvPr/>
          </p:nvSpPr>
          <p:spPr>
            <a:xfrm>
              <a:off x="1011072" y="2049514"/>
              <a:ext cx="3273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900" dirty="0">
                  <a:latin typeface="Dosis ExtraLight"/>
                  <a:ea typeface="Dosis ExtraLight"/>
                  <a:cs typeface="Dosis ExtraLight"/>
                  <a:sym typeface="Dosis ExtraLight"/>
                </a:rPr>
                <a:t>5</a:t>
              </a:r>
              <a:endParaRPr sz="2900" dirty="0"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4" name="Google Shape;151;p9">
              <a:extLst>
                <a:ext uri="{FF2B5EF4-FFF2-40B4-BE49-F238E27FC236}">
                  <a16:creationId xmlns:a16="http://schemas.microsoft.com/office/drawing/2014/main" id="{42F65748-958B-A048-8515-08B7EFA42234}"/>
                </a:ext>
              </a:extLst>
            </p:cNvPr>
            <p:cNvSpPr/>
            <p:nvPr/>
          </p:nvSpPr>
          <p:spPr>
            <a:xfrm>
              <a:off x="853796" y="2327563"/>
              <a:ext cx="420300" cy="4203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E21FFE3-D5ED-F445-8E0D-B47FA9608FCE}"/>
              </a:ext>
            </a:extLst>
          </p:cNvPr>
          <p:cNvGrpSpPr/>
          <p:nvPr/>
        </p:nvGrpSpPr>
        <p:grpSpPr>
          <a:xfrm>
            <a:off x="9762193" y="826688"/>
            <a:ext cx="534899" cy="616171"/>
            <a:chOff x="4130647" y="2066988"/>
            <a:chExt cx="534899" cy="616171"/>
          </a:xfrm>
        </p:grpSpPr>
        <p:sp>
          <p:nvSpPr>
            <p:cNvPr id="26" name="Google Shape;138;p9">
              <a:extLst>
                <a:ext uri="{FF2B5EF4-FFF2-40B4-BE49-F238E27FC236}">
                  <a16:creationId xmlns:a16="http://schemas.microsoft.com/office/drawing/2014/main" id="{E15164BE-8434-D340-A16B-A79A4E0B397B}"/>
                </a:ext>
              </a:extLst>
            </p:cNvPr>
            <p:cNvSpPr/>
            <p:nvPr/>
          </p:nvSpPr>
          <p:spPr>
            <a:xfrm>
              <a:off x="4245246" y="2066988"/>
              <a:ext cx="420300" cy="420300"/>
            </a:xfrm>
            <a:prstGeom prst="ellipse">
              <a:avLst/>
            </a:prstGeom>
            <a:solidFill>
              <a:srgbClr val="04BDB4">
                <a:alpha val="55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155;p9">
              <a:extLst>
                <a:ext uri="{FF2B5EF4-FFF2-40B4-BE49-F238E27FC236}">
                  <a16:creationId xmlns:a16="http://schemas.microsoft.com/office/drawing/2014/main" id="{8F5E2ED3-FEF2-7549-A669-0FEF65F8C7F7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30647" y="2193859"/>
              <a:ext cx="489280" cy="489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7298F22-F08C-434B-B882-099B72ABDA35}"/>
              </a:ext>
            </a:extLst>
          </p:cNvPr>
          <p:cNvGrpSpPr/>
          <p:nvPr/>
        </p:nvGrpSpPr>
        <p:grpSpPr>
          <a:xfrm>
            <a:off x="5479276" y="1685092"/>
            <a:ext cx="1218982" cy="1061400"/>
            <a:chOff x="696318" y="1713600"/>
            <a:chExt cx="1218982" cy="1061400"/>
          </a:xfrm>
        </p:grpSpPr>
        <p:pic>
          <p:nvPicPr>
            <p:cNvPr id="29" name="Google Shape;200;g8dff211f66_0_48">
              <a:extLst>
                <a:ext uri="{FF2B5EF4-FFF2-40B4-BE49-F238E27FC236}">
                  <a16:creationId xmlns:a16="http://schemas.microsoft.com/office/drawing/2014/main" id="{8F2337B3-D9B9-2442-B393-9FE31E570A35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3900" y="1713600"/>
              <a:ext cx="1061400" cy="10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212;g8dff211f66_0_48">
              <a:extLst>
                <a:ext uri="{FF2B5EF4-FFF2-40B4-BE49-F238E27FC236}">
                  <a16:creationId xmlns:a16="http://schemas.microsoft.com/office/drawing/2014/main" id="{6DF5918D-E2C8-F645-9E91-30C90039E6F4}"/>
                </a:ext>
              </a:extLst>
            </p:cNvPr>
            <p:cNvSpPr/>
            <p:nvPr/>
          </p:nvSpPr>
          <p:spPr>
            <a:xfrm>
              <a:off x="696318" y="1968479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0B2BAC4-3AB3-6C44-8F55-0AB2C824E4A4}"/>
              </a:ext>
            </a:extLst>
          </p:cNvPr>
          <p:cNvGrpSpPr/>
          <p:nvPr/>
        </p:nvGrpSpPr>
        <p:grpSpPr>
          <a:xfrm>
            <a:off x="5479276" y="3059585"/>
            <a:ext cx="1079557" cy="917125"/>
            <a:chOff x="696318" y="2765075"/>
            <a:chExt cx="1079557" cy="917125"/>
          </a:xfrm>
        </p:grpSpPr>
        <p:pic>
          <p:nvPicPr>
            <p:cNvPr id="32" name="Google Shape;208;g8dff211f66_0_48">
              <a:extLst>
                <a:ext uri="{FF2B5EF4-FFF2-40B4-BE49-F238E27FC236}">
                  <a16:creationId xmlns:a16="http://schemas.microsoft.com/office/drawing/2014/main" id="{6ED4663E-264A-E841-B620-C151FB3E77F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58750" y="2765075"/>
              <a:ext cx="917125" cy="91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213;g8dff211f66_0_48">
              <a:extLst>
                <a:ext uri="{FF2B5EF4-FFF2-40B4-BE49-F238E27FC236}">
                  <a16:creationId xmlns:a16="http://schemas.microsoft.com/office/drawing/2014/main" id="{9BDDC7FC-46EF-994B-B424-C95B99FD1A1A}"/>
                </a:ext>
              </a:extLst>
            </p:cNvPr>
            <p:cNvSpPr/>
            <p:nvPr/>
          </p:nvSpPr>
          <p:spPr>
            <a:xfrm>
              <a:off x="696318" y="2979304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" name="Google Shape;130;p6">
            <a:extLst>
              <a:ext uri="{FF2B5EF4-FFF2-40B4-BE49-F238E27FC236}">
                <a16:creationId xmlns:a16="http://schemas.microsoft.com/office/drawing/2014/main" id="{87D11385-8EEF-BF48-A6D5-7E0D1BE0E084}"/>
              </a:ext>
            </a:extLst>
          </p:cNvPr>
          <p:cNvCxnSpPr>
            <a:cxnSpLocks/>
          </p:cNvCxnSpPr>
          <p:nvPr/>
        </p:nvCxnSpPr>
        <p:spPr>
          <a:xfrm>
            <a:off x="5183201" y="1625655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DC97078-357F-F34D-B9C3-FAECF9017A49}"/>
              </a:ext>
            </a:extLst>
          </p:cNvPr>
          <p:cNvGrpSpPr/>
          <p:nvPr/>
        </p:nvGrpSpPr>
        <p:grpSpPr>
          <a:xfrm>
            <a:off x="5444170" y="4313955"/>
            <a:ext cx="1312200" cy="1312200"/>
            <a:chOff x="3435499" y="2190501"/>
            <a:chExt cx="1312200" cy="1312200"/>
          </a:xfrm>
        </p:grpSpPr>
        <p:sp>
          <p:nvSpPr>
            <p:cNvPr id="36" name="Google Shape;1436;p59">
              <a:extLst>
                <a:ext uri="{FF2B5EF4-FFF2-40B4-BE49-F238E27FC236}">
                  <a16:creationId xmlns:a16="http://schemas.microsoft.com/office/drawing/2014/main" id="{6444AAEB-41ED-C245-A3E3-9170EA851180}"/>
                </a:ext>
              </a:extLst>
            </p:cNvPr>
            <p:cNvSpPr/>
            <p:nvPr/>
          </p:nvSpPr>
          <p:spPr>
            <a:xfrm>
              <a:off x="3481093" y="2443979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437;p59">
              <a:extLst>
                <a:ext uri="{FF2B5EF4-FFF2-40B4-BE49-F238E27FC236}">
                  <a16:creationId xmlns:a16="http://schemas.microsoft.com/office/drawing/2014/main" id="{4179B4AB-E173-DB4C-8AF0-E81B4CB4BC05}"/>
                </a:ext>
              </a:extLst>
            </p:cNvPr>
            <p:cNvSpPr/>
            <p:nvPr/>
          </p:nvSpPr>
          <p:spPr>
            <a:xfrm>
              <a:off x="4485205" y="3030715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1439;p59">
              <a:extLst>
                <a:ext uri="{FF2B5EF4-FFF2-40B4-BE49-F238E27FC236}">
                  <a16:creationId xmlns:a16="http://schemas.microsoft.com/office/drawing/2014/main" id="{16FAE401-D6CC-6E4C-9F18-4772979AEE6E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35499" y="2190501"/>
              <a:ext cx="1312200" cy="131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D34AE38-3491-3E4A-81C8-BF88AB8B344A}"/>
              </a:ext>
            </a:extLst>
          </p:cNvPr>
          <p:cNvGrpSpPr/>
          <p:nvPr/>
        </p:nvGrpSpPr>
        <p:grpSpPr>
          <a:xfrm>
            <a:off x="7406276" y="1802031"/>
            <a:ext cx="1221012" cy="1103850"/>
            <a:chOff x="7540318" y="2294687"/>
            <a:chExt cx="1221012" cy="1103850"/>
          </a:xfrm>
        </p:grpSpPr>
        <p:pic>
          <p:nvPicPr>
            <p:cNvPr id="40" name="Google Shape;1441;p59">
              <a:extLst>
                <a:ext uri="{FF2B5EF4-FFF2-40B4-BE49-F238E27FC236}">
                  <a16:creationId xmlns:a16="http://schemas.microsoft.com/office/drawing/2014/main" id="{A81F500E-BDE1-E44C-8BD2-1A01DB1A4D28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5400000">
              <a:off x="7598900" y="2294687"/>
              <a:ext cx="1103850" cy="11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1443;p59">
              <a:extLst>
                <a:ext uri="{FF2B5EF4-FFF2-40B4-BE49-F238E27FC236}">
                  <a16:creationId xmlns:a16="http://schemas.microsoft.com/office/drawing/2014/main" id="{8C5136BB-DBC7-1244-A833-D1BDF1C48132}"/>
                </a:ext>
              </a:extLst>
            </p:cNvPr>
            <p:cNvSpPr/>
            <p:nvPr/>
          </p:nvSpPr>
          <p:spPr>
            <a:xfrm>
              <a:off x="7540318" y="2331066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4;p59">
              <a:extLst>
                <a:ext uri="{FF2B5EF4-FFF2-40B4-BE49-F238E27FC236}">
                  <a16:creationId xmlns:a16="http://schemas.microsoft.com/office/drawing/2014/main" id="{D364C7EF-60A6-4E4C-9DF5-249DEC40C42A}"/>
                </a:ext>
              </a:extLst>
            </p:cNvPr>
            <p:cNvSpPr/>
            <p:nvPr/>
          </p:nvSpPr>
          <p:spPr>
            <a:xfrm>
              <a:off x="8544430" y="2917802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" name="Google Shape;130;p6">
            <a:extLst>
              <a:ext uri="{FF2B5EF4-FFF2-40B4-BE49-F238E27FC236}">
                <a16:creationId xmlns:a16="http://schemas.microsoft.com/office/drawing/2014/main" id="{E4489AB8-6E51-6844-9A88-78067BC2BA43}"/>
              </a:ext>
            </a:extLst>
          </p:cNvPr>
          <p:cNvCxnSpPr>
            <a:cxnSpLocks/>
          </p:cNvCxnSpPr>
          <p:nvPr/>
        </p:nvCxnSpPr>
        <p:spPr>
          <a:xfrm>
            <a:off x="7033773" y="1625655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AE080FB1-C2B0-AC4F-AF2B-D18CFFD91065}"/>
              </a:ext>
            </a:extLst>
          </p:cNvPr>
          <p:cNvGrpSpPr/>
          <p:nvPr/>
        </p:nvGrpSpPr>
        <p:grpSpPr>
          <a:xfrm>
            <a:off x="7495643" y="4588443"/>
            <a:ext cx="935978" cy="823350"/>
            <a:chOff x="1538493" y="1146581"/>
            <a:chExt cx="935978" cy="823350"/>
          </a:xfrm>
        </p:grpSpPr>
        <p:sp>
          <p:nvSpPr>
            <p:cNvPr id="45" name="Google Shape;1638;p66">
              <a:extLst>
                <a:ext uri="{FF2B5EF4-FFF2-40B4-BE49-F238E27FC236}">
                  <a16:creationId xmlns:a16="http://schemas.microsoft.com/office/drawing/2014/main" id="{97F73160-4C1D-9949-9FE8-87629E92A15F}"/>
                </a:ext>
              </a:extLst>
            </p:cNvPr>
            <p:cNvSpPr/>
            <p:nvPr/>
          </p:nvSpPr>
          <p:spPr>
            <a:xfrm>
              <a:off x="1538493" y="1183208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1642;p66">
              <a:extLst>
                <a:ext uri="{FF2B5EF4-FFF2-40B4-BE49-F238E27FC236}">
                  <a16:creationId xmlns:a16="http://schemas.microsoft.com/office/drawing/2014/main" id="{FBA6DD74-A494-C94E-83A3-C09AA4D2A139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51121" y="1146581"/>
              <a:ext cx="823350" cy="823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08D1C6E-0927-4046-8396-6062DE2FCBD3}"/>
              </a:ext>
            </a:extLst>
          </p:cNvPr>
          <p:cNvGrpSpPr/>
          <p:nvPr/>
        </p:nvGrpSpPr>
        <p:grpSpPr>
          <a:xfrm>
            <a:off x="7464858" y="3211492"/>
            <a:ext cx="1095456" cy="823319"/>
            <a:chOff x="6887299" y="1110142"/>
            <a:chExt cx="1095456" cy="823319"/>
          </a:xfrm>
        </p:grpSpPr>
        <p:pic>
          <p:nvPicPr>
            <p:cNvPr id="48" name="Google Shape;1641;p66">
              <a:extLst>
                <a:ext uri="{FF2B5EF4-FFF2-40B4-BE49-F238E27FC236}">
                  <a16:creationId xmlns:a16="http://schemas.microsoft.com/office/drawing/2014/main" id="{0AC51CD3-CCB6-BF4E-8AAB-F7526C228C0F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159405" y="1110142"/>
              <a:ext cx="823350" cy="8233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1643;p66">
              <a:extLst>
                <a:ext uri="{FF2B5EF4-FFF2-40B4-BE49-F238E27FC236}">
                  <a16:creationId xmlns:a16="http://schemas.microsoft.com/office/drawing/2014/main" id="{DE27829E-E0FC-3B41-B9B7-6823137777D3}"/>
                </a:ext>
              </a:extLst>
            </p:cNvPr>
            <p:cNvSpPr/>
            <p:nvPr/>
          </p:nvSpPr>
          <p:spPr>
            <a:xfrm>
              <a:off x="6887299" y="1128203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" name="Google Shape;130;p6">
            <a:extLst>
              <a:ext uri="{FF2B5EF4-FFF2-40B4-BE49-F238E27FC236}">
                <a16:creationId xmlns:a16="http://schemas.microsoft.com/office/drawing/2014/main" id="{2AE8BB59-ED2F-DC4F-ACB0-64F347404197}"/>
              </a:ext>
            </a:extLst>
          </p:cNvPr>
          <p:cNvCxnSpPr>
            <a:cxnSpLocks/>
          </p:cNvCxnSpPr>
          <p:nvPr/>
        </p:nvCxnSpPr>
        <p:spPr>
          <a:xfrm>
            <a:off x="9123830" y="1675387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499C7F6-113C-F94A-AC93-3214F8C7390A}"/>
              </a:ext>
            </a:extLst>
          </p:cNvPr>
          <p:cNvGrpSpPr/>
          <p:nvPr/>
        </p:nvGrpSpPr>
        <p:grpSpPr>
          <a:xfrm>
            <a:off x="9572818" y="1856580"/>
            <a:ext cx="1048570" cy="931675"/>
            <a:chOff x="9102701" y="2593674"/>
            <a:chExt cx="1048570" cy="931675"/>
          </a:xfrm>
        </p:grpSpPr>
        <p:sp>
          <p:nvSpPr>
            <p:cNvPr id="52" name="Google Shape;1821;p74">
              <a:extLst>
                <a:ext uri="{FF2B5EF4-FFF2-40B4-BE49-F238E27FC236}">
                  <a16:creationId xmlns:a16="http://schemas.microsoft.com/office/drawing/2014/main" id="{94AFC5A6-D09E-C746-9AFC-35D2BE952C65}"/>
                </a:ext>
              </a:extLst>
            </p:cNvPr>
            <p:cNvSpPr/>
            <p:nvPr/>
          </p:nvSpPr>
          <p:spPr>
            <a:xfrm>
              <a:off x="9934371" y="3211162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822;p74">
              <a:extLst>
                <a:ext uri="{FF2B5EF4-FFF2-40B4-BE49-F238E27FC236}">
                  <a16:creationId xmlns:a16="http://schemas.microsoft.com/office/drawing/2014/main" id="{CD40D080-6C1E-C94E-9883-BF037F054B76}"/>
                </a:ext>
              </a:extLst>
            </p:cNvPr>
            <p:cNvSpPr/>
            <p:nvPr/>
          </p:nvSpPr>
          <p:spPr>
            <a:xfrm>
              <a:off x="9102701" y="2691008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1840;p74">
              <a:extLst>
                <a:ext uri="{FF2B5EF4-FFF2-40B4-BE49-F238E27FC236}">
                  <a16:creationId xmlns:a16="http://schemas.microsoft.com/office/drawing/2014/main" id="{AB93B7FA-52AF-974D-B0C3-DB4D43F427B6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148234" y="2593674"/>
              <a:ext cx="931675" cy="931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ECCBCCB-E2B6-694C-BB51-6491CDCE4800}"/>
              </a:ext>
            </a:extLst>
          </p:cNvPr>
          <p:cNvGrpSpPr/>
          <p:nvPr/>
        </p:nvGrpSpPr>
        <p:grpSpPr>
          <a:xfrm>
            <a:off x="9612391" y="3118080"/>
            <a:ext cx="1048570" cy="889268"/>
            <a:chOff x="5329013" y="2614882"/>
            <a:chExt cx="1048570" cy="889268"/>
          </a:xfrm>
        </p:grpSpPr>
        <p:sp>
          <p:nvSpPr>
            <p:cNvPr id="56" name="Google Shape;1823;p74">
              <a:extLst>
                <a:ext uri="{FF2B5EF4-FFF2-40B4-BE49-F238E27FC236}">
                  <a16:creationId xmlns:a16="http://schemas.microsoft.com/office/drawing/2014/main" id="{71FCC382-346C-C64D-A4D6-9BEA3CD500CE}"/>
                </a:ext>
              </a:extLst>
            </p:cNvPr>
            <p:cNvSpPr/>
            <p:nvPr/>
          </p:nvSpPr>
          <p:spPr>
            <a:xfrm>
              <a:off x="6160683" y="3211149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824;p74">
              <a:extLst>
                <a:ext uri="{FF2B5EF4-FFF2-40B4-BE49-F238E27FC236}">
                  <a16:creationId xmlns:a16="http://schemas.microsoft.com/office/drawing/2014/main" id="{A2785AA8-DBBB-FC4D-AD5D-45A76298CD80}"/>
                </a:ext>
              </a:extLst>
            </p:cNvPr>
            <p:cNvSpPr/>
            <p:nvPr/>
          </p:nvSpPr>
          <p:spPr>
            <a:xfrm>
              <a:off x="5329013" y="2690996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1841;p74">
              <a:extLst>
                <a:ext uri="{FF2B5EF4-FFF2-40B4-BE49-F238E27FC236}">
                  <a16:creationId xmlns:a16="http://schemas.microsoft.com/office/drawing/2014/main" id="{5F918492-0F90-DB4A-96FB-70028B969EDD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08670" y="2614882"/>
              <a:ext cx="889268" cy="88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60AA27A-D2A6-2547-8A06-FBA3B39AB924}"/>
              </a:ext>
            </a:extLst>
          </p:cNvPr>
          <p:cNvGrpSpPr/>
          <p:nvPr/>
        </p:nvGrpSpPr>
        <p:grpSpPr>
          <a:xfrm>
            <a:off x="9719292" y="4588443"/>
            <a:ext cx="918545" cy="834599"/>
            <a:chOff x="9430534" y="4473901"/>
            <a:chExt cx="918545" cy="834599"/>
          </a:xfrm>
        </p:grpSpPr>
        <p:sp>
          <p:nvSpPr>
            <p:cNvPr id="60" name="Google Shape;1692;p68">
              <a:extLst>
                <a:ext uri="{FF2B5EF4-FFF2-40B4-BE49-F238E27FC236}">
                  <a16:creationId xmlns:a16="http://schemas.microsoft.com/office/drawing/2014/main" id="{D268816E-40AA-7949-81AB-17A89BE6D9C1}"/>
                </a:ext>
              </a:extLst>
            </p:cNvPr>
            <p:cNvSpPr/>
            <p:nvPr/>
          </p:nvSpPr>
          <p:spPr>
            <a:xfrm>
              <a:off x="9430534" y="4473901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93;p68">
              <a:extLst>
                <a:ext uri="{FF2B5EF4-FFF2-40B4-BE49-F238E27FC236}">
                  <a16:creationId xmlns:a16="http://schemas.microsoft.com/office/drawing/2014/main" id="{7A2D9E54-AB6C-844B-95E8-C3795A5FE335}"/>
                </a:ext>
              </a:extLst>
            </p:cNvPr>
            <p:cNvSpPr/>
            <p:nvPr/>
          </p:nvSpPr>
          <p:spPr>
            <a:xfrm>
              <a:off x="10079987" y="5010620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694;p68">
              <a:extLst>
                <a:ext uri="{FF2B5EF4-FFF2-40B4-BE49-F238E27FC236}">
                  <a16:creationId xmlns:a16="http://schemas.microsoft.com/office/drawing/2014/main" id="{BCAAE4B1-42ED-EB47-982E-5FB34397D687}"/>
                </a:ext>
              </a:extLst>
            </p:cNvPr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623529" y="4582950"/>
              <a:ext cx="725550" cy="72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D0D363A-6448-5C43-94EB-06E557D52C4C}"/>
              </a:ext>
            </a:extLst>
          </p:cNvPr>
          <p:cNvGrpSpPr/>
          <p:nvPr/>
        </p:nvGrpSpPr>
        <p:grpSpPr>
          <a:xfrm>
            <a:off x="3536623" y="4348133"/>
            <a:ext cx="1136580" cy="1153278"/>
            <a:chOff x="1907562" y="2436297"/>
            <a:chExt cx="1825189" cy="1852003"/>
          </a:xfrm>
        </p:grpSpPr>
        <p:pic>
          <p:nvPicPr>
            <p:cNvPr id="64" name="Google Shape;2002;p82">
              <a:extLst>
                <a:ext uri="{FF2B5EF4-FFF2-40B4-BE49-F238E27FC236}">
                  <a16:creationId xmlns:a16="http://schemas.microsoft.com/office/drawing/2014/main" id="{D65BC849-533C-9F4F-9F50-81BD0FB2CD38}"/>
                </a:ext>
              </a:extLst>
            </p:cNvPr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046400" y="2601950"/>
              <a:ext cx="1686350" cy="168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2003;p82">
              <a:extLst>
                <a:ext uri="{FF2B5EF4-FFF2-40B4-BE49-F238E27FC236}">
                  <a16:creationId xmlns:a16="http://schemas.microsoft.com/office/drawing/2014/main" id="{8037A6BB-CED1-A643-AE6D-3A6E34A636B4}"/>
                </a:ext>
              </a:extLst>
            </p:cNvPr>
            <p:cNvSpPr/>
            <p:nvPr/>
          </p:nvSpPr>
          <p:spPr>
            <a:xfrm>
              <a:off x="1907562" y="2436297"/>
              <a:ext cx="832500" cy="8325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004;p82">
              <a:extLst>
                <a:ext uri="{FF2B5EF4-FFF2-40B4-BE49-F238E27FC236}">
                  <a16:creationId xmlns:a16="http://schemas.microsoft.com/office/drawing/2014/main" id="{E618CC97-460A-2C4B-8B53-611368B764BA}"/>
                </a:ext>
              </a:extLst>
            </p:cNvPr>
            <p:cNvSpPr/>
            <p:nvPr/>
          </p:nvSpPr>
          <p:spPr>
            <a:xfrm>
              <a:off x="3205951" y="3666370"/>
              <a:ext cx="526800" cy="526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117;p6">
            <a:extLst>
              <a:ext uri="{FF2B5EF4-FFF2-40B4-BE49-F238E27FC236}">
                <a16:creationId xmlns:a16="http://schemas.microsoft.com/office/drawing/2014/main" id="{22CCE280-244B-6E45-BC05-8874534C3F4C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7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0F325E-C72F-DA4B-A7EA-06D9AC1EB9CD}"/>
              </a:ext>
            </a:extLst>
          </p:cNvPr>
          <p:cNvSpPr txBox="1"/>
          <p:nvPr/>
        </p:nvSpPr>
        <p:spPr>
          <a:xfrm>
            <a:off x="4665167" y="3244334"/>
            <a:ext cx="2529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57268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AC486-42C5-4695-BBA4-DF2D291A152D}"/>
              </a:ext>
            </a:extLst>
          </p:cNvPr>
          <p:cNvSpPr/>
          <p:nvPr/>
        </p:nvSpPr>
        <p:spPr>
          <a:xfrm>
            <a:off x="1416201" y="4572000"/>
            <a:ext cx="2127184" cy="11069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Business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Data Acquisition and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Deployment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515600" cy="16548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Se utiliza la </a:t>
            </a:r>
            <a:r>
              <a:rPr lang="es-ES" sz="2000" dirty="0"/>
              <a:t>metodología </a:t>
            </a:r>
            <a:r>
              <a:rPr lang="en-NZ" sz="2000" dirty="0"/>
              <a:t>Team</a:t>
            </a:r>
            <a:r>
              <a:rPr lang="es-ES" sz="2000" dirty="0"/>
              <a:t> Data </a:t>
            </a:r>
            <a:r>
              <a:rPr lang="en-NZ" sz="2000" dirty="0"/>
              <a:t>Science</a:t>
            </a:r>
            <a:r>
              <a:rPr lang="es-ES" sz="2000" dirty="0"/>
              <a:t> </a:t>
            </a:r>
            <a:r>
              <a:rPr lang="en-AU" sz="2000" dirty="0"/>
              <a:t>Process</a:t>
            </a:r>
            <a:r>
              <a:rPr lang="es-ES" sz="2000" dirty="0"/>
              <a:t> (TDSP), es una metodología ágil e iterativa de ciencia de datos para entregar soluciones de análisis predictivo y aplicaciones inteligentes de manera eficiente.</a:t>
            </a:r>
          </a:p>
          <a:p>
            <a:pPr marL="0" indent="0" algn="just">
              <a:buNone/>
            </a:pPr>
            <a:br>
              <a:rPr lang="es-ES" sz="20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principales: </a:t>
            </a: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9121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0F2584B-DF79-4F2A-B8E5-109A58257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94577"/>
              </p:ext>
            </p:extLst>
          </p:nvPr>
        </p:nvGraphicFramePr>
        <p:xfrm>
          <a:off x="1092200" y="3385939"/>
          <a:ext cx="10169356" cy="118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339">
                  <a:extLst>
                    <a:ext uri="{9D8B030D-6E8A-4147-A177-3AD203B41FA5}">
                      <a16:colId xmlns:a16="http://schemas.microsoft.com/office/drawing/2014/main" val="3518005314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822187566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3874134848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529680431"/>
                    </a:ext>
                  </a:extLst>
                </a:gridCol>
              </a:tblGrid>
              <a:tr h="78626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397211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chemeClr val="tx2"/>
                          </a:solidFill>
                        </a:rPr>
                        <a:t>Data </a:t>
                      </a:r>
                      <a:r>
                        <a:rPr lang="en-AU" sz="1400" b="1" noProof="0" dirty="0">
                          <a:solidFill>
                            <a:schemeClr val="tx2"/>
                          </a:solidFill>
                        </a:rPr>
                        <a:t>Science</a:t>
                      </a:r>
                      <a:r>
                        <a:rPr lang="es-CO" sz="1400" b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AU" sz="1400" b="1" noProof="0" dirty="0">
                          <a:solidFill>
                            <a:schemeClr val="tx2"/>
                          </a:solidFill>
                        </a:rPr>
                        <a:t>Lifecycle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Standardized project structure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and resources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Tools and utilities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08309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2CAE3DC-6D3D-4F3D-8F7E-A2940652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5" b="90876" l="8036" r="90179">
                        <a14:foregroundMark x1="52232" y1="22993" x2="52232" y2="22993"/>
                        <a14:foregroundMark x1="43750" y1="39051" x2="48214" y2="18978"/>
                        <a14:foregroundMark x1="48214" y1="18978" x2="47768" y2="37956"/>
                        <a14:foregroundMark x1="47768" y1="37956" x2="38393" y2="35766"/>
                        <a14:foregroundMark x1="8036" y1="55109" x2="8036" y2="55109"/>
                        <a14:foregroundMark x1="52679" y1="11314" x2="52679" y2="11314"/>
                        <a14:foregroundMark x1="50893" y1="6204" x2="50893" y2="6204"/>
                        <a14:foregroundMark x1="44643" y1="5474" x2="54911" y2="6569"/>
                        <a14:foregroundMark x1="90179" y1="60949" x2="90179" y2="60949"/>
                        <a14:foregroundMark x1="54911" y1="90876" x2="54911" y2="908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5308" y="3240906"/>
            <a:ext cx="771221" cy="943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7EA12-67D7-437C-8135-B081CD91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6" b="91912" l="9607" r="89956">
                        <a14:foregroundMark x1="58952" y1="60662" x2="58952" y2="60662"/>
                        <a14:foregroundMark x1="57205" y1="63971" x2="57205" y2="63971"/>
                        <a14:foregroundMark x1="46725" y1="91912" x2="46725" y2="91912"/>
                        <a14:foregroundMark x1="85590" y1="69485" x2="85590" y2="69485"/>
                        <a14:foregroundMark x1="83843" y1="49632" x2="83843" y2="49632"/>
                        <a14:foregroundMark x1="89083" y1="59926" x2="89083" y2="59926"/>
                        <a14:foregroundMark x1="12664" y1="58088" x2="12664" y2="58088"/>
                        <a14:foregroundMark x1="18777" y1="82353" x2="11354" y2="64706"/>
                        <a14:foregroundMark x1="11354" y1="64706" x2="15284" y2="45956"/>
                        <a14:foregroundMark x1="15284" y1="45956" x2="24017" y2="37868"/>
                        <a14:foregroundMark x1="28384" y1="59191" x2="31878" y2="59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5117" y="3163795"/>
            <a:ext cx="859154" cy="102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E5D68-C72B-46C0-BD1E-2E41A2F31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9" b="95865" l="8803" r="89789">
                        <a14:foregroundMark x1="9507" y1="56391" x2="9507" y2="56391"/>
                        <a14:foregroundMark x1="8803" y1="60150" x2="8803" y2="60150"/>
                        <a14:foregroundMark x1="47183" y1="89850" x2="47183" y2="89850"/>
                        <a14:foregroundMark x1="16549" y1="84586" x2="31338" y2="95113"/>
                        <a14:foregroundMark x1="31338" y1="95113" x2="50704" y2="95865"/>
                        <a14:foregroundMark x1="50704" y1="95865" x2="67606" y2="86090"/>
                        <a14:foregroundMark x1="67606" y1="86090" x2="71706" y2="80755"/>
                        <a14:foregroundMark x1="75009" y1="47243" x2="66901" y2="39474"/>
                        <a14:foregroundMark x1="66901" y1="39474" x2="66901" y2="39474"/>
                        <a14:foregroundMark x1="13028" y1="34211" x2="13028" y2="34211"/>
                        <a14:foregroundMark x1="63380" y1="7519" x2="63380" y2="7519"/>
                        <a14:foregroundMark x1="73944" y1="45113" x2="77465" y2="65038"/>
                        <a14:foregroundMark x1="77465" y1="65038" x2="63732" y2="74812"/>
                        <a14:foregroundMark x1="18662" y1="32331" x2="35915" y2="26316"/>
                        <a14:foregroundMark x1="35915" y1="26316" x2="36268" y2="26692"/>
                        <a14:backgroundMark x1="83256" y1="63884" x2="83451" y2="65038"/>
                        <a14:backgroundMark x1="79265" y1="75039" x2="76056" y2="82707"/>
                        <a14:backgroundMark x1="83451" y1="65038" x2="81625" y2="69402"/>
                        <a14:backgroundMark x1="78150" y1="65756" x2="78258" y2="64880"/>
                        <a14:backgroundMark x1="76056" y1="82707" x2="76785" y2="768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1535" y="3163795"/>
            <a:ext cx="1069572" cy="10017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94A530-BEE2-4A49-9AF6-8E5AF6902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61" b="93561" l="8257" r="95413">
                        <a14:foregroundMark x1="64679" y1="6818" x2="64679" y2="6818"/>
                        <a14:foregroundMark x1="91743" y1="60227" x2="91743" y2="60227"/>
                        <a14:foregroundMark x1="48165" y1="93561" x2="48165" y2="93561"/>
                        <a14:foregroundMark x1="26606" y1="52273" x2="26606" y2="52273"/>
                        <a14:foregroundMark x1="38991" y1="34091" x2="16514" y2="43939"/>
                        <a14:foregroundMark x1="16514" y1="43939" x2="11009" y2="63636"/>
                        <a14:foregroundMark x1="11009" y1="63636" x2="30275" y2="74621"/>
                        <a14:foregroundMark x1="30275" y1="74621" x2="46789" y2="59091"/>
                        <a14:foregroundMark x1="46789" y1="59091" x2="55046" y2="38636"/>
                        <a14:foregroundMark x1="55046" y1="38636" x2="33486" y2="29924"/>
                        <a14:foregroundMark x1="33486" y1="29924" x2="31193" y2="30682"/>
                        <a14:foregroundMark x1="8257" y1="57955" x2="8257" y2="57955"/>
                        <a14:foregroundMark x1="95413" y1="57576" x2="95413" y2="57576"/>
                        <a14:foregroundMark x1="95413" y1="55682" x2="95413" y2="556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800" y="3143831"/>
            <a:ext cx="859154" cy="10404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A68B90-BC05-4F9C-AD53-60CB6D382348}"/>
              </a:ext>
            </a:extLst>
          </p:cNvPr>
          <p:cNvSpPr/>
          <p:nvPr/>
        </p:nvSpPr>
        <p:spPr>
          <a:xfrm>
            <a:off x="3930971" y="4572000"/>
            <a:ext cx="2127184" cy="11069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Estructura para almacenar la documentación, códigos y Dataset en GitHub.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 tareas</a:t>
            </a:r>
            <a:endParaRPr lang="es-CO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77D149-5474-472D-987C-7B85C7401C50}"/>
              </a:ext>
            </a:extLst>
          </p:cNvPr>
          <p:cNvSpPr/>
          <p:nvPr/>
        </p:nvSpPr>
        <p:spPr>
          <a:xfrm>
            <a:off x="6532671" y="4572000"/>
            <a:ext cx="2127184" cy="11069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L</a:t>
            </a:r>
            <a:r>
              <a:rPr lang="en-GB" sz="1200" dirty="0"/>
              <a:t>a</a:t>
            </a:r>
            <a:r>
              <a:rPr lang="es-CO" sz="1200" dirty="0"/>
              <a:t> infraestructura que se utilizará para el almacenamiento,  generación y análisis de los modelos. (Local, GitHub)</a:t>
            </a:r>
            <a:endParaRPr lang="es-CO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2C149C-DE4B-4B0B-A7B0-7B84FB4731C8}"/>
              </a:ext>
            </a:extLst>
          </p:cNvPr>
          <p:cNvSpPr/>
          <p:nvPr/>
        </p:nvSpPr>
        <p:spPr>
          <a:xfrm>
            <a:off x="8997694" y="4571999"/>
            <a:ext cx="2127184" cy="11069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Dentro de este Proyecto se utilizará Python (Anaconda, Google </a:t>
            </a:r>
            <a:r>
              <a:rPr lang="es-CO" sz="1200" dirty="0" err="1"/>
              <a:t>Colab</a:t>
            </a:r>
            <a:r>
              <a:rPr lang="es-CO" sz="1200" dirty="0"/>
              <a:t>), R (R-</a:t>
            </a:r>
            <a:r>
              <a:rPr lang="es-CO" sz="1200" dirty="0" err="1"/>
              <a:t>studio</a:t>
            </a:r>
            <a:r>
              <a:rPr lang="es-CO" sz="1200" dirty="0"/>
              <a:t>), Matlab. Con almacenamiento en 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94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1F48D4-FE3E-49EF-A24F-58F615E9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38" y="970105"/>
            <a:ext cx="6560319" cy="4934811"/>
          </a:xfrm>
          <a:prstGeom prst="rect">
            <a:avLst/>
          </a:prstGeom>
        </p:spPr>
      </p:pic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3022191-CD2C-4CBC-AE9D-59A5A3E4FE0A}"/>
              </a:ext>
            </a:extLst>
          </p:cNvPr>
          <p:cNvSpPr txBox="1"/>
          <p:nvPr/>
        </p:nvSpPr>
        <p:spPr>
          <a:xfrm>
            <a:off x="729342" y="319121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4618B9D-2E0E-45E7-BDC4-05EAD29D8D1C}"/>
              </a:ext>
            </a:extLst>
          </p:cNvPr>
          <p:cNvSpPr txBox="1"/>
          <p:nvPr/>
        </p:nvSpPr>
        <p:spPr>
          <a:xfrm>
            <a:off x="136597" y="319121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7291671F-414C-41C0-BCE9-D2C35F340F12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669ABF-D227-42FA-81FE-D99B0DD2F4AC}"/>
              </a:ext>
            </a:extLst>
          </p:cNvPr>
          <p:cNvSpPr txBox="1"/>
          <p:nvPr/>
        </p:nvSpPr>
        <p:spPr>
          <a:xfrm>
            <a:off x="3063756" y="5839756"/>
            <a:ext cx="6064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Microsoft Azure (2020). What is the Team Data Science Process?</a:t>
            </a:r>
            <a:br>
              <a:rPr lang="en-GB" sz="1000" dirty="0"/>
            </a:br>
            <a:r>
              <a:rPr lang="en-GB" sz="1000" dirty="0"/>
              <a:t> </a:t>
            </a:r>
            <a:r>
              <a:rPr lang="en-GB" sz="1000" dirty="0" err="1"/>
              <a:t>Recuperado</a:t>
            </a:r>
            <a:r>
              <a:rPr lang="en-GB" sz="1000" dirty="0"/>
              <a:t> de https://docs.microsoft.com/en-us/azure/machine-learning/team-data-science-process/overview</a:t>
            </a:r>
          </a:p>
        </p:txBody>
      </p:sp>
    </p:spTree>
    <p:extLst>
      <p:ext uri="{BB962C8B-B14F-4D97-AF65-F5344CB8AC3E}">
        <p14:creationId xmlns:p14="http://schemas.microsoft.com/office/powerpoint/2010/main" val="268303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chine Learning - Plataforma de Aprendizaje Automático">
            <a:extLst>
              <a:ext uri="{FF2B5EF4-FFF2-40B4-BE49-F238E27FC236}">
                <a16:creationId xmlns:a16="http://schemas.microsoft.com/office/drawing/2014/main" id="{F98519FB-0E62-4CF3-BD6E-3D0EFC518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62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0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88" y="2949836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¿Por qué los hurtos de motos en Medellín?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¿Cuál es la problemática?</a:t>
            </a:r>
          </a:p>
          <a:p>
            <a:pPr marL="457200" indent="-457200">
              <a:buFont typeface="+mj-lt"/>
              <a:buAutoNum type="arabicPeriod"/>
            </a:pP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7E875B-A488-4A42-BAEB-F2EEF3CE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0" y="1489016"/>
            <a:ext cx="5778807" cy="335279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5242204" cy="3986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Las motocicletas son uno de los medios más efectivos para movilizarse en la ciudad de Medellín, puesto que ahorran tiempo y economía.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Sin embargo, también se han vuelto un gran atractivo para las bandas delincuenciales que tienen diferentes zonas, horarios y modos de hurtar este vehículo. 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Por esto, estrategias de seguridad pueden ser desarrolladas, teniendo en cuenta el histórico de los diferentes reportes realizados por los ciudadanos y así prevenir los posibles futuros hurtos.</a:t>
            </a: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Hurto en Medellín 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6981535" y="786009"/>
            <a:ext cx="5210409" cy="4012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0056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674569" y="-18275"/>
            <a:ext cx="4936959" cy="2228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¿Cuál es la problemática?</a:t>
            </a:r>
            <a:endParaRPr lang="es-CO" sz="4800" b="1" dirty="0">
              <a:solidFill>
                <a:srgbClr val="1B2336"/>
              </a:solidFill>
              <a:latin typeface="Arial"/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2367816"/>
            <a:ext cx="3799425" cy="403608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O" sz="1700" dirty="0"/>
              <a:t>La identificación de zonas de los hurtos en Medellín.</a:t>
            </a:r>
          </a:p>
          <a:p>
            <a:pPr marL="114300" indent="-342900">
              <a:buFont typeface="+mj-lt"/>
              <a:buAutoNum type="arabicPeriod"/>
            </a:pPr>
            <a:endParaRPr lang="es-CO" sz="1700" dirty="0"/>
          </a:p>
          <a:p>
            <a:pPr marL="342900" indent="-342900" algn="just">
              <a:buFont typeface="+mj-lt"/>
              <a:buAutoNum type="arabicPeriod"/>
            </a:pPr>
            <a:r>
              <a:rPr lang="es-CO" sz="1700" dirty="0"/>
              <a:t>Cual es la probabilidad de hurto en Medellín dados los datos de geoposicionamiento, hora del día, fecha y otros.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700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¿Cómo se puede predecir la modalidad de hurto en las zonas?</a:t>
            </a:r>
          </a:p>
          <a:p>
            <a:pPr marL="0"/>
            <a:endParaRPr lang="en-US" sz="1700" b="1" dirty="0"/>
          </a:p>
        </p:txBody>
      </p:sp>
      <p:pic>
        <p:nvPicPr>
          <p:cNvPr id="7" name="Picture 2" descr="Automating data science and machine learning for business insights">
            <a:extLst>
              <a:ext uri="{FF2B5EF4-FFF2-40B4-BE49-F238E27FC236}">
                <a16:creationId xmlns:a16="http://schemas.microsoft.com/office/drawing/2014/main" id="{ADF33066-9E5D-492A-AAF2-906FE673D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0" r="13297" b="1"/>
          <a:stretch/>
        </p:blipFill>
        <p:spPr bwMode="auto">
          <a:xfrm>
            <a:off x="5010386" y="10"/>
            <a:ext cx="718161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8FC394-8E46-4768-8BBB-CFAA9C28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66" y="6097202"/>
            <a:ext cx="12213266" cy="7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Microsoft's machine learning tools for developers get smarter ...">
            <a:extLst>
              <a:ext uri="{FF2B5EF4-FFF2-40B4-BE49-F238E27FC236}">
                <a16:creationId xmlns:a16="http://schemas.microsoft.com/office/drawing/2014/main" id="{65F4FC64-A994-42F0-ADD5-CD06846B8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r="1" b="5747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Acquisition and Understanding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Plan de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Exploratorio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Ingeniería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4849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95B9EEF-568E-43DE-B007-BDBE2B9F97D2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Proceso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5211013F-C80F-414B-86C5-50B950F9C786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67DABACC-7C35-4B82-88E1-82FBD3DB4CBC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5612328-B49B-41BF-A83D-C1AF77027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401461"/>
              </p:ext>
            </p:extLst>
          </p:nvPr>
        </p:nvGraphicFramePr>
        <p:xfrm>
          <a:off x="204079" y="1272984"/>
          <a:ext cx="11783842" cy="295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B11EC0-27AF-465F-9E9D-C311EE931CD7}"/>
              </a:ext>
            </a:extLst>
          </p:cNvPr>
          <p:cNvSpPr txBox="1"/>
          <p:nvPr/>
        </p:nvSpPr>
        <p:spPr>
          <a:xfrm>
            <a:off x="729342" y="4224081"/>
            <a:ext cx="7568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El procesamiento y generación de modelos se realiza de forma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comparten archivos por GitHub.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5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B0C31EFE-C276-8442-BCD9-4A3ECBCFB056}" vid="{AC2F8A18-D3AD-1D40-814C-002D02067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1471BD10100949B6271CD05E5DFE31" ma:contentTypeVersion="2" ma:contentTypeDescription="Crear nuevo documento." ma:contentTypeScope="" ma:versionID="1ed5b90297be05e450b6749c6976a1a0">
  <xsd:schema xmlns:xsd="http://www.w3.org/2001/XMLSchema" xmlns:xs="http://www.w3.org/2001/XMLSchema" xmlns:p="http://schemas.microsoft.com/office/2006/metadata/properties" xmlns:ns2="db50e1de-bb45-49e2-8a0b-e2b6a62f2326" targetNamespace="http://schemas.microsoft.com/office/2006/metadata/properties" ma:root="true" ma:fieldsID="282b7f53d8e9bc311125218693a2dfe6" ns2:_="">
    <xsd:import namespace="db50e1de-bb45-49e2-8a0b-e2b6a62f23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0e1de-bb45-49e2-8a0b-e2b6a62f23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2C8813-1C37-4B80-BA34-CC9FB88ACAD6}">
  <ds:schemaRefs>
    <ds:schemaRef ds:uri="db50e1de-bb45-49e2-8a0b-e2b6a62f23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161B60-F470-4EA9-B2A2-2A79B5625FAC}">
  <ds:schemaRefs>
    <ds:schemaRef ds:uri="db50e1de-bb45-49e2-8a0b-e2b6a62f23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75B509-42F5-4F57-AD2C-3D14B1C9F9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912</Words>
  <Application>Microsoft Office PowerPoint</Application>
  <PresentationFormat>Widescreen</PresentationFormat>
  <Paragraphs>163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Browallia New</vt:lpstr>
      <vt:lpstr>Calibri</vt:lpstr>
      <vt:lpstr>Calibri Light</vt:lpstr>
      <vt:lpstr>Dosis ExtraLight</vt:lpstr>
      <vt:lpstr>Roboto</vt:lpstr>
      <vt:lpstr>Tema de Office</vt:lpstr>
      <vt:lpstr>PowerPoint Presentation</vt:lpstr>
      <vt:lpstr>PowerPoint Presentation</vt:lpstr>
      <vt:lpstr>PowerPoint Presentation</vt:lpstr>
      <vt:lpstr>PowerPoint Presentation</vt:lpstr>
      <vt:lpstr>Business Understanding</vt:lpstr>
      <vt:lpstr>PowerPoint Presentation</vt:lpstr>
      <vt:lpstr>PowerPoint Presentation</vt:lpstr>
      <vt:lpstr>Data Acquisition and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Daian Paola Fajardo Becerra</dc:creator>
  <cp:lastModifiedBy>Daian Paola Fajardo Becerra</cp:lastModifiedBy>
  <cp:revision>38</cp:revision>
  <dcterms:created xsi:type="dcterms:W3CDTF">2020-11-17T04:06:15Z</dcterms:created>
  <dcterms:modified xsi:type="dcterms:W3CDTF">2020-11-23T11:17:24Z</dcterms:modified>
</cp:coreProperties>
</file>