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7" r:id="rId4"/>
    <p:sldId id="258" r:id="rId5"/>
    <p:sldId id="259" r:id="rId6"/>
    <p:sldId id="267" r:id="rId7"/>
    <p:sldId id="270" r:id="rId8"/>
    <p:sldId id="275" r:id="rId9"/>
    <p:sldId id="277" r:id="rId10"/>
    <p:sldId id="268" r:id="rId11"/>
    <p:sldId id="273" r:id="rId12"/>
    <p:sldId id="269" r:id="rId13"/>
    <p:sldId id="266" r:id="rId14"/>
    <p:sldId id="271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99"/>
    <a:srgbClr val="FFC000"/>
    <a:srgbClr val="AFD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FAA85-DB98-4CF4-BEE5-72A9ED9EB2F8}" v="107" dt="2024-08-27T16:41:50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3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ir Gutiérrez" userId="3420853cc6588de7" providerId="LiveId" clId="{6F4F4F21-B078-4CC8-8418-B96BBADC6F52}"/>
    <pc:docChg chg="undo custSel addSld delSld modSld sldOrd">
      <pc:chgData name="Jahir Gutiérrez" userId="3420853cc6588de7" providerId="LiveId" clId="{6F4F4F21-B078-4CC8-8418-B96BBADC6F52}" dt="2024-06-17T12:56:53.110" v="4076" actId="207"/>
      <pc:docMkLst>
        <pc:docMk/>
      </pc:docMkLst>
      <pc:sldChg chg="addSp delSp modSp new mod setBg">
        <pc:chgData name="Jahir Gutiérrez" userId="3420853cc6588de7" providerId="LiveId" clId="{6F4F4F21-B078-4CC8-8418-B96BBADC6F52}" dt="2024-06-12T13:03:35.621" v="3971" actId="1076"/>
        <pc:sldMkLst>
          <pc:docMk/>
          <pc:sldMk cId="2475264796" sldId="256"/>
        </pc:sldMkLst>
        <pc:spChg chg="del">
          <ac:chgData name="Jahir Gutiérrez" userId="3420853cc6588de7" providerId="LiveId" clId="{6F4F4F21-B078-4CC8-8418-B96BBADC6F52}" dt="2024-06-12T00:30:22.672" v="1394" actId="478"/>
          <ac:spMkLst>
            <pc:docMk/>
            <pc:sldMk cId="2475264796" sldId="256"/>
            <ac:spMk id="2" creationId="{BC991D83-A88C-EAD3-49E4-CDC76CDA5A72}"/>
          </ac:spMkLst>
        </pc:spChg>
        <pc:spChg chg="del">
          <ac:chgData name="Jahir Gutiérrez" userId="3420853cc6588de7" providerId="LiveId" clId="{6F4F4F21-B078-4CC8-8418-B96BBADC6F52}" dt="2024-06-12T00:30:24.998" v="1395" actId="478"/>
          <ac:spMkLst>
            <pc:docMk/>
            <pc:sldMk cId="2475264796" sldId="256"/>
            <ac:spMk id="3" creationId="{33CE0F7D-75FF-DDA0-B8AD-71E96006A2F5}"/>
          </ac:spMkLst>
        </pc:spChg>
        <pc:spChg chg="add mod">
          <ac:chgData name="Jahir Gutiérrez" userId="3420853cc6588de7" providerId="LiveId" clId="{6F4F4F21-B078-4CC8-8418-B96BBADC6F52}" dt="2024-06-12T00:47:40.597" v="1431" actId="207"/>
          <ac:spMkLst>
            <pc:docMk/>
            <pc:sldMk cId="2475264796" sldId="256"/>
            <ac:spMk id="5" creationId="{82D85611-3231-CE36-C5A6-A6E0424CBF47}"/>
          </ac:spMkLst>
        </pc:spChg>
        <pc:spChg chg="add mod">
          <ac:chgData name="Jahir Gutiérrez" userId="3420853cc6588de7" providerId="LiveId" clId="{6F4F4F21-B078-4CC8-8418-B96BBADC6F52}" dt="2024-06-12T13:03:35.621" v="3971" actId="1076"/>
          <ac:spMkLst>
            <pc:docMk/>
            <pc:sldMk cId="2475264796" sldId="256"/>
            <ac:spMk id="8" creationId="{86633CA0-A127-C87C-07B1-926123A3A975}"/>
          </ac:spMkLst>
        </pc:spChg>
        <pc:spChg chg="add">
          <ac:chgData name="Jahir Gutiérrez" userId="3420853cc6588de7" providerId="LiveId" clId="{6F4F4F21-B078-4CC8-8418-B96BBADC6F52}" dt="2024-06-12T00:48:22.765" v="1434"/>
          <ac:spMkLst>
            <pc:docMk/>
            <pc:sldMk cId="2475264796" sldId="256"/>
            <ac:spMk id="9" creationId="{4BBD0EBB-9BD0-66C5-DBEC-D3FC2C25C88F}"/>
          </ac:spMkLst>
        </pc:spChg>
        <pc:spChg chg="add del">
          <ac:chgData name="Jahir Gutiérrez" userId="3420853cc6588de7" providerId="LiveId" clId="{6F4F4F21-B078-4CC8-8418-B96BBADC6F52}" dt="2024-06-12T00:48:54.885" v="1441" actId="478"/>
          <ac:spMkLst>
            <pc:docMk/>
            <pc:sldMk cId="2475264796" sldId="256"/>
            <ac:spMk id="10" creationId="{1B5944FE-B9D7-C0C6-7CBF-EA4F1F43A42D}"/>
          </ac:spMkLst>
        </pc:spChg>
        <pc:spChg chg="add mod">
          <ac:chgData name="Jahir Gutiérrez" userId="3420853cc6588de7" providerId="LiveId" clId="{6F4F4F21-B078-4CC8-8418-B96BBADC6F52}" dt="2024-06-12T13:03:31.268" v="3970" actId="1036"/>
          <ac:spMkLst>
            <pc:docMk/>
            <pc:sldMk cId="2475264796" sldId="256"/>
            <ac:spMk id="11" creationId="{57FB4E23-914C-8A87-5704-C7C90F46A7E3}"/>
          </ac:spMkLst>
        </pc:spChg>
        <pc:spChg chg="add">
          <ac:chgData name="Jahir Gutiérrez" userId="3420853cc6588de7" providerId="LiveId" clId="{6F4F4F21-B078-4CC8-8418-B96BBADC6F52}" dt="2024-06-12T00:49:43.128" v="1475"/>
          <ac:spMkLst>
            <pc:docMk/>
            <pc:sldMk cId="2475264796" sldId="256"/>
            <ac:spMk id="12" creationId="{CFBAB111-DA48-BFE6-1C36-C419A0A2B3AF}"/>
          </ac:spMkLst>
        </pc:spChg>
        <pc:picChg chg="add mod modCrop">
          <ac:chgData name="Jahir Gutiérrez" userId="3420853cc6588de7" providerId="LiveId" clId="{6F4F4F21-B078-4CC8-8418-B96BBADC6F52}" dt="2024-06-12T13:03:01.774" v="3954" actId="29295"/>
          <ac:picMkLst>
            <pc:docMk/>
            <pc:sldMk cId="2475264796" sldId="256"/>
            <ac:picMk id="3" creationId="{0C39F592-0681-12F9-D2FE-E533E947E8EB}"/>
          </ac:picMkLst>
        </pc:picChg>
        <pc:picChg chg="add del mod">
          <ac:chgData name="Jahir Gutiérrez" userId="3420853cc6588de7" providerId="LiveId" clId="{6F4F4F21-B078-4CC8-8418-B96BBADC6F52}" dt="2024-06-12T00:43:01.472" v="1424" actId="478"/>
          <ac:picMkLst>
            <pc:docMk/>
            <pc:sldMk cId="2475264796" sldId="256"/>
            <ac:picMk id="7" creationId="{A36AF9BF-98A6-28C8-AFA3-61ECC040E8CE}"/>
          </ac:picMkLst>
        </pc:picChg>
      </pc:sldChg>
      <pc:sldChg chg="addSp delSp modSp new mod">
        <pc:chgData name="Jahir Gutiérrez" userId="3420853cc6588de7" providerId="LiveId" clId="{6F4F4F21-B078-4CC8-8418-B96BBADC6F52}" dt="2024-06-17T12:55:21.447" v="4072" actId="207"/>
        <pc:sldMkLst>
          <pc:docMk/>
          <pc:sldMk cId="2696916569" sldId="257"/>
        </pc:sldMkLst>
        <pc:spChg chg="mod">
          <ac:chgData name="Jahir Gutiérrez" userId="3420853cc6588de7" providerId="LiveId" clId="{6F4F4F21-B078-4CC8-8418-B96BBADC6F52}" dt="2024-06-12T08:02:28.608" v="1955" actId="207"/>
          <ac:spMkLst>
            <pc:docMk/>
            <pc:sldMk cId="2696916569" sldId="257"/>
            <ac:spMk id="2" creationId="{77BA9801-2F4C-FAB7-3877-4D323CAB2081}"/>
          </ac:spMkLst>
        </pc:spChg>
        <pc:spChg chg="del">
          <ac:chgData name="Jahir Gutiérrez" userId="3420853cc6588de7" providerId="LiveId" clId="{6F4F4F21-B078-4CC8-8418-B96BBADC6F52}" dt="2024-06-11T16:24:50.937" v="14" actId="478"/>
          <ac:spMkLst>
            <pc:docMk/>
            <pc:sldMk cId="2696916569" sldId="257"/>
            <ac:spMk id="3" creationId="{2F1D39CD-CD7D-1686-B79F-0F56AB5AB4E7}"/>
          </ac:spMkLst>
        </pc:spChg>
        <pc:spChg chg="add mod">
          <ac:chgData name="Jahir Gutiérrez" userId="3420853cc6588de7" providerId="LiveId" clId="{6F4F4F21-B078-4CC8-8418-B96BBADC6F52}" dt="2024-06-12T08:01:34.315" v="1944" actId="207"/>
          <ac:spMkLst>
            <pc:docMk/>
            <pc:sldMk cId="2696916569" sldId="257"/>
            <ac:spMk id="4" creationId="{D8509E12-6CFA-9701-D75D-9B366B3830A6}"/>
          </ac:spMkLst>
        </pc:spChg>
        <pc:spChg chg="add del mod">
          <ac:chgData name="Jahir Gutiérrez" userId="3420853cc6588de7" providerId="LiveId" clId="{6F4F4F21-B078-4CC8-8418-B96BBADC6F52}" dt="2024-06-11T16:49:11.505" v="51"/>
          <ac:spMkLst>
            <pc:docMk/>
            <pc:sldMk cId="2696916569" sldId="257"/>
            <ac:spMk id="5" creationId="{99FFEE0E-1E3F-B99B-3292-679378FB83A6}"/>
          </ac:spMkLst>
        </pc:spChg>
        <pc:spChg chg="add del mod">
          <ac:chgData name="Jahir Gutiérrez" userId="3420853cc6588de7" providerId="LiveId" clId="{6F4F4F21-B078-4CC8-8418-B96BBADC6F52}" dt="2024-06-12T08:12:26.521" v="2036" actId="21"/>
          <ac:spMkLst>
            <pc:docMk/>
            <pc:sldMk cId="2696916569" sldId="257"/>
            <ac:spMk id="5" creationId="{F522B264-1A94-99A4-A93D-6B0154563271}"/>
          </ac:spMkLst>
        </pc:spChg>
        <pc:spChg chg="add mod">
          <ac:chgData name="Jahir Gutiérrez" userId="3420853cc6588de7" providerId="LiveId" clId="{6F4F4F21-B078-4CC8-8418-B96BBADC6F52}" dt="2024-06-12T08:13:12.912" v="2047" actId="1036"/>
          <ac:spMkLst>
            <pc:docMk/>
            <pc:sldMk cId="2696916569" sldId="257"/>
            <ac:spMk id="6" creationId="{F522B264-1A94-99A4-A93D-6B0154563271}"/>
          </ac:spMkLst>
        </pc:spChg>
        <pc:spChg chg="add del mod">
          <ac:chgData name="Jahir Gutiérrez" userId="3420853cc6588de7" providerId="LiveId" clId="{6F4F4F21-B078-4CC8-8418-B96BBADC6F52}" dt="2024-06-11T16:57:16.291" v="87"/>
          <ac:spMkLst>
            <pc:docMk/>
            <pc:sldMk cId="2696916569" sldId="257"/>
            <ac:spMk id="8" creationId="{E799F65C-778C-D511-5AAE-7C04B7E496AB}"/>
          </ac:spMkLst>
        </pc:spChg>
        <pc:spChg chg="add">
          <ac:chgData name="Jahir Gutiérrez" userId="3420853cc6588de7" providerId="LiveId" clId="{6F4F4F21-B078-4CC8-8418-B96BBADC6F52}" dt="2024-06-11T16:59:50.612" v="88"/>
          <ac:spMkLst>
            <pc:docMk/>
            <pc:sldMk cId="2696916569" sldId="257"/>
            <ac:spMk id="9" creationId="{92B9D154-74BF-3B75-0CEE-31C2D924D960}"/>
          </ac:spMkLst>
        </pc:spChg>
        <pc:spChg chg="add del mod">
          <ac:chgData name="Jahir Gutiérrez" userId="3420853cc6588de7" providerId="LiveId" clId="{6F4F4F21-B078-4CC8-8418-B96BBADC6F52}" dt="2024-06-11T17:00:29.052" v="92"/>
          <ac:spMkLst>
            <pc:docMk/>
            <pc:sldMk cId="2696916569" sldId="257"/>
            <ac:spMk id="10" creationId="{111D3B46-A2FE-EEAC-B063-957D3C302341}"/>
          </ac:spMkLst>
        </pc:spChg>
        <pc:spChg chg="add">
          <ac:chgData name="Jahir Gutiérrez" userId="3420853cc6588de7" providerId="LiveId" clId="{6F4F4F21-B078-4CC8-8418-B96BBADC6F52}" dt="2024-06-11T17:00:01.136" v="90"/>
          <ac:spMkLst>
            <pc:docMk/>
            <pc:sldMk cId="2696916569" sldId="257"/>
            <ac:spMk id="11" creationId="{347EAECC-09A1-5919-C584-3AFF4862D1C1}"/>
          </ac:spMkLst>
        </pc:spChg>
        <pc:spChg chg="add">
          <ac:chgData name="Jahir Gutiérrez" userId="3420853cc6588de7" providerId="LiveId" clId="{6F4F4F21-B078-4CC8-8418-B96BBADC6F52}" dt="2024-06-11T17:00:32.944" v="93"/>
          <ac:spMkLst>
            <pc:docMk/>
            <pc:sldMk cId="2696916569" sldId="257"/>
            <ac:spMk id="12" creationId="{0E0EA2A5-109E-F6B1-E6B6-1ED93A8A9E25}"/>
          </ac:spMkLst>
        </pc:spChg>
        <pc:spChg chg="add del mod">
          <ac:chgData name="Jahir Gutiérrez" userId="3420853cc6588de7" providerId="LiveId" clId="{6F4F4F21-B078-4CC8-8418-B96BBADC6F52}" dt="2024-06-11T17:01:38.746" v="109" actId="478"/>
          <ac:spMkLst>
            <pc:docMk/>
            <pc:sldMk cId="2696916569" sldId="257"/>
            <ac:spMk id="13" creationId="{B63ACF3A-FA3D-736A-096A-31E4919C3402}"/>
          </ac:spMkLst>
        </pc:spChg>
        <pc:spChg chg="add">
          <ac:chgData name="Jahir Gutiérrez" userId="3420853cc6588de7" providerId="LiveId" clId="{6F4F4F21-B078-4CC8-8418-B96BBADC6F52}" dt="2024-06-11T17:00:50.873" v="105"/>
          <ac:spMkLst>
            <pc:docMk/>
            <pc:sldMk cId="2696916569" sldId="257"/>
            <ac:spMk id="14" creationId="{0E4C1F8C-1A3B-C530-248C-AE485C13B8F9}"/>
          </ac:spMkLst>
        </pc:spChg>
        <pc:spChg chg="add">
          <ac:chgData name="Jahir Gutiérrez" userId="3420853cc6588de7" providerId="LiveId" clId="{6F4F4F21-B078-4CC8-8418-B96BBADC6F52}" dt="2024-06-11T17:01:23.062" v="106"/>
          <ac:spMkLst>
            <pc:docMk/>
            <pc:sldMk cId="2696916569" sldId="257"/>
            <ac:spMk id="15" creationId="{9F54832C-5DC8-3B52-0547-F0736777013C}"/>
          </ac:spMkLst>
        </pc:spChg>
        <pc:spChg chg="add mod">
          <ac:chgData name="Jahir Gutiérrez" userId="3420853cc6588de7" providerId="LiveId" clId="{6F4F4F21-B078-4CC8-8418-B96BBADC6F52}" dt="2024-06-12T12:45:36.434" v="3880" actId="1076"/>
          <ac:spMkLst>
            <pc:docMk/>
            <pc:sldMk cId="2696916569" sldId="257"/>
            <ac:spMk id="17" creationId="{370D3F8D-3CD4-3FFB-F17D-60930448DE90}"/>
          </ac:spMkLst>
        </pc:spChg>
        <pc:graphicFrameChg chg="add del mod">
          <ac:chgData name="Jahir Gutiérrez" userId="3420853cc6588de7" providerId="LiveId" clId="{6F4F4F21-B078-4CC8-8418-B96BBADC6F52}" dt="2024-06-11T16:49:11.504" v="49" actId="478"/>
          <ac:graphicFrameMkLst>
            <pc:docMk/>
            <pc:sldMk cId="2696916569" sldId="257"/>
            <ac:graphicFrameMk id="4" creationId="{096B9BBE-9F85-6C68-D334-FD8B85EBEA86}"/>
          </ac:graphicFrameMkLst>
        </pc:graphicFrameChg>
        <pc:graphicFrameChg chg="add del mod">
          <ac:chgData name="Jahir Gutiérrez" userId="3420853cc6588de7" providerId="LiveId" clId="{6F4F4F21-B078-4CC8-8418-B96BBADC6F52}" dt="2024-06-11T16:49:50.294" v="56" actId="478"/>
          <ac:graphicFrameMkLst>
            <pc:docMk/>
            <pc:sldMk cId="2696916569" sldId="257"/>
            <ac:graphicFrameMk id="6" creationId="{096B9BBE-9F85-6C68-D334-FD8B85EBEA86}"/>
          </ac:graphicFrameMkLst>
        </pc:graphicFrameChg>
        <pc:graphicFrameChg chg="add del mod">
          <ac:chgData name="Jahir Gutiérrez" userId="3420853cc6588de7" providerId="LiveId" clId="{6F4F4F21-B078-4CC8-8418-B96BBADC6F52}" dt="2024-06-17T12:55:21.447" v="4072" actId="207"/>
          <ac:graphicFrameMkLst>
            <pc:docMk/>
            <pc:sldMk cId="2696916569" sldId="257"/>
            <ac:graphicFrameMk id="7" creationId="{096B9BBE-9F85-6C68-D334-FD8B85EBEA86}"/>
          </ac:graphicFrameMkLst>
        </pc:graphicFrameChg>
      </pc:sldChg>
      <pc:sldChg chg="addSp delSp modSp add mod modAnim">
        <pc:chgData name="Jahir Gutiérrez" userId="3420853cc6588de7" providerId="LiveId" clId="{6F4F4F21-B078-4CC8-8418-B96BBADC6F52}" dt="2024-06-12T13:11:27.449" v="3972"/>
        <pc:sldMkLst>
          <pc:docMk/>
          <pc:sldMk cId="2045843422" sldId="258"/>
        </pc:sldMkLst>
        <pc:spChg chg="del">
          <ac:chgData name="Jahir Gutiérrez" userId="3420853cc6588de7" providerId="LiveId" clId="{6F4F4F21-B078-4CC8-8418-B96BBADC6F52}" dt="2024-06-11T17:42:34.074" v="711" actId="21"/>
          <ac:spMkLst>
            <pc:docMk/>
            <pc:sldMk cId="2045843422" sldId="258"/>
            <ac:spMk id="2" creationId="{77BA9801-2F4C-FAB7-3877-4D323CAB2081}"/>
          </ac:spMkLst>
        </pc:spChg>
        <pc:spChg chg="add mod">
          <ac:chgData name="Jahir Gutiérrez" userId="3420853cc6588de7" providerId="LiveId" clId="{6F4F4F21-B078-4CC8-8418-B96BBADC6F52}" dt="2024-06-12T08:01:46.856" v="1947" actId="1036"/>
          <ac:spMkLst>
            <pc:docMk/>
            <pc:sldMk cId="2045843422" sldId="258"/>
            <ac:spMk id="2" creationId="{AD1DCC46-C5AB-5804-8298-D435E34DEAC3}"/>
          </ac:spMkLst>
        </pc:spChg>
        <pc:spChg chg="add mod">
          <ac:chgData name="Jahir Gutiérrez" userId="3420853cc6588de7" providerId="LiveId" clId="{6F4F4F21-B078-4CC8-8418-B96BBADC6F52}" dt="2024-06-12T08:10:04.184" v="2026" actId="2085"/>
          <ac:spMkLst>
            <pc:docMk/>
            <pc:sldMk cId="2045843422" sldId="258"/>
            <ac:spMk id="3" creationId="{65CE3141-3D11-833F-6909-215A1B138DE2}"/>
          </ac:spMkLst>
        </pc:spChg>
        <pc:spChg chg="add del mod">
          <ac:chgData name="Jahir Gutiérrez" userId="3420853cc6588de7" providerId="LiveId" clId="{6F4F4F21-B078-4CC8-8418-B96BBADC6F52}" dt="2024-06-11T17:42:34.074" v="711" actId="21"/>
          <ac:spMkLst>
            <pc:docMk/>
            <pc:sldMk cId="2045843422" sldId="258"/>
            <ac:spMk id="3" creationId="{FD72094C-3747-2103-C3FE-2C81149B3CDB}"/>
          </ac:spMkLst>
        </pc:spChg>
        <pc:spChg chg="add del mod">
          <ac:chgData name="Jahir Gutiérrez" userId="3420853cc6588de7" providerId="LiveId" clId="{6F4F4F21-B078-4CC8-8418-B96BBADC6F52}" dt="2024-06-11T17:38:14.597" v="620"/>
          <ac:spMkLst>
            <pc:docMk/>
            <pc:sldMk cId="2045843422" sldId="258"/>
            <ac:spMk id="4" creationId="{D6A92588-A82E-480F-0712-A57ABB01C608}"/>
          </ac:spMkLst>
        </pc:spChg>
        <pc:spChg chg="add del mod">
          <ac:chgData name="Jahir Gutiérrez" userId="3420853cc6588de7" providerId="LiveId" clId="{6F4F4F21-B078-4CC8-8418-B96BBADC6F52}" dt="2024-06-12T08:13:50.742" v="2059" actId="478"/>
          <ac:spMkLst>
            <pc:docMk/>
            <pc:sldMk cId="2045843422" sldId="258"/>
            <ac:spMk id="4" creationId="{E8196C68-4335-4772-07BD-124F96A163FD}"/>
          </ac:spMkLst>
        </pc:spChg>
        <pc:spChg chg="add">
          <ac:chgData name="Jahir Gutiérrez" userId="3420853cc6588de7" providerId="LiveId" clId="{6F4F4F21-B078-4CC8-8418-B96BBADC6F52}" dt="2024-06-11T17:28:24.464" v="475"/>
          <ac:spMkLst>
            <pc:docMk/>
            <pc:sldMk cId="2045843422" sldId="258"/>
            <ac:spMk id="5" creationId="{5D1B2F2A-D400-EA94-69ED-FAE5076CFB6B}"/>
          </ac:spMkLst>
        </pc:spChg>
        <pc:spChg chg="add mod">
          <ac:chgData name="Jahir Gutiérrez" userId="3420853cc6588de7" providerId="LiveId" clId="{6F4F4F21-B078-4CC8-8418-B96BBADC6F52}" dt="2024-06-12T08:13:51.406" v="2060"/>
          <ac:spMkLst>
            <pc:docMk/>
            <pc:sldMk cId="2045843422" sldId="258"/>
            <ac:spMk id="5" creationId="{68C64457-58DA-01F3-ED3A-96A0B60A63AB}"/>
          </ac:spMkLst>
        </pc:spChg>
        <pc:spChg chg="add">
          <ac:chgData name="Jahir Gutiérrez" userId="3420853cc6588de7" providerId="LiveId" clId="{6F4F4F21-B078-4CC8-8418-B96BBADC6F52}" dt="2024-06-11T17:30:39.840" v="535"/>
          <ac:spMkLst>
            <pc:docMk/>
            <pc:sldMk cId="2045843422" sldId="258"/>
            <ac:spMk id="6" creationId="{C7DBDC78-7A4A-D231-A591-1A46AE9EE337}"/>
          </ac:spMkLst>
        </pc:spChg>
        <pc:spChg chg="add del mod">
          <ac:chgData name="Jahir Gutiérrez" userId="3420853cc6588de7" providerId="LiveId" clId="{6F4F4F21-B078-4CC8-8418-B96BBADC6F52}" dt="2024-06-11T17:40:50.631" v="659"/>
          <ac:spMkLst>
            <pc:docMk/>
            <pc:sldMk cId="2045843422" sldId="258"/>
            <ac:spMk id="8" creationId="{958232ED-61B0-94F1-00E5-6670FB614841}"/>
          </ac:spMkLst>
        </pc:spChg>
        <pc:spChg chg="add del mod">
          <ac:chgData name="Jahir Gutiérrez" userId="3420853cc6588de7" providerId="LiveId" clId="{6F4F4F21-B078-4CC8-8418-B96BBADC6F52}" dt="2024-06-11T17:38:46.903" v="630"/>
          <ac:spMkLst>
            <pc:docMk/>
            <pc:sldMk cId="2045843422" sldId="258"/>
            <ac:spMk id="9" creationId="{4F34D51B-BDEA-6FCE-3439-007CA4AFE066}"/>
          </ac:spMkLst>
        </pc:spChg>
        <pc:spChg chg="add del mod">
          <ac:chgData name="Jahir Gutiérrez" userId="3420853cc6588de7" providerId="LiveId" clId="{6F4F4F21-B078-4CC8-8418-B96BBADC6F52}" dt="2024-06-11T17:39:48.436" v="649"/>
          <ac:spMkLst>
            <pc:docMk/>
            <pc:sldMk cId="2045843422" sldId="258"/>
            <ac:spMk id="10" creationId="{FEF5F04D-B42A-3EB3-8365-0002C725C50A}"/>
          </ac:spMkLst>
        </pc:spChg>
        <pc:spChg chg="add mod">
          <ac:chgData name="Jahir Gutiérrez" userId="3420853cc6588de7" providerId="LiveId" clId="{6F4F4F21-B078-4CC8-8418-B96BBADC6F52}" dt="2024-06-12T10:31:35.613" v="3662" actId="20577"/>
          <ac:spMkLst>
            <pc:docMk/>
            <pc:sldMk cId="2045843422" sldId="258"/>
            <ac:spMk id="11" creationId="{A4C481ED-972C-144D-AD3D-84B881189B83}"/>
          </ac:spMkLst>
        </pc:spChg>
        <pc:spChg chg="add del mod">
          <ac:chgData name="Jahir Gutiérrez" userId="3420853cc6588de7" providerId="LiveId" clId="{6F4F4F21-B078-4CC8-8418-B96BBADC6F52}" dt="2024-06-11T17:41:14.639" v="665" actId="21"/>
          <ac:spMkLst>
            <pc:docMk/>
            <pc:sldMk cId="2045843422" sldId="258"/>
            <ac:spMk id="12" creationId="{36B3CD36-CE34-BDF1-523D-2BF257A53BA8}"/>
          </ac:spMkLst>
        </pc:spChg>
        <pc:spChg chg="add mod">
          <ac:chgData name="Jahir Gutiérrez" userId="3420853cc6588de7" providerId="LiveId" clId="{6F4F4F21-B078-4CC8-8418-B96BBADC6F52}" dt="2024-06-12T08:08:40.984" v="2016" actId="692"/>
          <ac:spMkLst>
            <pc:docMk/>
            <pc:sldMk cId="2045843422" sldId="258"/>
            <ac:spMk id="13" creationId="{798F4E74-5162-D6B1-2D35-FE1BBAF01276}"/>
          </ac:spMkLst>
        </pc:spChg>
        <pc:spChg chg="add mod">
          <ac:chgData name="Jahir Gutiérrez" userId="3420853cc6588de7" providerId="LiveId" clId="{6F4F4F21-B078-4CC8-8418-B96BBADC6F52}" dt="2024-06-12T08:08:40.984" v="2016" actId="692"/>
          <ac:spMkLst>
            <pc:docMk/>
            <pc:sldMk cId="2045843422" sldId="258"/>
            <ac:spMk id="14" creationId="{98B65A2D-19D9-80E9-1E67-CE508737BD21}"/>
          </ac:spMkLst>
        </pc:spChg>
        <pc:spChg chg="add mod">
          <ac:chgData name="Jahir Gutiérrez" userId="3420853cc6588de7" providerId="LiveId" clId="{6F4F4F21-B078-4CC8-8418-B96BBADC6F52}" dt="2024-06-12T08:11:14.337" v="2033" actId="115"/>
          <ac:spMkLst>
            <pc:docMk/>
            <pc:sldMk cId="2045843422" sldId="258"/>
            <ac:spMk id="15" creationId="{36B3CD36-CE34-BDF1-523D-2BF257A53BA8}"/>
          </ac:spMkLst>
        </pc:spChg>
        <pc:spChg chg="del">
          <ac:chgData name="Jahir Gutiérrez" userId="3420853cc6588de7" providerId="LiveId" clId="{6F4F4F21-B078-4CC8-8418-B96BBADC6F52}" dt="2024-06-11T17:17:42.798" v="262" actId="478"/>
          <ac:spMkLst>
            <pc:docMk/>
            <pc:sldMk cId="2045843422" sldId="258"/>
            <ac:spMk id="17" creationId="{370D3F8D-3CD4-3FFB-F17D-60930448DE90}"/>
          </ac:spMkLst>
        </pc:spChg>
        <pc:spChg chg="add del mod">
          <ac:chgData name="Jahir Gutiérrez" userId="3420853cc6588de7" providerId="LiveId" clId="{6F4F4F21-B078-4CC8-8418-B96BBADC6F52}" dt="2024-06-11T17:42:36.929" v="712" actId="478"/>
          <ac:spMkLst>
            <pc:docMk/>
            <pc:sldMk cId="2045843422" sldId="258"/>
            <ac:spMk id="18" creationId="{AA682EB0-582D-6ECA-4C93-3273483CDF98}"/>
          </ac:spMkLst>
        </pc:spChg>
        <pc:spChg chg="add mod">
          <ac:chgData name="Jahir Gutiérrez" userId="3420853cc6588de7" providerId="LiveId" clId="{6F4F4F21-B078-4CC8-8418-B96BBADC6F52}" dt="2024-06-12T08:07:39.230" v="2002" actId="20577"/>
          <ac:spMkLst>
            <pc:docMk/>
            <pc:sldMk cId="2045843422" sldId="258"/>
            <ac:spMk id="19" creationId="{77BA9801-2F4C-FAB7-3877-4D323CAB2081}"/>
          </ac:spMkLst>
        </pc:spChg>
        <pc:spChg chg="add del mod">
          <ac:chgData name="Jahir Gutiérrez" userId="3420853cc6588de7" providerId="LiveId" clId="{6F4F4F21-B078-4CC8-8418-B96BBADC6F52}" dt="2024-06-12T08:09:44.163" v="2023" actId="478"/>
          <ac:spMkLst>
            <pc:docMk/>
            <pc:sldMk cId="2045843422" sldId="258"/>
            <ac:spMk id="20" creationId="{FD72094C-3747-2103-C3FE-2C81149B3CDB}"/>
          </ac:spMkLst>
        </pc:spChg>
        <pc:graphicFrameChg chg="del mod">
          <ac:chgData name="Jahir Gutiérrez" userId="3420853cc6588de7" providerId="LiveId" clId="{6F4F4F21-B078-4CC8-8418-B96BBADC6F52}" dt="2024-06-11T17:17:40.935" v="261" actId="478"/>
          <ac:graphicFrameMkLst>
            <pc:docMk/>
            <pc:sldMk cId="2045843422" sldId="258"/>
            <ac:graphicFrameMk id="7" creationId="{096B9BBE-9F85-6C68-D334-FD8B85EBEA86}"/>
          </ac:graphicFrameMkLst>
        </pc:graphicFrameChg>
      </pc:sldChg>
      <pc:sldChg chg="addSp delSp modSp new del mod">
        <pc:chgData name="Jahir Gutiérrez" userId="3420853cc6588de7" providerId="LiveId" clId="{6F4F4F21-B078-4CC8-8418-B96BBADC6F52}" dt="2024-06-11T17:59:38.939" v="806" actId="47"/>
        <pc:sldMkLst>
          <pc:docMk/>
          <pc:sldMk cId="2223050613" sldId="259"/>
        </pc:sldMkLst>
        <pc:spChg chg="del">
          <ac:chgData name="Jahir Gutiérrez" userId="3420853cc6588de7" providerId="LiveId" clId="{6F4F4F21-B078-4CC8-8418-B96BBADC6F52}" dt="2024-06-11T17:56:28.177" v="790" actId="478"/>
          <ac:spMkLst>
            <pc:docMk/>
            <pc:sldMk cId="2223050613" sldId="259"/>
            <ac:spMk id="2" creationId="{348B1008-2CFD-D8C9-11EE-32BBBDC7F164}"/>
          </ac:spMkLst>
        </pc:spChg>
        <pc:spChg chg="del">
          <ac:chgData name="Jahir Gutiérrez" userId="3420853cc6588de7" providerId="LiveId" clId="{6F4F4F21-B078-4CC8-8418-B96BBADC6F52}" dt="2024-06-11T17:44:29.022" v="721" actId="478"/>
          <ac:spMkLst>
            <pc:docMk/>
            <pc:sldMk cId="2223050613" sldId="259"/>
            <ac:spMk id="3" creationId="{76FA6EE5-F85D-A692-7916-BB1E40137456}"/>
          </ac:spMkLst>
        </pc:spChg>
        <pc:spChg chg="add del mod">
          <ac:chgData name="Jahir Gutiérrez" userId="3420853cc6588de7" providerId="LiveId" clId="{6F4F4F21-B078-4CC8-8418-B96BBADC6F52}" dt="2024-06-11T17:47:10.457" v="739" actId="478"/>
          <ac:spMkLst>
            <pc:docMk/>
            <pc:sldMk cId="2223050613" sldId="259"/>
            <ac:spMk id="4" creationId="{1248EB68-17B5-AB7F-AF79-39CB777FCB5C}"/>
          </ac:spMkLst>
        </pc:spChg>
        <pc:spChg chg="add del mod">
          <ac:chgData name="Jahir Gutiérrez" userId="3420853cc6588de7" providerId="LiveId" clId="{6F4F4F21-B078-4CC8-8418-B96BBADC6F52}" dt="2024-06-11T17:47:09.107" v="738" actId="478"/>
          <ac:spMkLst>
            <pc:docMk/>
            <pc:sldMk cId="2223050613" sldId="259"/>
            <ac:spMk id="5" creationId="{A10AE84F-C568-61E4-49CA-32522414CBA2}"/>
          </ac:spMkLst>
        </pc:spChg>
        <pc:spChg chg="add del mod">
          <ac:chgData name="Jahir Gutiérrez" userId="3420853cc6588de7" providerId="LiveId" clId="{6F4F4F21-B078-4CC8-8418-B96BBADC6F52}" dt="2024-06-11T17:47:08.392" v="737" actId="478"/>
          <ac:spMkLst>
            <pc:docMk/>
            <pc:sldMk cId="2223050613" sldId="259"/>
            <ac:spMk id="6" creationId="{69A2ED16-5BAF-9A9A-ECD0-7CD2A419B637}"/>
          </ac:spMkLst>
        </pc:spChg>
        <pc:spChg chg="add mod">
          <ac:chgData name="Jahir Gutiérrez" userId="3420853cc6588de7" providerId="LiveId" clId="{6F4F4F21-B078-4CC8-8418-B96BBADC6F52}" dt="2024-06-11T17:47:38.369" v="741"/>
          <ac:spMkLst>
            <pc:docMk/>
            <pc:sldMk cId="2223050613" sldId="259"/>
            <ac:spMk id="7" creationId="{7A8CF889-47D7-17DA-6E94-5555816ADACA}"/>
          </ac:spMkLst>
        </pc:spChg>
        <pc:spChg chg="add mod">
          <ac:chgData name="Jahir Gutiérrez" userId="3420853cc6588de7" providerId="LiveId" clId="{6F4F4F21-B078-4CC8-8418-B96BBADC6F52}" dt="2024-06-11T17:47:37.285" v="740"/>
          <ac:spMkLst>
            <pc:docMk/>
            <pc:sldMk cId="2223050613" sldId="259"/>
            <ac:spMk id="8" creationId="{8367BAD8-4962-B107-B6B6-7758955E33AB}"/>
          </ac:spMkLst>
        </pc:spChg>
        <pc:spChg chg="add del">
          <ac:chgData name="Jahir Gutiérrez" userId="3420853cc6588de7" providerId="LiveId" clId="{6F4F4F21-B078-4CC8-8418-B96BBADC6F52}" dt="2024-06-11T17:48:15.674" v="747" actId="478"/>
          <ac:spMkLst>
            <pc:docMk/>
            <pc:sldMk cId="2223050613" sldId="259"/>
            <ac:spMk id="11" creationId="{6F5739F8-F052-5EF1-2A56-E161A6CF5435}"/>
          </ac:spMkLst>
        </pc:spChg>
        <pc:spChg chg="add del mod">
          <ac:chgData name="Jahir Gutiérrez" userId="3420853cc6588de7" providerId="LiveId" clId="{6F4F4F21-B078-4CC8-8418-B96BBADC6F52}" dt="2024-06-11T17:52:25.539" v="750" actId="478"/>
          <ac:spMkLst>
            <pc:docMk/>
            <pc:sldMk cId="2223050613" sldId="259"/>
            <ac:spMk id="12" creationId="{CB4FD5AE-8E21-E228-C254-6F65F571EE64}"/>
          </ac:spMkLst>
        </pc:spChg>
        <pc:spChg chg="add del mod">
          <ac:chgData name="Jahir Gutiérrez" userId="3420853cc6588de7" providerId="LiveId" clId="{6F4F4F21-B078-4CC8-8418-B96BBADC6F52}" dt="2024-06-11T17:55:25.255" v="771" actId="478"/>
          <ac:spMkLst>
            <pc:docMk/>
            <pc:sldMk cId="2223050613" sldId="259"/>
            <ac:spMk id="13" creationId="{5A4764AE-45FB-78E5-EE71-DEC8E53A93BB}"/>
          </ac:spMkLst>
        </pc:spChg>
        <pc:spChg chg="add del mod">
          <ac:chgData name="Jahir Gutiérrez" userId="3420853cc6588de7" providerId="LiveId" clId="{6F4F4F21-B078-4CC8-8418-B96BBADC6F52}" dt="2024-06-11T17:57:16.909" v="802" actId="478"/>
          <ac:spMkLst>
            <pc:docMk/>
            <pc:sldMk cId="2223050613" sldId="259"/>
            <ac:spMk id="17" creationId="{E4D56A4D-7A65-C879-1059-C4587DC329AB}"/>
          </ac:spMkLst>
        </pc:spChg>
        <pc:spChg chg="add del mod">
          <ac:chgData name="Jahir Gutiérrez" userId="3420853cc6588de7" providerId="LiveId" clId="{6F4F4F21-B078-4CC8-8418-B96BBADC6F52}" dt="2024-06-11T17:57:16.909" v="802" actId="478"/>
          <ac:spMkLst>
            <pc:docMk/>
            <pc:sldMk cId="2223050613" sldId="259"/>
            <ac:spMk id="23" creationId="{06AD33F7-2012-109A-E00B-B549FC22E4C4}"/>
          </ac:spMkLst>
        </pc:spChg>
        <pc:picChg chg="add del mod">
          <ac:chgData name="Jahir Gutiérrez" userId="3420853cc6588de7" providerId="LiveId" clId="{6F4F4F21-B078-4CC8-8418-B96BBADC6F52}" dt="2024-06-11T17:56:30.126" v="791" actId="21"/>
          <ac:picMkLst>
            <pc:docMk/>
            <pc:sldMk cId="2223050613" sldId="259"/>
            <ac:picMk id="10" creationId="{AD25C746-2F92-EE60-0754-754958818493}"/>
          </ac:picMkLst>
        </pc:picChg>
        <pc:cxnChg chg="add mod">
          <ac:chgData name="Jahir Gutiérrez" userId="3420853cc6588de7" providerId="LiveId" clId="{6F4F4F21-B078-4CC8-8418-B96BBADC6F52}" dt="2024-06-11T17:55:25.255" v="771" actId="478"/>
          <ac:cxnSpMkLst>
            <pc:docMk/>
            <pc:sldMk cId="2223050613" sldId="259"/>
            <ac:cxnSpMk id="15" creationId="{A20EBAF6-48FF-6B45-511A-52E08B881DD4}"/>
          </ac:cxnSpMkLst>
        </pc:cxnChg>
      </pc:sldChg>
      <pc:sldChg chg="addSp delSp modSp add mod modAnim">
        <pc:chgData name="Jahir Gutiérrez" userId="3420853cc6588de7" providerId="LiveId" clId="{6F4F4F21-B078-4CC8-8418-B96BBADC6F52}" dt="2024-06-12T13:14:04.443" v="4000"/>
        <pc:sldMkLst>
          <pc:docMk/>
          <pc:sldMk cId="4266327367" sldId="259"/>
        </pc:sldMkLst>
        <pc:spChg chg="add mod">
          <ac:chgData name="Jahir Gutiérrez" userId="3420853cc6588de7" providerId="LiveId" clId="{6F4F4F21-B078-4CC8-8418-B96BBADC6F52}" dt="2024-06-12T08:01:49.607" v="1948"/>
          <ac:spMkLst>
            <pc:docMk/>
            <pc:sldMk cId="4266327367" sldId="259"/>
            <ac:spMk id="2" creationId="{58FDDDFD-8F80-C5B1-8A93-C36167B93FB7}"/>
          </ac:spMkLst>
        </pc:spChg>
        <pc:spChg chg="add mod">
          <ac:chgData name="Jahir Gutiérrez" userId="3420853cc6588de7" providerId="LiveId" clId="{6F4F4F21-B078-4CC8-8418-B96BBADC6F52}" dt="2024-06-12T10:07:25.878" v="3416" actId="1076"/>
          <ac:spMkLst>
            <pc:docMk/>
            <pc:sldMk cId="4266327367" sldId="259"/>
            <ac:spMk id="5" creationId="{45CD67B1-91C7-649B-6DDF-82EB4E23EA4C}"/>
          </ac:spMkLst>
        </pc:spChg>
        <pc:spChg chg="add mod">
          <ac:chgData name="Jahir Gutiérrez" userId="3420853cc6588de7" providerId="LiveId" clId="{6F4F4F21-B078-4CC8-8418-B96BBADC6F52}" dt="2024-06-12T10:07:46.925" v="3419" actId="1076"/>
          <ac:spMkLst>
            <pc:docMk/>
            <pc:sldMk cId="4266327367" sldId="259"/>
            <ac:spMk id="6" creationId="{921CBDBC-7A96-4533-8237-553DDFEA3813}"/>
          </ac:spMkLst>
        </pc:spChg>
        <pc:spChg chg="add mod">
          <ac:chgData name="Jahir Gutiérrez" userId="3420853cc6588de7" providerId="LiveId" clId="{6F4F4F21-B078-4CC8-8418-B96BBADC6F52}" dt="2024-06-12T08:13:17.933" v="2049"/>
          <ac:spMkLst>
            <pc:docMk/>
            <pc:sldMk cId="4266327367" sldId="259"/>
            <ac:spMk id="7" creationId="{675B857C-6761-0149-2757-147B4364FA19}"/>
          </ac:spMkLst>
        </pc:spChg>
        <pc:spChg chg="add del mod">
          <ac:chgData name="Jahir Gutiérrez" userId="3420853cc6588de7" providerId="LiveId" clId="{6F4F4F21-B078-4CC8-8418-B96BBADC6F52}" dt="2024-06-11T22:43:34.446" v="1041" actId="478"/>
          <ac:spMkLst>
            <pc:docMk/>
            <pc:sldMk cId="4266327367" sldId="259"/>
            <ac:spMk id="7" creationId="{FD7D9BF6-71CC-5B64-31BF-C8D451DBDD88}"/>
          </ac:spMkLst>
        </pc:spChg>
        <pc:spChg chg="add del mod">
          <ac:chgData name="Jahir Gutiérrez" userId="3420853cc6588de7" providerId="LiveId" clId="{6F4F4F21-B078-4CC8-8418-B96BBADC6F52}" dt="2024-06-11T22:43:34.446" v="1041" actId="478"/>
          <ac:spMkLst>
            <pc:docMk/>
            <pc:sldMk cId="4266327367" sldId="259"/>
            <ac:spMk id="8" creationId="{3C458D7D-420A-C38B-A499-E25671683237}"/>
          </ac:spMkLst>
        </pc:spChg>
        <pc:spChg chg="add mod">
          <ac:chgData name="Jahir Gutiérrez" userId="3420853cc6588de7" providerId="LiveId" clId="{6F4F4F21-B078-4CC8-8418-B96BBADC6F52}" dt="2024-06-12T10:07:53.313" v="3420" actId="1076"/>
          <ac:spMkLst>
            <pc:docMk/>
            <pc:sldMk cId="4266327367" sldId="259"/>
            <ac:spMk id="9" creationId="{927967EA-AF74-331A-56AE-F8535A607735}"/>
          </ac:spMkLst>
        </pc:spChg>
        <pc:spChg chg="add mod">
          <ac:chgData name="Jahir Gutiérrez" userId="3420853cc6588de7" providerId="LiveId" clId="{6F4F4F21-B078-4CC8-8418-B96BBADC6F52}" dt="2024-06-12T01:04:39.602" v="1633" actId="255"/>
          <ac:spMkLst>
            <pc:docMk/>
            <pc:sldMk cId="4266327367" sldId="259"/>
            <ac:spMk id="10" creationId="{2881BE62-9E8D-6284-AD46-3DB5DB922D15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11" creationId="{757FEE91-E3BF-C1AF-1F46-C7B1961E509E}"/>
          </ac:spMkLst>
        </pc:spChg>
        <pc:spChg chg="del">
          <ac:chgData name="Jahir Gutiérrez" userId="3420853cc6588de7" providerId="LiveId" clId="{6F4F4F21-B078-4CC8-8418-B96BBADC6F52}" dt="2024-06-11T17:59:43.804" v="808" actId="478"/>
          <ac:spMkLst>
            <pc:docMk/>
            <pc:sldMk cId="4266327367" sldId="259"/>
            <ac:spMk id="11" creationId="{A4C481ED-972C-144D-AD3D-84B881189B83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12" creationId="{93E1E817-E8A8-0C5C-5227-4A0330C0A75C}"/>
          </ac:spMkLst>
        </pc:spChg>
        <pc:spChg chg="del">
          <ac:chgData name="Jahir Gutiérrez" userId="3420853cc6588de7" providerId="LiveId" clId="{6F4F4F21-B078-4CC8-8418-B96BBADC6F52}" dt="2024-06-11T17:59:43.804" v="808" actId="478"/>
          <ac:spMkLst>
            <pc:docMk/>
            <pc:sldMk cId="4266327367" sldId="259"/>
            <ac:spMk id="13" creationId="{798F4E74-5162-D6B1-2D35-FE1BBAF01276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13" creationId="{8F481420-08A1-7E9B-FFCC-1CA4ABADE675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14" creationId="{569D9FFD-8B2D-E216-E49A-EA2C24A9D690}"/>
          </ac:spMkLst>
        </pc:spChg>
        <pc:spChg chg="del">
          <ac:chgData name="Jahir Gutiérrez" userId="3420853cc6588de7" providerId="LiveId" clId="{6F4F4F21-B078-4CC8-8418-B96BBADC6F52}" dt="2024-06-11T17:59:43.804" v="808" actId="478"/>
          <ac:spMkLst>
            <pc:docMk/>
            <pc:sldMk cId="4266327367" sldId="259"/>
            <ac:spMk id="14" creationId="{98B65A2D-19D9-80E9-1E67-CE508737BD21}"/>
          </ac:spMkLst>
        </pc:spChg>
        <pc:spChg chg="del">
          <ac:chgData name="Jahir Gutiérrez" userId="3420853cc6588de7" providerId="LiveId" clId="{6F4F4F21-B078-4CC8-8418-B96BBADC6F52}" dt="2024-06-11T17:59:43.804" v="808" actId="478"/>
          <ac:spMkLst>
            <pc:docMk/>
            <pc:sldMk cId="4266327367" sldId="259"/>
            <ac:spMk id="15" creationId="{36B3CD36-CE34-BDF1-523D-2BF257A53BA8}"/>
          </ac:spMkLst>
        </pc:spChg>
        <pc:spChg chg="mod">
          <ac:chgData name="Jahir Gutiérrez" userId="3420853cc6588de7" providerId="LiveId" clId="{6F4F4F21-B078-4CC8-8418-B96BBADC6F52}" dt="2024-06-12T08:05:34.326" v="1980" actId="113"/>
          <ac:spMkLst>
            <pc:docMk/>
            <pc:sldMk cId="4266327367" sldId="259"/>
            <ac:spMk id="19" creationId="{77BA9801-2F4C-FAB7-3877-4D323CAB2081}"/>
          </ac:spMkLst>
        </pc:spChg>
        <pc:spChg chg="del">
          <ac:chgData name="Jahir Gutiérrez" userId="3420853cc6588de7" providerId="LiveId" clId="{6F4F4F21-B078-4CC8-8418-B96BBADC6F52}" dt="2024-06-11T17:59:43.804" v="808" actId="478"/>
          <ac:spMkLst>
            <pc:docMk/>
            <pc:sldMk cId="4266327367" sldId="259"/>
            <ac:spMk id="20" creationId="{FD72094C-3747-2103-C3FE-2C81149B3CDB}"/>
          </ac:spMkLst>
        </pc:spChg>
        <pc:spChg chg="add mod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24" creationId="{F5A0A32C-BB3C-32C5-5EA6-55A5D43315C1}"/>
          </ac:spMkLst>
        </pc:spChg>
        <pc:spChg chg="add del mod">
          <ac:chgData name="Jahir Gutiérrez" userId="3420853cc6588de7" providerId="LiveId" clId="{6F4F4F21-B078-4CC8-8418-B96BBADC6F52}" dt="2024-06-11T22:46:41.903" v="1127" actId="478"/>
          <ac:spMkLst>
            <pc:docMk/>
            <pc:sldMk cId="4266327367" sldId="259"/>
            <ac:spMk id="30" creationId="{976FD0C8-DFDC-9826-F617-82EBDC6078D2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31" creationId="{50ED98CE-66E9-C6AA-2BBF-56549831C0A4}"/>
          </ac:spMkLst>
        </pc:spChg>
        <pc:spChg chg="add del mod">
          <ac:chgData name="Jahir Gutiérrez" userId="3420853cc6588de7" providerId="LiveId" clId="{6F4F4F21-B078-4CC8-8418-B96BBADC6F52}" dt="2024-06-11T22:47:03.054" v="1133" actId="478"/>
          <ac:spMkLst>
            <pc:docMk/>
            <pc:sldMk cId="4266327367" sldId="259"/>
            <ac:spMk id="32" creationId="{403C3D5E-9507-1285-E0C3-742677191E7A}"/>
          </ac:spMkLst>
        </pc:spChg>
        <pc:spChg chg="add del mod">
          <ac:chgData name="Jahir Gutiérrez" userId="3420853cc6588de7" providerId="LiveId" clId="{6F4F4F21-B078-4CC8-8418-B96BBADC6F52}" dt="2024-06-11T22:47:36.902" v="1139" actId="478"/>
          <ac:spMkLst>
            <pc:docMk/>
            <pc:sldMk cId="4266327367" sldId="259"/>
            <ac:spMk id="33" creationId="{4C88832B-FDF1-E63D-85B2-B0802AE22E19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38" creationId="{279FF656-CDD1-6618-A0E6-68A8CD46779D}"/>
          </ac:spMkLst>
        </pc:spChg>
        <pc:spChg chg="add del mod">
          <ac:chgData name="Jahir Gutiérrez" userId="3420853cc6588de7" providerId="LiveId" clId="{6F4F4F21-B078-4CC8-8418-B96BBADC6F52}" dt="2024-06-11T22:47:06.757" v="1135" actId="478"/>
          <ac:spMkLst>
            <pc:docMk/>
            <pc:sldMk cId="4266327367" sldId="259"/>
            <ac:spMk id="39" creationId="{0A70B7A0-5251-0681-F9A8-63A9B90C9F6F}"/>
          </ac:spMkLst>
        </pc:spChg>
        <pc:spChg chg="add del mod">
          <ac:chgData name="Jahir Gutiérrez" userId="3420853cc6588de7" providerId="LiveId" clId="{6F4F4F21-B078-4CC8-8418-B96BBADC6F52}" dt="2024-06-11T22:47:44.571" v="1143" actId="478"/>
          <ac:spMkLst>
            <pc:docMk/>
            <pc:sldMk cId="4266327367" sldId="259"/>
            <ac:spMk id="40" creationId="{D831DA8D-3EA7-763F-017A-DB824CEEDB91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41" creationId="{8BD50555-6525-59C9-49DC-C43926374B7F}"/>
          </ac:spMkLst>
        </pc:spChg>
        <pc:spChg chg="add del mod">
          <ac:chgData name="Jahir Gutiérrez" userId="3420853cc6588de7" providerId="LiveId" clId="{6F4F4F21-B078-4CC8-8418-B96BBADC6F52}" dt="2024-06-11T22:46:19.943" v="1126" actId="478"/>
          <ac:spMkLst>
            <pc:docMk/>
            <pc:sldMk cId="4266327367" sldId="259"/>
            <ac:spMk id="42" creationId="{45134D42-8134-A47B-BD0A-C21594E50582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44" creationId="{FE8A97A9-95D7-2CED-1D4B-494DAAEADA9A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45" creationId="{701A23EB-657C-922D-E0D8-4BA637FA76E6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46" creationId="{06CC60B3-CE8A-6949-930A-549F65B5E64A}"/>
          </ac:spMkLst>
        </pc:spChg>
        <pc:spChg chg="add mod topLvl">
          <ac:chgData name="Jahir Gutiérrez" userId="3420853cc6588de7" providerId="LiveId" clId="{6F4F4F21-B078-4CC8-8418-B96BBADC6F52}" dt="2024-06-12T13:13:08.900" v="3996" actId="165"/>
          <ac:spMkLst>
            <pc:docMk/>
            <pc:sldMk cId="4266327367" sldId="259"/>
            <ac:spMk id="47" creationId="{D38196C5-6B45-E18A-1EA6-521AED2A42AF}"/>
          </ac:spMkLst>
        </pc:spChg>
        <pc:spChg chg="add del mod">
          <ac:chgData name="Jahir Gutiérrez" userId="3420853cc6588de7" providerId="LiveId" clId="{6F4F4F21-B078-4CC8-8418-B96BBADC6F52}" dt="2024-06-11T22:47:47.426" v="1144" actId="478"/>
          <ac:spMkLst>
            <pc:docMk/>
            <pc:sldMk cId="4266327367" sldId="259"/>
            <ac:spMk id="50" creationId="{5107831A-5672-F2B6-CC6B-78DE060DA2AF}"/>
          </ac:spMkLst>
        </pc:spChg>
        <pc:spChg chg="add mod topLvl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52" creationId="{B8462976-5B34-B2AD-5C5B-A86B3B575A8F}"/>
          </ac:spMkLst>
        </pc:spChg>
        <pc:spChg chg="add del mod">
          <ac:chgData name="Jahir Gutiérrez" userId="3420853cc6588de7" providerId="LiveId" clId="{6F4F4F21-B078-4CC8-8418-B96BBADC6F52}" dt="2024-06-11T22:50:33.194" v="1279" actId="21"/>
          <ac:spMkLst>
            <pc:docMk/>
            <pc:sldMk cId="4266327367" sldId="259"/>
            <ac:spMk id="53" creationId="{F3ED62F1-42B8-20E3-152D-F3A3EF0CDF3F}"/>
          </ac:spMkLst>
        </pc:spChg>
        <pc:spChg chg="add mod">
          <ac:chgData name="Jahir Gutiérrez" userId="3420853cc6588de7" providerId="LiveId" clId="{6F4F4F21-B078-4CC8-8418-B96BBADC6F52}" dt="2024-06-12T13:13:41.904" v="3998" actId="164"/>
          <ac:spMkLst>
            <pc:docMk/>
            <pc:sldMk cId="4266327367" sldId="259"/>
            <ac:spMk id="55" creationId="{F3ED62F1-42B8-20E3-152D-F3A3EF0CDF3F}"/>
          </ac:spMkLst>
        </pc:spChg>
        <pc:spChg chg="add mod">
          <ac:chgData name="Jahir Gutiérrez" userId="3420853cc6588de7" providerId="LiveId" clId="{6F4F4F21-B078-4CC8-8418-B96BBADC6F52}" dt="2024-06-12T01:04:39.602" v="1633" actId="255"/>
          <ac:spMkLst>
            <pc:docMk/>
            <pc:sldMk cId="4266327367" sldId="259"/>
            <ac:spMk id="56" creationId="{5672FB9C-5128-2553-1E1E-4663FCB28B61}"/>
          </ac:spMkLst>
        </pc:spChg>
        <pc:spChg chg="add mod">
          <ac:chgData name="Jahir Gutiérrez" userId="3420853cc6588de7" providerId="LiveId" clId="{6F4F4F21-B078-4CC8-8418-B96BBADC6F52}" dt="2024-06-12T10:09:03.968" v="3432" actId="1076"/>
          <ac:spMkLst>
            <pc:docMk/>
            <pc:sldMk cId="4266327367" sldId="259"/>
            <ac:spMk id="58" creationId="{F5D6603D-FE82-C035-DA93-82597D4515A1}"/>
          </ac:spMkLst>
        </pc:spChg>
        <pc:grpChg chg="add del mod">
          <ac:chgData name="Jahir Gutiérrez" userId="3420853cc6588de7" providerId="LiveId" clId="{6F4F4F21-B078-4CC8-8418-B96BBADC6F52}" dt="2024-06-12T13:13:08.900" v="3996" actId="165"/>
          <ac:grpSpMkLst>
            <pc:docMk/>
            <pc:sldMk cId="4266327367" sldId="259"/>
            <ac:grpSpMk id="8" creationId="{4E1F77AD-50AA-1154-D118-707E4F15D2CC}"/>
          </ac:grpSpMkLst>
        </pc:grpChg>
        <pc:grpChg chg="add mod">
          <ac:chgData name="Jahir Gutiérrez" userId="3420853cc6588de7" providerId="LiveId" clId="{6F4F4F21-B078-4CC8-8418-B96BBADC6F52}" dt="2024-06-12T13:13:41.904" v="3998" actId="164"/>
          <ac:grpSpMkLst>
            <pc:docMk/>
            <pc:sldMk cId="4266327367" sldId="259"/>
            <ac:grpSpMk id="27" creationId="{114ACFF7-485A-3A5A-9991-D8BA5B9A544C}"/>
          </ac:grpSpMkLst>
        </pc:grpChg>
        <pc:grpChg chg="add del mod">
          <ac:chgData name="Jahir Gutiérrez" userId="3420853cc6588de7" providerId="LiveId" clId="{6F4F4F21-B078-4CC8-8418-B96BBADC6F52}" dt="2024-06-11T22:51:02.265" v="1285" actId="165"/>
          <ac:grpSpMkLst>
            <pc:docMk/>
            <pc:sldMk cId="4266327367" sldId="259"/>
            <ac:grpSpMk id="54" creationId="{8499147A-45E5-83DA-D415-CF813672AA0B}"/>
          </ac:grpSpMkLst>
        </pc:grpChg>
        <pc:grpChg chg="add del mod">
          <ac:chgData name="Jahir Gutiérrez" userId="3420853cc6588de7" providerId="LiveId" clId="{6F4F4F21-B078-4CC8-8418-B96BBADC6F52}" dt="2024-06-12T02:53:27.797" v="1887" actId="165"/>
          <ac:grpSpMkLst>
            <pc:docMk/>
            <pc:sldMk cId="4266327367" sldId="259"/>
            <ac:grpSpMk id="57" creationId="{5537CE92-93D6-A0A2-63FD-54DD5F426669}"/>
          </ac:grpSpMkLst>
        </pc:grpChg>
        <pc:picChg chg="add del">
          <ac:chgData name="Jahir Gutiérrez" userId="3420853cc6588de7" providerId="LiveId" clId="{6F4F4F21-B078-4CC8-8418-B96BBADC6F52}" dt="2024-06-11T18:00:42.262" v="832" actId="478"/>
          <ac:picMkLst>
            <pc:docMk/>
            <pc:sldMk cId="4266327367" sldId="259"/>
            <ac:picMk id="2" creationId="{17C2CCAF-E4CA-5211-89E5-36958120E8E5}"/>
          </ac:picMkLst>
        </pc:picChg>
        <pc:picChg chg="add mod">
          <ac:chgData name="Jahir Gutiérrez" userId="3420853cc6588de7" providerId="LiveId" clId="{6F4F4F21-B078-4CC8-8418-B96BBADC6F52}" dt="2024-06-12T10:06:19.771" v="3413" actId="1076"/>
          <ac:picMkLst>
            <pc:docMk/>
            <pc:sldMk cId="4266327367" sldId="259"/>
            <ac:picMk id="4" creationId="{10B62B2A-A980-5572-C8CE-8E68D23370BD}"/>
          </ac:picMkLst>
        </pc:picChg>
        <pc:cxnChg chg="add mod">
          <ac:chgData name="Jahir Gutiérrez" userId="3420853cc6588de7" providerId="LiveId" clId="{6F4F4F21-B078-4CC8-8418-B96BBADC6F52}" dt="2024-06-12T10:06:32.321" v="3415" actId="1076"/>
          <ac:cxnSpMkLst>
            <pc:docMk/>
            <pc:sldMk cId="4266327367" sldId="259"/>
            <ac:cxnSpMk id="3" creationId="{5F31A3AA-1CBD-FD20-B225-F2FB830AD6BB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15" creationId="{2EB12305-0258-AE31-4111-0292CD0BE34B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16" creationId="{B351D262-1912-C0B4-817E-35AF1A0CB20C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17" creationId="{3F826E47-D1D1-1126-AC57-B819782F669A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18" creationId="{372E6B67-A538-1405-F617-2A4F0ED80926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20" creationId="{C2BA85F5-A08E-0C4D-5C54-15644CA21A7A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21" creationId="{B2F8083A-E07B-4DBB-0431-993081CBBF6E}"/>
          </ac:cxnSpMkLst>
        </pc:cxnChg>
        <pc:cxnChg chg="add del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22" creationId="{13EB4DD0-760A-6580-513F-09B29EC7A722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23" creationId="{CF943290-ECBE-3D3B-F23D-D952285831F5}"/>
          </ac:cxnSpMkLst>
        </pc:cxnChg>
        <pc:cxnChg chg="add del mod">
          <ac:chgData name="Jahir Gutiérrez" userId="3420853cc6588de7" providerId="LiveId" clId="{6F4F4F21-B078-4CC8-8418-B96BBADC6F52}" dt="2024-06-11T22:47:37.999" v="1140" actId="478"/>
          <ac:cxnSpMkLst>
            <pc:docMk/>
            <pc:sldMk cId="4266327367" sldId="259"/>
            <ac:cxnSpMk id="24" creationId="{02A9DEF1-B552-A9D7-DB1A-94DBF86B0694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25" creationId="{BCC32CB6-B893-1D26-87B7-C1F5893FB79E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26" creationId="{EB2E3D4F-135C-21A6-1D26-6B6FCC000A61}"/>
          </ac:cxnSpMkLst>
        </pc:cxnChg>
        <pc:cxnChg chg="add del mod">
          <ac:chgData name="Jahir Gutiérrez" userId="3420853cc6588de7" providerId="LiveId" clId="{6F4F4F21-B078-4CC8-8418-B96BBADC6F52}" dt="2024-06-11T22:46:45.612" v="1129" actId="478"/>
          <ac:cxnSpMkLst>
            <pc:docMk/>
            <pc:sldMk cId="4266327367" sldId="259"/>
            <ac:cxnSpMk id="27" creationId="{E1324DD2-31B8-C08A-9311-4DEA6E2A39DF}"/>
          </ac:cxnSpMkLst>
        </pc:cxnChg>
        <pc:cxnChg chg="add del mod">
          <ac:chgData name="Jahir Gutiérrez" userId="3420853cc6588de7" providerId="LiveId" clId="{6F4F4F21-B078-4CC8-8418-B96BBADC6F52}" dt="2024-06-11T22:47:05.082" v="1134" actId="478"/>
          <ac:cxnSpMkLst>
            <pc:docMk/>
            <pc:sldMk cId="4266327367" sldId="259"/>
            <ac:cxnSpMk id="28" creationId="{7CBF5BC0-693C-BD73-21FA-FFDCC0FD38EE}"/>
          </ac:cxnSpMkLst>
        </pc:cxnChg>
        <pc:cxnChg chg="add del mod">
          <ac:chgData name="Jahir Gutiérrez" userId="3420853cc6588de7" providerId="LiveId" clId="{6F4F4F21-B078-4CC8-8418-B96BBADC6F52}" dt="2024-06-11T22:47:40.596" v="1141" actId="478"/>
          <ac:cxnSpMkLst>
            <pc:docMk/>
            <pc:sldMk cId="4266327367" sldId="259"/>
            <ac:cxnSpMk id="29" creationId="{00A459F5-2771-5610-119B-777DBFDCD7F2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34" creationId="{C47A054B-6C58-0FEA-DF47-F759DD4C62BD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35" creationId="{B9FF6C82-7C4A-723E-E856-4979D6D1FFCE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36" creationId="{2AE07163-20FE-BBF1-3ABE-23C861F2EE1D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37" creationId="{D516195F-C107-FC6A-1872-99931A7430C8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43" creationId="{5982CE5E-9503-EF6B-81C4-87B79E6C5B4F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48" creationId="{EB7ADCB2-FBFF-399A-DC66-C30D9E627DC7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49" creationId="{7C2DF43B-F30E-44BC-373C-53FE276BDA9F}"/>
          </ac:cxnSpMkLst>
        </pc:cxnChg>
        <pc:cxnChg chg="add mod topLvl">
          <ac:chgData name="Jahir Gutiérrez" userId="3420853cc6588de7" providerId="LiveId" clId="{6F4F4F21-B078-4CC8-8418-B96BBADC6F52}" dt="2024-06-12T13:13:41.904" v="3998" actId="164"/>
          <ac:cxnSpMkLst>
            <pc:docMk/>
            <pc:sldMk cId="4266327367" sldId="259"/>
            <ac:cxnSpMk id="51" creationId="{9A5FC669-0AB6-B7F8-63B6-A8CED5ADCA8F}"/>
          </ac:cxnSpMkLst>
        </pc:cxnChg>
      </pc:sldChg>
      <pc:sldChg chg="add del">
        <pc:chgData name="Jahir Gutiérrez" userId="3420853cc6588de7" providerId="LiveId" clId="{6F4F4F21-B078-4CC8-8418-B96BBADC6F52}" dt="2024-06-11T19:22:39.988" v="881" actId="47"/>
        <pc:sldMkLst>
          <pc:docMk/>
          <pc:sldMk cId="2927412678" sldId="260"/>
        </pc:sldMkLst>
      </pc:sldChg>
      <pc:sldChg chg="addSp delSp modSp add mod">
        <pc:chgData name="Jahir Gutiérrez" userId="3420853cc6588de7" providerId="LiveId" clId="{6F4F4F21-B078-4CC8-8418-B96BBADC6F52}" dt="2024-06-12T12:28:55.732" v="3788" actId="14100"/>
        <pc:sldMkLst>
          <pc:docMk/>
          <pc:sldMk cId="4090931152" sldId="261"/>
        </pc:sldMkLst>
        <pc:spChg chg="add del mod">
          <ac:chgData name="Jahir Gutiérrez" userId="3420853cc6588de7" providerId="LiveId" clId="{6F4F4F21-B078-4CC8-8418-B96BBADC6F52}" dt="2024-06-12T08:02:01.804" v="1951" actId="478"/>
          <ac:spMkLst>
            <pc:docMk/>
            <pc:sldMk cId="4090931152" sldId="261"/>
            <ac:spMk id="2" creationId="{1889BF59-68AF-065C-6F3B-DEB4C99C125D}"/>
          </ac:spMkLst>
        </pc:spChg>
        <pc:spChg chg="add del mod">
          <ac:chgData name="Jahir Gutiérrez" userId="3420853cc6588de7" providerId="LiveId" clId="{6F4F4F21-B078-4CC8-8418-B96BBADC6F52}" dt="2024-06-12T12:28:52.582" v="3787" actId="478"/>
          <ac:spMkLst>
            <pc:docMk/>
            <pc:sldMk cId="4090931152" sldId="261"/>
            <ac:spMk id="4" creationId="{2B9364A0-3808-33FE-EB9A-0689F6A9ABC7}"/>
          </ac:spMkLst>
        </pc:spChg>
        <pc:spChg chg="add del">
          <ac:chgData name="Jahir Gutiérrez" userId="3420853cc6588de7" providerId="LiveId" clId="{6F4F4F21-B078-4CC8-8418-B96BBADC6F52}" dt="2024-06-12T01:15:18.296" v="1635" actId="22"/>
          <ac:spMkLst>
            <pc:docMk/>
            <pc:sldMk cId="4090931152" sldId="261"/>
            <ac:spMk id="4" creationId="{2CFA85C4-F1CE-F93E-AFE3-8BBD0B1846F0}"/>
          </ac:spMkLst>
        </pc:spChg>
        <pc:spChg chg="del">
          <ac:chgData name="Jahir Gutiérrez" userId="3420853cc6588de7" providerId="LiveId" clId="{6F4F4F21-B078-4CC8-8418-B96BBADC6F52}" dt="2024-06-11T19:24:00.310" v="887" actId="478"/>
          <ac:spMkLst>
            <pc:docMk/>
            <pc:sldMk cId="4090931152" sldId="261"/>
            <ac:spMk id="5" creationId="{45CD67B1-91C7-649B-6DDF-82EB4E23EA4C}"/>
          </ac:spMkLst>
        </pc:spChg>
        <pc:spChg chg="add del mod">
          <ac:chgData name="Jahir Gutiérrez" userId="3420853cc6588de7" providerId="LiveId" clId="{6F4F4F21-B078-4CC8-8418-B96BBADC6F52}" dt="2024-06-12T12:28:33.437" v="3784" actId="478"/>
          <ac:spMkLst>
            <pc:docMk/>
            <pc:sldMk cId="4090931152" sldId="261"/>
            <ac:spMk id="5" creationId="{705F21D5-9D46-A392-4AE3-265BEC3AC85F}"/>
          </ac:spMkLst>
        </pc:spChg>
        <pc:spChg chg="del">
          <ac:chgData name="Jahir Gutiérrez" userId="3420853cc6588de7" providerId="LiveId" clId="{6F4F4F21-B078-4CC8-8418-B96BBADC6F52}" dt="2024-06-11T19:24:04.476" v="889" actId="478"/>
          <ac:spMkLst>
            <pc:docMk/>
            <pc:sldMk cId="4090931152" sldId="261"/>
            <ac:spMk id="7" creationId="{FD7D9BF6-71CC-5B64-31BF-C8D451DBDD88}"/>
          </ac:spMkLst>
        </pc:spChg>
        <pc:spChg chg="del">
          <ac:chgData name="Jahir Gutiérrez" userId="3420853cc6588de7" providerId="LiveId" clId="{6F4F4F21-B078-4CC8-8418-B96BBADC6F52}" dt="2024-06-11T19:24:01.980" v="888" actId="478"/>
          <ac:spMkLst>
            <pc:docMk/>
            <pc:sldMk cId="4090931152" sldId="261"/>
            <ac:spMk id="8" creationId="{3C458D7D-420A-C38B-A499-E25671683237}"/>
          </ac:spMkLst>
        </pc:spChg>
        <pc:spChg chg="del mod">
          <ac:chgData name="Jahir Gutiérrez" userId="3420853cc6588de7" providerId="LiveId" clId="{6F4F4F21-B078-4CC8-8418-B96BBADC6F52}" dt="2024-06-12T12:28:29.908" v="3783" actId="478"/>
          <ac:spMkLst>
            <pc:docMk/>
            <pc:sldMk cId="4090931152" sldId="261"/>
            <ac:spMk id="19" creationId="{77BA9801-2F4C-FAB7-3877-4D323CAB2081}"/>
          </ac:spMkLst>
        </pc:spChg>
        <pc:graphicFrameChg chg="add del">
          <ac:chgData name="Jahir Gutiérrez" userId="3420853cc6588de7" providerId="LiveId" clId="{6F4F4F21-B078-4CC8-8418-B96BBADC6F52}" dt="2024-06-11T19:32:30.885" v="894" actId="478"/>
          <ac:graphicFrameMkLst>
            <pc:docMk/>
            <pc:sldMk cId="4090931152" sldId="261"/>
            <ac:graphicFrameMk id="2" creationId="{4696C99E-4C0B-F685-3648-A7375FA7236B}"/>
          </ac:graphicFrameMkLst>
        </pc:graphicFrameChg>
        <pc:graphicFrameChg chg="add mod">
          <ac:chgData name="Jahir Gutiérrez" userId="3420853cc6588de7" providerId="LiveId" clId="{6F4F4F21-B078-4CC8-8418-B96BBADC6F52}" dt="2024-06-12T12:28:55.732" v="3788" actId="14100"/>
          <ac:graphicFrameMkLst>
            <pc:docMk/>
            <pc:sldMk cId="4090931152" sldId="261"/>
            <ac:graphicFrameMk id="3" creationId="{65B3C80C-3132-0230-8DCB-46A168ABE7FC}"/>
          </ac:graphicFrameMkLst>
        </pc:graphicFrameChg>
        <pc:picChg chg="del">
          <ac:chgData name="Jahir Gutiérrez" userId="3420853cc6588de7" providerId="LiveId" clId="{6F4F4F21-B078-4CC8-8418-B96BBADC6F52}" dt="2024-06-11T19:23:58.370" v="886" actId="478"/>
          <ac:picMkLst>
            <pc:docMk/>
            <pc:sldMk cId="4090931152" sldId="261"/>
            <ac:picMk id="4" creationId="{10B62B2A-A980-5572-C8CE-8E68D23370BD}"/>
          </ac:picMkLst>
        </pc:picChg>
      </pc:sldChg>
      <pc:sldChg chg="add del">
        <pc:chgData name="Jahir Gutiérrez" userId="3420853cc6588de7" providerId="LiveId" clId="{6F4F4F21-B078-4CC8-8418-B96BBADC6F52}" dt="2024-06-11T19:24:11.475" v="892" actId="47"/>
        <pc:sldMkLst>
          <pc:docMk/>
          <pc:sldMk cId="3877208588" sldId="262"/>
        </pc:sldMkLst>
      </pc:sldChg>
      <pc:sldChg chg="add del ord">
        <pc:chgData name="Jahir Gutiérrez" userId="3420853cc6588de7" providerId="LiveId" clId="{6F4F4F21-B078-4CC8-8418-B96BBADC6F52}" dt="2024-06-11T22:40:04.715" v="983" actId="47"/>
        <pc:sldMkLst>
          <pc:docMk/>
          <pc:sldMk cId="376553875" sldId="263"/>
        </pc:sldMkLst>
      </pc:sldChg>
      <pc:sldChg chg="addSp delSp modSp add mod">
        <pc:chgData name="Jahir Gutiérrez" userId="3420853cc6588de7" providerId="LiveId" clId="{6F4F4F21-B078-4CC8-8418-B96BBADC6F52}" dt="2024-06-12T13:16:03.163" v="4007" actId="478"/>
        <pc:sldMkLst>
          <pc:docMk/>
          <pc:sldMk cId="3187034874" sldId="264"/>
        </pc:sldMkLst>
        <pc:spChg chg="add del mod">
          <ac:chgData name="Jahir Gutiérrez" userId="3420853cc6588de7" providerId="LiveId" clId="{6F4F4F21-B078-4CC8-8418-B96BBADC6F52}" dt="2024-06-12T13:16:03.163" v="4007" actId="478"/>
          <ac:spMkLst>
            <pc:docMk/>
            <pc:sldMk cId="3187034874" sldId="264"/>
            <ac:spMk id="3" creationId="{E3A9050C-25A7-F259-7F9D-A6C03A3393B8}"/>
          </ac:spMkLst>
        </pc:spChg>
        <pc:spChg chg="add del mod">
          <ac:chgData name="Jahir Gutiérrez" userId="3420853cc6588de7" providerId="LiveId" clId="{6F4F4F21-B078-4CC8-8418-B96BBADC6F52}" dt="2024-06-12T13:15:47.725" v="4003" actId="478"/>
          <ac:spMkLst>
            <pc:docMk/>
            <pc:sldMk cId="3187034874" sldId="264"/>
            <ac:spMk id="5" creationId="{ABB27A5B-9074-E02E-2544-6E9BAD455215}"/>
          </ac:spMkLst>
        </pc:spChg>
        <pc:spChg chg="del mod">
          <ac:chgData name="Jahir Gutiérrez" userId="3420853cc6588de7" providerId="LiveId" clId="{6F4F4F21-B078-4CC8-8418-B96BBADC6F52}" dt="2024-06-12T13:15:42.278" v="4002" actId="478"/>
          <ac:spMkLst>
            <pc:docMk/>
            <pc:sldMk cId="3187034874" sldId="264"/>
            <ac:spMk id="19" creationId="{77BA9801-2F4C-FAB7-3877-4D323CAB2081}"/>
          </ac:spMkLst>
        </pc:spChg>
        <pc:graphicFrameChg chg="add mod">
          <ac:chgData name="Jahir Gutiérrez" userId="3420853cc6588de7" providerId="LiveId" clId="{6F4F4F21-B078-4CC8-8418-B96BBADC6F52}" dt="2024-06-12T13:16:01.115" v="4006" actId="14100"/>
          <ac:graphicFrameMkLst>
            <pc:docMk/>
            <pc:sldMk cId="3187034874" sldId="264"/>
            <ac:graphicFrameMk id="2" creationId="{FBD691EB-0DB4-F963-4686-B0D78989201B}"/>
          </ac:graphicFrameMkLst>
        </pc:graphicFrameChg>
        <pc:graphicFrameChg chg="del">
          <ac:chgData name="Jahir Gutiérrez" userId="3420853cc6588de7" providerId="LiveId" clId="{6F4F4F21-B078-4CC8-8418-B96BBADC6F52}" dt="2024-06-11T19:35:38.479" v="922" actId="478"/>
          <ac:graphicFrameMkLst>
            <pc:docMk/>
            <pc:sldMk cId="3187034874" sldId="264"/>
            <ac:graphicFrameMk id="3" creationId="{65B3C80C-3132-0230-8DCB-46A168ABE7FC}"/>
          </ac:graphicFrameMkLst>
        </pc:graphicFrameChg>
      </pc:sldChg>
      <pc:sldChg chg="modSp add del mod ord">
        <pc:chgData name="Jahir Gutiérrez" userId="3420853cc6588de7" providerId="LiveId" clId="{6F4F4F21-B078-4CC8-8418-B96BBADC6F52}" dt="2024-06-12T02:52:22.227" v="1882" actId="47"/>
        <pc:sldMkLst>
          <pc:docMk/>
          <pc:sldMk cId="3343484580" sldId="265"/>
        </pc:sldMkLst>
        <pc:spChg chg="mod">
          <ac:chgData name="Jahir Gutiérrez" userId="3420853cc6588de7" providerId="LiveId" clId="{6F4F4F21-B078-4CC8-8418-B96BBADC6F52}" dt="2024-06-11T19:37:05.595" v="977" actId="20577"/>
          <ac:spMkLst>
            <pc:docMk/>
            <pc:sldMk cId="3343484580" sldId="265"/>
            <ac:spMk id="19" creationId="{77BA9801-2F4C-FAB7-3877-4D323CAB2081}"/>
          </ac:spMkLst>
        </pc:spChg>
      </pc:sldChg>
      <pc:sldChg chg="addSp delSp modSp add mod">
        <pc:chgData name="Jahir Gutiérrez" userId="3420853cc6588de7" providerId="LiveId" clId="{6F4F4F21-B078-4CC8-8418-B96BBADC6F52}" dt="2024-06-12T13:17:35.179" v="4032" actId="20577"/>
        <pc:sldMkLst>
          <pc:docMk/>
          <pc:sldMk cId="3183366269" sldId="266"/>
        </pc:sldMkLst>
        <pc:spChg chg="add del mod">
          <ac:chgData name="Jahir Gutiérrez" userId="3420853cc6588de7" providerId="LiveId" clId="{6F4F4F21-B078-4CC8-8418-B96BBADC6F52}" dt="2024-06-12T10:09:48.792" v="3437" actId="21"/>
          <ac:spMkLst>
            <pc:docMk/>
            <pc:sldMk cId="3183366269" sldId="266"/>
            <ac:spMk id="3" creationId="{BCF89899-3896-209F-284B-494EF2E310C1}"/>
          </ac:spMkLst>
        </pc:spChg>
        <pc:spChg chg="add del mod">
          <ac:chgData name="Jahir Gutiérrez" userId="3420853cc6588de7" providerId="LiveId" clId="{6F4F4F21-B078-4CC8-8418-B96BBADC6F52}" dt="2024-06-12T13:16:35.726" v="4012" actId="478"/>
          <ac:spMkLst>
            <pc:docMk/>
            <pc:sldMk cId="3183366269" sldId="266"/>
            <ac:spMk id="4" creationId="{43865915-E719-F794-3A51-9F3E2FB120B1}"/>
          </ac:spMkLst>
        </pc:spChg>
        <pc:spChg chg="add del mod">
          <ac:chgData name="Jahir Gutiérrez" userId="3420853cc6588de7" providerId="LiveId" clId="{6F4F4F21-B078-4CC8-8418-B96BBADC6F52}" dt="2024-06-12T13:16:25.077" v="4009" actId="478"/>
          <ac:spMkLst>
            <pc:docMk/>
            <pc:sldMk cId="3183366269" sldId="266"/>
            <ac:spMk id="5" creationId="{4C7DBB33-96ED-4452-32B3-558C2EDB828F}"/>
          </ac:spMkLst>
        </pc:spChg>
        <pc:spChg chg="add mod">
          <ac:chgData name="Jahir Gutiérrez" userId="3420853cc6588de7" providerId="LiveId" clId="{6F4F4F21-B078-4CC8-8418-B96BBADC6F52}" dt="2024-06-12T13:17:35.179" v="4032" actId="20577"/>
          <ac:spMkLst>
            <pc:docMk/>
            <pc:sldMk cId="3183366269" sldId="266"/>
            <ac:spMk id="6" creationId="{5CEA0E1E-7464-3F2E-0A4F-F1D049C8FFBA}"/>
          </ac:spMkLst>
        </pc:spChg>
        <pc:spChg chg="add mod">
          <ac:chgData name="Jahir Gutiérrez" userId="3420853cc6588de7" providerId="LiveId" clId="{6F4F4F21-B078-4CC8-8418-B96BBADC6F52}" dt="2024-06-12T13:17:07.668" v="4027" actId="1035"/>
          <ac:spMkLst>
            <pc:docMk/>
            <pc:sldMk cId="3183366269" sldId="266"/>
            <ac:spMk id="7" creationId="{C8B69ACA-F305-DF62-6C72-39980F12F577}"/>
          </ac:spMkLst>
        </pc:spChg>
        <pc:spChg chg="del mod">
          <ac:chgData name="Jahir Gutiérrez" userId="3420853cc6588de7" providerId="LiveId" clId="{6F4F4F21-B078-4CC8-8418-B96BBADC6F52}" dt="2024-06-12T13:16:21.334" v="4008" actId="478"/>
          <ac:spMkLst>
            <pc:docMk/>
            <pc:sldMk cId="3183366269" sldId="266"/>
            <ac:spMk id="19" creationId="{77BA9801-2F4C-FAB7-3877-4D323CAB2081}"/>
          </ac:spMkLst>
        </pc:spChg>
        <pc:graphicFrameChg chg="add mod">
          <ac:chgData name="Jahir Gutiérrez" userId="3420853cc6588de7" providerId="LiveId" clId="{6F4F4F21-B078-4CC8-8418-B96BBADC6F52}" dt="2024-06-12T13:16:34.126" v="4011" actId="14100"/>
          <ac:graphicFrameMkLst>
            <pc:docMk/>
            <pc:sldMk cId="3183366269" sldId="266"/>
            <ac:graphicFrameMk id="2" creationId="{29C59E0B-E560-F91F-0EA9-4ED22886902E}"/>
          </ac:graphicFrameMkLst>
        </pc:graphicFrameChg>
      </pc:sldChg>
      <pc:sldChg chg="addSp delSp modSp add mod modAnim">
        <pc:chgData name="Jahir Gutiérrez" userId="3420853cc6588de7" providerId="LiveId" clId="{6F4F4F21-B078-4CC8-8418-B96BBADC6F52}" dt="2024-06-17T12:45:16.469" v="4057" actId="1035"/>
        <pc:sldMkLst>
          <pc:docMk/>
          <pc:sldMk cId="3250885843" sldId="267"/>
        </pc:sldMkLst>
        <pc:spChg chg="add mod">
          <ac:chgData name="Jahir Gutiérrez" userId="3420853cc6588de7" providerId="LiveId" clId="{6F4F4F21-B078-4CC8-8418-B96BBADC6F52}" dt="2024-06-12T10:06:02.085" v="3411" actId="1076"/>
          <ac:spMkLst>
            <pc:docMk/>
            <pc:sldMk cId="3250885843" sldId="267"/>
            <ac:spMk id="2" creationId="{666271E4-4341-0320-0C6E-EAD16D4B0BB0}"/>
          </ac:spMkLst>
        </pc:spChg>
        <pc:spChg chg="add del">
          <ac:chgData name="Jahir Gutiérrez" userId="3420853cc6588de7" providerId="LiveId" clId="{6F4F4F21-B078-4CC8-8418-B96BBADC6F52}" dt="2024-06-12T00:52:10.061" v="1503" actId="478"/>
          <ac:spMkLst>
            <pc:docMk/>
            <pc:sldMk cId="3250885843" sldId="267"/>
            <ac:spMk id="3" creationId="{9497BB61-6117-4102-37E3-314A6595D9F5}"/>
          </ac:spMkLst>
        </pc:spChg>
        <pc:spChg chg="add del mod">
          <ac:chgData name="Jahir Gutiérrez" userId="3420853cc6588de7" providerId="LiveId" clId="{6F4F4F21-B078-4CC8-8418-B96BBADC6F52}" dt="2024-06-11T22:41:06.658" v="1002" actId="21"/>
          <ac:spMkLst>
            <pc:docMk/>
            <pc:sldMk cId="3250885843" sldId="267"/>
            <ac:spMk id="3" creationId="{C7A22BD6-5942-4B80-4F81-6F2D4A45152C}"/>
          </ac:spMkLst>
        </pc:spChg>
        <pc:spChg chg="add mod">
          <ac:chgData name="Jahir Gutiérrez" userId="3420853cc6588de7" providerId="LiveId" clId="{6F4F4F21-B078-4CC8-8418-B96BBADC6F52}" dt="2024-06-12T08:01:51.694" v="1949"/>
          <ac:spMkLst>
            <pc:docMk/>
            <pc:sldMk cId="3250885843" sldId="267"/>
            <ac:spMk id="3" creationId="{D0705C06-3324-5E8E-37EF-E1738D9AEC0C}"/>
          </ac:spMkLst>
        </pc:spChg>
        <pc:spChg chg="add mod">
          <ac:chgData name="Jahir Gutiérrez" userId="3420853cc6588de7" providerId="LiveId" clId="{6F4F4F21-B078-4CC8-8418-B96BBADC6F52}" dt="2024-06-12T10:06:02.085" v="3411" actId="1076"/>
          <ac:spMkLst>
            <pc:docMk/>
            <pc:sldMk cId="3250885843" sldId="267"/>
            <ac:spMk id="4" creationId="{54A2DA24-71A1-1106-1042-2E94B85702EE}"/>
          </ac:spMkLst>
        </pc:spChg>
        <pc:spChg chg="del">
          <ac:chgData name="Jahir Gutiérrez" userId="3420853cc6588de7" providerId="LiveId" clId="{6F4F4F21-B078-4CC8-8418-B96BBADC6F52}" dt="2024-06-11T22:40:09.947" v="985" actId="478"/>
          <ac:spMkLst>
            <pc:docMk/>
            <pc:sldMk cId="3250885843" sldId="267"/>
            <ac:spMk id="5" creationId="{45CD67B1-91C7-649B-6DDF-82EB4E23EA4C}"/>
          </ac:spMkLst>
        </pc:spChg>
        <pc:spChg chg="add mod">
          <ac:chgData name="Jahir Gutiérrez" userId="3420853cc6588de7" providerId="LiveId" clId="{6F4F4F21-B078-4CC8-8418-B96BBADC6F52}" dt="2024-06-12T10:06:02.085" v="3411" actId="1076"/>
          <ac:spMkLst>
            <pc:docMk/>
            <pc:sldMk cId="3250885843" sldId="267"/>
            <ac:spMk id="5" creationId="{80ADC704-8E4C-4775-E061-F573769FD015}"/>
          </ac:spMkLst>
        </pc:spChg>
        <pc:spChg chg="add mod">
          <ac:chgData name="Jahir Gutiérrez" userId="3420853cc6588de7" providerId="LiveId" clId="{6F4F4F21-B078-4CC8-8418-B96BBADC6F52}" dt="2024-06-17T12:45:16.469" v="4057" actId="1035"/>
          <ac:spMkLst>
            <pc:docMk/>
            <pc:sldMk cId="3250885843" sldId="267"/>
            <ac:spMk id="6" creationId="{5C6D8B37-AE5C-8A7E-3BDA-5438343C34E9}"/>
          </ac:spMkLst>
        </pc:spChg>
        <pc:spChg chg="add mod">
          <ac:chgData name="Jahir Gutiérrez" userId="3420853cc6588de7" providerId="LiveId" clId="{6F4F4F21-B078-4CC8-8418-B96BBADC6F52}" dt="2024-06-12T08:13:55.169" v="2062"/>
          <ac:spMkLst>
            <pc:docMk/>
            <pc:sldMk cId="3250885843" sldId="267"/>
            <ac:spMk id="7" creationId="{E6D67741-D6E2-0C6F-7F99-4D96692041D8}"/>
          </ac:spMkLst>
        </pc:spChg>
        <pc:spChg chg="del mod">
          <ac:chgData name="Jahir Gutiérrez" userId="3420853cc6588de7" providerId="LiveId" clId="{6F4F4F21-B078-4CC8-8418-B96BBADC6F52}" dt="2024-06-12T00:54:53.397" v="1533"/>
          <ac:spMkLst>
            <pc:docMk/>
            <pc:sldMk cId="3250885843" sldId="267"/>
            <ac:spMk id="7" creationId="{FD7D9BF6-71CC-5B64-31BF-C8D451DBDD88}"/>
          </ac:spMkLst>
        </pc:spChg>
        <pc:spChg chg="del mod">
          <ac:chgData name="Jahir Gutiérrez" userId="3420853cc6588de7" providerId="LiveId" clId="{6F4F4F21-B078-4CC8-8418-B96BBADC6F52}" dt="2024-06-11T22:41:06.658" v="1002" actId="21"/>
          <ac:spMkLst>
            <pc:docMk/>
            <pc:sldMk cId="3250885843" sldId="267"/>
            <ac:spMk id="8" creationId="{3C458D7D-420A-C38B-A499-E25671683237}"/>
          </ac:spMkLst>
        </pc:spChg>
        <pc:spChg chg="add del mod">
          <ac:chgData name="Jahir Gutiérrez" userId="3420853cc6588de7" providerId="LiveId" clId="{6F4F4F21-B078-4CC8-8418-B96BBADC6F52}" dt="2024-06-11T22:41:06.658" v="1002" actId="21"/>
          <ac:spMkLst>
            <pc:docMk/>
            <pc:sldMk cId="3250885843" sldId="267"/>
            <ac:spMk id="9" creationId="{D6DC71AF-8029-4989-750D-F1E8AC5C6CC7}"/>
          </ac:spMkLst>
        </pc:spChg>
        <pc:spChg chg="add del mod">
          <ac:chgData name="Jahir Gutiérrez" userId="3420853cc6588de7" providerId="LiveId" clId="{6F4F4F21-B078-4CC8-8418-B96BBADC6F52}" dt="2024-06-11T22:42:03.323" v="1028" actId="21"/>
          <ac:spMkLst>
            <pc:docMk/>
            <pc:sldMk cId="3250885843" sldId="267"/>
            <ac:spMk id="10" creationId="{3C458D7D-420A-C38B-A499-E25671683237}"/>
          </ac:spMkLst>
        </pc:spChg>
        <pc:spChg chg="add del mod">
          <ac:chgData name="Jahir Gutiérrez" userId="3420853cc6588de7" providerId="LiveId" clId="{6F4F4F21-B078-4CC8-8418-B96BBADC6F52}" dt="2024-06-12T00:52:30.714" v="1507" actId="478"/>
          <ac:spMkLst>
            <pc:docMk/>
            <pc:sldMk cId="3250885843" sldId="267"/>
            <ac:spMk id="11" creationId="{C7A22BD6-5942-4B80-4F81-6F2D4A45152C}"/>
          </ac:spMkLst>
        </pc:spChg>
        <pc:spChg chg="add del mod">
          <ac:chgData name="Jahir Gutiérrez" userId="3420853cc6588de7" providerId="LiveId" clId="{6F4F4F21-B078-4CC8-8418-B96BBADC6F52}" dt="2024-06-11T22:42:03.323" v="1028" actId="21"/>
          <ac:spMkLst>
            <pc:docMk/>
            <pc:sldMk cId="3250885843" sldId="267"/>
            <ac:spMk id="12" creationId="{D6DC71AF-8029-4989-750D-F1E8AC5C6CC7}"/>
          </ac:spMkLst>
        </pc:spChg>
        <pc:spChg chg="add del mod">
          <ac:chgData name="Jahir Gutiérrez" userId="3420853cc6588de7" providerId="LiveId" clId="{6F4F4F21-B078-4CC8-8418-B96BBADC6F52}" dt="2024-06-12T00:51:50.836" v="1497"/>
          <ac:spMkLst>
            <pc:docMk/>
            <pc:sldMk cId="3250885843" sldId="267"/>
            <ac:spMk id="13" creationId="{3C458D7D-420A-C38B-A499-E25671683237}"/>
          </ac:spMkLst>
        </pc:spChg>
        <pc:spChg chg="add del mod">
          <ac:chgData name="Jahir Gutiérrez" userId="3420853cc6588de7" providerId="LiveId" clId="{6F4F4F21-B078-4CC8-8418-B96BBADC6F52}" dt="2024-06-12T00:52:59.398" v="1513" actId="478"/>
          <ac:spMkLst>
            <pc:docMk/>
            <pc:sldMk cId="3250885843" sldId="267"/>
            <ac:spMk id="14" creationId="{D6DC71AF-8029-4989-750D-F1E8AC5C6CC7}"/>
          </ac:spMkLst>
        </pc:spChg>
        <pc:spChg chg="mod">
          <ac:chgData name="Jahir Gutiérrez" userId="3420853cc6588de7" providerId="LiveId" clId="{6F4F4F21-B078-4CC8-8418-B96BBADC6F52}" dt="2024-06-12T12:59:05.618" v="3934" actId="20577"/>
          <ac:spMkLst>
            <pc:docMk/>
            <pc:sldMk cId="3250885843" sldId="267"/>
            <ac:spMk id="19" creationId="{77BA9801-2F4C-FAB7-3877-4D323CAB2081}"/>
          </ac:spMkLst>
        </pc:spChg>
        <pc:picChg chg="del">
          <ac:chgData name="Jahir Gutiérrez" userId="3420853cc6588de7" providerId="LiveId" clId="{6F4F4F21-B078-4CC8-8418-B96BBADC6F52}" dt="2024-06-11T22:40:16.336" v="986" actId="478"/>
          <ac:picMkLst>
            <pc:docMk/>
            <pc:sldMk cId="3250885843" sldId="267"/>
            <ac:picMk id="4" creationId="{10B62B2A-A980-5572-C8CE-8E68D23370BD}"/>
          </ac:picMkLst>
        </pc:picChg>
      </pc:sldChg>
      <pc:sldChg chg="addSp delSp modSp add mod ord">
        <pc:chgData name="Jahir Gutiérrez" userId="3420853cc6588de7" providerId="LiveId" clId="{6F4F4F21-B078-4CC8-8418-B96BBADC6F52}" dt="2024-06-12T12:56:23.236" v="3919" actId="1076"/>
        <pc:sldMkLst>
          <pc:docMk/>
          <pc:sldMk cId="1416901476" sldId="268"/>
        </pc:sldMkLst>
        <pc:spChg chg="add mod">
          <ac:chgData name="Jahir Gutiérrez" userId="3420853cc6588de7" providerId="LiveId" clId="{6F4F4F21-B078-4CC8-8418-B96BBADC6F52}" dt="2024-06-12T12:03:37.411" v="3757" actId="20577"/>
          <ac:spMkLst>
            <pc:docMk/>
            <pc:sldMk cId="1416901476" sldId="268"/>
            <ac:spMk id="2" creationId="{0718C64A-DAFA-590D-3C9F-BF93573D48C1}"/>
          </ac:spMkLst>
        </pc:spChg>
        <pc:spChg chg="add mod">
          <ac:chgData name="Jahir Gutiérrez" userId="3420853cc6588de7" providerId="LiveId" clId="{6F4F4F21-B078-4CC8-8418-B96BBADC6F52}" dt="2024-06-12T08:02:10.185" v="1953"/>
          <ac:spMkLst>
            <pc:docMk/>
            <pc:sldMk cId="1416901476" sldId="268"/>
            <ac:spMk id="3" creationId="{2651E326-039C-CE16-1BFB-2F836118884F}"/>
          </ac:spMkLst>
        </pc:spChg>
        <pc:spChg chg="add del">
          <ac:chgData name="Jahir Gutiérrez" userId="3420853cc6588de7" providerId="LiveId" clId="{6F4F4F21-B078-4CC8-8418-B96BBADC6F52}" dt="2024-06-11T23:07:27.153" v="1391" actId="478"/>
          <ac:spMkLst>
            <pc:docMk/>
            <pc:sldMk cId="1416901476" sldId="268"/>
            <ac:spMk id="3" creationId="{5315E1F8-C476-2DE1-2625-5FE7A583DDFE}"/>
          </ac:spMkLst>
        </pc:spChg>
        <pc:spChg chg="add mod">
          <ac:chgData name="Jahir Gutiérrez" userId="3420853cc6588de7" providerId="LiveId" clId="{6F4F4F21-B078-4CC8-8418-B96BBADC6F52}" dt="2024-06-12T08:14:05.525" v="2064"/>
          <ac:spMkLst>
            <pc:docMk/>
            <pc:sldMk cId="1416901476" sldId="268"/>
            <ac:spMk id="4" creationId="{92A5263D-15E2-B61F-4438-AF42C080D8F1}"/>
          </ac:spMkLst>
        </pc:spChg>
        <pc:spChg chg="add del">
          <ac:chgData name="Jahir Gutiérrez" userId="3420853cc6588de7" providerId="LiveId" clId="{6F4F4F21-B078-4CC8-8418-B96BBADC6F52}" dt="2024-06-11T23:07:33.636" v="1393" actId="478"/>
          <ac:spMkLst>
            <pc:docMk/>
            <pc:sldMk cId="1416901476" sldId="268"/>
            <ac:spMk id="5" creationId="{955DEC60-8ED3-3865-92B3-FF6DB48DB722}"/>
          </ac:spMkLst>
        </pc:spChg>
        <pc:spChg chg="add del mod">
          <ac:chgData name="Jahir Gutiérrez" userId="3420853cc6588de7" providerId="LiveId" clId="{6F4F4F21-B078-4CC8-8418-B96BBADC6F52}" dt="2024-06-12T08:46:14.772" v="2367" actId="478"/>
          <ac:spMkLst>
            <pc:docMk/>
            <pc:sldMk cId="1416901476" sldId="268"/>
            <ac:spMk id="5" creationId="{DA246179-6C3C-73C3-F34F-B907F70F5065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6" creationId="{0B295B9C-96E3-2767-8082-E6C58A4DD59A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7" creationId="{EC60E2C5-79BF-0260-9CB0-D55B47CF1067}"/>
          </ac:spMkLst>
        </pc:spChg>
        <pc:spChg chg="del">
          <ac:chgData name="Jahir Gutiérrez" userId="3420853cc6588de7" providerId="LiveId" clId="{6F4F4F21-B078-4CC8-8418-B96BBADC6F52}" dt="2024-06-11T23:06:00.225" v="1386" actId="478"/>
          <ac:spMkLst>
            <pc:docMk/>
            <pc:sldMk cId="1416901476" sldId="268"/>
            <ac:spMk id="7" creationId="{FD7D9BF6-71CC-5B64-31BF-C8D451DBDD88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8" creationId="{4C7E52BB-98FE-7C7F-2942-E40427CC8027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9" creationId="{4D6E8D4E-B283-ED53-BA66-161C14E4861D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0" creationId="{813CA395-7277-A679-AEC8-9A63D2EF855D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1" creationId="{134FC7D2-26C9-1E78-0A64-34DD8B037DD8}"/>
          </ac:spMkLst>
        </pc:spChg>
        <pc:spChg chg="del">
          <ac:chgData name="Jahir Gutiérrez" userId="3420853cc6588de7" providerId="LiveId" clId="{6F4F4F21-B078-4CC8-8418-B96BBADC6F52}" dt="2024-06-11T23:06:04.465" v="1388" actId="478"/>
          <ac:spMkLst>
            <pc:docMk/>
            <pc:sldMk cId="1416901476" sldId="268"/>
            <ac:spMk id="11" creationId="{C7A22BD6-5942-4B80-4F81-6F2D4A45152C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2" creationId="{701BFAB0-E71B-6F01-4DEF-BA99A8EC2722}"/>
          </ac:spMkLst>
        </pc:spChg>
        <pc:spChg chg="del">
          <ac:chgData name="Jahir Gutiérrez" userId="3420853cc6588de7" providerId="LiveId" clId="{6F4F4F21-B078-4CC8-8418-B96BBADC6F52}" dt="2024-06-11T23:06:01.887" v="1387" actId="478"/>
          <ac:spMkLst>
            <pc:docMk/>
            <pc:sldMk cId="1416901476" sldId="268"/>
            <ac:spMk id="13" creationId="{3C458D7D-420A-C38B-A499-E25671683237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3" creationId="{9E28AF5F-6D51-77DC-F91F-B3CA4A0ED350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4" creationId="{6F448390-42F8-6E69-2A68-F1B6DD2F9BE5}"/>
          </ac:spMkLst>
        </pc:spChg>
        <pc:spChg chg="del">
          <ac:chgData name="Jahir Gutiérrez" userId="3420853cc6588de7" providerId="LiveId" clId="{6F4F4F21-B078-4CC8-8418-B96BBADC6F52}" dt="2024-06-11T23:06:07.347" v="1389" actId="478"/>
          <ac:spMkLst>
            <pc:docMk/>
            <pc:sldMk cId="1416901476" sldId="268"/>
            <ac:spMk id="14" creationId="{D6DC71AF-8029-4989-750D-F1E8AC5C6CC7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5" creationId="{A3A7DD42-F0BA-916B-3296-69F454B1E314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6" creationId="{A050961D-90F8-8CC6-203A-CD9948F7AAEF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7" creationId="{A0E2AE64-94CA-943D-D8DE-7AA278F899A9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18" creationId="{A5F8E3FE-AF21-F89C-9CEE-C1D1FA5CC785}"/>
          </ac:spMkLst>
        </pc:spChg>
        <pc:spChg chg="mod">
          <ac:chgData name="Jahir Gutiérrez" userId="3420853cc6588de7" providerId="LiveId" clId="{6F4F4F21-B078-4CC8-8418-B96BBADC6F52}" dt="2024-06-12T08:04:40.023" v="1964" actId="113"/>
          <ac:spMkLst>
            <pc:docMk/>
            <pc:sldMk cId="1416901476" sldId="268"/>
            <ac:spMk id="19" creationId="{77BA9801-2F4C-FAB7-3877-4D323CAB2081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20" creationId="{A39A7D66-93AE-38AE-B5B4-4369213945F2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21" creationId="{F88CD262-0058-208C-9C79-858F52BF08BA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22" creationId="{45C1EC1B-6C01-3387-57B7-B34E16887CFC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24" creationId="{8BBB193A-CAA9-B62D-6F48-0BBB420013D8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28" creationId="{D66133BD-5C5B-2E3E-E8F2-9AAF93BE234C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29" creationId="{A7E58ABB-F0F1-11B7-7A61-BC33AB68A999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0" creationId="{7E080FF9-7514-67B9-9400-24857BA0E5A7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1" creationId="{58522819-4B01-F5E4-DC31-01646AA92D76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2" creationId="{1D940807-92AA-C534-BE35-8D9ACD3CE1A8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3" creationId="{7C787892-2111-64B8-82E1-F2B7D45D510D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4" creationId="{5803D336-53B8-E028-8FC9-4C6613879FA5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5" creationId="{1B5CF8D6-BC63-E155-BF5C-2DA0554778CC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6" creationId="{F9E4C5A4-47C6-4141-F437-7741CF30CA9F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7" creationId="{AE5EEBE8-655C-3C7C-7E82-C6A20E897F6A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8" creationId="{8926FE23-7CE8-1D77-6779-C9100B9BB498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39" creationId="{980A4DDC-C0B3-AD0B-6D7C-A1604B79792A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40" creationId="{B8EEC5F7-DB2D-5266-F826-D87B6DE4B282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41" creationId="{9FF46367-9D80-5ED0-E03D-360E93CC656C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42" creationId="{5971D5E5-9EB6-A757-E8A3-A189E8B48F83}"/>
          </ac:spMkLst>
        </pc:spChg>
        <pc:spChg chg="add mod">
          <ac:chgData name="Jahir Gutiérrez" userId="3420853cc6588de7" providerId="LiveId" clId="{6F4F4F21-B078-4CC8-8418-B96BBADC6F52}" dt="2024-06-12T08:46:50.471" v="2372"/>
          <ac:spMkLst>
            <pc:docMk/>
            <pc:sldMk cId="1416901476" sldId="268"/>
            <ac:spMk id="43" creationId="{2131E213-2E07-16A6-BC22-B1FA8F96EE3F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44" creationId="{0B295B9C-96E3-2767-8082-E6C58A4DD59A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45" creationId="{EC60E2C5-79BF-0260-9CB0-D55B47CF1067}"/>
          </ac:spMkLst>
        </pc:spChg>
        <pc:spChg chg="add del mod">
          <ac:chgData name="Jahir Gutiérrez" userId="3420853cc6588de7" providerId="LiveId" clId="{6F4F4F21-B078-4CC8-8418-B96BBADC6F52}" dt="2024-06-12T08:49:24.386" v="2402" actId="21"/>
          <ac:spMkLst>
            <pc:docMk/>
            <pc:sldMk cId="1416901476" sldId="268"/>
            <ac:spMk id="46" creationId="{4C7E52BB-98FE-7C7F-2942-E40427CC8027}"/>
          </ac:spMkLst>
        </pc:spChg>
        <pc:spChg chg="add del mod">
          <ac:chgData name="Jahir Gutiérrez" userId="3420853cc6588de7" providerId="LiveId" clId="{6F4F4F21-B078-4CC8-8418-B96BBADC6F52}" dt="2024-06-12T08:49:24.386" v="2402" actId="21"/>
          <ac:spMkLst>
            <pc:docMk/>
            <pc:sldMk cId="1416901476" sldId="268"/>
            <ac:spMk id="47" creationId="{4D6E8D4E-B283-ED53-BA66-161C14E4861D}"/>
          </ac:spMkLst>
        </pc:spChg>
        <pc:spChg chg="add del mod">
          <ac:chgData name="Jahir Gutiérrez" userId="3420853cc6588de7" providerId="LiveId" clId="{6F4F4F21-B078-4CC8-8418-B96BBADC6F52}" dt="2024-06-12T08:49:24.386" v="2402" actId="21"/>
          <ac:spMkLst>
            <pc:docMk/>
            <pc:sldMk cId="1416901476" sldId="268"/>
            <ac:spMk id="48" creationId="{813CA395-7277-A679-AEC8-9A63D2EF855D}"/>
          </ac:spMkLst>
        </pc:spChg>
        <pc:spChg chg="add del mod">
          <ac:chgData name="Jahir Gutiérrez" userId="3420853cc6588de7" providerId="LiveId" clId="{6F4F4F21-B078-4CC8-8418-B96BBADC6F52}" dt="2024-06-12T08:49:24.386" v="2402" actId="21"/>
          <ac:spMkLst>
            <pc:docMk/>
            <pc:sldMk cId="1416901476" sldId="268"/>
            <ac:spMk id="49" creationId="{134FC7D2-26C9-1E78-0A64-34DD8B037DD8}"/>
          </ac:spMkLst>
        </pc:spChg>
        <pc:spChg chg="add del mod">
          <ac:chgData name="Jahir Gutiérrez" userId="3420853cc6588de7" providerId="LiveId" clId="{6F4F4F21-B078-4CC8-8418-B96BBADC6F52}" dt="2024-06-12T08:49:24.386" v="2402" actId="21"/>
          <ac:spMkLst>
            <pc:docMk/>
            <pc:sldMk cId="1416901476" sldId="268"/>
            <ac:spMk id="50" creationId="{701BFAB0-E71B-6F01-4DEF-BA99A8EC2722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51" creationId="{9E28AF5F-6D51-77DC-F91F-B3CA4A0ED350}"/>
          </ac:spMkLst>
        </pc:spChg>
        <pc:spChg chg="add del mod">
          <ac:chgData name="Jahir Gutiérrez" userId="3420853cc6588de7" providerId="LiveId" clId="{6F4F4F21-B078-4CC8-8418-B96BBADC6F52}" dt="2024-06-12T08:49:24.386" v="2402" actId="21"/>
          <ac:spMkLst>
            <pc:docMk/>
            <pc:sldMk cId="1416901476" sldId="268"/>
            <ac:spMk id="52" creationId="{6F448390-42F8-6E69-2A68-F1B6DD2F9BE5}"/>
          </ac:spMkLst>
        </pc:spChg>
        <pc:spChg chg="add del mod">
          <ac:chgData name="Jahir Gutiérrez" userId="3420853cc6588de7" providerId="LiveId" clId="{6F4F4F21-B078-4CC8-8418-B96BBADC6F52}" dt="2024-06-12T08:49:24.386" v="2402" actId="21"/>
          <ac:spMkLst>
            <pc:docMk/>
            <pc:sldMk cId="1416901476" sldId="268"/>
            <ac:spMk id="53" creationId="{A3A7DD42-F0BA-916B-3296-69F454B1E314}"/>
          </ac:spMkLst>
        </pc:spChg>
        <pc:spChg chg="add del mod">
          <ac:chgData name="Jahir Gutiérrez" userId="3420853cc6588de7" providerId="LiveId" clId="{6F4F4F21-B078-4CC8-8418-B96BBADC6F52}" dt="2024-06-12T08:49:24.386" v="2402" actId="21"/>
          <ac:spMkLst>
            <pc:docMk/>
            <pc:sldMk cId="1416901476" sldId="268"/>
            <ac:spMk id="54" creationId="{A050961D-90F8-8CC6-203A-CD9948F7AAEF}"/>
          </ac:spMkLst>
        </pc:spChg>
        <pc:spChg chg="add del mod">
          <ac:chgData name="Jahir Gutiérrez" userId="3420853cc6588de7" providerId="LiveId" clId="{6F4F4F21-B078-4CC8-8418-B96BBADC6F52}" dt="2024-06-12T08:48:48.132" v="2391" actId="478"/>
          <ac:spMkLst>
            <pc:docMk/>
            <pc:sldMk cId="1416901476" sldId="268"/>
            <ac:spMk id="56" creationId="{8BBB193A-CAA9-B62D-6F48-0BBB420013D8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0" creationId="{D66133BD-5C5B-2E3E-E8F2-9AAF93BE234C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1" creationId="{A7E58ABB-F0F1-11B7-7A61-BC33AB68A999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2" creationId="{7E080FF9-7514-67B9-9400-24857BA0E5A7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3" creationId="{58522819-4B01-F5E4-DC31-01646AA92D76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4" creationId="{1D940807-92AA-C534-BE35-8D9ACD3CE1A8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5" creationId="{7C787892-2111-64B8-82E1-F2B7D45D510D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6" creationId="{5803D336-53B8-E028-8FC9-4C6613879FA5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7" creationId="{1B5CF8D6-BC63-E155-BF5C-2DA0554778CC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8" creationId="{F9E4C5A4-47C6-4141-F437-7741CF30CA9F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69" creationId="{AE5EEBE8-655C-3C7C-7E82-C6A20E897F6A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70" creationId="{8926FE23-7CE8-1D77-6779-C9100B9BB498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71" creationId="{980A4DDC-C0B3-AD0B-6D7C-A1604B79792A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72" creationId="{B8EEC5F7-DB2D-5266-F826-D87B6DE4B282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73" creationId="{9FF46367-9D80-5ED0-E03D-360E93CC656C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74" creationId="{5971D5E5-9EB6-A757-E8A3-A189E8B48F83}"/>
          </ac:spMkLst>
        </pc:spChg>
        <pc:spChg chg="add mod">
          <ac:chgData name="Jahir Gutiérrez" userId="3420853cc6588de7" providerId="LiveId" clId="{6F4F4F21-B078-4CC8-8418-B96BBADC6F52}" dt="2024-06-12T08:47:01.047" v="2373"/>
          <ac:spMkLst>
            <pc:docMk/>
            <pc:sldMk cId="1416901476" sldId="268"/>
            <ac:spMk id="75" creationId="{2131E213-2E07-16A6-BC22-B1FA8F96EE3F}"/>
          </ac:spMkLst>
        </pc:spChg>
        <pc:spChg chg="add del mod">
          <ac:chgData name="Jahir Gutiérrez" userId="3420853cc6588de7" providerId="LiveId" clId="{6F4F4F21-B078-4CC8-8418-B96BBADC6F52}" dt="2024-06-12T08:49:48.769" v="2406" actId="21"/>
          <ac:spMkLst>
            <pc:docMk/>
            <pc:sldMk cId="1416901476" sldId="268"/>
            <ac:spMk id="76" creationId="{4C7E52BB-98FE-7C7F-2942-E40427CC8027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77" creationId="{4D6E8D4E-B283-ED53-BA66-161C14E4861D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78" creationId="{813CA395-7277-A679-AEC8-9A63D2EF855D}"/>
          </ac:spMkLst>
        </pc:spChg>
        <pc:spChg chg="add del mod">
          <ac:chgData name="Jahir Gutiérrez" userId="3420853cc6588de7" providerId="LiveId" clId="{6F4F4F21-B078-4CC8-8418-B96BBADC6F52}" dt="2024-06-12T08:49:48.769" v="2406" actId="21"/>
          <ac:spMkLst>
            <pc:docMk/>
            <pc:sldMk cId="1416901476" sldId="268"/>
            <ac:spMk id="79" creationId="{134FC7D2-26C9-1E78-0A64-34DD8B037DD8}"/>
          </ac:spMkLst>
        </pc:spChg>
        <pc:spChg chg="add del mod">
          <ac:chgData name="Jahir Gutiérrez" userId="3420853cc6588de7" providerId="LiveId" clId="{6F4F4F21-B078-4CC8-8418-B96BBADC6F52}" dt="2024-06-12T08:49:48.769" v="2406" actId="21"/>
          <ac:spMkLst>
            <pc:docMk/>
            <pc:sldMk cId="1416901476" sldId="268"/>
            <ac:spMk id="80" creationId="{701BFAB0-E71B-6F01-4DEF-BA99A8EC2722}"/>
          </ac:spMkLst>
        </pc:spChg>
        <pc:spChg chg="add del mod">
          <ac:chgData name="Jahir Gutiérrez" userId="3420853cc6588de7" providerId="LiveId" clId="{6F4F4F21-B078-4CC8-8418-B96BBADC6F52}" dt="2024-06-12T08:49:48.769" v="2406" actId="21"/>
          <ac:spMkLst>
            <pc:docMk/>
            <pc:sldMk cId="1416901476" sldId="268"/>
            <ac:spMk id="81" creationId="{6F448390-42F8-6E69-2A68-F1B6DD2F9BE5}"/>
          </ac:spMkLst>
        </pc:spChg>
        <pc:spChg chg="add del mod">
          <ac:chgData name="Jahir Gutiérrez" userId="3420853cc6588de7" providerId="LiveId" clId="{6F4F4F21-B078-4CC8-8418-B96BBADC6F52}" dt="2024-06-12T08:49:48.769" v="2406" actId="21"/>
          <ac:spMkLst>
            <pc:docMk/>
            <pc:sldMk cId="1416901476" sldId="268"/>
            <ac:spMk id="82" creationId="{A3A7DD42-F0BA-916B-3296-69F454B1E314}"/>
          </ac:spMkLst>
        </pc:spChg>
        <pc:spChg chg="add del mod">
          <ac:chgData name="Jahir Gutiérrez" userId="3420853cc6588de7" providerId="LiveId" clId="{6F4F4F21-B078-4CC8-8418-B96BBADC6F52}" dt="2024-06-12T08:49:48.769" v="2406" actId="21"/>
          <ac:spMkLst>
            <pc:docMk/>
            <pc:sldMk cId="1416901476" sldId="268"/>
            <ac:spMk id="83" creationId="{A050961D-90F8-8CC6-203A-CD9948F7AAEF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84" creationId="{4C7E52BB-98FE-7C7F-2942-E40427CC8027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85" creationId="{134FC7D2-26C9-1E78-0A64-34DD8B037DD8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86" creationId="{701BFAB0-E71B-6F01-4DEF-BA99A8EC2722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87" creationId="{6F448390-42F8-6E69-2A68-F1B6DD2F9BE5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88" creationId="{A3A7DD42-F0BA-916B-3296-69F454B1E314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89" creationId="{A050961D-90F8-8CC6-203A-CD9948F7AAEF}"/>
          </ac:spMkLst>
        </pc:spChg>
        <pc:spChg chg="add mod">
          <ac:chgData name="Jahir Gutiérrez" userId="3420853cc6588de7" providerId="LiveId" clId="{6F4F4F21-B078-4CC8-8418-B96BBADC6F52}" dt="2024-06-12T08:50:41.426" v="2416" actId="571"/>
          <ac:spMkLst>
            <pc:docMk/>
            <pc:sldMk cId="1416901476" sldId="268"/>
            <ac:spMk id="90" creationId="{1DF82553-28A9-0664-DA99-AD2D37665A68}"/>
          </ac:spMkLst>
        </pc:spChg>
        <pc:spChg chg="add mod">
          <ac:chgData name="Jahir Gutiérrez" userId="3420853cc6588de7" providerId="LiveId" clId="{6F4F4F21-B078-4CC8-8418-B96BBADC6F52}" dt="2024-06-12T08:50:41.426" v="2416" actId="571"/>
          <ac:spMkLst>
            <pc:docMk/>
            <pc:sldMk cId="1416901476" sldId="268"/>
            <ac:spMk id="91" creationId="{EA6A1244-2E4D-A58B-44E6-29F01E34B022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92" creationId="{C9803DDE-0F3E-23B5-C4D6-CC3813F838FD}"/>
          </ac:spMkLst>
        </pc:spChg>
        <pc:spChg chg="add mod">
          <ac:chgData name="Jahir Gutiérrez" userId="3420853cc6588de7" providerId="LiveId" clId="{6F4F4F21-B078-4CC8-8418-B96BBADC6F52}" dt="2024-06-12T12:12:49.478" v="3765" actId="6549"/>
          <ac:spMkLst>
            <pc:docMk/>
            <pc:sldMk cId="1416901476" sldId="268"/>
            <ac:spMk id="93" creationId="{5B534E16-F117-A51D-0C58-19308F2EDBB1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94" creationId="{E3C100E8-BEFF-82CE-9484-732AAD7B0179}"/>
          </ac:spMkLst>
        </pc:spChg>
        <pc:spChg chg="add mod">
          <ac:chgData name="Jahir Gutiérrez" userId="3420853cc6588de7" providerId="LiveId" clId="{6F4F4F21-B078-4CC8-8418-B96BBADC6F52}" dt="2024-06-12T12:20:59.191" v="3776" actId="20577"/>
          <ac:spMkLst>
            <pc:docMk/>
            <pc:sldMk cId="1416901476" sldId="268"/>
            <ac:spMk id="95" creationId="{E64E607D-D4E2-5D99-9066-751DB91AA178}"/>
          </ac:spMkLst>
        </pc:spChg>
        <pc:spChg chg="add">
          <ac:chgData name="Jahir Gutiérrez" userId="3420853cc6588de7" providerId="LiveId" clId="{6F4F4F21-B078-4CC8-8418-B96BBADC6F52}" dt="2024-06-12T09:01:37.584" v="2560"/>
          <ac:spMkLst>
            <pc:docMk/>
            <pc:sldMk cId="1416901476" sldId="268"/>
            <ac:spMk id="96" creationId="{9FE73D3A-CF50-4891-04C7-866E534D7AB2}"/>
          </ac:spMkLst>
        </pc:spChg>
        <pc:spChg chg="add">
          <ac:chgData name="Jahir Gutiérrez" userId="3420853cc6588de7" providerId="LiveId" clId="{6F4F4F21-B078-4CC8-8418-B96BBADC6F52}" dt="2024-06-12T09:02:05.802" v="2567"/>
          <ac:spMkLst>
            <pc:docMk/>
            <pc:sldMk cId="1416901476" sldId="268"/>
            <ac:spMk id="97" creationId="{33AB5089-D05E-158A-56A2-0DF95BF7E9BF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102" creationId="{D3A3C204-7B74-1669-E7FD-75315F533C13}"/>
          </ac:spMkLst>
        </pc:spChg>
        <pc:spChg chg="add mod">
          <ac:chgData name="Jahir Gutiérrez" userId="3420853cc6588de7" providerId="LiveId" clId="{6F4F4F21-B078-4CC8-8418-B96BBADC6F52}" dt="2024-06-12T09:33:14.919" v="2731"/>
          <ac:spMkLst>
            <pc:docMk/>
            <pc:sldMk cId="1416901476" sldId="268"/>
            <ac:spMk id="103" creationId="{FA1DC9CE-702A-3130-1071-DD0BE47322E1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104" creationId="{F3AA97A7-9B7D-7B7B-D247-BE77740E784B}"/>
          </ac:spMkLst>
        </pc:spChg>
        <pc:spChg chg="add mod">
          <ac:chgData name="Jahir Gutiérrez" userId="3420853cc6588de7" providerId="LiveId" clId="{6F4F4F21-B078-4CC8-8418-B96BBADC6F52}" dt="2024-06-12T09:49:39.966" v="3244" actId="1076"/>
          <ac:spMkLst>
            <pc:docMk/>
            <pc:sldMk cId="1416901476" sldId="268"/>
            <ac:spMk id="107" creationId="{7DB29B1C-BF4F-CF2C-7960-59155EFE6F02}"/>
          </ac:spMkLst>
        </pc:spChg>
        <pc:spChg chg="add mod">
          <ac:chgData name="Jahir Gutiérrez" userId="3420853cc6588de7" providerId="LiveId" clId="{6F4F4F21-B078-4CC8-8418-B96BBADC6F52}" dt="2024-06-12T12:56:23.236" v="3919" actId="1076"/>
          <ac:spMkLst>
            <pc:docMk/>
            <pc:sldMk cId="1416901476" sldId="268"/>
            <ac:spMk id="108" creationId="{DF24BB56-6CCE-29C6-CC37-710C4A860051}"/>
          </ac:spMkLst>
        </pc:spChg>
        <pc:spChg chg="add mod">
          <ac:chgData name="Jahir Gutiérrez" userId="3420853cc6588de7" providerId="LiveId" clId="{6F4F4F21-B078-4CC8-8418-B96BBADC6F52}" dt="2024-06-12T12:02:43.879" v="3714" actId="1076"/>
          <ac:spMkLst>
            <pc:docMk/>
            <pc:sldMk cId="1416901476" sldId="268"/>
            <ac:spMk id="113" creationId="{8771E175-0360-6305-4707-0B1FB4A080BE}"/>
          </ac:spMkLst>
        </pc:spChg>
        <pc:spChg chg="add del mod">
          <ac:chgData name="Jahir Gutiérrez" userId="3420853cc6588de7" providerId="LiveId" clId="{6F4F4F21-B078-4CC8-8418-B96BBADC6F52}" dt="2024-06-12T09:48:43.810" v="3229" actId="478"/>
          <ac:spMkLst>
            <pc:docMk/>
            <pc:sldMk cId="1416901476" sldId="268"/>
            <ac:spMk id="114" creationId="{40EA1227-FEE8-FD1E-8887-681990E8AC04}"/>
          </ac:spMkLst>
        </pc:spChg>
        <pc:grpChg chg="add mod">
          <ac:chgData name="Jahir Gutiérrez" userId="3420853cc6588de7" providerId="LiveId" clId="{6F4F4F21-B078-4CC8-8418-B96BBADC6F52}" dt="2024-06-12T08:46:50.471" v="2372"/>
          <ac:grpSpMkLst>
            <pc:docMk/>
            <pc:sldMk cId="1416901476" sldId="268"/>
            <ac:grpSpMk id="23" creationId="{7FDC4E07-EDC6-DC8B-9C65-119CA0DF9286}"/>
          </ac:grpSpMkLst>
        </pc:grpChg>
        <pc:grpChg chg="add mod">
          <ac:chgData name="Jahir Gutiérrez" userId="3420853cc6588de7" providerId="LiveId" clId="{6F4F4F21-B078-4CC8-8418-B96BBADC6F52}" dt="2024-06-12T08:46:50.471" v="2372"/>
          <ac:grpSpMkLst>
            <pc:docMk/>
            <pc:sldMk cId="1416901476" sldId="268"/>
            <ac:grpSpMk id="25" creationId="{2CD4ECDF-84FD-338A-8905-0AC824E368A6}"/>
          </ac:grpSpMkLst>
        </pc:grpChg>
        <pc:grpChg chg="add mod">
          <ac:chgData name="Jahir Gutiérrez" userId="3420853cc6588de7" providerId="LiveId" clId="{6F4F4F21-B078-4CC8-8418-B96BBADC6F52}" dt="2024-06-12T08:46:50.471" v="2372"/>
          <ac:grpSpMkLst>
            <pc:docMk/>
            <pc:sldMk cId="1416901476" sldId="268"/>
            <ac:grpSpMk id="26" creationId="{D3796173-07A5-5641-733C-5E29F8F17D11}"/>
          </ac:grpSpMkLst>
        </pc:grpChg>
        <pc:grpChg chg="add mod">
          <ac:chgData name="Jahir Gutiérrez" userId="3420853cc6588de7" providerId="LiveId" clId="{6F4F4F21-B078-4CC8-8418-B96BBADC6F52}" dt="2024-06-12T08:46:50.471" v="2372"/>
          <ac:grpSpMkLst>
            <pc:docMk/>
            <pc:sldMk cId="1416901476" sldId="268"/>
            <ac:grpSpMk id="27" creationId="{712AE8FA-3A36-AF8D-BFE0-8B394AB1C39C}"/>
          </ac:grpSpMkLst>
        </pc:grpChg>
        <pc:grpChg chg="add del mod">
          <ac:chgData name="Jahir Gutiérrez" userId="3420853cc6588de7" providerId="LiveId" clId="{6F4F4F21-B078-4CC8-8418-B96BBADC6F52}" dt="2024-06-12T08:48:24.029" v="2388" actId="478"/>
          <ac:grpSpMkLst>
            <pc:docMk/>
            <pc:sldMk cId="1416901476" sldId="268"/>
            <ac:grpSpMk id="55" creationId="{7FDC4E07-EDC6-DC8B-9C65-119CA0DF9286}"/>
          </ac:grpSpMkLst>
        </pc:grpChg>
        <pc:grpChg chg="add del mod">
          <ac:chgData name="Jahir Gutiérrez" userId="3420853cc6588de7" providerId="LiveId" clId="{6F4F4F21-B078-4CC8-8418-B96BBADC6F52}" dt="2024-06-12T08:48:51.228" v="2392" actId="478"/>
          <ac:grpSpMkLst>
            <pc:docMk/>
            <pc:sldMk cId="1416901476" sldId="268"/>
            <ac:grpSpMk id="57" creationId="{2CD4ECDF-84FD-338A-8905-0AC824E368A6}"/>
          </ac:grpSpMkLst>
        </pc:grpChg>
        <pc:grpChg chg="add del mod">
          <ac:chgData name="Jahir Gutiérrez" userId="3420853cc6588de7" providerId="LiveId" clId="{6F4F4F21-B078-4CC8-8418-B96BBADC6F52}" dt="2024-06-12T08:48:59.086" v="2396" actId="478"/>
          <ac:grpSpMkLst>
            <pc:docMk/>
            <pc:sldMk cId="1416901476" sldId="268"/>
            <ac:grpSpMk id="58" creationId="{D3796173-07A5-5641-733C-5E29F8F17D11}"/>
          </ac:grpSpMkLst>
        </pc:grpChg>
        <pc:grpChg chg="add del mod">
          <ac:chgData name="Jahir Gutiérrez" userId="3420853cc6588de7" providerId="LiveId" clId="{6F4F4F21-B078-4CC8-8418-B96BBADC6F52}" dt="2024-06-12T08:49:06.631" v="2399" actId="478"/>
          <ac:grpSpMkLst>
            <pc:docMk/>
            <pc:sldMk cId="1416901476" sldId="268"/>
            <ac:grpSpMk id="59" creationId="{712AE8FA-3A36-AF8D-BFE0-8B394AB1C39C}"/>
          </ac:grpSpMkLst>
        </pc:grpChg>
        <pc:graphicFrameChg chg="add del mod">
          <ac:chgData name="Jahir Gutiérrez" userId="3420853cc6588de7" providerId="LiveId" clId="{6F4F4F21-B078-4CC8-8418-B96BBADC6F52}" dt="2024-06-12T08:46:18.381" v="2368" actId="478"/>
          <ac:graphicFrameMkLst>
            <pc:docMk/>
            <pc:sldMk cId="1416901476" sldId="268"/>
            <ac:graphicFrameMk id="2" creationId="{B7E9729D-7FBF-007E-A455-6C61EE940F3B}"/>
          </ac:graphicFrameMkLst>
        </pc:graphicFrameChg>
        <pc:graphicFrameChg chg="add mod">
          <ac:chgData name="Jahir Gutiérrez" userId="3420853cc6588de7" providerId="LiveId" clId="{6F4F4F21-B078-4CC8-8418-B96BBADC6F52}" dt="2024-06-12T02:57:46.931" v="1895"/>
          <ac:graphicFrameMkLst>
            <pc:docMk/>
            <pc:sldMk cId="1416901476" sldId="268"/>
            <ac:graphicFrameMk id="3" creationId="{C072C3F8-775B-DD00-2AF1-7085FB5591A4}"/>
          </ac:graphicFrameMkLst>
        </pc:graphicFrameChg>
        <pc:picChg chg="add mod">
          <ac:chgData name="Jahir Gutiérrez" userId="3420853cc6588de7" providerId="LiveId" clId="{6F4F4F21-B078-4CC8-8418-B96BBADC6F52}" dt="2024-06-12T12:04:40.594" v="3761" actId="1076"/>
          <ac:picMkLst>
            <pc:docMk/>
            <pc:sldMk cId="1416901476" sldId="268"/>
            <ac:picMk id="6" creationId="{8691D094-3F55-3EFE-4B60-E3E3EE96FA0F}"/>
          </ac:picMkLst>
        </pc:picChg>
        <pc:picChg chg="add del mod">
          <ac:chgData name="Jahir Gutiérrez" userId="3420853cc6588de7" providerId="LiveId" clId="{6F4F4F21-B078-4CC8-8418-B96BBADC6F52}" dt="2024-06-12T01:00:29.206" v="1608" actId="478"/>
          <ac:picMkLst>
            <pc:docMk/>
            <pc:sldMk cId="1416901476" sldId="268"/>
            <ac:picMk id="8" creationId="{28FFB3A6-F37C-62E9-4426-0EBF56111955}"/>
          </ac:picMkLst>
        </pc:picChg>
        <pc:picChg chg="add mod">
          <ac:chgData name="Jahir Gutiérrez" userId="3420853cc6588de7" providerId="LiveId" clId="{6F4F4F21-B078-4CC8-8418-B96BBADC6F52}" dt="2024-06-12T09:49:39.966" v="3244" actId="1076"/>
          <ac:picMkLst>
            <pc:docMk/>
            <pc:sldMk cId="1416901476" sldId="268"/>
            <ac:picMk id="99" creationId="{A3D9289E-C896-9C02-FBD6-3420C46A00C9}"/>
          </ac:picMkLst>
        </pc:picChg>
        <pc:picChg chg="add mod">
          <ac:chgData name="Jahir Gutiérrez" userId="3420853cc6588de7" providerId="LiveId" clId="{6F4F4F21-B078-4CC8-8418-B96BBADC6F52}" dt="2024-06-12T09:49:39.966" v="3244" actId="1076"/>
          <ac:picMkLst>
            <pc:docMk/>
            <pc:sldMk cId="1416901476" sldId="268"/>
            <ac:picMk id="101" creationId="{56659DAF-0DF9-B72A-F086-A5FBFA729572}"/>
          </ac:picMkLst>
        </pc:picChg>
        <pc:picChg chg="add mod">
          <ac:chgData name="Jahir Gutiérrez" userId="3420853cc6588de7" providerId="LiveId" clId="{6F4F4F21-B078-4CC8-8418-B96BBADC6F52}" dt="2024-06-12T09:49:39.966" v="3244" actId="1076"/>
          <ac:picMkLst>
            <pc:docMk/>
            <pc:sldMk cId="1416901476" sldId="268"/>
            <ac:picMk id="106" creationId="{66889B5E-5F6A-C2F7-617B-707FADBA8BC6}"/>
          </ac:picMkLst>
        </pc:picChg>
        <pc:picChg chg="add mod">
          <ac:chgData name="Jahir Gutiérrez" userId="3420853cc6588de7" providerId="LiveId" clId="{6F4F4F21-B078-4CC8-8418-B96BBADC6F52}" dt="2024-06-12T09:49:39.966" v="3244" actId="1076"/>
          <ac:picMkLst>
            <pc:docMk/>
            <pc:sldMk cId="1416901476" sldId="268"/>
            <ac:picMk id="110" creationId="{E6A13504-E450-CE8F-35F2-31641669FE0D}"/>
          </ac:picMkLst>
        </pc:picChg>
        <pc:picChg chg="add del mod">
          <ac:chgData name="Jahir Gutiérrez" userId="3420853cc6588de7" providerId="LiveId" clId="{6F4F4F21-B078-4CC8-8418-B96BBADC6F52}" dt="2024-06-12T12:02:18.816" v="3695" actId="478"/>
          <ac:picMkLst>
            <pc:docMk/>
            <pc:sldMk cId="1416901476" sldId="268"/>
            <ac:picMk id="112" creationId="{1B1B1828-0AE2-3398-8607-A65D014DB484}"/>
          </ac:picMkLst>
        </pc:picChg>
        <pc:picChg chg="add mod">
          <ac:chgData name="Jahir Gutiérrez" userId="3420853cc6588de7" providerId="LiveId" clId="{6F4F4F21-B078-4CC8-8418-B96BBADC6F52}" dt="2024-06-12T09:49:39.966" v="3244" actId="1076"/>
          <ac:picMkLst>
            <pc:docMk/>
            <pc:sldMk cId="1416901476" sldId="268"/>
            <ac:picMk id="115" creationId="{3E51BB41-86CA-8A82-5030-EBF337527D4B}"/>
          </ac:picMkLst>
        </pc:picChg>
      </pc:sldChg>
      <pc:sldChg chg="addSp delSp modSp add mod">
        <pc:chgData name="Jahir Gutiérrez" userId="3420853cc6588de7" providerId="LiveId" clId="{6F4F4F21-B078-4CC8-8418-B96BBADC6F52}" dt="2024-06-17T12:56:53.110" v="4076" actId="207"/>
        <pc:sldMkLst>
          <pc:docMk/>
          <pc:sldMk cId="3992586494" sldId="269"/>
        </pc:sldMkLst>
        <pc:spChg chg="add mod">
          <ac:chgData name="Jahir Gutiérrez" userId="3420853cc6588de7" providerId="LiveId" clId="{6F4F4F21-B078-4CC8-8418-B96BBADC6F52}" dt="2024-06-12T08:02:12.992" v="1954"/>
          <ac:spMkLst>
            <pc:docMk/>
            <pc:sldMk cId="3992586494" sldId="269"/>
            <ac:spMk id="2" creationId="{B2AE65F2-87B3-822B-A313-BEC62506CDCE}"/>
          </ac:spMkLst>
        </pc:spChg>
        <pc:spChg chg="add">
          <ac:chgData name="Jahir Gutiérrez" userId="3420853cc6588de7" providerId="LiveId" clId="{6F4F4F21-B078-4CC8-8418-B96BBADC6F52}" dt="2024-06-12T00:41:46.369" v="1418"/>
          <ac:spMkLst>
            <pc:docMk/>
            <pc:sldMk cId="3992586494" sldId="269"/>
            <ac:spMk id="2" creationId="{BF10BCA0-F775-DDD9-776B-B8188FD4A127}"/>
          </ac:spMkLst>
        </pc:spChg>
        <pc:spChg chg="add del mod">
          <ac:chgData name="Jahir Gutiérrez" userId="3420853cc6588de7" providerId="LiveId" clId="{6F4F4F21-B078-4CC8-8418-B96BBADC6F52}" dt="2024-06-12T10:09:44.699" v="3435" actId="21"/>
          <ac:spMkLst>
            <pc:docMk/>
            <pc:sldMk cId="3992586494" sldId="269"/>
            <ac:spMk id="3" creationId="{43865915-E719-F794-3A51-9F3E2FB120B1}"/>
          </ac:spMkLst>
        </pc:spChg>
        <pc:spChg chg="add mod">
          <ac:chgData name="Jahir Gutiérrez" userId="3420853cc6588de7" providerId="LiveId" clId="{6F4F4F21-B078-4CC8-8418-B96BBADC6F52}" dt="2024-06-12T10:05:45.468" v="3410" actId="1076"/>
          <ac:spMkLst>
            <pc:docMk/>
            <pc:sldMk cId="3992586494" sldId="269"/>
            <ac:spMk id="4" creationId="{C14295A0-F610-A473-5A6E-F6FF8E3BC067}"/>
          </ac:spMkLst>
        </pc:spChg>
        <pc:spChg chg="add mod">
          <ac:chgData name="Jahir Gutiérrez" userId="3420853cc6588de7" providerId="LiveId" clId="{6F4F4F21-B078-4CC8-8418-B96BBADC6F52}" dt="2024-06-17T12:56:53.110" v="4076" actId="207"/>
          <ac:spMkLst>
            <pc:docMk/>
            <pc:sldMk cId="3992586494" sldId="269"/>
            <ac:spMk id="6" creationId="{DAE94767-838F-30E8-95C6-F8754671334D}"/>
          </ac:spMkLst>
        </pc:spChg>
        <pc:spChg chg="add mod">
          <ac:chgData name="Jahir Gutiérrez" userId="3420853cc6588de7" providerId="LiveId" clId="{6F4F4F21-B078-4CC8-8418-B96BBADC6F52}" dt="2024-06-12T10:09:50.286" v="3438"/>
          <ac:spMkLst>
            <pc:docMk/>
            <pc:sldMk cId="3992586494" sldId="269"/>
            <ac:spMk id="9" creationId="{BCF89899-3896-209F-284B-494EF2E310C1}"/>
          </ac:spMkLst>
        </pc:spChg>
        <pc:spChg chg="mod">
          <ac:chgData name="Jahir Gutiérrez" userId="3420853cc6588de7" providerId="LiveId" clId="{6F4F4F21-B078-4CC8-8418-B96BBADC6F52}" dt="2024-06-12T08:05:46.588" v="1982" actId="207"/>
          <ac:spMkLst>
            <pc:docMk/>
            <pc:sldMk cId="3992586494" sldId="269"/>
            <ac:spMk id="19" creationId="{77BA9801-2F4C-FAB7-3877-4D323CAB2081}"/>
          </ac:spMkLst>
        </pc:spChg>
        <pc:picChg chg="add mod">
          <ac:chgData name="Jahir Gutiérrez" userId="3420853cc6588de7" providerId="LiveId" clId="{6F4F4F21-B078-4CC8-8418-B96BBADC6F52}" dt="2024-06-12T10:05:36.402" v="3409" actId="14100"/>
          <ac:picMkLst>
            <pc:docMk/>
            <pc:sldMk cId="3992586494" sldId="269"/>
            <ac:picMk id="7" creationId="{37954270-6805-B10A-8CC5-BD45D4EE971B}"/>
          </ac:picMkLst>
        </pc:picChg>
        <pc:picChg chg="mod">
          <ac:chgData name="Jahir Gutiérrez" userId="3420853cc6588de7" providerId="LiveId" clId="{6F4F4F21-B078-4CC8-8418-B96BBADC6F52}" dt="2024-06-12T10:05:32.952" v="3408" actId="14100"/>
          <ac:picMkLst>
            <pc:docMk/>
            <pc:sldMk cId="3992586494" sldId="269"/>
            <ac:picMk id="8" creationId="{28FFB3A6-F37C-62E9-4426-0EBF56111955}"/>
          </ac:picMkLst>
        </pc:picChg>
      </pc:sldChg>
      <pc:sldChg chg="addSp delSp modSp add mod ord">
        <pc:chgData name="Jahir Gutiérrez" userId="3420853cc6588de7" providerId="LiveId" clId="{6F4F4F21-B078-4CC8-8418-B96BBADC6F52}" dt="2024-06-12T10:17:15.928" v="3533" actId="1035"/>
        <pc:sldMkLst>
          <pc:docMk/>
          <pc:sldMk cId="640230196" sldId="270"/>
        </pc:sldMkLst>
        <pc:spChg chg="add mod">
          <ac:chgData name="Jahir Gutiérrez" userId="3420853cc6588de7" providerId="LiveId" clId="{6F4F4F21-B078-4CC8-8418-B96BBADC6F52}" dt="2024-06-12T08:02:05.160" v="1952"/>
          <ac:spMkLst>
            <pc:docMk/>
            <pc:sldMk cId="640230196" sldId="270"/>
            <ac:spMk id="2" creationId="{B40D5298-1FA3-0D75-8832-AFD27A2C1469}"/>
          </ac:spMkLst>
        </pc:spChg>
        <pc:spChg chg="add mod">
          <ac:chgData name="Jahir Gutiérrez" userId="3420853cc6588de7" providerId="LiveId" clId="{6F4F4F21-B078-4CC8-8418-B96BBADC6F52}" dt="2024-06-12T08:13:57.072" v="2063"/>
          <ac:spMkLst>
            <pc:docMk/>
            <pc:sldMk cId="640230196" sldId="270"/>
            <ac:spMk id="3" creationId="{917FD284-A7FD-24A2-64F6-333F8CFD84A1}"/>
          </ac:spMkLst>
        </pc:spChg>
        <pc:spChg chg="add mod">
          <ac:chgData name="Jahir Gutiérrez" userId="3420853cc6588de7" providerId="LiveId" clId="{6F4F4F21-B078-4CC8-8418-B96BBADC6F52}" dt="2024-06-12T08:42:09.664" v="2338" actId="1076"/>
          <ac:spMkLst>
            <pc:docMk/>
            <pc:sldMk cId="640230196" sldId="270"/>
            <ac:spMk id="7" creationId="{CB5BDE37-F742-1631-8082-58F2362869B8}"/>
          </ac:spMkLst>
        </pc:spChg>
        <pc:spChg chg="add mod">
          <ac:chgData name="Jahir Gutiérrez" userId="3420853cc6588de7" providerId="LiveId" clId="{6F4F4F21-B078-4CC8-8418-B96BBADC6F52}" dt="2024-06-12T10:17:15.928" v="3533" actId="1035"/>
          <ac:spMkLst>
            <pc:docMk/>
            <pc:sldMk cId="640230196" sldId="270"/>
            <ac:spMk id="9" creationId="{3AE9E57A-F4BE-621F-13A4-B3D038B172DE}"/>
          </ac:spMkLst>
        </pc:spChg>
        <pc:spChg chg="add mod">
          <ac:chgData name="Jahir Gutiérrez" userId="3420853cc6588de7" providerId="LiveId" clId="{6F4F4F21-B078-4CC8-8418-B96BBADC6F52}" dt="2024-06-12T10:16:58.910" v="3524" actId="20577"/>
          <ac:spMkLst>
            <pc:docMk/>
            <pc:sldMk cId="640230196" sldId="270"/>
            <ac:spMk id="16" creationId="{7D41B833-EAFF-245F-4914-538B589B80A3}"/>
          </ac:spMkLst>
        </pc:spChg>
        <pc:spChg chg="add mod">
          <ac:chgData name="Jahir Gutiérrez" userId="3420853cc6588de7" providerId="LiveId" clId="{6F4F4F21-B078-4CC8-8418-B96BBADC6F52}" dt="2024-06-12T08:38:53.725" v="2327" actId="20577"/>
          <ac:spMkLst>
            <pc:docMk/>
            <pc:sldMk cId="640230196" sldId="270"/>
            <ac:spMk id="17" creationId="{9AB7B66D-7A39-1C5D-E60E-3F27F8AF629F}"/>
          </ac:spMkLst>
        </pc:spChg>
        <pc:spChg chg="add mod">
          <ac:chgData name="Jahir Gutiérrez" userId="3420853cc6588de7" providerId="LiveId" clId="{6F4F4F21-B078-4CC8-8418-B96BBADC6F52}" dt="2024-06-12T08:32:48.613" v="2286" actId="1076"/>
          <ac:spMkLst>
            <pc:docMk/>
            <pc:sldMk cId="640230196" sldId="270"/>
            <ac:spMk id="18" creationId="{32D38ACB-7B88-0F67-97C2-AD4EBF26C12F}"/>
          </ac:spMkLst>
        </pc:spChg>
        <pc:spChg chg="mod">
          <ac:chgData name="Jahir Gutiérrez" userId="3420853cc6588de7" providerId="LiveId" clId="{6F4F4F21-B078-4CC8-8418-B96BBADC6F52}" dt="2024-06-12T08:04:47.940" v="1968" actId="113"/>
          <ac:spMkLst>
            <pc:docMk/>
            <pc:sldMk cId="640230196" sldId="270"/>
            <ac:spMk id="19" creationId="{77BA9801-2F4C-FAB7-3877-4D323CAB2081}"/>
          </ac:spMkLst>
        </pc:spChg>
        <pc:graphicFrameChg chg="del">
          <ac:chgData name="Jahir Gutiérrez" userId="3420853cc6588de7" providerId="LiveId" clId="{6F4F4F21-B078-4CC8-8418-B96BBADC6F52}" dt="2024-06-12T01:16:12.964" v="1639" actId="478"/>
          <ac:graphicFrameMkLst>
            <pc:docMk/>
            <pc:sldMk cId="640230196" sldId="270"/>
            <ac:graphicFrameMk id="2" creationId="{FBD691EB-0DB4-F963-4686-B0D78989201B}"/>
          </ac:graphicFrameMkLst>
        </pc:graphicFrameChg>
        <pc:picChg chg="add mod">
          <ac:chgData name="Jahir Gutiérrez" userId="3420853cc6588de7" providerId="LiveId" clId="{6F4F4F21-B078-4CC8-8418-B96BBADC6F52}" dt="2024-06-12T08:32:48.613" v="2286" actId="1076"/>
          <ac:picMkLst>
            <pc:docMk/>
            <pc:sldMk cId="640230196" sldId="270"/>
            <ac:picMk id="4" creationId="{EB0B9E63-6754-335D-919B-1C9DF23FF7E7}"/>
          </ac:picMkLst>
        </pc:picChg>
        <pc:picChg chg="add mod">
          <ac:chgData name="Jahir Gutiérrez" userId="3420853cc6588de7" providerId="LiveId" clId="{6F4F4F21-B078-4CC8-8418-B96BBADC6F52}" dt="2024-06-12T08:32:48.613" v="2286" actId="1076"/>
          <ac:picMkLst>
            <pc:docMk/>
            <pc:sldMk cId="640230196" sldId="270"/>
            <ac:picMk id="6" creationId="{F436C7FE-B7EA-095C-C55A-ACE1607EAC0E}"/>
          </ac:picMkLst>
        </pc:picChg>
        <pc:picChg chg="add mod">
          <ac:chgData name="Jahir Gutiérrez" userId="3420853cc6588de7" providerId="LiveId" clId="{6F4F4F21-B078-4CC8-8418-B96BBADC6F52}" dt="2024-06-12T08:32:48.613" v="2286" actId="1076"/>
          <ac:picMkLst>
            <pc:docMk/>
            <pc:sldMk cId="640230196" sldId="270"/>
            <ac:picMk id="8" creationId="{C364A63F-FFFC-C2AD-5739-F7FB0EDEBEA7}"/>
          </ac:picMkLst>
        </pc:picChg>
        <pc:picChg chg="add mod">
          <ac:chgData name="Jahir Gutiérrez" userId="3420853cc6588de7" providerId="LiveId" clId="{6F4F4F21-B078-4CC8-8418-B96BBADC6F52}" dt="2024-06-12T08:32:48.613" v="2286" actId="1076"/>
          <ac:picMkLst>
            <pc:docMk/>
            <pc:sldMk cId="640230196" sldId="270"/>
            <ac:picMk id="10" creationId="{CAF74B3A-E0D8-CF01-4CC8-92FAF5CD1F15}"/>
          </ac:picMkLst>
        </pc:picChg>
        <pc:cxnChg chg="add mod">
          <ac:chgData name="Jahir Gutiérrez" userId="3420853cc6588de7" providerId="LiveId" clId="{6F4F4F21-B078-4CC8-8418-B96BBADC6F52}" dt="2024-06-12T08:32:48.613" v="2286" actId="1076"/>
          <ac:cxnSpMkLst>
            <pc:docMk/>
            <pc:sldMk cId="640230196" sldId="270"/>
            <ac:cxnSpMk id="12" creationId="{931B605D-55BC-3740-A97F-C6D5A1C02C45}"/>
          </ac:cxnSpMkLst>
        </pc:cxnChg>
        <pc:cxnChg chg="add mod">
          <ac:chgData name="Jahir Gutiérrez" userId="3420853cc6588de7" providerId="LiveId" clId="{6F4F4F21-B078-4CC8-8418-B96BBADC6F52}" dt="2024-06-12T08:32:48.613" v="2286" actId="1076"/>
          <ac:cxnSpMkLst>
            <pc:docMk/>
            <pc:sldMk cId="640230196" sldId="270"/>
            <ac:cxnSpMk id="13" creationId="{1BEB036A-81EC-3869-2508-0A6726B15CC1}"/>
          </ac:cxnSpMkLst>
        </pc:cxnChg>
        <pc:cxnChg chg="add mod">
          <ac:chgData name="Jahir Gutiérrez" userId="3420853cc6588de7" providerId="LiveId" clId="{6F4F4F21-B078-4CC8-8418-B96BBADC6F52}" dt="2024-06-12T08:32:48.613" v="2286" actId="1076"/>
          <ac:cxnSpMkLst>
            <pc:docMk/>
            <pc:sldMk cId="640230196" sldId="270"/>
            <ac:cxnSpMk id="14" creationId="{4CAFD7AE-A2AC-FE7A-B27F-951506EEB8F6}"/>
          </ac:cxnSpMkLst>
        </pc:cxnChg>
      </pc:sldChg>
      <pc:sldChg chg="addSp delSp modSp add mod">
        <pc:chgData name="Jahir Gutiérrez" userId="3420853cc6588de7" providerId="LiveId" clId="{6F4F4F21-B078-4CC8-8418-B96BBADC6F52}" dt="2024-06-12T13:21:48.734" v="4037" actId="255"/>
        <pc:sldMkLst>
          <pc:docMk/>
          <pc:sldMk cId="654183276" sldId="271"/>
        </pc:sldMkLst>
        <pc:spChg chg="add mod">
          <ac:chgData name="Jahir Gutiérrez" userId="3420853cc6588de7" providerId="LiveId" clId="{6F4F4F21-B078-4CC8-8418-B96BBADC6F52}" dt="2024-06-12T13:21:48.734" v="4037" actId="255"/>
          <ac:spMkLst>
            <pc:docMk/>
            <pc:sldMk cId="654183276" sldId="271"/>
            <ac:spMk id="4" creationId="{70857D3F-3424-2839-A24D-16CF810FB21D}"/>
          </ac:spMkLst>
        </pc:spChg>
        <pc:spChg chg="mod">
          <ac:chgData name="Jahir Gutiérrez" userId="3420853cc6588de7" providerId="LiveId" clId="{6F4F4F21-B078-4CC8-8418-B96BBADC6F52}" dt="2024-06-12T10:17:50.727" v="3535" actId="207"/>
          <ac:spMkLst>
            <pc:docMk/>
            <pc:sldMk cId="654183276" sldId="271"/>
            <ac:spMk id="19" creationId="{77BA9801-2F4C-FAB7-3877-4D323CAB2081}"/>
          </ac:spMkLst>
        </pc:spChg>
        <pc:graphicFrameChg chg="del">
          <ac:chgData name="Jahir Gutiérrez" userId="3420853cc6588de7" providerId="LiveId" clId="{6F4F4F21-B078-4CC8-8418-B96BBADC6F52}" dt="2024-06-12T02:49:09.258" v="1836" actId="478"/>
          <ac:graphicFrameMkLst>
            <pc:docMk/>
            <pc:sldMk cId="654183276" sldId="271"/>
            <ac:graphicFrameMk id="2" creationId="{29C59E0B-E560-F91F-0EA9-4ED22886902E}"/>
          </ac:graphicFrameMkLst>
        </pc:graphicFrameChg>
      </pc:sldChg>
      <pc:sldChg chg="new del">
        <pc:chgData name="Jahir Gutiérrez" userId="3420853cc6588de7" providerId="LiveId" clId="{6F4F4F21-B078-4CC8-8418-B96BBADC6F52}" dt="2024-06-12T02:48:53.702" v="1822" actId="47"/>
        <pc:sldMkLst>
          <pc:docMk/>
          <pc:sldMk cId="1731804035" sldId="271"/>
        </pc:sldMkLst>
      </pc:sldChg>
      <pc:sldChg chg="addSp delSp modSp new del mod">
        <pc:chgData name="Jahir Gutiérrez" userId="3420853cc6588de7" providerId="LiveId" clId="{6F4F4F21-B078-4CC8-8418-B96BBADC6F52}" dt="2024-06-12T08:13:15.749" v="2048" actId="47"/>
        <pc:sldMkLst>
          <pc:docMk/>
          <pc:sldMk cId="435630445" sldId="272"/>
        </pc:sldMkLst>
        <pc:spChg chg="add del mod">
          <ac:chgData name="Jahir Gutiérrez" userId="3420853cc6588de7" providerId="LiveId" clId="{6F4F4F21-B078-4CC8-8418-B96BBADC6F52}" dt="2024-06-12T08:13:10.283" v="2045" actId="21"/>
          <ac:spMkLst>
            <pc:docMk/>
            <pc:sldMk cId="435630445" sldId="272"/>
            <ac:spMk id="5" creationId="{F522B264-1A94-99A4-A93D-6B0154563271}"/>
          </ac:spMkLst>
        </pc:spChg>
      </pc:sldChg>
      <pc:sldChg chg="addSp delSp modSp new del mod">
        <pc:chgData name="Jahir Gutiérrez" userId="3420853cc6588de7" providerId="LiveId" clId="{6F4F4F21-B078-4CC8-8418-B96BBADC6F52}" dt="2024-06-12T08:13:53.411" v="2061" actId="47"/>
        <pc:sldMkLst>
          <pc:docMk/>
          <pc:sldMk cId="1153733483" sldId="272"/>
        </pc:sldMkLst>
        <pc:spChg chg="add del mod">
          <ac:chgData name="Jahir Gutiérrez" userId="3420853cc6588de7" providerId="LiveId" clId="{6F4F4F21-B078-4CC8-8418-B96BBADC6F52}" dt="2024-06-12T08:13:48.225" v="2058" actId="21"/>
          <ac:spMkLst>
            <pc:docMk/>
            <pc:sldMk cId="1153733483" sldId="272"/>
            <ac:spMk id="4" creationId="{68C64457-58DA-01F3-ED3A-96A0B60A63AB}"/>
          </ac:spMkLst>
        </pc:spChg>
      </pc:sldChg>
      <pc:sldChg chg="addSp delSp modSp new mod setBg">
        <pc:chgData name="Jahir Gutiérrez" userId="3420853cc6588de7" providerId="LiveId" clId="{6F4F4F21-B078-4CC8-8418-B96BBADC6F52}" dt="2024-06-12T08:15:44.979" v="2089" actId="207"/>
        <pc:sldMkLst>
          <pc:docMk/>
          <pc:sldMk cId="2201481960" sldId="272"/>
        </pc:sldMkLst>
        <pc:spChg chg="del">
          <ac:chgData name="Jahir Gutiérrez" userId="3420853cc6588de7" providerId="LiveId" clId="{6F4F4F21-B078-4CC8-8418-B96BBADC6F52}" dt="2024-06-12T08:14:42.002" v="2067" actId="478"/>
          <ac:spMkLst>
            <pc:docMk/>
            <pc:sldMk cId="2201481960" sldId="272"/>
            <ac:spMk id="2" creationId="{01623202-2CFA-7840-E729-43ED2C317C03}"/>
          </ac:spMkLst>
        </pc:spChg>
        <pc:spChg chg="del">
          <ac:chgData name="Jahir Gutiérrez" userId="3420853cc6588de7" providerId="LiveId" clId="{6F4F4F21-B078-4CC8-8418-B96BBADC6F52}" dt="2024-06-12T08:14:44.519" v="2068" actId="478"/>
          <ac:spMkLst>
            <pc:docMk/>
            <pc:sldMk cId="2201481960" sldId="272"/>
            <ac:spMk id="3" creationId="{F3F1F21A-D69B-AE46-58B6-CA0BC24C9676}"/>
          </ac:spMkLst>
        </pc:spChg>
        <pc:spChg chg="add mod">
          <ac:chgData name="Jahir Gutiérrez" userId="3420853cc6588de7" providerId="LiveId" clId="{6F4F4F21-B078-4CC8-8418-B96BBADC6F52}" dt="2024-06-12T08:15:44.979" v="2089" actId="207"/>
          <ac:spMkLst>
            <pc:docMk/>
            <pc:sldMk cId="2201481960" sldId="272"/>
            <ac:spMk id="4" creationId="{CBB8AC5D-1C66-1327-BDF1-8938EEAD38DF}"/>
          </ac:spMkLst>
        </pc:spChg>
      </pc:sldChg>
      <pc:sldChg chg="addSp delSp modSp add mod modNotesTx">
        <pc:chgData name="Jahir Gutiérrez" userId="3420853cc6588de7" providerId="LiveId" clId="{6F4F4F21-B078-4CC8-8418-B96BBADC6F52}" dt="2024-06-17T12:54:13.040" v="4071" actId="207"/>
        <pc:sldMkLst>
          <pc:docMk/>
          <pc:sldMk cId="3364588299" sldId="273"/>
        </pc:sldMkLst>
        <pc:spChg chg="del">
          <ac:chgData name="Jahir Gutiérrez" userId="3420853cc6588de7" providerId="LiveId" clId="{6F4F4F21-B078-4CC8-8418-B96BBADC6F52}" dt="2024-06-12T10:09:17.645" v="3433" actId="478"/>
          <ac:spMkLst>
            <pc:docMk/>
            <pc:sldMk cId="3364588299" sldId="273"/>
            <ac:spMk id="4" creationId="{92A5263D-15E2-B61F-4438-AF42C080D8F1}"/>
          </ac:spMkLst>
        </pc:spChg>
        <pc:spChg chg="mod">
          <ac:chgData name="Jahir Gutiérrez" userId="3420853cc6588de7" providerId="LiveId" clId="{6F4F4F21-B078-4CC8-8418-B96BBADC6F52}" dt="2024-06-12T12:44:31.615" v="3873" actId="1076"/>
          <ac:spMkLst>
            <pc:docMk/>
            <pc:sldMk cId="3364588299" sldId="273"/>
            <ac:spMk id="5" creationId="{DA246179-6C3C-73C3-F34F-B907F70F5065}"/>
          </ac:spMkLst>
        </pc:spChg>
        <pc:spChg chg="add mod">
          <ac:chgData name="Jahir Gutiérrez" userId="3420853cc6588de7" providerId="LiveId" clId="{6F4F4F21-B078-4CC8-8418-B96BBADC6F52}" dt="2024-06-12T10:09:27.352" v="3434"/>
          <ac:spMkLst>
            <pc:docMk/>
            <pc:sldMk cId="3364588299" sldId="273"/>
            <ac:spMk id="9" creationId="{298CAC02-A8E4-7B61-81F2-367C036C9F71}"/>
          </ac:spMkLst>
        </pc:spChg>
        <pc:spChg chg="add mod">
          <ac:chgData name="Jahir Gutiérrez" userId="3420853cc6588de7" providerId="LiveId" clId="{6F4F4F21-B078-4CC8-8418-B96BBADC6F52}" dt="2024-06-12T12:56:38.326" v="3922" actId="20577"/>
          <ac:spMkLst>
            <pc:docMk/>
            <pc:sldMk cId="3364588299" sldId="273"/>
            <ac:spMk id="11" creationId="{6379D5C9-FAD1-96F7-4FD3-8B6F4FFE3314}"/>
          </ac:spMkLst>
        </pc:spChg>
        <pc:spChg chg="add mod">
          <ac:chgData name="Jahir Gutiérrez" userId="3420853cc6588de7" providerId="LiveId" clId="{6F4F4F21-B078-4CC8-8418-B96BBADC6F52}" dt="2024-06-12T12:56:40.289" v="3923" actId="20577"/>
          <ac:spMkLst>
            <pc:docMk/>
            <pc:sldMk cId="3364588299" sldId="273"/>
            <ac:spMk id="12" creationId="{E7A6AF45-A845-5CB2-B618-EDFDE001580D}"/>
          </ac:spMkLst>
        </pc:spChg>
        <pc:spChg chg="add mod">
          <ac:chgData name="Jahir Gutiérrez" userId="3420853cc6588de7" providerId="LiveId" clId="{6F4F4F21-B078-4CC8-8418-B96BBADC6F52}" dt="2024-06-12T12:56:36.305" v="3921" actId="20577"/>
          <ac:spMkLst>
            <pc:docMk/>
            <pc:sldMk cId="3364588299" sldId="273"/>
            <ac:spMk id="13" creationId="{853A8959-C2A6-9FC2-EC8E-0E0005279616}"/>
          </ac:spMkLst>
        </pc:spChg>
        <pc:graphicFrameChg chg="del">
          <ac:chgData name="Jahir Gutiérrez" userId="3420853cc6588de7" providerId="LiveId" clId="{6F4F4F21-B078-4CC8-8418-B96BBADC6F52}" dt="2024-06-12T10:03:00.241" v="3345" actId="478"/>
          <ac:graphicFrameMkLst>
            <pc:docMk/>
            <pc:sldMk cId="3364588299" sldId="273"/>
            <ac:graphicFrameMk id="2" creationId="{B7E9729D-7FBF-007E-A455-6C61EE940F3B}"/>
          </ac:graphicFrameMkLst>
        </pc:graphicFrameChg>
        <pc:graphicFrameChg chg="add mod">
          <ac:chgData name="Jahir Gutiérrez" userId="3420853cc6588de7" providerId="LiveId" clId="{6F4F4F21-B078-4CC8-8418-B96BBADC6F52}" dt="2024-06-17T12:54:13.040" v="4071" actId="207"/>
          <ac:graphicFrameMkLst>
            <pc:docMk/>
            <pc:sldMk cId="3364588299" sldId="273"/>
            <ac:graphicFrameMk id="8" creationId="{B7E9729D-7FBF-007E-A455-6C61EE940F3B}"/>
          </ac:graphicFrameMkLst>
        </pc:graphicFrameChg>
        <pc:picChg chg="add del mod">
          <ac:chgData name="Jahir Gutiérrez" userId="3420853cc6588de7" providerId="LiveId" clId="{6F4F4F21-B078-4CC8-8418-B96BBADC6F52}" dt="2024-06-12T09:54:35.439" v="3285" actId="21"/>
          <ac:picMkLst>
            <pc:docMk/>
            <pc:sldMk cId="3364588299" sldId="273"/>
            <ac:picMk id="7" creationId="{37954270-6805-B10A-8CC5-BD45D4EE971B}"/>
          </ac:picMkLst>
        </pc:picChg>
      </pc:sldChg>
      <pc:sldChg chg="addSp delSp modSp new mod ord">
        <pc:chgData name="Jahir Gutiérrez" userId="3420853cc6588de7" providerId="LiveId" clId="{6F4F4F21-B078-4CC8-8418-B96BBADC6F52}" dt="2024-06-12T10:31:10.742" v="3658" actId="1076"/>
        <pc:sldMkLst>
          <pc:docMk/>
          <pc:sldMk cId="3109015751" sldId="274"/>
        </pc:sldMkLst>
        <pc:spChg chg="del">
          <ac:chgData name="Jahir Gutiérrez" userId="3420853cc6588de7" providerId="LiveId" clId="{6F4F4F21-B078-4CC8-8418-B96BBADC6F52}" dt="2024-06-12T09:06:49.313" v="2636" actId="478"/>
          <ac:spMkLst>
            <pc:docMk/>
            <pc:sldMk cId="3109015751" sldId="274"/>
            <ac:spMk id="2" creationId="{1F8D78ED-2370-DCF0-7B23-7211B1F2E478}"/>
          </ac:spMkLst>
        </pc:spChg>
        <pc:spChg chg="del">
          <ac:chgData name="Jahir Gutiérrez" userId="3420853cc6588de7" providerId="LiveId" clId="{6F4F4F21-B078-4CC8-8418-B96BBADC6F52}" dt="2024-06-12T09:06:49.313" v="2636" actId="478"/>
          <ac:spMkLst>
            <pc:docMk/>
            <pc:sldMk cId="3109015751" sldId="274"/>
            <ac:spMk id="3" creationId="{3E695D77-D3EB-286A-725D-EDBDD65C0FC0}"/>
          </ac:spMkLst>
        </pc:spChg>
        <pc:spChg chg="add mod">
          <ac:chgData name="Jahir Gutiérrez" userId="3420853cc6588de7" providerId="LiveId" clId="{6F4F4F21-B078-4CC8-8418-B96BBADC6F52}" dt="2024-06-12T10:25:29.282" v="3552" actId="1076"/>
          <ac:spMkLst>
            <pc:docMk/>
            <pc:sldMk cId="3109015751" sldId="274"/>
            <ac:spMk id="4" creationId="{CD1E9B04-361E-5B8D-29BF-0D6C53E0B865}"/>
          </ac:spMkLst>
        </pc:spChg>
        <pc:spChg chg="add del mod">
          <ac:chgData name="Jahir Gutiérrez" userId="3420853cc6588de7" providerId="LiveId" clId="{6F4F4F21-B078-4CC8-8418-B96BBADC6F52}" dt="2024-06-12T09:08:53.748" v="2654" actId="478"/>
          <ac:spMkLst>
            <pc:docMk/>
            <pc:sldMk cId="3109015751" sldId="274"/>
            <ac:spMk id="5" creationId="{91E0FF30-1E16-D5F7-3C4E-16B683800117}"/>
          </ac:spMkLst>
        </pc:spChg>
        <pc:spChg chg="add mod">
          <ac:chgData name="Jahir Gutiérrez" userId="3420853cc6588de7" providerId="LiveId" clId="{6F4F4F21-B078-4CC8-8418-B96BBADC6F52}" dt="2024-06-12T10:30:43.235" v="3656" actId="1076"/>
          <ac:spMkLst>
            <pc:docMk/>
            <pc:sldMk cId="3109015751" sldId="274"/>
            <ac:spMk id="6" creationId="{F41A31C1-2748-4350-41CA-E42923240746}"/>
          </ac:spMkLst>
        </pc:spChg>
        <pc:spChg chg="add mod">
          <ac:chgData name="Jahir Gutiérrez" userId="3420853cc6588de7" providerId="LiveId" clId="{6F4F4F21-B078-4CC8-8418-B96BBADC6F52}" dt="2024-06-12T10:25:29.282" v="3552" actId="1076"/>
          <ac:spMkLst>
            <pc:docMk/>
            <pc:sldMk cId="3109015751" sldId="274"/>
            <ac:spMk id="7" creationId="{707E5113-5867-CAE3-7EE6-D0F1328C38E3}"/>
          </ac:spMkLst>
        </pc:spChg>
        <pc:spChg chg="add del mod">
          <ac:chgData name="Jahir Gutiérrez" userId="3420853cc6588de7" providerId="LiveId" clId="{6F4F4F21-B078-4CC8-8418-B96BBADC6F52}" dt="2024-06-12T09:08:53.748" v="2654" actId="478"/>
          <ac:spMkLst>
            <pc:docMk/>
            <pc:sldMk cId="3109015751" sldId="274"/>
            <ac:spMk id="8" creationId="{CBC13A9E-2538-1C84-7228-E148FB979E18}"/>
          </ac:spMkLst>
        </pc:spChg>
        <pc:spChg chg="add mod">
          <ac:chgData name="Jahir Gutiérrez" userId="3420853cc6588de7" providerId="LiveId" clId="{6F4F4F21-B078-4CC8-8418-B96BBADC6F52}" dt="2024-06-12T10:25:29.282" v="3552" actId="1076"/>
          <ac:spMkLst>
            <pc:docMk/>
            <pc:sldMk cId="3109015751" sldId="274"/>
            <ac:spMk id="9" creationId="{84884E39-7F10-3C1F-B091-D2D7B89D7FB4}"/>
          </ac:spMkLst>
        </pc:spChg>
        <pc:spChg chg="add mod">
          <ac:chgData name="Jahir Gutiérrez" userId="3420853cc6588de7" providerId="LiveId" clId="{6F4F4F21-B078-4CC8-8418-B96BBADC6F52}" dt="2024-06-12T10:25:29.282" v="3552" actId="1076"/>
          <ac:spMkLst>
            <pc:docMk/>
            <pc:sldMk cId="3109015751" sldId="274"/>
            <ac:spMk id="10" creationId="{59B27F52-6D3D-F638-F0F2-066CCDF9FC87}"/>
          </ac:spMkLst>
        </pc:spChg>
        <pc:spChg chg="add del mod">
          <ac:chgData name="Jahir Gutiérrez" userId="3420853cc6588de7" providerId="LiveId" clId="{6F4F4F21-B078-4CC8-8418-B96BBADC6F52}" dt="2024-06-12T09:08:53.748" v="2654" actId="478"/>
          <ac:spMkLst>
            <pc:docMk/>
            <pc:sldMk cId="3109015751" sldId="274"/>
            <ac:spMk id="11" creationId="{4612E537-BAC0-DE3A-8757-AFB8715B495D}"/>
          </ac:spMkLst>
        </pc:spChg>
        <pc:spChg chg="add mod">
          <ac:chgData name="Jahir Gutiérrez" userId="3420853cc6588de7" providerId="LiveId" clId="{6F4F4F21-B078-4CC8-8418-B96BBADC6F52}" dt="2024-06-12T10:25:29.282" v="3552" actId="1076"/>
          <ac:spMkLst>
            <pc:docMk/>
            <pc:sldMk cId="3109015751" sldId="274"/>
            <ac:spMk id="12" creationId="{D0900B25-9C6C-54FF-5D86-5B7327A21647}"/>
          </ac:spMkLst>
        </pc:spChg>
        <pc:spChg chg="add mod">
          <ac:chgData name="Jahir Gutiérrez" userId="3420853cc6588de7" providerId="LiveId" clId="{6F4F4F21-B078-4CC8-8418-B96BBADC6F52}" dt="2024-06-12T10:25:29.282" v="3552" actId="1076"/>
          <ac:spMkLst>
            <pc:docMk/>
            <pc:sldMk cId="3109015751" sldId="274"/>
            <ac:spMk id="13" creationId="{3E168F7E-7BE4-2ED9-F480-6D64E327068C}"/>
          </ac:spMkLst>
        </pc:spChg>
        <pc:spChg chg="add del mod">
          <ac:chgData name="Jahir Gutiérrez" userId="3420853cc6588de7" providerId="LiveId" clId="{6F4F4F21-B078-4CC8-8418-B96BBADC6F52}" dt="2024-06-12T09:08:53.748" v="2654" actId="478"/>
          <ac:spMkLst>
            <pc:docMk/>
            <pc:sldMk cId="3109015751" sldId="274"/>
            <ac:spMk id="14" creationId="{99571B14-2957-223F-BDA1-4ABB5F6FBBC3}"/>
          </ac:spMkLst>
        </pc:spChg>
        <pc:spChg chg="add mod">
          <ac:chgData name="Jahir Gutiérrez" userId="3420853cc6588de7" providerId="LiveId" clId="{6F4F4F21-B078-4CC8-8418-B96BBADC6F52}" dt="2024-06-12T10:25:29.282" v="3552" actId="1076"/>
          <ac:spMkLst>
            <pc:docMk/>
            <pc:sldMk cId="3109015751" sldId="274"/>
            <ac:spMk id="15" creationId="{52B1F118-FE0A-2F2D-55EF-BE054A2B750A}"/>
          </ac:spMkLst>
        </pc:spChg>
        <pc:spChg chg="add mod">
          <ac:chgData name="Jahir Gutiérrez" userId="3420853cc6588de7" providerId="LiveId" clId="{6F4F4F21-B078-4CC8-8418-B96BBADC6F52}" dt="2024-06-12T09:09:16.358" v="2675" actId="20577"/>
          <ac:spMkLst>
            <pc:docMk/>
            <pc:sldMk cId="3109015751" sldId="274"/>
            <ac:spMk id="16" creationId="{7C249891-2F9B-D451-E098-BE68FC493D7C}"/>
          </ac:spMkLst>
        </pc:spChg>
        <pc:spChg chg="add mod">
          <ac:chgData name="Jahir Gutiérrez" userId="3420853cc6588de7" providerId="LiveId" clId="{6F4F4F21-B078-4CC8-8418-B96BBADC6F52}" dt="2024-06-12T10:31:10.742" v="3658" actId="1076"/>
          <ac:spMkLst>
            <pc:docMk/>
            <pc:sldMk cId="3109015751" sldId="274"/>
            <ac:spMk id="18" creationId="{250A6D96-9062-734C-7B46-575274AC3DD4}"/>
          </ac:spMkLst>
        </pc:spChg>
        <pc:spChg chg="add mod">
          <ac:chgData name="Jahir Gutiérrez" userId="3420853cc6588de7" providerId="LiveId" clId="{6F4F4F21-B078-4CC8-8418-B96BBADC6F52}" dt="2024-06-12T10:29:33.792" v="3650" actId="207"/>
          <ac:spMkLst>
            <pc:docMk/>
            <pc:sldMk cId="3109015751" sldId="274"/>
            <ac:spMk id="19" creationId="{814DBD31-F544-F17D-10AA-FE51F136AFA4}"/>
          </ac:spMkLst>
        </pc:spChg>
        <pc:spChg chg="add mod">
          <ac:chgData name="Jahir Gutiérrez" userId="3420853cc6588de7" providerId="LiveId" clId="{6F4F4F21-B078-4CC8-8418-B96BBADC6F52}" dt="2024-06-12T10:29:33.792" v="3650" actId="207"/>
          <ac:spMkLst>
            <pc:docMk/>
            <pc:sldMk cId="3109015751" sldId="274"/>
            <ac:spMk id="20" creationId="{B9DE0E02-D074-3F71-C114-957A9FD15BA9}"/>
          </ac:spMkLst>
        </pc:spChg>
        <pc:spChg chg="add mod">
          <ac:chgData name="Jahir Gutiérrez" userId="3420853cc6588de7" providerId="LiveId" clId="{6F4F4F21-B078-4CC8-8418-B96BBADC6F52}" dt="2024-06-12T10:29:33.792" v="3650" actId="207"/>
          <ac:spMkLst>
            <pc:docMk/>
            <pc:sldMk cId="3109015751" sldId="274"/>
            <ac:spMk id="21" creationId="{08931572-E5EA-68B5-0665-915BAB70500A}"/>
          </ac:spMkLst>
        </pc:spChg>
      </pc:sldChg>
      <pc:sldChg chg="addSp delSp modSp add mod">
        <pc:chgData name="Jahir Gutiérrez" userId="3420853cc6588de7" providerId="LiveId" clId="{6F4F4F21-B078-4CC8-8418-B96BBADC6F52}" dt="2024-06-12T12:38:23.172" v="3831" actId="1035"/>
        <pc:sldMkLst>
          <pc:docMk/>
          <pc:sldMk cId="702532537" sldId="275"/>
        </pc:sldMkLst>
        <pc:spChg chg="del">
          <ac:chgData name="Jahir Gutiérrez" userId="3420853cc6588de7" providerId="LiveId" clId="{6F4F4F21-B078-4CC8-8418-B96BBADC6F52}" dt="2024-06-12T12:37:10.642" v="3795" actId="478"/>
          <ac:spMkLst>
            <pc:docMk/>
            <pc:sldMk cId="702532537" sldId="275"/>
            <ac:spMk id="7" creationId="{CB5BDE37-F742-1631-8082-58F2362869B8}"/>
          </ac:spMkLst>
        </pc:spChg>
        <pc:spChg chg="del">
          <ac:chgData name="Jahir Gutiérrez" userId="3420853cc6588de7" providerId="LiveId" clId="{6F4F4F21-B078-4CC8-8418-B96BBADC6F52}" dt="2024-06-12T12:37:10.642" v="3795" actId="478"/>
          <ac:spMkLst>
            <pc:docMk/>
            <pc:sldMk cId="702532537" sldId="275"/>
            <ac:spMk id="9" creationId="{3AE9E57A-F4BE-621F-13A4-B3D038B172DE}"/>
          </ac:spMkLst>
        </pc:spChg>
        <pc:spChg chg="del">
          <ac:chgData name="Jahir Gutiérrez" userId="3420853cc6588de7" providerId="LiveId" clId="{6F4F4F21-B078-4CC8-8418-B96BBADC6F52}" dt="2024-06-12T12:37:10.642" v="3795" actId="478"/>
          <ac:spMkLst>
            <pc:docMk/>
            <pc:sldMk cId="702532537" sldId="275"/>
            <ac:spMk id="16" creationId="{7D41B833-EAFF-245F-4914-538B589B80A3}"/>
          </ac:spMkLst>
        </pc:spChg>
        <pc:spChg chg="del">
          <ac:chgData name="Jahir Gutiérrez" userId="3420853cc6588de7" providerId="LiveId" clId="{6F4F4F21-B078-4CC8-8418-B96BBADC6F52}" dt="2024-06-12T12:37:10.642" v="3795" actId="478"/>
          <ac:spMkLst>
            <pc:docMk/>
            <pc:sldMk cId="702532537" sldId="275"/>
            <ac:spMk id="17" creationId="{9AB7B66D-7A39-1C5D-E60E-3F27F8AF629F}"/>
          </ac:spMkLst>
        </pc:spChg>
        <pc:spChg chg="del">
          <ac:chgData name="Jahir Gutiérrez" userId="3420853cc6588de7" providerId="LiveId" clId="{6F4F4F21-B078-4CC8-8418-B96BBADC6F52}" dt="2024-06-12T12:37:10.642" v="3795" actId="478"/>
          <ac:spMkLst>
            <pc:docMk/>
            <pc:sldMk cId="702532537" sldId="275"/>
            <ac:spMk id="18" creationId="{32D38ACB-7B88-0F67-97C2-AD4EBF26C12F}"/>
          </ac:spMkLst>
        </pc:spChg>
        <pc:spChg chg="mod">
          <ac:chgData name="Jahir Gutiérrez" userId="3420853cc6588de7" providerId="LiveId" clId="{6F4F4F21-B078-4CC8-8418-B96BBADC6F52}" dt="2024-06-12T12:37:21.498" v="3823" actId="20577"/>
          <ac:spMkLst>
            <pc:docMk/>
            <pc:sldMk cId="702532537" sldId="275"/>
            <ac:spMk id="19" creationId="{77BA9801-2F4C-FAB7-3877-4D323CAB2081}"/>
          </ac:spMkLst>
        </pc:spChg>
        <pc:picChg chg="del">
          <ac:chgData name="Jahir Gutiérrez" userId="3420853cc6588de7" providerId="LiveId" clId="{6F4F4F21-B078-4CC8-8418-B96BBADC6F52}" dt="2024-06-12T12:37:10.642" v="3795" actId="478"/>
          <ac:picMkLst>
            <pc:docMk/>
            <pc:sldMk cId="702532537" sldId="275"/>
            <ac:picMk id="4" creationId="{EB0B9E63-6754-335D-919B-1C9DF23FF7E7}"/>
          </ac:picMkLst>
        </pc:picChg>
        <pc:picChg chg="del">
          <ac:chgData name="Jahir Gutiérrez" userId="3420853cc6588de7" providerId="LiveId" clId="{6F4F4F21-B078-4CC8-8418-B96BBADC6F52}" dt="2024-06-12T12:37:10.642" v="3795" actId="478"/>
          <ac:picMkLst>
            <pc:docMk/>
            <pc:sldMk cId="702532537" sldId="275"/>
            <ac:picMk id="6" creationId="{F436C7FE-B7EA-095C-C55A-ACE1607EAC0E}"/>
          </ac:picMkLst>
        </pc:picChg>
        <pc:picChg chg="del">
          <ac:chgData name="Jahir Gutiérrez" userId="3420853cc6588de7" providerId="LiveId" clId="{6F4F4F21-B078-4CC8-8418-B96BBADC6F52}" dt="2024-06-12T12:37:10.642" v="3795" actId="478"/>
          <ac:picMkLst>
            <pc:docMk/>
            <pc:sldMk cId="702532537" sldId="275"/>
            <ac:picMk id="8" creationId="{C364A63F-FFFC-C2AD-5739-F7FB0EDEBEA7}"/>
          </ac:picMkLst>
        </pc:picChg>
        <pc:picChg chg="del">
          <ac:chgData name="Jahir Gutiérrez" userId="3420853cc6588de7" providerId="LiveId" clId="{6F4F4F21-B078-4CC8-8418-B96BBADC6F52}" dt="2024-06-12T12:37:10.642" v="3795" actId="478"/>
          <ac:picMkLst>
            <pc:docMk/>
            <pc:sldMk cId="702532537" sldId="275"/>
            <ac:picMk id="10" creationId="{CAF74B3A-E0D8-CF01-4CC8-92FAF5CD1F15}"/>
          </ac:picMkLst>
        </pc:picChg>
        <pc:picChg chg="add mod">
          <ac:chgData name="Jahir Gutiérrez" userId="3420853cc6588de7" providerId="LiveId" clId="{6F4F4F21-B078-4CC8-8418-B96BBADC6F52}" dt="2024-06-12T12:38:23.172" v="3831" actId="1035"/>
          <ac:picMkLst>
            <pc:docMk/>
            <pc:sldMk cId="702532537" sldId="275"/>
            <ac:picMk id="11" creationId="{AE753105-871E-B3E9-7B91-9FE2E321697C}"/>
          </ac:picMkLst>
        </pc:picChg>
        <pc:cxnChg chg="del">
          <ac:chgData name="Jahir Gutiérrez" userId="3420853cc6588de7" providerId="LiveId" clId="{6F4F4F21-B078-4CC8-8418-B96BBADC6F52}" dt="2024-06-12T12:37:10.642" v="3795" actId="478"/>
          <ac:cxnSpMkLst>
            <pc:docMk/>
            <pc:sldMk cId="702532537" sldId="275"/>
            <ac:cxnSpMk id="12" creationId="{931B605D-55BC-3740-A97F-C6D5A1C02C45}"/>
          </ac:cxnSpMkLst>
        </pc:cxnChg>
        <pc:cxnChg chg="del">
          <ac:chgData name="Jahir Gutiérrez" userId="3420853cc6588de7" providerId="LiveId" clId="{6F4F4F21-B078-4CC8-8418-B96BBADC6F52}" dt="2024-06-12T12:37:10.642" v="3795" actId="478"/>
          <ac:cxnSpMkLst>
            <pc:docMk/>
            <pc:sldMk cId="702532537" sldId="275"/>
            <ac:cxnSpMk id="13" creationId="{1BEB036A-81EC-3869-2508-0A6726B15CC1}"/>
          </ac:cxnSpMkLst>
        </pc:cxnChg>
        <pc:cxnChg chg="del">
          <ac:chgData name="Jahir Gutiérrez" userId="3420853cc6588de7" providerId="LiveId" clId="{6F4F4F21-B078-4CC8-8418-B96BBADC6F52}" dt="2024-06-12T12:37:10.642" v="3795" actId="478"/>
          <ac:cxnSpMkLst>
            <pc:docMk/>
            <pc:sldMk cId="702532537" sldId="275"/>
            <ac:cxnSpMk id="14" creationId="{4CAFD7AE-A2AC-FE7A-B27F-951506EEB8F6}"/>
          </ac:cxnSpMkLst>
        </pc:cxnChg>
      </pc:sldChg>
      <pc:sldChg chg="new del">
        <pc:chgData name="Jahir Gutiérrez" userId="3420853cc6588de7" providerId="LiveId" clId="{6F4F4F21-B078-4CC8-8418-B96BBADC6F52}" dt="2024-06-12T09:45:18.346" v="2966" actId="680"/>
        <pc:sldMkLst>
          <pc:docMk/>
          <pc:sldMk cId="1805729750" sldId="275"/>
        </pc:sldMkLst>
      </pc:sldChg>
      <pc:sldChg chg="addSp delSp modSp add del mod">
        <pc:chgData name="Jahir Gutiérrez" userId="3420853cc6588de7" providerId="LiveId" clId="{6F4F4F21-B078-4CC8-8418-B96BBADC6F52}" dt="2024-06-12T12:36:23.800" v="3793" actId="47"/>
        <pc:sldMkLst>
          <pc:docMk/>
          <pc:sldMk cId="3278401052" sldId="275"/>
        </pc:sldMkLst>
        <pc:spChg chg="add del mod">
          <ac:chgData name="Jahir Gutiérrez" userId="3420853cc6588de7" providerId="LiveId" clId="{6F4F4F21-B078-4CC8-8418-B96BBADC6F52}" dt="2024-06-12T12:29:16.356" v="3790" actId="478"/>
          <ac:spMkLst>
            <pc:docMk/>
            <pc:sldMk cId="3278401052" sldId="275"/>
            <ac:spMk id="6" creationId="{32A1138D-8558-36A0-0F6D-2EA476CE312E}"/>
          </ac:spMkLst>
        </pc:spChg>
        <pc:spChg chg="del">
          <ac:chgData name="Jahir Gutiérrez" userId="3420853cc6588de7" providerId="LiveId" clId="{6F4F4F21-B078-4CC8-8418-B96BBADC6F52}" dt="2024-06-12T12:29:00.184" v="3789" actId="478"/>
          <ac:spMkLst>
            <pc:docMk/>
            <pc:sldMk cId="3278401052" sldId="275"/>
            <ac:spMk id="19" creationId="{77BA9801-2F4C-FAB7-3877-4D323CAB2081}"/>
          </ac:spMkLst>
        </pc:spChg>
        <pc:graphicFrameChg chg="add mod">
          <ac:chgData name="Jahir Gutiérrez" userId="3420853cc6588de7" providerId="LiveId" clId="{6F4F4F21-B078-4CC8-8418-B96BBADC6F52}" dt="2024-06-12T12:29:22.772" v="3792" actId="14100"/>
          <ac:graphicFrameMkLst>
            <pc:docMk/>
            <pc:sldMk cId="3278401052" sldId="275"/>
            <ac:graphicFrameMk id="2" creationId="{1B0C2B21-D82D-A7FE-7481-A94CF70A743E}"/>
          </ac:graphicFrameMkLst>
        </pc:graphicFrameChg>
        <pc:graphicFrameChg chg="del">
          <ac:chgData name="Jahir Gutiérrez" userId="3420853cc6588de7" providerId="LiveId" clId="{6F4F4F21-B078-4CC8-8418-B96BBADC6F52}" dt="2024-06-12T12:26:57.862" v="3778" actId="478"/>
          <ac:graphicFrameMkLst>
            <pc:docMk/>
            <pc:sldMk cId="3278401052" sldId="275"/>
            <ac:graphicFrameMk id="3" creationId="{65B3C80C-3132-0230-8DCB-46A168ABE7FC}"/>
          </ac:graphicFrameMkLst>
        </pc:graphicFrameChg>
      </pc:sldChg>
      <pc:sldChg chg="modSp add mod">
        <pc:chgData name="Jahir Gutiérrez" userId="3420853cc6588de7" providerId="LiveId" clId="{6F4F4F21-B078-4CC8-8418-B96BBADC6F52}" dt="2024-06-12T13:22:27.532" v="4044" actId="1076"/>
        <pc:sldMkLst>
          <pc:docMk/>
          <pc:sldMk cId="1783754663" sldId="276"/>
        </pc:sldMkLst>
        <pc:spChg chg="mod">
          <ac:chgData name="Jahir Gutiérrez" userId="3420853cc6588de7" providerId="LiveId" clId="{6F4F4F21-B078-4CC8-8418-B96BBADC6F52}" dt="2024-06-12T13:22:27.532" v="4044" actId="1076"/>
          <ac:spMkLst>
            <pc:docMk/>
            <pc:sldMk cId="1783754663" sldId="276"/>
            <ac:spMk id="4" creationId="{70857D3F-3424-2839-A24D-16CF810FB21D}"/>
          </ac:spMkLst>
        </pc:spChg>
      </pc:sldChg>
    </pc:docChg>
  </pc:docChgLst>
  <pc:docChgLst>
    <pc:chgData name="Jahir Gutiérrez" userId="3420853cc6588de7" providerId="LiveId" clId="{909FAA85-DB98-4CF4-BEE5-72A9ED9EB2F8}"/>
    <pc:docChg chg="undo redo custSel addSld delSld modSld">
      <pc:chgData name="Jahir Gutiérrez" userId="3420853cc6588de7" providerId="LiveId" clId="{909FAA85-DB98-4CF4-BEE5-72A9ED9EB2F8}" dt="2024-08-28T09:20:54.303" v="419" actId="207"/>
      <pc:docMkLst>
        <pc:docMk/>
      </pc:docMkLst>
      <pc:sldChg chg="addSp delSp modSp add del mod setBg">
        <pc:chgData name="Jahir Gutiérrez" userId="3420853cc6588de7" providerId="LiveId" clId="{909FAA85-DB98-4CF4-BEE5-72A9ED9EB2F8}" dt="2024-08-27T16:19:39.744" v="248" actId="255"/>
        <pc:sldMkLst>
          <pc:docMk/>
          <pc:sldMk cId="2475264796" sldId="256"/>
        </pc:sldMkLst>
        <pc:spChg chg="mod">
          <ac:chgData name="Jahir Gutiérrez" userId="3420853cc6588de7" providerId="LiveId" clId="{909FAA85-DB98-4CF4-BEE5-72A9ED9EB2F8}" dt="2024-08-27T16:17:48.548" v="213" actId="1076"/>
          <ac:spMkLst>
            <pc:docMk/>
            <pc:sldMk cId="2475264796" sldId="256"/>
            <ac:spMk id="5" creationId="{82D85611-3231-CE36-C5A6-A6E0424CBF47}"/>
          </ac:spMkLst>
        </pc:spChg>
        <pc:spChg chg="mod">
          <ac:chgData name="Jahir Gutiérrez" userId="3420853cc6588de7" providerId="LiveId" clId="{909FAA85-DB98-4CF4-BEE5-72A9ED9EB2F8}" dt="2024-08-27T16:19:15.278" v="244" actId="1035"/>
          <ac:spMkLst>
            <pc:docMk/>
            <pc:sldMk cId="2475264796" sldId="256"/>
            <ac:spMk id="8" creationId="{86633CA0-A127-C87C-07B1-926123A3A975}"/>
          </ac:spMkLst>
        </pc:spChg>
        <pc:spChg chg="mod">
          <ac:chgData name="Jahir Gutiérrez" userId="3420853cc6588de7" providerId="LiveId" clId="{909FAA85-DB98-4CF4-BEE5-72A9ED9EB2F8}" dt="2024-08-27T16:19:39.744" v="248" actId="255"/>
          <ac:spMkLst>
            <pc:docMk/>
            <pc:sldMk cId="2475264796" sldId="256"/>
            <ac:spMk id="11" creationId="{57FB4E23-914C-8A87-5704-C7C90F46A7E3}"/>
          </ac:spMkLst>
        </pc:spChg>
        <pc:picChg chg="del mod">
          <ac:chgData name="Jahir Gutiérrez" userId="3420853cc6588de7" providerId="LiveId" clId="{909FAA85-DB98-4CF4-BEE5-72A9ED9EB2F8}" dt="2024-08-27T16:08:27.049" v="130" actId="478"/>
          <ac:picMkLst>
            <pc:docMk/>
            <pc:sldMk cId="2475264796" sldId="256"/>
            <ac:picMk id="3" creationId="{0C39F592-0681-12F9-D2FE-E533E947E8EB}"/>
          </ac:picMkLst>
        </pc:picChg>
        <pc:picChg chg="add del mod">
          <ac:chgData name="Jahir Gutiérrez" userId="3420853cc6588de7" providerId="LiveId" clId="{909FAA85-DB98-4CF4-BEE5-72A9ED9EB2F8}" dt="2024-08-27T16:09:40.420" v="134" actId="21"/>
          <ac:picMkLst>
            <pc:docMk/>
            <pc:sldMk cId="2475264796" sldId="256"/>
            <ac:picMk id="4" creationId="{096ABEE2-8013-9F9D-397A-8AA053DD8453}"/>
          </ac:picMkLst>
        </pc:picChg>
        <pc:picChg chg="add del mod">
          <ac:chgData name="Jahir Gutiérrez" userId="3420853cc6588de7" providerId="LiveId" clId="{909FAA85-DB98-4CF4-BEE5-72A9ED9EB2F8}" dt="2024-08-27T16:12:07.808" v="138" actId="478"/>
          <ac:picMkLst>
            <pc:docMk/>
            <pc:sldMk cId="2475264796" sldId="256"/>
            <ac:picMk id="7" creationId="{DA0B1CB4-2F58-EF90-C9FC-88A16685FE7A}"/>
          </ac:picMkLst>
        </pc:picChg>
        <pc:picChg chg="add del mod">
          <ac:chgData name="Jahir Gutiérrez" userId="3420853cc6588de7" providerId="LiveId" clId="{909FAA85-DB98-4CF4-BEE5-72A9ED9EB2F8}" dt="2024-08-27T16:12:42.974" v="147" actId="478"/>
          <ac:picMkLst>
            <pc:docMk/>
            <pc:sldMk cId="2475264796" sldId="256"/>
            <ac:picMk id="10" creationId="{FD1FBE02-BC06-2E21-E334-9B0363E6F7B4}"/>
          </ac:picMkLst>
        </pc:picChg>
        <pc:picChg chg="add del mod">
          <ac:chgData name="Jahir Gutiérrez" userId="3420853cc6588de7" providerId="LiveId" clId="{909FAA85-DB98-4CF4-BEE5-72A9ED9EB2F8}" dt="2024-08-27T16:13:42.019" v="153" actId="478"/>
          <ac:picMkLst>
            <pc:docMk/>
            <pc:sldMk cId="2475264796" sldId="256"/>
            <ac:picMk id="13" creationId="{2CB7168D-968B-B324-4314-44573DBF0E20}"/>
          </ac:picMkLst>
        </pc:picChg>
        <pc:picChg chg="add del mod">
          <ac:chgData name="Jahir Gutiérrez" userId="3420853cc6588de7" providerId="LiveId" clId="{909FAA85-DB98-4CF4-BEE5-72A9ED9EB2F8}" dt="2024-08-27T16:14:09.416" v="159" actId="478"/>
          <ac:picMkLst>
            <pc:docMk/>
            <pc:sldMk cId="2475264796" sldId="256"/>
            <ac:picMk id="15" creationId="{FD38F003-D315-960D-7934-D4E5DBE24C05}"/>
          </ac:picMkLst>
        </pc:picChg>
        <pc:picChg chg="add mod">
          <ac:chgData name="Jahir Gutiérrez" userId="3420853cc6588de7" providerId="LiveId" clId="{909FAA85-DB98-4CF4-BEE5-72A9ED9EB2F8}" dt="2024-08-27T16:15:06.726" v="165" actId="1076"/>
          <ac:picMkLst>
            <pc:docMk/>
            <pc:sldMk cId="2475264796" sldId="256"/>
            <ac:picMk id="17" creationId="{D2332802-9584-74AA-D681-5819EFF33953}"/>
          </ac:picMkLst>
        </pc:picChg>
      </pc:sldChg>
      <pc:sldChg chg="modSp mod">
        <pc:chgData name="Jahir Gutiérrez" userId="3420853cc6588de7" providerId="LiveId" clId="{909FAA85-DB98-4CF4-BEE5-72A9ED9EB2F8}" dt="2024-08-27T16:41:13.821" v="415" actId="27918"/>
        <pc:sldMkLst>
          <pc:docMk/>
          <pc:sldMk cId="2696916569" sldId="257"/>
        </pc:sldMkLst>
        <pc:spChg chg="mod">
          <ac:chgData name="Jahir Gutiérrez" userId="3420853cc6588de7" providerId="LiveId" clId="{909FAA85-DB98-4CF4-BEE5-72A9ED9EB2F8}" dt="2024-08-27T16:21:53.431" v="256" actId="20577"/>
          <ac:spMkLst>
            <pc:docMk/>
            <pc:sldMk cId="2696916569" sldId="257"/>
            <ac:spMk id="2" creationId="{77BA9801-2F4C-FAB7-3877-4D323CAB2081}"/>
          </ac:spMkLst>
        </pc:spChg>
        <pc:spChg chg="mod">
          <ac:chgData name="Jahir Gutiérrez" userId="3420853cc6588de7" providerId="LiveId" clId="{909FAA85-DB98-4CF4-BEE5-72A9ED9EB2F8}" dt="2024-08-27T15:59:00.628" v="59" actId="207"/>
          <ac:spMkLst>
            <pc:docMk/>
            <pc:sldMk cId="2696916569" sldId="257"/>
            <ac:spMk id="17" creationId="{370D3F8D-3CD4-3FFB-F17D-60930448DE90}"/>
          </ac:spMkLst>
        </pc:spChg>
        <pc:graphicFrameChg chg="mod">
          <ac:chgData name="Jahir Gutiérrez" userId="3420853cc6588de7" providerId="LiveId" clId="{909FAA85-DB98-4CF4-BEE5-72A9ED9EB2F8}" dt="2024-08-27T16:40:59.949" v="414" actId="122"/>
          <ac:graphicFrameMkLst>
            <pc:docMk/>
            <pc:sldMk cId="2696916569" sldId="257"/>
            <ac:graphicFrameMk id="7" creationId="{096B9BBE-9F85-6C68-D334-FD8B85EBEA86}"/>
          </ac:graphicFrameMkLst>
        </pc:graphicFrameChg>
      </pc:sldChg>
      <pc:sldChg chg="modSp mod">
        <pc:chgData name="Jahir Gutiérrez" userId="3420853cc6588de7" providerId="LiveId" clId="{909FAA85-DB98-4CF4-BEE5-72A9ED9EB2F8}" dt="2024-08-27T16:06:58.934" v="112" actId="207"/>
        <pc:sldMkLst>
          <pc:docMk/>
          <pc:sldMk cId="2045843422" sldId="258"/>
        </pc:sldMkLst>
        <pc:spChg chg="mod">
          <ac:chgData name="Jahir Gutiérrez" userId="3420853cc6588de7" providerId="LiveId" clId="{909FAA85-DB98-4CF4-BEE5-72A9ED9EB2F8}" dt="2024-08-27T16:06:58.934" v="112" actId="207"/>
          <ac:spMkLst>
            <pc:docMk/>
            <pc:sldMk cId="2045843422" sldId="258"/>
            <ac:spMk id="5" creationId="{68C64457-58DA-01F3-ED3A-96A0B60A63AB}"/>
          </ac:spMkLst>
        </pc:spChg>
      </pc:sldChg>
      <pc:sldChg chg="modSp mod">
        <pc:chgData name="Jahir Gutiérrez" userId="3420853cc6588de7" providerId="LiveId" clId="{909FAA85-DB98-4CF4-BEE5-72A9ED9EB2F8}" dt="2024-08-27T16:41:50.988" v="417" actId="207"/>
        <pc:sldMkLst>
          <pc:docMk/>
          <pc:sldMk cId="4266327367" sldId="259"/>
        </pc:sldMkLst>
        <pc:spChg chg="mod">
          <ac:chgData name="Jahir Gutiérrez" userId="3420853cc6588de7" providerId="LiveId" clId="{909FAA85-DB98-4CF4-BEE5-72A9ED9EB2F8}" dt="2024-08-27T16:41:50.988" v="417" actId="207"/>
          <ac:spMkLst>
            <pc:docMk/>
            <pc:sldMk cId="4266327367" sldId="259"/>
            <ac:spMk id="58" creationId="{F5D6603D-FE82-C035-DA93-82597D4515A1}"/>
          </ac:spMkLst>
        </pc:spChg>
      </pc:sldChg>
      <pc:sldChg chg="del">
        <pc:chgData name="Jahir Gutiérrez" userId="3420853cc6588de7" providerId="LiveId" clId="{909FAA85-DB98-4CF4-BEE5-72A9ED9EB2F8}" dt="2024-08-27T16:01:34.566" v="70" actId="47"/>
        <pc:sldMkLst>
          <pc:docMk/>
          <pc:sldMk cId="4090931152" sldId="261"/>
        </pc:sldMkLst>
      </pc:sldChg>
      <pc:sldChg chg="del">
        <pc:chgData name="Jahir Gutiérrez" userId="3420853cc6588de7" providerId="LiveId" clId="{909FAA85-DB98-4CF4-BEE5-72A9ED9EB2F8}" dt="2024-08-27T16:01:49.545" v="71" actId="47"/>
        <pc:sldMkLst>
          <pc:docMk/>
          <pc:sldMk cId="3187034874" sldId="264"/>
        </pc:sldMkLst>
      </pc:sldChg>
      <pc:sldChg chg="addSp delSp modSp mod">
        <pc:chgData name="Jahir Gutiérrez" userId="3420853cc6588de7" providerId="LiveId" clId="{909FAA85-DB98-4CF4-BEE5-72A9ED9EB2F8}" dt="2024-08-27T16:40:06.644" v="406" actId="1076"/>
        <pc:sldMkLst>
          <pc:docMk/>
          <pc:sldMk cId="3183366269" sldId="266"/>
        </pc:sldMkLst>
        <pc:spChg chg="add mod">
          <ac:chgData name="Jahir Gutiérrez" userId="3420853cc6588de7" providerId="LiveId" clId="{909FAA85-DB98-4CF4-BEE5-72A9ED9EB2F8}" dt="2024-08-27T16:36:18.806" v="374" actId="20577"/>
          <ac:spMkLst>
            <pc:docMk/>
            <pc:sldMk cId="3183366269" sldId="266"/>
            <ac:spMk id="3" creationId="{FC27B085-8D73-C695-1230-52CBFE74C6FB}"/>
          </ac:spMkLst>
        </pc:spChg>
        <pc:spChg chg="del">
          <ac:chgData name="Jahir Gutiérrez" userId="3420853cc6588de7" providerId="LiveId" clId="{909FAA85-DB98-4CF4-BEE5-72A9ED9EB2F8}" dt="2024-08-27T16:34:51.018" v="340" actId="21"/>
          <ac:spMkLst>
            <pc:docMk/>
            <pc:sldMk cId="3183366269" sldId="266"/>
            <ac:spMk id="6" creationId="{5CEA0E1E-7464-3F2E-0A4F-F1D049C8FFBA}"/>
          </ac:spMkLst>
        </pc:spChg>
        <pc:spChg chg="del">
          <ac:chgData name="Jahir Gutiérrez" userId="3420853cc6588de7" providerId="LiveId" clId="{909FAA85-DB98-4CF4-BEE5-72A9ED9EB2F8}" dt="2024-08-27T16:34:51.018" v="340" actId="21"/>
          <ac:spMkLst>
            <pc:docMk/>
            <pc:sldMk cId="3183366269" sldId="266"/>
            <ac:spMk id="7" creationId="{C8B69ACA-F305-DF62-6C72-39980F12F577}"/>
          </ac:spMkLst>
        </pc:spChg>
        <pc:spChg chg="add mod">
          <ac:chgData name="Jahir Gutiérrez" userId="3420853cc6588de7" providerId="LiveId" clId="{909FAA85-DB98-4CF4-BEE5-72A9ED9EB2F8}" dt="2024-08-27T16:39:42.461" v="401" actId="1076"/>
          <ac:spMkLst>
            <pc:docMk/>
            <pc:sldMk cId="3183366269" sldId="266"/>
            <ac:spMk id="8" creationId="{5CEA0E1E-7464-3F2E-0A4F-F1D049C8FFBA}"/>
          </ac:spMkLst>
        </pc:spChg>
        <pc:spChg chg="add mod">
          <ac:chgData name="Jahir Gutiérrez" userId="3420853cc6588de7" providerId="LiveId" clId="{909FAA85-DB98-4CF4-BEE5-72A9ED9EB2F8}" dt="2024-08-27T16:39:59.823" v="405" actId="14100"/>
          <ac:spMkLst>
            <pc:docMk/>
            <pc:sldMk cId="3183366269" sldId="266"/>
            <ac:spMk id="9" creationId="{C8B69ACA-F305-DF62-6C72-39980F12F577}"/>
          </ac:spMkLst>
        </pc:spChg>
        <pc:spChg chg="add mod">
          <ac:chgData name="Jahir Gutiérrez" userId="3420853cc6588de7" providerId="LiveId" clId="{909FAA85-DB98-4CF4-BEE5-72A9ED9EB2F8}" dt="2024-08-27T16:35:26.334" v="344"/>
          <ac:spMkLst>
            <pc:docMk/>
            <pc:sldMk cId="3183366269" sldId="266"/>
            <ac:spMk id="10" creationId="{8D0473D6-F03F-7EC2-8C84-B6B268F541B0}"/>
          </ac:spMkLst>
        </pc:spChg>
        <pc:spChg chg="add mod">
          <ac:chgData name="Jahir Gutiérrez" userId="3420853cc6588de7" providerId="LiveId" clId="{909FAA85-DB98-4CF4-BEE5-72A9ED9EB2F8}" dt="2024-08-27T16:35:26.334" v="344"/>
          <ac:spMkLst>
            <pc:docMk/>
            <pc:sldMk cId="3183366269" sldId="266"/>
            <ac:spMk id="11" creationId="{6EC7EE28-DF25-CCD2-7BFB-D0A3D75B33B1}"/>
          </ac:spMkLst>
        </pc:spChg>
        <pc:spChg chg="add mod">
          <ac:chgData name="Jahir Gutiérrez" userId="3420853cc6588de7" providerId="LiveId" clId="{909FAA85-DB98-4CF4-BEE5-72A9ED9EB2F8}" dt="2024-08-27T16:40:06.644" v="406" actId="1076"/>
          <ac:spMkLst>
            <pc:docMk/>
            <pc:sldMk cId="3183366269" sldId="266"/>
            <ac:spMk id="12" creationId="{3F375DF6-3845-7606-9983-97B57C8B1894}"/>
          </ac:spMkLst>
        </pc:spChg>
        <pc:spChg chg="add mod">
          <ac:chgData name="Jahir Gutiérrez" userId="3420853cc6588de7" providerId="LiveId" clId="{909FAA85-DB98-4CF4-BEE5-72A9ED9EB2F8}" dt="2024-08-27T16:39:56.438" v="404" actId="14100"/>
          <ac:spMkLst>
            <pc:docMk/>
            <pc:sldMk cId="3183366269" sldId="266"/>
            <ac:spMk id="14" creationId="{FEE6F2BB-D003-EA25-A40A-84588DC86165}"/>
          </ac:spMkLst>
        </pc:spChg>
        <pc:graphicFrameChg chg="del">
          <ac:chgData name="Jahir Gutiérrez" userId="3420853cc6588de7" providerId="LiveId" clId="{909FAA85-DB98-4CF4-BEE5-72A9ED9EB2F8}" dt="2024-08-27T16:06:04.886" v="99" actId="478"/>
          <ac:graphicFrameMkLst>
            <pc:docMk/>
            <pc:sldMk cId="3183366269" sldId="266"/>
            <ac:graphicFrameMk id="2" creationId="{29C59E0B-E560-F91F-0EA9-4ED22886902E}"/>
          </ac:graphicFrameMkLst>
        </pc:graphicFrameChg>
        <pc:picChg chg="add mod">
          <ac:chgData name="Jahir Gutiérrez" userId="3420853cc6588de7" providerId="LiveId" clId="{909FAA85-DB98-4CF4-BEE5-72A9ED9EB2F8}" dt="2024-08-27T16:35:07.116" v="342" actId="1076"/>
          <ac:picMkLst>
            <pc:docMk/>
            <pc:sldMk cId="3183366269" sldId="266"/>
            <ac:picMk id="5" creationId="{B0465D27-6BA7-7A23-1453-D3A700AF3DF8}"/>
          </ac:picMkLst>
        </pc:picChg>
      </pc:sldChg>
      <pc:sldChg chg="addSp delSp modSp mod">
        <pc:chgData name="Jahir Gutiérrez" userId="3420853cc6588de7" providerId="LiveId" clId="{909FAA85-DB98-4CF4-BEE5-72A9ED9EB2F8}" dt="2024-08-27T16:07:09.914" v="114"/>
        <pc:sldMkLst>
          <pc:docMk/>
          <pc:sldMk cId="3250885843" sldId="267"/>
        </pc:sldMkLst>
        <pc:spChg chg="del">
          <ac:chgData name="Jahir Gutiérrez" userId="3420853cc6588de7" providerId="LiveId" clId="{909FAA85-DB98-4CF4-BEE5-72A9ED9EB2F8}" dt="2024-08-27T16:07:09.514" v="113" actId="478"/>
          <ac:spMkLst>
            <pc:docMk/>
            <pc:sldMk cId="3250885843" sldId="267"/>
            <ac:spMk id="7" creationId="{E6D67741-D6E2-0C6F-7F99-4D96692041D8}"/>
          </ac:spMkLst>
        </pc:spChg>
        <pc:spChg chg="add mod">
          <ac:chgData name="Jahir Gutiérrez" userId="3420853cc6588de7" providerId="LiveId" clId="{909FAA85-DB98-4CF4-BEE5-72A9ED9EB2F8}" dt="2024-08-27T16:07:09.914" v="114"/>
          <ac:spMkLst>
            <pc:docMk/>
            <pc:sldMk cId="3250885843" sldId="267"/>
            <ac:spMk id="8" creationId="{C0C02EA8-AE74-15F7-57BC-DE048B09DC15}"/>
          </ac:spMkLst>
        </pc:spChg>
      </pc:sldChg>
      <pc:sldChg chg="addSp delSp modSp mod">
        <pc:chgData name="Jahir Gutiérrez" userId="3420853cc6588de7" providerId="LiveId" clId="{909FAA85-DB98-4CF4-BEE5-72A9ED9EB2F8}" dt="2024-08-27T16:07:44.103" v="121"/>
        <pc:sldMkLst>
          <pc:docMk/>
          <pc:sldMk cId="1416901476" sldId="268"/>
        </pc:sldMkLst>
        <pc:spChg chg="del">
          <ac:chgData name="Jahir Gutiérrez" userId="3420853cc6588de7" providerId="LiveId" clId="{909FAA85-DB98-4CF4-BEE5-72A9ED9EB2F8}" dt="2024-08-27T16:07:43.723" v="120" actId="478"/>
          <ac:spMkLst>
            <pc:docMk/>
            <pc:sldMk cId="1416901476" sldId="268"/>
            <ac:spMk id="4" creationId="{92A5263D-15E2-B61F-4438-AF42C080D8F1}"/>
          </ac:spMkLst>
        </pc:spChg>
        <pc:spChg chg="add mod">
          <ac:chgData name="Jahir Gutiérrez" userId="3420853cc6588de7" providerId="LiveId" clId="{909FAA85-DB98-4CF4-BEE5-72A9ED9EB2F8}" dt="2024-08-27T16:07:44.103" v="121"/>
          <ac:spMkLst>
            <pc:docMk/>
            <pc:sldMk cId="1416901476" sldId="268"/>
            <ac:spMk id="5" creationId="{B797A773-8D6B-017B-818B-8AA80AE67443}"/>
          </ac:spMkLst>
        </pc:spChg>
      </pc:sldChg>
      <pc:sldChg chg="addSp delSp modSp mod">
        <pc:chgData name="Jahir Gutiérrez" userId="3420853cc6588de7" providerId="LiveId" clId="{909FAA85-DB98-4CF4-BEE5-72A9ED9EB2F8}" dt="2024-08-27T16:07:48.651" v="123"/>
        <pc:sldMkLst>
          <pc:docMk/>
          <pc:sldMk cId="3992586494" sldId="269"/>
        </pc:sldMkLst>
        <pc:spChg chg="add mod">
          <ac:chgData name="Jahir Gutiérrez" userId="3420853cc6588de7" providerId="LiveId" clId="{909FAA85-DB98-4CF4-BEE5-72A9ED9EB2F8}" dt="2024-08-27T16:07:48.651" v="123"/>
          <ac:spMkLst>
            <pc:docMk/>
            <pc:sldMk cId="3992586494" sldId="269"/>
            <ac:spMk id="3" creationId="{52A06B04-6CD7-CE54-070B-529E732B9401}"/>
          </ac:spMkLst>
        </pc:spChg>
        <pc:spChg chg="mod">
          <ac:chgData name="Jahir Gutiérrez" userId="3420853cc6588de7" providerId="LiveId" clId="{909FAA85-DB98-4CF4-BEE5-72A9ED9EB2F8}" dt="2024-08-27T16:05:38.227" v="98" actId="13926"/>
          <ac:spMkLst>
            <pc:docMk/>
            <pc:sldMk cId="3992586494" sldId="269"/>
            <ac:spMk id="4" creationId="{C14295A0-F610-A473-5A6E-F6FF8E3BC067}"/>
          </ac:spMkLst>
        </pc:spChg>
        <pc:spChg chg="del">
          <ac:chgData name="Jahir Gutiérrez" userId="3420853cc6588de7" providerId="LiveId" clId="{909FAA85-DB98-4CF4-BEE5-72A9ED9EB2F8}" dt="2024-08-27T16:07:48.098" v="122" actId="478"/>
          <ac:spMkLst>
            <pc:docMk/>
            <pc:sldMk cId="3992586494" sldId="269"/>
            <ac:spMk id="9" creationId="{BCF89899-3896-209F-284B-494EF2E310C1}"/>
          </ac:spMkLst>
        </pc:spChg>
      </pc:sldChg>
      <pc:sldChg chg="addSp delSp modSp mod">
        <pc:chgData name="Jahir Gutiérrez" userId="3420853cc6588de7" providerId="LiveId" clId="{909FAA85-DB98-4CF4-BEE5-72A9ED9EB2F8}" dt="2024-08-27T16:07:27.433" v="117" actId="207"/>
        <pc:sldMkLst>
          <pc:docMk/>
          <pc:sldMk cId="640230196" sldId="270"/>
        </pc:sldMkLst>
        <pc:spChg chg="del">
          <ac:chgData name="Jahir Gutiérrez" userId="3420853cc6588de7" providerId="LiveId" clId="{909FAA85-DB98-4CF4-BEE5-72A9ED9EB2F8}" dt="2024-08-27T16:07:15.499" v="115" actId="478"/>
          <ac:spMkLst>
            <pc:docMk/>
            <pc:sldMk cId="640230196" sldId="270"/>
            <ac:spMk id="3" creationId="{917FD284-A7FD-24A2-64F6-333F8CFD84A1}"/>
          </ac:spMkLst>
        </pc:spChg>
        <pc:spChg chg="add mod">
          <ac:chgData name="Jahir Gutiérrez" userId="3420853cc6588de7" providerId="LiveId" clId="{909FAA85-DB98-4CF4-BEE5-72A9ED9EB2F8}" dt="2024-08-27T16:07:20.540" v="116"/>
          <ac:spMkLst>
            <pc:docMk/>
            <pc:sldMk cId="640230196" sldId="270"/>
            <ac:spMk id="5" creationId="{0E1E1D0A-D0AF-2889-E9DF-E0E777940D10}"/>
          </ac:spMkLst>
        </pc:spChg>
        <pc:spChg chg="mod">
          <ac:chgData name="Jahir Gutiérrez" userId="3420853cc6588de7" providerId="LiveId" clId="{909FAA85-DB98-4CF4-BEE5-72A9ED9EB2F8}" dt="2024-08-27T16:07:27.433" v="117" actId="207"/>
          <ac:spMkLst>
            <pc:docMk/>
            <pc:sldMk cId="640230196" sldId="270"/>
            <ac:spMk id="7" creationId="{CB5BDE37-F742-1631-8082-58F2362869B8}"/>
          </ac:spMkLst>
        </pc:spChg>
      </pc:sldChg>
      <pc:sldChg chg="modSp mod">
        <pc:chgData name="Jahir Gutiérrez" userId="3420853cc6588de7" providerId="LiveId" clId="{909FAA85-DB98-4CF4-BEE5-72A9ED9EB2F8}" dt="2024-08-27T16:05:16.055" v="97" actId="6549"/>
        <pc:sldMkLst>
          <pc:docMk/>
          <pc:sldMk cId="3364588299" sldId="273"/>
        </pc:sldMkLst>
        <pc:spChg chg="mod">
          <ac:chgData name="Jahir Gutiérrez" userId="3420853cc6588de7" providerId="LiveId" clId="{909FAA85-DB98-4CF4-BEE5-72A9ED9EB2F8}" dt="2024-08-27T16:05:16.055" v="97" actId="6549"/>
          <ac:spMkLst>
            <pc:docMk/>
            <pc:sldMk cId="3364588299" sldId="273"/>
            <ac:spMk id="5" creationId="{DA246179-6C3C-73C3-F34F-B907F70F5065}"/>
          </ac:spMkLst>
        </pc:spChg>
        <pc:graphicFrameChg chg="mod">
          <ac:chgData name="Jahir Gutiérrez" userId="3420853cc6588de7" providerId="LiveId" clId="{909FAA85-DB98-4CF4-BEE5-72A9ED9EB2F8}" dt="2024-08-27T16:04:33.987" v="91" actId="20577"/>
          <ac:graphicFrameMkLst>
            <pc:docMk/>
            <pc:sldMk cId="3364588299" sldId="273"/>
            <ac:graphicFrameMk id="8" creationId="{B7E9729D-7FBF-007E-A455-6C61EE940F3B}"/>
          </ac:graphicFrameMkLst>
        </pc:graphicFrameChg>
      </pc:sldChg>
      <pc:sldChg chg="addSp delSp modSp mod">
        <pc:chgData name="Jahir Gutiérrez" userId="3420853cc6588de7" providerId="LiveId" clId="{909FAA85-DB98-4CF4-BEE5-72A9ED9EB2F8}" dt="2024-08-28T09:20:54.303" v="419" actId="207"/>
        <pc:sldMkLst>
          <pc:docMk/>
          <pc:sldMk cId="3109015751" sldId="274"/>
        </pc:sldMkLst>
        <pc:spChg chg="mod">
          <ac:chgData name="Jahir Gutiérrez" userId="3420853cc6588de7" providerId="LiveId" clId="{909FAA85-DB98-4CF4-BEE5-72A9ED9EB2F8}" dt="2024-08-28T09:20:54.303" v="419" actId="207"/>
          <ac:spMkLst>
            <pc:docMk/>
            <pc:sldMk cId="3109015751" sldId="274"/>
            <ac:spMk id="7" creationId="{707E5113-5867-CAE3-7EE6-D0F1328C38E3}"/>
          </ac:spMkLst>
        </pc:spChg>
        <pc:picChg chg="add del mod">
          <ac:chgData name="Jahir Gutiérrez" userId="3420853cc6588de7" providerId="LiveId" clId="{909FAA85-DB98-4CF4-BEE5-72A9ED9EB2F8}" dt="2024-08-27T16:19:48.980" v="249" actId="478"/>
          <ac:picMkLst>
            <pc:docMk/>
            <pc:sldMk cId="3109015751" sldId="274"/>
            <ac:picMk id="2" creationId="{3BE078E4-333D-6992-4DD2-D205972D9800}"/>
          </ac:picMkLst>
        </pc:picChg>
        <pc:picChg chg="add mod">
          <ac:chgData name="Jahir Gutiérrez" userId="3420853cc6588de7" providerId="LiveId" clId="{909FAA85-DB98-4CF4-BEE5-72A9ED9EB2F8}" dt="2024-08-27T16:19:54.607" v="250"/>
          <ac:picMkLst>
            <pc:docMk/>
            <pc:sldMk cId="3109015751" sldId="274"/>
            <ac:picMk id="3" creationId="{7B2F2FFF-43E4-5F83-34D1-F10D9B19FBEE}"/>
          </ac:picMkLst>
        </pc:picChg>
      </pc:sldChg>
      <pc:sldChg chg="addSp delSp modSp mod">
        <pc:chgData name="Jahir Gutiérrez" userId="3420853cc6588de7" providerId="LiveId" clId="{909FAA85-DB98-4CF4-BEE5-72A9ED9EB2F8}" dt="2024-08-27T16:33:31.219" v="323" actId="1076"/>
        <pc:sldMkLst>
          <pc:docMk/>
          <pc:sldMk cId="702532537" sldId="275"/>
        </pc:sldMkLst>
        <pc:spChg chg="del">
          <ac:chgData name="Jahir Gutiérrez" userId="3420853cc6588de7" providerId="LiveId" clId="{909FAA85-DB98-4CF4-BEE5-72A9ED9EB2F8}" dt="2024-08-27T16:07:40.064" v="118" actId="478"/>
          <ac:spMkLst>
            <pc:docMk/>
            <pc:sldMk cId="702532537" sldId="275"/>
            <ac:spMk id="3" creationId="{917FD284-A7FD-24A2-64F6-333F8CFD84A1}"/>
          </ac:spMkLst>
        </pc:spChg>
        <pc:spChg chg="add mod">
          <ac:chgData name="Jahir Gutiérrez" userId="3420853cc6588de7" providerId="LiveId" clId="{909FAA85-DB98-4CF4-BEE5-72A9ED9EB2F8}" dt="2024-08-27T16:07:40.481" v="119"/>
          <ac:spMkLst>
            <pc:docMk/>
            <pc:sldMk cId="702532537" sldId="275"/>
            <ac:spMk id="4" creationId="{80CC0C69-0D3A-3368-26B3-E96FE4AAAC53}"/>
          </ac:spMkLst>
        </pc:spChg>
        <pc:spChg chg="add">
          <ac:chgData name="Jahir Gutiérrez" userId="3420853cc6588de7" providerId="LiveId" clId="{909FAA85-DB98-4CF4-BEE5-72A9ED9EB2F8}" dt="2024-08-27T16:23:50.918" v="259"/>
          <ac:spMkLst>
            <pc:docMk/>
            <pc:sldMk cId="702532537" sldId="275"/>
            <ac:spMk id="5" creationId="{C6AEE961-FE2F-C331-A234-FA211F4ADFBC}"/>
          </ac:spMkLst>
        </pc:spChg>
        <pc:spChg chg="add del mod">
          <ac:chgData name="Jahir Gutiérrez" userId="3420853cc6588de7" providerId="LiveId" clId="{909FAA85-DB98-4CF4-BEE5-72A9ED9EB2F8}" dt="2024-08-27T16:31:30.071" v="302" actId="1076"/>
          <ac:spMkLst>
            <pc:docMk/>
            <pc:sldMk cId="702532537" sldId="275"/>
            <ac:spMk id="6" creationId="{DA6B80D1-548E-AE26-D952-DF6A3E623F45}"/>
          </ac:spMkLst>
        </pc:spChg>
        <pc:spChg chg="add">
          <ac:chgData name="Jahir Gutiérrez" userId="3420853cc6588de7" providerId="LiveId" clId="{909FAA85-DB98-4CF4-BEE5-72A9ED9EB2F8}" dt="2024-08-27T16:24:05.847" v="261"/>
          <ac:spMkLst>
            <pc:docMk/>
            <pc:sldMk cId="702532537" sldId="275"/>
            <ac:spMk id="7" creationId="{24416F90-6036-D96F-568F-31D7FEEFD98D}"/>
          </ac:spMkLst>
        </pc:spChg>
        <pc:spChg chg="add">
          <ac:chgData name="Jahir Gutiérrez" userId="3420853cc6588de7" providerId="LiveId" clId="{909FAA85-DB98-4CF4-BEE5-72A9ED9EB2F8}" dt="2024-08-27T16:24:22.380" v="270"/>
          <ac:spMkLst>
            <pc:docMk/>
            <pc:sldMk cId="702532537" sldId="275"/>
            <ac:spMk id="8" creationId="{BBAEB51C-9658-BE8A-37FD-05974FDB11E6}"/>
          </ac:spMkLst>
        </pc:spChg>
        <pc:spChg chg="add mod">
          <ac:chgData name="Jahir Gutiérrez" userId="3420853cc6588de7" providerId="LiveId" clId="{909FAA85-DB98-4CF4-BEE5-72A9ED9EB2F8}" dt="2024-08-27T16:33:03.991" v="320" actId="13926"/>
          <ac:spMkLst>
            <pc:docMk/>
            <pc:sldMk cId="702532537" sldId="275"/>
            <ac:spMk id="9" creationId="{1C2759E6-F7E6-AB63-7515-F967DEA8F98D}"/>
          </ac:spMkLst>
        </pc:spChg>
        <pc:spChg chg="add mod">
          <ac:chgData name="Jahir Gutiérrez" userId="3420853cc6588de7" providerId="LiveId" clId="{909FAA85-DB98-4CF4-BEE5-72A9ED9EB2F8}" dt="2024-08-27T16:29:31.796" v="285" actId="1076"/>
          <ac:spMkLst>
            <pc:docMk/>
            <pc:sldMk cId="702532537" sldId="275"/>
            <ac:spMk id="10" creationId="{22F3A7DA-67A0-C956-EFDB-009034905D41}"/>
          </ac:spMkLst>
        </pc:spChg>
        <pc:picChg chg="mod">
          <ac:chgData name="Jahir Gutiérrez" userId="3420853cc6588de7" providerId="LiveId" clId="{909FAA85-DB98-4CF4-BEE5-72A9ED9EB2F8}" dt="2024-08-27T16:33:31.219" v="323" actId="1076"/>
          <ac:picMkLst>
            <pc:docMk/>
            <pc:sldMk cId="702532537" sldId="275"/>
            <ac:picMk id="11" creationId="{AE753105-871E-B3E9-7B91-9FE2E321697C}"/>
          </ac:picMkLst>
        </pc:picChg>
      </pc:sldChg>
      <pc:sldChg chg="addSp delSp modSp new mod setBg">
        <pc:chgData name="Jahir Gutiérrez" userId="3420853cc6588de7" providerId="LiveId" clId="{909FAA85-DB98-4CF4-BEE5-72A9ED9EB2F8}" dt="2024-08-27T16:03:12.393" v="77" actId="962"/>
        <pc:sldMkLst>
          <pc:docMk/>
          <pc:sldMk cId="3519772975" sldId="277"/>
        </pc:sldMkLst>
        <pc:spChg chg="del">
          <ac:chgData name="Jahir Gutiérrez" userId="3420853cc6588de7" providerId="LiveId" clId="{909FAA85-DB98-4CF4-BEE5-72A9ED9EB2F8}" dt="2024-08-27T16:01:57.107" v="73" actId="478"/>
          <ac:spMkLst>
            <pc:docMk/>
            <pc:sldMk cId="3519772975" sldId="277"/>
            <ac:spMk id="2" creationId="{CE5865DE-483C-DA59-D12E-8AC1CCCDA695}"/>
          </ac:spMkLst>
        </pc:spChg>
        <pc:spChg chg="del">
          <ac:chgData name="Jahir Gutiérrez" userId="3420853cc6588de7" providerId="LiveId" clId="{909FAA85-DB98-4CF4-BEE5-72A9ED9EB2F8}" dt="2024-08-27T16:01:57.107" v="73" actId="478"/>
          <ac:spMkLst>
            <pc:docMk/>
            <pc:sldMk cId="3519772975" sldId="277"/>
            <ac:spMk id="3" creationId="{10A01305-CBA2-7E10-6856-BC264146ECB9}"/>
          </ac:spMkLst>
        </pc:spChg>
        <pc:spChg chg="add">
          <ac:chgData name="Jahir Gutiérrez" userId="3420853cc6588de7" providerId="LiveId" clId="{909FAA85-DB98-4CF4-BEE5-72A9ED9EB2F8}" dt="2024-08-27T16:03:09.376" v="75" actId="26606"/>
          <ac:spMkLst>
            <pc:docMk/>
            <pc:sldMk cId="3519772975" sldId="277"/>
            <ac:spMk id="10" creationId="{42A4FC2C-047E-45A5-965D-8E1E3BF09BC6}"/>
          </ac:spMkLst>
        </pc:spChg>
        <pc:picChg chg="add mod">
          <ac:chgData name="Jahir Gutiérrez" userId="3420853cc6588de7" providerId="LiveId" clId="{909FAA85-DB98-4CF4-BEE5-72A9ED9EB2F8}" dt="2024-08-27T16:03:12.393" v="77" actId="962"/>
          <ac:picMkLst>
            <pc:docMk/>
            <pc:sldMk cId="3519772975" sldId="277"/>
            <ac:picMk id="5" creationId="{AA2944B5-6D44-ABBE-E443-875F3D4AB85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420853cc6588de7/College_NBCC/6.%20Spring%20term_2024/Capstone%20Project/Deliverables/06.%20Final%20Presentation/Resources/External%20visu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420853cc6588de7/College_NBCC/6.%20Spring%20term_2024/Capstone%20Project/Deliverables/06.%20Final%20Presentation/Resources/External%20visua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500" b="0" i="0" u="none" strike="noStrike" baseline="0" dirty="0"/>
              <a:t>Annual cost of failures (Billion USD)</a:t>
            </a:r>
            <a:endParaRPr lang="en-US" sz="1500" b="0" dirty="0"/>
          </a:p>
        </c:rich>
      </c:tx>
      <c:layout>
        <c:manualLayout>
          <c:xMode val="edge"/>
          <c:yMode val="edge"/>
          <c:x val="0.17448402283047953"/>
          <c:y val="5.10204081632653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Costs (Billion USD)</c:v>
                </c:pt>
              </c:strCache>
            </c:strRef>
          </c:tx>
          <c:spPr>
            <a:solidFill>
              <a:srgbClr val="AFDCDF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DB9-42C4-8323-95B501B708D6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DB9-42C4-8323-95B501B708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600" b="1" i="0" u="none" strike="noStrike" kern="1200" baseline="0">
                    <a:solidFill>
                      <a:srgbClr val="00759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Sheet1!$B$3:$B$7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Sheet1!$C$3:$C$7</c:f>
              <c:numCache>
                <c:formatCode>_(* #,##0.00_);_(* \(#,##0.00\);_(* "-"??_);_(@_)</c:formatCode>
                <c:ptCount val="5"/>
                <c:pt idx="0">
                  <c:v>9.75</c:v>
                </c:pt>
                <c:pt idx="1">
                  <c:v>8.84</c:v>
                </c:pt>
                <c:pt idx="2">
                  <c:v>9.36</c:v>
                </c:pt>
                <c:pt idx="3">
                  <c:v>10.79</c:v>
                </c:pt>
                <c:pt idx="4">
                  <c:v>10.92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4-43D1-B8CB-B9EDD51DD4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856781423"/>
        <c:axId val="1856775663"/>
      </c:barChart>
      <c:catAx>
        <c:axId val="1856781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775663"/>
        <c:crosses val="autoZero"/>
        <c:auto val="1"/>
        <c:lblAlgn val="ctr"/>
        <c:lblOffset val="100"/>
        <c:noMultiLvlLbl val="0"/>
      </c:catAx>
      <c:valAx>
        <c:axId val="1856775663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856781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ML Models</a:t>
            </a:r>
            <a:r>
              <a:rPr lang="en-US" baseline="0" dirty="0"/>
              <a:t> a</a:t>
            </a:r>
            <a:r>
              <a:rPr lang="en-US" dirty="0"/>
              <a:t>ccuracy (%)</a:t>
            </a:r>
          </a:p>
        </c:rich>
      </c:tx>
      <c:layout>
        <c:manualLayout>
          <c:xMode val="edge"/>
          <c:yMode val="edge"/>
          <c:x val="0.20970498883642619"/>
          <c:y val="0.125761996544638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Sheet1!$E$26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5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5D2-43B4-BE55-9F1D52A6AC0F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111-4E14-A61D-C2EE215644AB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11-4E14-A61D-C2EE215644A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111-4E14-A61D-C2EE215644A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111-4E14-A61D-C2EE215644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Sheet1!$D$27:$D$29</c:f>
              <c:strCache>
                <c:ptCount val="3"/>
                <c:pt idx="0">
                  <c:v>XGBoost</c:v>
                </c:pt>
                <c:pt idx="1">
                  <c:v>Decision Tree</c:v>
                </c:pt>
                <c:pt idx="2">
                  <c:v>Logistic Regression</c:v>
                </c:pt>
              </c:strCache>
            </c:strRef>
          </c:cat>
          <c:val>
            <c:numRef>
              <c:f>Sheet1!$E$27:$E$29</c:f>
              <c:numCache>
                <c:formatCode>General</c:formatCode>
                <c:ptCount val="3"/>
                <c:pt idx="0">
                  <c:v>95.42</c:v>
                </c:pt>
                <c:pt idx="1">
                  <c:v>94.45</c:v>
                </c:pt>
                <c:pt idx="2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57-4B5A-A673-6943EC4AE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863803680"/>
        <c:axId val="1892191168"/>
      </c:barChart>
      <c:catAx>
        <c:axId val="186380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2191168"/>
        <c:crosses val="autoZero"/>
        <c:auto val="1"/>
        <c:lblAlgn val="ctr"/>
        <c:lblOffset val="100"/>
        <c:noMultiLvlLbl val="0"/>
      </c:catAx>
      <c:valAx>
        <c:axId val="1892191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380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2884-747D-44AB-A5E8-7086C1682557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776C-954A-4BFC-A8C2-70BF5ED04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03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balance between accuracy and interpretability. Useful for scenarios where understanding underlying factors is crucial.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776C-954A-4BFC-A8C2-70BF5ED04A8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74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4FB4-914A-9026-5D65-D039AA8C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2419F-AEAC-9C5B-72BD-FE51C21E8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4AF4-180F-AA29-B58A-ABE63EB5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7393-08C6-659C-0B76-1E45053A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B8BA-AC87-94DF-EB88-D0C15B6C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8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400E-8BB9-EEEF-B62E-DCB62078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2389D-5626-2E2C-7019-E7A838AF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68A9-7CD9-8723-401A-54A34AC1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5F95-6CF9-AB8B-623A-4FFBCAA1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C90C-BBFC-FC7E-3526-68DA4E8D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19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5354A-F908-422E-DCB5-98BB01525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30CD5-749B-43B7-9167-97F70B83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35C5-3111-53E0-51AE-5E505B8C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45AD-2D58-2F43-1807-F2C0F7F7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95B0-8C1D-4FD2-ED71-1CB72AC5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95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8D24-D092-C9ED-8F79-2B12E768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5EDC-24E8-DD41-AECC-82469809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053F-EDB4-4C4A-6A09-59513C61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DF1C-B774-7621-F68B-DB996D0E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61EC-79BD-794E-3723-0AB61DCB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81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FA81-54B2-B8BE-7947-48718CF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F11B-A5F2-ABEF-53A7-0F39A560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DFAB-A344-B1F5-A3EB-E5350077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A769F-6E88-012A-939E-9358D651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22FB-D4EB-3FF1-001E-1E68DB7D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3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05D4-F140-F9E2-7BCC-D18136AC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1C0C-6A9C-7E9F-2DF3-AAC0079C2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93D51-F94F-0845-D875-256BF8A8E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B0B12-54D6-2DCC-CCC8-FB3D81FC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1F58-F63E-F335-884F-0C896749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23BF9-7526-1BEB-4F4A-F73EF808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86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41FA-27E9-E3EB-6BE9-F0FE93DB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62AF7-E121-EE62-BDB0-FCD0E93C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936FD-06A3-D269-30A4-5283EAF5C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59579-912F-B7EA-AA22-32C06338A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ED25-FBC5-75F5-2B25-4EB361E4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54A94-01C0-88BD-1360-DF2160A2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DBCF3-0439-61F6-9C88-D6384C52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AF997-CE5D-8F99-6387-7848E095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DFCB-0242-6C15-523A-F6E69BD4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D714D-56A7-8453-55E8-4DCDB55A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832E7-AFE1-3909-D937-448D3792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381B-6900-8B18-BD56-D9C4A7E9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80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F1101-3A6C-2192-1D8B-360E224D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FA2A8-3148-2035-4516-CE40C33D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3F0F-CFB6-1D47-DFC3-4AF4E6B5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33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E65D-6A16-8BCA-70AB-E31685E8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2C32-C08E-A3C1-B21B-BBF254DC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24C54-3C4C-B155-2E37-C5A476FA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1307B-503F-D05D-4F8E-4A36A87A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D9BA-A0A2-9E6B-3CD1-45F7FC6E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2029C-A833-970E-BC5F-E1A758EE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3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3B82-91C2-A593-598A-64387B0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87E20-4479-9D49-4077-8D3C3196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7D53-BBA6-C0AE-3351-0A78A128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1E9A8-8E96-1F37-9E1F-38805B2C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9D44-C2EE-15D5-4B37-6A69A617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6D2BF-62BB-A247-13A8-81EDCEAC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56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E6C3-B280-E37F-F167-7C4B0E42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7A7F-47BD-97FC-1F5E-669BCA07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0773-F0C3-55ED-21AD-758F89366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55C51-40F1-4CA0-89B5-60B985027925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FE52-63A7-83F4-FF4E-B7A59A49E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1D84-B112-A547-B104-F2EF445C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F097F-389F-4374-B29B-7B248EA329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5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links/0I5tcCqPOT?ctid=26c9169c-4645-432c-939d-4918d4f21bdc&amp;pbi_source=linkSha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D85611-3231-CE36-C5A6-A6E0424CBF47}"/>
              </a:ext>
            </a:extLst>
          </p:cNvPr>
          <p:cNvSpPr txBox="1"/>
          <p:nvPr/>
        </p:nvSpPr>
        <p:spPr>
          <a:xfrm>
            <a:off x="298958" y="667610"/>
            <a:ext cx="73264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Analytics for Oil Well Failures: A Machine Learning Approach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33CA0-A127-C87C-07B1-926123A3A975}"/>
              </a:ext>
            </a:extLst>
          </p:cNvPr>
          <p:cNvSpPr txBox="1"/>
          <p:nvPr/>
        </p:nvSpPr>
        <p:spPr>
          <a:xfrm>
            <a:off x="9993125" y="1906978"/>
            <a:ext cx="219887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IT: Business and Advanced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B4E23-914C-8A87-5704-C7C90F46A7E3}"/>
              </a:ext>
            </a:extLst>
          </p:cNvPr>
          <p:cNvSpPr txBox="1"/>
          <p:nvPr/>
        </p:nvSpPr>
        <p:spPr>
          <a:xfrm>
            <a:off x="298958" y="1906978"/>
            <a:ext cx="667334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Titilola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Oduwole &amp; Jahir Gutierrez</a:t>
            </a:r>
          </a:p>
          <a:p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June 2024</a:t>
            </a:r>
          </a:p>
        </p:txBody>
      </p:sp>
      <p:pic>
        <p:nvPicPr>
          <p:cNvPr id="17" name="Picture 16" descr="A logo with blue and yellow squares&#10;&#10;Description automatically generated">
            <a:extLst>
              <a:ext uri="{FF2B5EF4-FFF2-40B4-BE49-F238E27FC236}">
                <a16:creationId xmlns:a16="http://schemas.microsoft.com/office/drawing/2014/main" id="{D2332802-9584-74AA-D681-5819EFF33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24" y="0"/>
            <a:ext cx="2198876" cy="21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6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1E326-039C-CE16-1BFB-2F836118884F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sp>
        <p:nvSpPr>
          <p:cNvPr id="44" name="Line 189">
            <a:extLst>
              <a:ext uri="{FF2B5EF4-FFF2-40B4-BE49-F238E27FC236}">
                <a16:creationId xmlns:a16="http://schemas.microsoft.com/office/drawing/2014/main" id="{0B295B9C-96E3-2767-8082-E6C58A4DD59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0440" y="2719848"/>
            <a:ext cx="0" cy="0"/>
          </a:xfrm>
          <a:prstGeom prst="line">
            <a:avLst/>
          </a:prstGeom>
          <a:noFill/>
          <a:ln w="46038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Line 193">
            <a:extLst>
              <a:ext uri="{FF2B5EF4-FFF2-40B4-BE49-F238E27FC236}">
                <a16:creationId xmlns:a16="http://schemas.microsoft.com/office/drawing/2014/main" id="{EC60E2C5-79BF-0260-9CB0-D55B47CF106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1998511" y="2825907"/>
            <a:ext cx="0" cy="0"/>
          </a:xfrm>
          <a:prstGeom prst="line">
            <a:avLst/>
          </a:prstGeom>
          <a:noFill/>
          <a:ln w="46038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28AF5F-6D51-77DC-F91F-B3CA4A0ED3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27730" y="2431853"/>
            <a:ext cx="1080000" cy="1080000"/>
          </a:xfrm>
          <a:prstGeom prst="ellipse">
            <a:avLst/>
          </a:prstGeom>
          <a:solidFill>
            <a:srgbClr val="0075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7" name="Freeform 195">
            <a:extLst>
              <a:ext uri="{FF2B5EF4-FFF2-40B4-BE49-F238E27FC236}">
                <a16:creationId xmlns:a16="http://schemas.microsoft.com/office/drawing/2014/main" id="{4D6E8D4E-B283-ED53-BA66-161C14E4861D}"/>
              </a:ext>
            </a:extLst>
          </p:cNvPr>
          <p:cNvSpPr>
            <a:spLocks/>
          </p:cNvSpPr>
          <p:nvPr/>
        </p:nvSpPr>
        <p:spPr bwMode="auto">
          <a:xfrm rot="5400000" flipH="1">
            <a:off x="4048221" y="2866991"/>
            <a:ext cx="1260000" cy="1260000"/>
          </a:xfrm>
          <a:custGeom>
            <a:avLst/>
            <a:gdLst>
              <a:gd name="T0" fmla="*/ 269 w 290"/>
              <a:gd name="T1" fmla="*/ 0 h 441"/>
              <a:gd name="T2" fmla="*/ 136 w 290"/>
              <a:gd name="T3" fmla="*/ 220 h 441"/>
              <a:gd name="T4" fmla="*/ 0 w 290"/>
              <a:gd name="T5" fmla="*/ 436 h 441"/>
              <a:gd name="T6" fmla="*/ 21 w 290"/>
              <a:gd name="T7" fmla="*/ 441 h 441"/>
              <a:gd name="T8" fmla="*/ 151 w 290"/>
              <a:gd name="T9" fmla="*/ 235 h 441"/>
              <a:gd name="T10" fmla="*/ 290 w 290"/>
              <a:gd name="T11" fmla="*/ 2 h 441"/>
              <a:gd name="T12" fmla="*/ 269 w 290"/>
              <a:gd name="T1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441">
                <a:moveTo>
                  <a:pt x="269" y="0"/>
                </a:moveTo>
                <a:cubicBezTo>
                  <a:pt x="254" y="101"/>
                  <a:pt x="196" y="159"/>
                  <a:pt x="136" y="220"/>
                </a:cubicBezTo>
                <a:cubicBezTo>
                  <a:pt x="79" y="278"/>
                  <a:pt x="21" y="338"/>
                  <a:pt x="0" y="436"/>
                </a:cubicBezTo>
                <a:cubicBezTo>
                  <a:pt x="7" y="437"/>
                  <a:pt x="14" y="438"/>
                  <a:pt x="21" y="441"/>
                </a:cubicBezTo>
                <a:cubicBezTo>
                  <a:pt x="40" y="348"/>
                  <a:pt x="94" y="293"/>
                  <a:pt x="151" y="235"/>
                </a:cubicBezTo>
                <a:cubicBezTo>
                  <a:pt x="212" y="173"/>
                  <a:pt x="274" y="110"/>
                  <a:pt x="290" y="2"/>
                </a:cubicBezTo>
                <a:cubicBezTo>
                  <a:pt x="284" y="2"/>
                  <a:pt x="276" y="2"/>
                  <a:pt x="26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Freeform 196">
            <a:extLst>
              <a:ext uri="{FF2B5EF4-FFF2-40B4-BE49-F238E27FC236}">
                <a16:creationId xmlns:a16="http://schemas.microsoft.com/office/drawing/2014/main" id="{813CA395-7277-A679-AEC8-9A63D2EF855D}"/>
              </a:ext>
            </a:extLst>
          </p:cNvPr>
          <p:cNvSpPr>
            <a:spLocks/>
          </p:cNvSpPr>
          <p:nvPr/>
        </p:nvSpPr>
        <p:spPr bwMode="auto">
          <a:xfrm rot="5400000" flipH="1">
            <a:off x="6415215" y="2866991"/>
            <a:ext cx="1260000" cy="1260000"/>
          </a:xfrm>
          <a:custGeom>
            <a:avLst/>
            <a:gdLst>
              <a:gd name="T0" fmla="*/ 289 w 289"/>
              <a:gd name="T1" fmla="*/ 431 h 434"/>
              <a:gd name="T2" fmla="*/ 152 w 289"/>
              <a:gd name="T3" fmla="*/ 212 h 434"/>
              <a:gd name="T4" fmla="*/ 21 w 289"/>
              <a:gd name="T5" fmla="*/ 0 h 434"/>
              <a:gd name="T6" fmla="*/ 3 w 289"/>
              <a:gd name="T7" fmla="*/ 3 h 434"/>
              <a:gd name="T8" fmla="*/ 0 w 289"/>
              <a:gd name="T9" fmla="*/ 3 h 434"/>
              <a:gd name="T10" fmla="*/ 137 w 289"/>
              <a:gd name="T11" fmla="*/ 227 h 434"/>
              <a:gd name="T12" fmla="*/ 268 w 289"/>
              <a:gd name="T13" fmla="*/ 434 h 434"/>
              <a:gd name="T14" fmla="*/ 289 w 289"/>
              <a:gd name="T15" fmla="*/ 431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9" h="434">
                <a:moveTo>
                  <a:pt x="289" y="431"/>
                </a:moveTo>
                <a:cubicBezTo>
                  <a:pt x="269" y="331"/>
                  <a:pt x="210" y="270"/>
                  <a:pt x="152" y="212"/>
                </a:cubicBezTo>
                <a:cubicBezTo>
                  <a:pt x="94" y="153"/>
                  <a:pt x="39" y="96"/>
                  <a:pt x="21" y="0"/>
                </a:cubicBezTo>
                <a:cubicBezTo>
                  <a:pt x="15" y="2"/>
                  <a:pt x="9" y="3"/>
                  <a:pt x="3" y="3"/>
                </a:cubicBezTo>
                <a:cubicBezTo>
                  <a:pt x="2" y="3"/>
                  <a:pt x="1" y="3"/>
                  <a:pt x="0" y="3"/>
                </a:cubicBezTo>
                <a:cubicBezTo>
                  <a:pt x="19" y="106"/>
                  <a:pt x="79" y="167"/>
                  <a:pt x="137" y="227"/>
                </a:cubicBezTo>
                <a:cubicBezTo>
                  <a:pt x="195" y="285"/>
                  <a:pt x="250" y="341"/>
                  <a:pt x="268" y="434"/>
                </a:cubicBezTo>
                <a:cubicBezTo>
                  <a:pt x="275" y="432"/>
                  <a:pt x="282" y="431"/>
                  <a:pt x="289" y="4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Freeform 194">
            <a:extLst>
              <a:ext uri="{FF2B5EF4-FFF2-40B4-BE49-F238E27FC236}">
                <a16:creationId xmlns:a16="http://schemas.microsoft.com/office/drawing/2014/main" id="{4C7E52BB-98FE-7C7F-2942-E40427CC8027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4525" y="2917872"/>
            <a:ext cx="1260000" cy="1260000"/>
          </a:xfrm>
          <a:custGeom>
            <a:avLst/>
            <a:gdLst>
              <a:gd name="T0" fmla="*/ 290 w 290"/>
              <a:gd name="T1" fmla="*/ 441 h 443"/>
              <a:gd name="T2" fmla="*/ 152 w 290"/>
              <a:gd name="T3" fmla="*/ 215 h 443"/>
              <a:gd name="T4" fmla="*/ 20 w 290"/>
              <a:gd name="T5" fmla="*/ 0 h 443"/>
              <a:gd name="T6" fmla="*/ 0 w 290"/>
              <a:gd name="T7" fmla="*/ 5 h 443"/>
              <a:gd name="T8" fmla="*/ 137 w 290"/>
              <a:gd name="T9" fmla="*/ 229 h 443"/>
              <a:gd name="T10" fmla="*/ 269 w 290"/>
              <a:gd name="T11" fmla="*/ 443 h 443"/>
              <a:gd name="T12" fmla="*/ 290 w 290"/>
              <a:gd name="T13" fmla="*/ 441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443">
                <a:moveTo>
                  <a:pt x="290" y="441"/>
                </a:moveTo>
                <a:cubicBezTo>
                  <a:pt x="272" y="336"/>
                  <a:pt x="212" y="275"/>
                  <a:pt x="152" y="215"/>
                </a:cubicBezTo>
                <a:cubicBezTo>
                  <a:pt x="94" y="155"/>
                  <a:pt x="37" y="98"/>
                  <a:pt x="20" y="0"/>
                </a:cubicBezTo>
                <a:cubicBezTo>
                  <a:pt x="14" y="2"/>
                  <a:pt x="7" y="4"/>
                  <a:pt x="0" y="5"/>
                </a:cubicBezTo>
                <a:cubicBezTo>
                  <a:pt x="18" y="109"/>
                  <a:pt x="79" y="170"/>
                  <a:pt x="137" y="229"/>
                </a:cubicBezTo>
                <a:cubicBezTo>
                  <a:pt x="196" y="289"/>
                  <a:pt x="252" y="346"/>
                  <a:pt x="269" y="443"/>
                </a:cubicBezTo>
                <a:cubicBezTo>
                  <a:pt x="276" y="441"/>
                  <a:pt x="283" y="441"/>
                  <a:pt x="290" y="44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Freeform 200">
            <a:extLst>
              <a:ext uri="{FF2B5EF4-FFF2-40B4-BE49-F238E27FC236}">
                <a16:creationId xmlns:a16="http://schemas.microsoft.com/office/drawing/2014/main" id="{134FC7D2-26C9-1E78-0A64-34DD8B037DD8}"/>
              </a:ext>
            </a:extLst>
          </p:cNvPr>
          <p:cNvSpPr>
            <a:spLocks/>
          </p:cNvSpPr>
          <p:nvPr/>
        </p:nvSpPr>
        <p:spPr bwMode="auto">
          <a:xfrm rot="5400000" flipH="1">
            <a:off x="8770623" y="2866991"/>
            <a:ext cx="1260000" cy="1260000"/>
          </a:xfrm>
          <a:custGeom>
            <a:avLst/>
            <a:gdLst>
              <a:gd name="T0" fmla="*/ 286 w 289"/>
              <a:gd name="T1" fmla="*/ 2 h 432"/>
              <a:gd name="T2" fmla="*/ 268 w 289"/>
              <a:gd name="T3" fmla="*/ 0 h 432"/>
              <a:gd name="T4" fmla="*/ 136 w 289"/>
              <a:gd name="T5" fmla="*/ 211 h 432"/>
              <a:gd name="T6" fmla="*/ 0 w 289"/>
              <a:gd name="T7" fmla="*/ 429 h 432"/>
              <a:gd name="T8" fmla="*/ 21 w 289"/>
              <a:gd name="T9" fmla="*/ 432 h 432"/>
              <a:gd name="T10" fmla="*/ 151 w 289"/>
              <a:gd name="T11" fmla="*/ 226 h 432"/>
              <a:gd name="T12" fmla="*/ 289 w 289"/>
              <a:gd name="T13" fmla="*/ 2 h 432"/>
              <a:gd name="T14" fmla="*/ 286 w 289"/>
              <a:gd name="T15" fmla="*/ 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9" h="432">
                <a:moveTo>
                  <a:pt x="286" y="2"/>
                </a:moveTo>
                <a:cubicBezTo>
                  <a:pt x="280" y="2"/>
                  <a:pt x="274" y="1"/>
                  <a:pt x="268" y="0"/>
                </a:cubicBezTo>
                <a:cubicBezTo>
                  <a:pt x="250" y="95"/>
                  <a:pt x="195" y="152"/>
                  <a:pt x="136" y="211"/>
                </a:cubicBezTo>
                <a:cubicBezTo>
                  <a:pt x="79" y="269"/>
                  <a:pt x="20" y="329"/>
                  <a:pt x="0" y="429"/>
                </a:cubicBezTo>
                <a:cubicBezTo>
                  <a:pt x="7" y="429"/>
                  <a:pt x="14" y="430"/>
                  <a:pt x="21" y="432"/>
                </a:cubicBezTo>
                <a:cubicBezTo>
                  <a:pt x="40" y="340"/>
                  <a:pt x="94" y="284"/>
                  <a:pt x="151" y="226"/>
                </a:cubicBezTo>
                <a:cubicBezTo>
                  <a:pt x="210" y="166"/>
                  <a:pt x="270" y="105"/>
                  <a:pt x="289" y="2"/>
                </a:cubicBezTo>
                <a:cubicBezTo>
                  <a:pt x="288" y="2"/>
                  <a:pt x="287" y="2"/>
                  <a:pt x="286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01BFAB0-E71B-6F01-4DEF-BA99A8EC27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84359" y="3547872"/>
            <a:ext cx="1080000" cy="1080000"/>
          </a:xfrm>
          <a:prstGeom prst="ellipse">
            <a:avLst/>
          </a:prstGeom>
          <a:solidFill>
            <a:srgbClr val="0075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F448390-42F8-6E69-2A68-F1B6DD2F9B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963" y="2437459"/>
            <a:ext cx="1080000" cy="1080000"/>
          </a:xfrm>
          <a:prstGeom prst="ellipse">
            <a:avLst/>
          </a:prstGeom>
          <a:solidFill>
            <a:srgbClr val="0075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3A7DD42-F0BA-916B-3296-69F454B1E3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030623" y="2377872"/>
            <a:ext cx="1080000" cy="1080000"/>
          </a:xfrm>
          <a:prstGeom prst="ellipse">
            <a:avLst/>
          </a:prstGeom>
          <a:solidFill>
            <a:srgbClr val="0075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050961D-90F8-8CC6-203A-CD9948F7AA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813" y="3547872"/>
            <a:ext cx="1080000" cy="1080000"/>
          </a:xfrm>
          <a:prstGeom prst="ellipse">
            <a:avLst/>
          </a:prstGeom>
          <a:solidFill>
            <a:srgbClr val="0075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803DDE-0F3E-23B5-C4D6-CC3813F838FD}"/>
              </a:ext>
            </a:extLst>
          </p:cNvPr>
          <p:cNvSpPr txBox="1"/>
          <p:nvPr/>
        </p:nvSpPr>
        <p:spPr>
          <a:xfrm>
            <a:off x="9657780" y="3472648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Models Evaluation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534E16-F117-A51D-0C58-19308F2EDBB1}"/>
              </a:ext>
            </a:extLst>
          </p:cNvPr>
          <p:cNvSpPr txBox="1"/>
          <p:nvPr/>
        </p:nvSpPr>
        <p:spPr>
          <a:xfrm>
            <a:off x="9657779" y="3792889"/>
            <a:ext cx="191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Recall: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  <a:p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C100E8-BEFF-82CE-9484-732AAD7B0179}"/>
              </a:ext>
            </a:extLst>
          </p:cNvPr>
          <p:cNvSpPr txBox="1"/>
          <p:nvPr/>
        </p:nvSpPr>
        <p:spPr>
          <a:xfrm>
            <a:off x="7386250" y="3152476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Data Splitting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4E607D-D4E2-5D99-9066-751DB91AA178}"/>
              </a:ext>
            </a:extLst>
          </p:cNvPr>
          <p:cNvSpPr txBox="1"/>
          <p:nvPr/>
        </p:nvSpPr>
        <p:spPr>
          <a:xfrm>
            <a:off x="7260691" y="1121151"/>
            <a:ext cx="198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into train and test sets using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StratifiedShuffleSplit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Train and test sets (70 / 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Train and validation sets    (80 / 20)</a:t>
            </a:r>
          </a:p>
        </p:txBody>
      </p:sp>
      <p:pic>
        <p:nvPicPr>
          <p:cNvPr id="99" name="Graphic 98" descr="Research with solid fill">
            <a:extLst>
              <a:ext uri="{FF2B5EF4-FFF2-40B4-BE49-F238E27FC236}">
                <a16:creationId xmlns:a16="http://schemas.microsoft.com/office/drawing/2014/main" id="{A3D9289E-C896-9C02-FBD6-3420C46A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2279" y="2571763"/>
            <a:ext cx="720000" cy="720000"/>
          </a:xfrm>
          <a:prstGeom prst="rect">
            <a:avLst/>
          </a:prstGeom>
        </p:spPr>
      </p:pic>
      <p:pic>
        <p:nvPicPr>
          <p:cNvPr id="101" name="Graphic 100" descr="Saw with solid fill">
            <a:extLst>
              <a:ext uri="{FF2B5EF4-FFF2-40B4-BE49-F238E27FC236}">
                <a16:creationId xmlns:a16="http://schemas.microsoft.com/office/drawing/2014/main" id="{56659DAF-0DF9-B72A-F086-A5FBFA729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600" y="3692765"/>
            <a:ext cx="720000" cy="7200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3A3C204-7B74-1669-E7FD-75315F533C13}"/>
              </a:ext>
            </a:extLst>
          </p:cNvPr>
          <p:cNvSpPr txBox="1"/>
          <p:nvPr/>
        </p:nvSpPr>
        <p:spPr>
          <a:xfrm>
            <a:off x="4956446" y="3547872"/>
            <a:ext cx="1895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3AA97A7-9B7D-7B7B-D247-BE77740E784B}"/>
              </a:ext>
            </a:extLst>
          </p:cNvPr>
          <p:cNvSpPr txBox="1"/>
          <p:nvPr/>
        </p:nvSpPr>
        <p:spPr>
          <a:xfrm>
            <a:off x="4866385" y="3889466"/>
            <a:ext cx="2075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CA" sz="1400" i="1" dirty="0" err="1"/>
              <a:t>SelectKBest</a:t>
            </a:r>
            <a:endParaRPr lang="en-CA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RFE: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 fluid rate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Fluid Level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BSW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Chlorides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Run Life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PCA with 95 of variance.</a:t>
            </a:r>
          </a:p>
        </p:txBody>
      </p:sp>
      <p:pic>
        <p:nvPicPr>
          <p:cNvPr id="106" name="Graphic 105" descr="Minimize with solid fill">
            <a:extLst>
              <a:ext uri="{FF2B5EF4-FFF2-40B4-BE49-F238E27FC236}">
                <a16:creationId xmlns:a16="http://schemas.microsoft.com/office/drawing/2014/main" id="{66889B5E-5F6A-C2F7-617B-707FADBA8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2653" y="2603873"/>
            <a:ext cx="720000" cy="720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DB29B1C-BF4F-CF2C-7960-59155EFE6F02}"/>
              </a:ext>
            </a:extLst>
          </p:cNvPr>
          <p:cNvSpPr txBox="1"/>
          <p:nvPr/>
        </p:nvSpPr>
        <p:spPr>
          <a:xfrm>
            <a:off x="2643135" y="311662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Data Balancing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4BB56-6CCE-29C6-CC37-710C4A860051}"/>
              </a:ext>
            </a:extLst>
          </p:cNvPr>
          <p:cNvSpPr txBox="1"/>
          <p:nvPr/>
        </p:nvSpPr>
        <p:spPr>
          <a:xfrm>
            <a:off x="2450431" y="1554759"/>
            <a:ext cx="20751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SMOTE for “oversampling” the class distribution:</a:t>
            </a:r>
          </a:p>
          <a:p>
            <a:pPr algn="ctr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Before:</a:t>
            </a:r>
          </a:p>
          <a:p>
            <a:pPr algn="ctr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0: 714,142 vs 1: 87,653</a:t>
            </a:r>
          </a:p>
          <a:p>
            <a:pPr algn="ctr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After:</a:t>
            </a:r>
          </a:p>
          <a:p>
            <a:pPr algn="ctr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1,428,284</a:t>
            </a:r>
          </a:p>
        </p:txBody>
      </p:sp>
      <p:pic>
        <p:nvPicPr>
          <p:cNvPr id="110" name="Graphic 109" descr="Scales of justice with solid fill">
            <a:extLst>
              <a:ext uri="{FF2B5EF4-FFF2-40B4-BE49-F238E27FC236}">
                <a16:creationId xmlns:a16="http://schemas.microsoft.com/office/drawing/2014/main" id="{E6A13504-E450-CE8F-35F2-31641669F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2813" y="3692765"/>
            <a:ext cx="720000" cy="720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771E175-0360-6305-4707-0B1FB4A080BE}"/>
              </a:ext>
            </a:extLst>
          </p:cNvPr>
          <p:cNvSpPr txBox="1"/>
          <p:nvPr/>
        </p:nvSpPr>
        <p:spPr>
          <a:xfrm>
            <a:off x="171079" y="3557623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Algorithms</a:t>
            </a:r>
          </a:p>
        </p:txBody>
      </p:sp>
      <p:pic>
        <p:nvPicPr>
          <p:cNvPr id="115" name="Graphic 114" descr="Saw with solid fill">
            <a:extLst>
              <a:ext uri="{FF2B5EF4-FFF2-40B4-BE49-F238E27FC236}">
                <a16:creationId xmlns:a16="http://schemas.microsoft.com/office/drawing/2014/main" id="{3E51BB41-86CA-8A82-5030-EBF337527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2371" y="3682346"/>
            <a:ext cx="720000" cy="7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18C64A-DAFA-590D-3C9F-BF93573D48C1}"/>
              </a:ext>
            </a:extLst>
          </p:cNvPr>
          <p:cNvSpPr txBox="1"/>
          <p:nvPr/>
        </p:nvSpPr>
        <p:spPr>
          <a:xfrm>
            <a:off x="133418" y="3903752"/>
            <a:ext cx="207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ML Model algorithms selection</a:t>
            </a:r>
          </a:p>
        </p:txBody>
      </p:sp>
      <p:pic>
        <p:nvPicPr>
          <p:cNvPr id="6" name="Graphic 5" descr="Badge 5 with solid fill">
            <a:extLst>
              <a:ext uri="{FF2B5EF4-FFF2-40B4-BE49-F238E27FC236}">
                <a16:creationId xmlns:a16="http://schemas.microsoft.com/office/drawing/2014/main" id="{8691D094-3F55-3EFE-4B60-E3E3EE96FA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0932" y="2611853"/>
            <a:ext cx="720000" cy="720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97A773-8D6B-017B-818B-8AA80AE67443}"/>
              </a:ext>
            </a:extLst>
          </p:cNvPr>
          <p:cNvSpPr/>
          <p:nvPr/>
        </p:nvSpPr>
        <p:spPr>
          <a:xfrm>
            <a:off x="0" y="1266444"/>
            <a:ext cx="304800" cy="4325112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0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46179-6C3C-73C3-F34F-B907F70F5065}"/>
              </a:ext>
            </a:extLst>
          </p:cNvPr>
          <p:cNvSpPr txBox="1"/>
          <p:nvPr/>
        </p:nvSpPr>
        <p:spPr>
          <a:xfrm>
            <a:off x="5074143" y="2323435"/>
            <a:ext cx="609755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n>
                  <a:solidFill>
                    <a:srgbClr val="AFDCDF"/>
                  </a:solidFill>
                </a:ln>
                <a:solidFill>
                  <a:srgbClr val="0075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XGBoost</a:t>
            </a:r>
            <a:r>
              <a:rPr lang="en-US" sz="2800" b="1" dirty="0">
                <a:ln>
                  <a:solidFill>
                    <a:srgbClr val="AFDCDF"/>
                  </a:solidFill>
                </a:ln>
                <a:solidFill>
                  <a:srgbClr val="0075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accuracy. It has been validated as recommended for primary use due to its reliability in predicting oil well failures.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1E326-039C-CE16-1BFB-2F836118884F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E9729D-7FBF-007E-A455-6C61EE940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627317"/>
              </p:ext>
            </p:extLst>
          </p:nvPr>
        </p:nvGraphicFramePr>
        <p:xfrm>
          <a:off x="838200" y="1266444"/>
          <a:ext cx="3824940" cy="470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8CAC02-A8E4-7B61-81F2-367C036C9F71}"/>
              </a:ext>
            </a:extLst>
          </p:cNvPr>
          <p:cNvSpPr/>
          <p:nvPr/>
        </p:nvSpPr>
        <p:spPr>
          <a:xfrm>
            <a:off x="11887200" y="1266444"/>
            <a:ext cx="304800" cy="4325112"/>
          </a:xfrm>
          <a:prstGeom prst="roundRect">
            <a:avLst/>
          </a:prstGeom>
          <a:solidFill>
            <a:srgbClr val="AFDC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9D5C9-FAD1-96F7-4FD3-8B6F4FFE3314}"/>
              </a:ext>
            </a:extLst>
          </p:cNvPr>
          <p:cNvSpPr txBox="1"/>
          <p:nvPr/>
        </p:nvSpPr>
        <p:spPr>
          <a:xfrm>
            <a:off x="5204385" y="4534565"/>
            <a:ext cx="1417470" cy="646331"/>
          </a:xfrm>
          <a:prstGeom prst="rect">
            <a:avLst/>
          </a:prstGeom>
          <a:solidFill>
            <a:srgbClr val="AFDCDF"/>
          </a:solidFill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Precision: 95.56 %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6AF45-A845-5CB2-B618-EDFDE001580D}"/>
              </a:ext>
            </a:extLst>
          </p:cNvPr>
          <p:cNvSpPr txBox="1"/>
          <p:nvPr/>
        </p:nvSpPr>
        <p:spPr>
          <a:xfrm>
            <a:off x="9623985" y="4534564"/>
            <a:ext cx="1417470" cy="646331"/>
          </a:xfrm>
          <a:prstGeom prst="rect">
            <a:avLst/>
          </a:prstGeom>
          <a:solidFill>
            <a:srgbClr val="AFDCDF"/>
          </a:solidFill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Recall: 95.27 %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A8959-C2A6-9FC2-EC8E-0E0005279616}"/>
              </a:ext>
            </a:extLst>
          </p:cNvPr>
          <p:cNvSpPr txBox="1"/>
          <p:nvPr/>
        </p:nvSpPr>
        <p:spPr>
          <a:xfrm>
            <a:off x="7414185" y="4534563"/>
            <a:ext cx="1417470" cy="646331"/>
          </a:xfrm>
          <a:prstGeom prst="rect">
            <a:avLst/>
          </a:prstGeom>
          <a:solidFill>
            <a:srgbClr val="AFDCDF"/>
          </a:solidFill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F1 Score: 95.41 %</a:t>
            </a:r>
          </a:p>
        </p:txBody>
      </p:sp>
    </p:spTree>
    <p:extLst>
      <p:ext uri="{BB962C8B-B14F-4D97-AF65-F5344CB8AC3E}">
        <p14:creationId xmlns:p14="http://schemas.microsoft.com/office/powerpoint/2010/main" val="336458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Results - </a:t>
            </a:r>
            <a:r>
              <a:rPr lang="en-CA" b="1" dirty="0" err="1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CA" b="1" dirty="0">
              <a:solidFill>
                <a:srgbClr val="0075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aph showing the growth of a learning curve&#10;&#10;Description automatically generated">
            <a:extLst>
              <a:ext uri="{FF2B5EF4-FFF2-40B4-BE49-F238E27FC236}">
                <a16:creationId xmlns:a16="http://schemas.microsoft.com/office/drawing/2014/main" id="{28FFB3A6-F37C-62E9-4426-0EBF5611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0" y="1473833"/>
            <a:ext cx="5504000" cy="3524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4295A0-F610-A473-5A6E-F6FF8E3BC067}"/>
              </a:ext>
            </a:extLst>
          </p:cNvPr>
          <p:cNvSpPr txBox="1"/>
          <p:nvPr/>
        </p:nvSpPr>
        <p:spPr>
          <a:xfrm>
            <a:off x="497480" y="5222223"/>
            <a:ext cx="60007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demonstrates a </a:t>
            </a:r>
            <a:r>
              <a:rPr lang="en-US" sz="2400" b="1" dirty="0">
                <a:solidFill>
                  <a:srgbClr val="007599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good fit</a:t>
            </a:r>
            <a:r>
              <a:rPr lang="en-US" sz="2400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increasing accuracy as the training data grows.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E65F2-87B3-822B-A313-BEC62506CDCE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pic>
        <p:nvPicPr>
          <p:cNvPr id="7" name="Picture 6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37954270-6805-B10A-8CC5-BD45D4EE9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3" y="1690688"/>
            <a:ext cx="3966576" cy="3308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94767-838F-30E8-95C6-F8754671334D}"/>
              </a:ext>
            </a:extLst>
          </p:cNvPr>
          <p:cNvSpPr txBox="1"/>
          <p:nvPr/>
        </p:nvSpPr>
        <p:spPr>
          <a:xfrm>
            <a:off x="6556469" y="5114502"/>
            <a:ext cx="51673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CM indicates that the model </a:t>
            </a:r>
            <a:r>
              <a:rPr lang="en-US" sz="2400" b="1" dirty="0">
                <a:solidFill>
                  <a:schemeClr val="bg1"/>
                </a:solidFill>
                <a:highlight>
                  <a:srgbClr val="0075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performs well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overall, with a balanced number of true positives and true negatives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A06B04-6CD7-CE54-070B-529E732B9401}"/>
              </a:ext>
            </a:extLst>
          </p:cNvPr>
          <p:cNvSpPr/>
          <p:nvPr/>
        </p:nvSpPr>
        <p:spPr>
          <a:xfrm>
            <a:off x="0" y="1266444"/>
            <a:ext cx="304800" cy="4325112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8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27B085-8D73-C695-1230-52CBFE74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B0465D27-6BA7-7A23-1453-D3A700AF3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2415" y="1344387"/>
            <a:ext cx="4893128" cy="4893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A0E1E-7464-3F2E-0A4F-F1D049C8FFBA}"/>
              </a:ext>
            </a:extLst>
          </p:cNvPr>
          <p:cNvSpPr txBox="1"/>
          <p:nvPr/>
        </p:nvSpPr>
        <p:spPr>
          <a:xfrm>
            <a:off x="838200" y="5051948"/>
            <a:ext cx="4016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en-CA" dirty="0"/>
              <a:t>The </a:t>
            </a:r>
            <a:r>
              <a:rPr lang="en-CA" b="1" dirty="0"/>
              <a:t>Decision Tree model </a:t>
            </a:r>
            <a:r>
              <a:rPr lang="en-CA" dirty="0"/>
              <a:t>(accuracy of 94.45%) shows a </a:t>
            </a:r>
            <a:r>
              <a:rPr lang="en-CA" i="1" dirty="0"/>
              <a:t>balance between accuracy and interpretability</a:t>
            </a:r>
            <a:r>
              <a:rPr lang="en-CA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69ACA-F305-DF62-6C72-39980F12F577}"/>
              </a:ext>
            </a:extLst>
          </p:cNvPr>
          <p:cNvSpPr txBox="1"/>
          <p:nvPr/>
        </p:nvSpPr>
        <p:spPr>
          <a:xfrm>
            <a:off x="7616939" y="2322566"/>
            <a:ext cx="3842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en-US" dirty="0"/>
              <a:t>Perform a different Analysis </a:t>
            </a:r>
            <a:r>
              <a:rPr lang="en-US" b="1" dirty="0"/>
              <a:t>Artificial Lift System 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with and no rod strings</a:t>
            </a:r>
            <a:r>
              <a:rPr lang="en-US" dirty="0"/>
              <a:t>) and Run Life.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75DF6-3845-7606-9983-97B57C8B1894}"/>
              </a:ext>
            </a:extLst>
          </p:cNvPr>
          <p:cNvSpPr txBox="1"/>
          <p:nvPr/>
        </p:nvSpPr>
        <p:spPr>
          <a:xfrm>
            <a:off x="841601" y="1999400"/>
            <a:ext cx="401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CA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XGBoost</a:t>
            </a:r>
            <a:r>
              <a:rPr lang="en-CA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model achieved the </a:t>
            </a:r>
            <a:r>
              <a:rPr lang="en-CA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highest accuracy </a:t>
            </a:r>
            <a:r>
              <a:rPr lang="en-CA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(95.42%).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6F2BB-D003-EA25-A40A-84588DC86165}"/>
              </a:ext>
            </a:extLst>
          </p:cNvPr>
          <p:cNvSpPr txBox="1"/>
          <p:nvPr/>
        </p:nvSpPr>
        <p:spPr>
          <a:xfrm>
            <a:off x="7616939" y="4366148"/>
            <a:ext cx="3736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en-US" dirty="0"/>
              <a:t>Perform a future analysis including the impact of water injection on well production performance.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36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57D3F-3424-2839-A24D-16CF810FB21D}"/>
              </a:ext>
            </a:extLst>
          </p:cNvPr>
          <p:cNvSpPr txBox="1"/>
          <p:nvPr/>
        </p:nvSpPr>
        <p:spPr>
          <a:xfrm>
            <a:off x="838200" y="1690688"/>
            <a:ext cx="10515600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Predictive Analytics for Oil Well Failures: A Machine Learning Approach </a:t>
            </a:r>
            <a:endParaRPr lang="en-CA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CA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Pennel</a:t>
            </a:r>
            <a:r>
              <a:rPr lang="en-CA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M., </a:t>
            </a:r>
            <a:r>
              <a:rPr lang="en-CA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Hsiung</a:t>
            </a:r>
            <a:r>
              <a:rPr lang="en-CA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J., &amp; </a:t>
            </a:r>
            <a:r>
              <a:rPr lang="en-CA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Putcha</a:t>
            </a:r>
            <a:r>
              <a:rPr lang="en-CA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V. B. (2018). Detecting failures and optimizing performance in artificial lift using machine learning models. SPE Western Regional Meeting, Garden Grove, California, USA, 22-27 April 2018. Society of Petroleum Engineers. SPE-190090-MS.</a:t>
            </a: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CA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Reddicharla</a:t>
            </a:r>
            <a:r>
              <a:rPr lang="en-CA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N., Ali Sultan Ali, M., </a:t>
            </a:r>
            <a:r>
              <a:rPr lang="en-CA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Alshehhi</a:t>
            </a:r>
            <a:r>
              <a:rPr lang="en-CA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S. S., </a:t>
            </a:r>
            <a:r>
              <a:rPr lang="en-CA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Elmansour</a:t>
            </a:r>
            <a:r>
              <a:rPr lang="en-CA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A., &amp; </a:t>
            </a:r>
            <a:r>
              <a:rPr lang="en-CA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ReddyVanam</a:t>
            </a:r>
            <a:r>
              <a:rPr lang="en-CA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P. (2023). ESP failure prediction in water supply wells using unsupervised learning. Gas &amp; Oil Technology Showcase and Conference, Dubai, UAE, 13-15 March 2023. Society of Petroleum Engineers. SPE-214010-MS.</a:t>
            </a:r>
          </a:p>
        </p:txBody>
      </p:sp>
    </p:spTree>
    <p:extLst>
      <p:ext uri="{BB962C8B-B14F-4D97-AF65-F5344CB8AC3E}">
        <p14:creationId xmlns:p14="http://schemas.microsoft.com/office/powerpoint/2010/main" val="65418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57D3F-3424-2839-A24D-16CF810FB21D}"/>
              </a:ext>
            </a:extLst>
          </p:cNvPr>
          <p:cNvSpPr txBox="1"/>
          <p:nvPr/>
        </p:nvSpPr>
        <p:spPr>
          <a:xfrm>
            <a:off x="838200" y="1423988"/>
            <a:ext cx="10515600" cy="527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Pandey, Y. N., Rastogi, A., </a:t>
            </a:r>
            <a:r>
              <a:rPr lang="en-US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Kainkaryam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S., Bhattacharya, S., &amp; </a:t>
            </a:r>
            <a:r>
              <a:rPr lang="en-US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Saputelli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L. (2020). Machine learning in the oil and gas industry: Including geosciences, reservoir engineering, and production engineering with Python (Chapter 7). </a:t>
            </a:r>
            <a:r>
              <a:rPr lang="en-US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Apress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Belyadi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H., &amp; </a:t>
            </a:r>
            <a:r>
              <a:rPr lang="en-US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Haghighat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A. (2021). Machine Learning Guide for Oil and Gas Using Python (Chapters 4 and 5). Gulf Professional Publishing.</a:t>
            </a: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Holdaway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K. (2014). Optimize Exploration and Production with Data Driven Models (Chapter 8). John Wiley &amp; Sons, Inc. </a:t>
            </a: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Bangert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P. (2021). In Machine Learning and Data Science in the Oil and Gas Industry (Chapters 11 and 12). Gulf Professional Publishing.</a:t>
            </a:r>
          </a:p>
        </p:txBody>
      </p:sp>
    </p:spTree>
    <p:extLst>
      <p:ext uri="{BB962C8B-B14F-4D97-AF65-F5344CB8AC3E}">
        <p14:creationId xmlns:p14="http://schemas.microsoft.com/office/powerpoint/2010/main" val="178375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8AC5D-1C66-1327-BDF1-8938EEAD38DF}"/>
              </a:ext>
            </a:extLst>
          </p:cNvPr>
          <p:cNvSpPr txBox="1"/>
          <p:nvPr/>
        </p:nvSpPr>
        <p:spPr>
          <a:xfrm>
            <a:off x="1188720" y="2721114"/>
            <a:ext cx="364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014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1E9B04-361E-5B8D-29BF-0D6C53E0B865}"/>
              </a:ext>
            </a:extLst>
          </p:cNvPr>
          <p:cNvSpPr/>
          <p:nvPr/>
        </p:nvSpPr>
        <p:spPr>
          <a:xfrm>
            <a:off x="1493621" y="2127304"/>
            <a:ext cx="1440000" cy="14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>
                <a:solidFill>
                  <a:prstClr val="white"/>
                </a:solidFill>
                <a:latin typeface="+mj-lt"/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01</a:t>
            </a:r>
            <a:endParaRPr lang="zh-CN" altLang="en-US" sz="6000" b="1" dirty="0">
              <a:solidFill>
                <a:prstClr val="white"/>
              </a:solidFill>
              <a:latin typeface="+mj-lt"/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1209887" y="3967557"/>
            <a:ext cx="2019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Setting the Stage</a:t>
            </a:r>
            <a:endParaRPr lang="es-ES" altLang="zh-CN" sz="1600" b="1" dirty="0">
              <a:solidFill>
                <a:srgbClr val="FF0000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7E5113-5867-CAE3-7EE6-D0F1328C38E3}"/>
              </a:ext>
            </a:extLst>
          </p:cNvPr>
          <p:cNvSpPr/>
          <p:nvPr/>
        </p:nvSpPr>
        <p:spPr>
          <a:xfrm>
            <a:off x="4083475" y="2127304"/>
            <a:ext cx="1440000" cy="14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solidFill>
                  <a:prstClr val="white"/>
                </a:solidFill>
                <a:latin typeface="+mj-lt"/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02</a:t>
            </a:r>
            <a:endParaRPr lang="zh-CN" altLang="en-US" sz="6000" b="1" dirty="0">
              <a:solidFill>
                <a:prstClr val="white"/>
              </a:solidFill>
              <a:latin typeface="+mj-lt"/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84884E39-7F10-3C1F-B091-D2D7B89D7FB4}"/>
              </a:ext>
            </a:extLst>
          </p:cNvPr>
          <p:cNvSpPr txBox="1"/>
          <p:nvPr/>
        </p:nvSpPr>
        <p:spPr>
          <a:xfrm>
            <a:off x="3793670" y="3980677"/>
            <a:ext cx="2019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Data and Methodology</a:t>
            </a:r>
            <a:endParaRPr lang="es-ES" altLang="zh-CN" sz="1600" b="1" dirty="0">
              <a:solidFill>
                <a:srgbClr val="FF0000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B27F52-6D3D-F638-F0F2-066CCDF9FC87}"/>
              </a:ext>
            </a:extLst>
          </p:cNvPr>
          <p:cNvSpPr/>
          <p:nvPr/>
        </p:nvSpPr>
        <p:spPr>
          <a:xfrm>
            <a:off x="6668527" y="2127304"/>
            <a:ext cx="1440000" cy="14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>
                <a:solidFill>
                  <a:prstClr val="white"/>
                </a:solidFill>
                <a:latin typeface="+mj-lt"/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03</a:t>
            </a:r>
            <a:endParaRPr lang="zh-CN" altLang="en-US" sz="6000" b="1">
              <a:solidFill>
                <a:prstClr val="white"/>
              </a:solidFill>
              <a:latin typeface="+mj-lt"/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D0900B25-9C6C-54FF-5D86-5B7327A21647}"/>
              </a:ext>
            </a:extLst>
          </p:cNvPr>
          <p:cNvSpPr txBox="1"/>
          <p:nvPr/>
        </p:nvSpPr>
        <p:spPr>
          <a:xfrm>
            <a:off x="6378723" y="3980677"/>
            <a:ext cx="2019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  <a:endParaRPr lang="es-ES" altLang="zh-CN" sz="1600" b="1" dirty="0">
              <a:solidFill>
                <a:srgbClr val="FF0000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168F7E-7BE4-2ED9-F480-6D64E327068C}"/>
              </a:ext>
            </a:extLst>
          </p:cNvPr>
          <p:cNvSpPr/>
          <p:nvPr/>
        </p:nvSpPr>
        <p:spPr>
          <a:xfrm>
            <a:off x="9251040" y="2147369"/>
            <a:ext cx="1440000" cy="14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solidFill>
                  <a:prstClr val="white"/>
                </a:solidFill>
                <a:latin typeface="+mj-lt"/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04</a:t>
            </a:r>
            <a:endParaRPr lang="zh-CN" altLang="en-US" sz="6000" b="1" dirty="0">
              <a:solidFill>
                <a:prstClr val="white"/>
              </a:solidFill>
              <a:latin typeface="+mj-lt"/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52B1F118-FE0A-2F2D-55EF-BE054A2B750A}"/>
              </a:ext>
            </a:extLst>
          </p:cNvPr>
          <p:cNvSpPr txBox="1"/>
          <p:nvPr/>
        </p:nvSpPr>
        <p:spPr>
          <a:xfrm>
            <a:off x="8961236" y="3980678"/>
            <a:ext cx="2019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  <a:endParaRPr lang="es-ES" altLang="zh-CN" sz="1600" b="1" dirty="0">
              <a:solidFill>
                <a:srgbClr val="FF0000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249891-2F9B-D451-E098-BE68FC49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0A6D96-9062-734C-7B46-575274AC3DD4}"/>
              </a:ext>
            </a:extLst>
          </p:cNvPr>
          <p:cNvSpPr txBox="1"/>
          <p:nvPr/>
        </p:nvSpPr>
        <p:spPr>
          <a:xfrm>
            <a:off x="719109" y="4565452"/>
            <a:ext cx="30047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and Motivation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 and Significance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4DBD31-F544-F17D-10AA-FE51F136AFA4}"/>
              </a:ext>
            </a:extLst>
          </p:cNvPr>
          <p:cNvSpPr txBox="1"/>
          <p:nvPr/>
        </p:nvSpPr>
        <p:spPr>
          <a:xfrm>
            <a:off x="3543474" y="4587479"/>
            <a:ext cx="2520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Overview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E0E02-D074-3F71-C114-957A9FD15BA9}"/>
              </a:ext>
            </a:extLst>
          </p:cNvPr>
          <p:cNvSpPr txBox="1"/>
          <p:nvPr/>
        </p:nvSpPr>
        <p:spPr>
          <a:xfrm>
            <a:off x="6128528" y="4618437"/>
            <a:ext cx="2520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 model performance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Insights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31572-E5EA-68B5-0665-915BAB70500A}"/>
              </a:ext>
            </a:extLst>
          </p:cNvPr>
          <p:cNvSpPr txBox="1"/>
          <p:nvPr/>
        </p:nvSpPr>
        <p:spPr>
          <a:xfrm>
            <a:off x="8718379" y="4618437"/>
            <a:ext cx="25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 of findings</a:t>
            </a:r>
          </a:p>
        </p:txBody>
      </p:sp>
      <p:pic>
        <p:nvPicPr>
          <p:cNvPr id="3" name="Picture 2" descr="A logo with blue and yellow squares&#10;&#10;Description automatically generated">
            <a:extLst>
              <a:ext uri="{FF2B5EF4-FFF2-40B4-BE49-F238E27FC236}">
                <a16:creationId xmlns:a16="http://schemas.microsoft.com/office/drawing/2014/main" id="{7B2F2FFF-43E4-5F83-34D1-F10D9B19F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24" y="0"/>
            <a:ext cx="2198876" cy="21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Rationale Behind This Project.</a:t>
            </a:r>
            <a:endParaRPr lang="en-CA" b="1" dirty="0">
              <a:solidFill>
                <a:srgbClr val="0075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6B9BBE-9F85-6C68-D334-FD8B85EBE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322861"/>
              </p:ext>
            </p:extLst>
          </p:nvPr>
        </p:nvGraphicFramePr>
        <p:xfrm>
          <a:off x="838200" y="1690688"/>
          <a:ext cx="4435929" cy="4325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70D3F8D-3CD4-3FFB-F17D-60930448DE90}"/>
              </a:ext>
            </a:extLst>
          </p:cNvPr>
          <p:cNvSpPr txBox="1"/>
          <p:nvPr/>
        </p:nvSpPr>
        <p:spPr>
          <a:xfrm>
            <a:off x="6096000" y="2667934"/>
            <a:ext cx="5590032" cy="2897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rgbClr val="007599"/>
                  </a:solidFill>
                </a:ln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KUSD 130</a:t>
            </a:r>
            <a:r>
              <a:rPr lang="en-US" sz="3600" dirty="0">
                <a:ln>
                  <a:solidFill>
                    <a:srgbClr val="007599"/>
                  </a:solidFill>
                </a:ln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average cost per well to repair a downhole failure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(excluding lost production).</a:t>
            </a:r>
          </a:p>
          <a:p>
            <a:pPr>
              <a:lnSpc>
                <a:spcPct val="150000"/>
              </a:lnSpc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true cost of well failures impacts the </a:t>
            </a:r>
            <a:r>
              <a:rPr lang="en-US" sz="20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environment, safety, and your bottom line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09E12-6CFA-9701-D75D-9B366B3830A6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22B264-1A94-99A4-A93D-6B0154563271}"/>
              </a:ext>
            </a:extLst>
          </p:cNvPr>
          <p:cNvSpPr/>
          <p:nvPr/>
        </p:nvSpPr>
        <p:spPr>
          <a:xfrm>
            <a:off x="11887200" y="1275588"/>
            <a:ext cx="304800" cy="4325112"/>
          </a:xfrm>
          <a:prstGeom prst="roundRect">
            <a:avLst/>
          </a:prstGeom>
          <a:solidFill>
            <a:srgbClr val="AFDC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91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4C481ED-972C-144D-AD3D-84B881189B83}"/>
              </a:ext>
            </a:extLst>
          </p:cNvPr>
          <p:cNvSpPr/>
          <p:nvPr/>
        </p:nvSpPr>
        <p:spPr>
          <a:xfrm>
            <a:off x="8670372" y="1594553"/>
            <a:ext cx="2160000" cy="2160000"/>
          </a:xfrm>
          <a:prstGeom prst="ellipse">
            <a:avLst/>
          </a:prstGeom>
          <a:ln w="57150">
            <a:solidFill>
              <a:srgbClr val="AFDCD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pPr algn="ctr"/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Operational data </a:t>
            </a:r>
          </a:p>
          <a:p>
            <a:pPr algn="ctr"/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(10 years).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F4E74-5162-D6B1-2D35-FE1BBAF01276}"/>
              </a:ext>
            </a:extLst>
          </p:cNvPr>
          <p:cNvSpPr/>
          <p:nvPr/>
        </p:nvSpPr>
        <p:spPr>
          <a:xfrm>
            <a:off x="1949958" y="4183447"/>
            <a:ext cx="2160000" cy="2160000"/>
          </a:xfrm>
          <a:prstGeom prst="ellipse">
            <a:avLst/>
          </a:prstGeom>
          <a:ln w="57150">
            <a:solidFill>
              <a:srgbClr val="AFDCD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Evaluate multiple algorithms, feature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and rigorous validation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B65A2D-19D9-80E9-1E67-CE508737BD21}"/>
              </a:ext>
            </a:extLst>
          </p:cNvPr>
          <p:cNvSpPr/>
          <p:nvPr/>
        </p:nvSpPr>
        <p:spPr>
          <a:xfrm>
            <a:off x="1949958" y="1594553"/>
            <a:ext cx="2160000" cy="2160000"/>
          </a:xfrm>
          <a:prstGeom prst="ellipse">
            <a:avLst/>
          </a:prstGeom>
          <a:ln w="57150">
            <a:solidFill>
              <a:srgbClr val="AFDCD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An actionable prediction ("Intervention Needed" or "No Intervention")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B3CD36-CE34-BDF1-523D-2BF257A53BA8}"/>
              </a:ext>
            </a:extLst>
          </p:cNvPr>
          <p:cNvSpPr/>
          <p:nvPr/>
        </p:nvSpPr>
        <p:spPr>
          <a:xfrm>
            <a:off x="8670372" y="4183447"/>
            <a:ext cx="2160000" cy="2160000"/>
          </a:xfrm>
          <a:prstGeom prst="ellipse">
            <a:avLst/>
          </a:prstGeom>
          <a:ln w="57150">
            <a:solidFill>
              <a:srgbClr val="AFDCD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algn="ctr"/>
            <a:r>
              <a:rPr lang="en-CA" sz="1400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: Imbalanced classes (few failures)</a:t>
            </a: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Complex relationships</a:t>
            </a:r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DCC46-C5AB-5804-8298-D435E34DEAC3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CE3141-3D11-833F-6909-215A1B138DE2}"/>
              </a:ext>
            </a:extLst>
          </p:cNvPr>
          <p:cNvSpPr/>
          <p:nvPr/>
        </p:nvSpPr>
        <p:spPr>
          <a:xfrm>
            <a:off x="4704293" y="3152097"/>
            <a:ext cx="3371744" cy="1204912"/>
          </a:xfrm>
          <a:prstGeom prst="roundRect">
            <a:avLst/>
          </a:prstGeom>
          <a:solidFill>
            <a:srgbClr val="007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 a Machine Learning Model to predict failures in oil wells</a:t>
            </a:r>
          </a:p>
          <a:p>
            <a:pPr algn="ctr"/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C64457-58DA-01F3-ED3A-96A0B60A63AB}"/>
              </a:ext>
            </a:extLst>
          </p:cNvPr>
          <p:cNvSpPr/>
          <p:nvPr/>
        </p:nvSpPr>
        <p:spPr>
          <a:xfrm>
            <a:off x="0" y="1266444"/>
            <a:ext cx="304800" cy="4325112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4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</a:p>
        </p:txBody>
      </p:sp>
      <p:pic>
        <p:nvPicPr>
          <p:cNvPr id="4" name="Picture 3" descr="Diagram of a machine with a red line&#10;&#10;Description automatically generated">
            <a:extLst>
              <a:ext uri="{FF2B5EF4-FFF2-40B4-BE49-F238E27FC236}">
                <a16:creationId xmlns:a16="http://schemas.microsoft.com/office/drawing/2014/main" id="{10B62B2A-A980-5572-C8CE-8E68D2337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7" y="2104474"/>
            <a:ext cx="2423794" cy="3949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D67B1-91C7-649B-6DDF-82EB4E23EA4C}"/>
              </a:ext>
            </a:extLst>
          </p:cNvPr>
          <p:cNvSpPr txBox="1"/>
          <p:nvPr/>
        </p:nvSpPr>
        <p:spPr>
          <a:xfrm>
            <a:off x="390964" y="3494554"/>
            <a:ext cx="18630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Artificial Lift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31A3AA-1CBD-FD20-B225-F2FB830AD6BB}"/>
              </a:ext>
            </a:extLst>
          </p:cNvPr>
          <p:cNvCxnSpPr/>
          <p:nvPr/>
        </p:nvCxnSpPr>
        <p:spPr>
          <a:xfrm flipV="1">
            <a:off x="2853373" y="4351461"/>
            <a:ext cx="0" cy="7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1CBDBC-7A96-4533-8237-553DDFEA3813}"/>
              </a:ext>
            </a:extLst>
          </p:cNvPr>
          <p:cNvSpPr txBox="1"/>
          <p:nvPr/>
        </p:nvSpPr>
        <p:spPr>
          <a:xfrm>
            <a:off x="2829242" y="4444318"/>
            <a:ext cx="1601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Total fluid rate = </a:t>
            </a:r>
          </a:p>
          <a:p>
            <a:pPr algn="ctr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Water + Oil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967EA-AF74-331A-56AE-F8535A607735}"/>
              </a:ext>
            </a:extLst>
          </p:cNvPr>
          <p:cNvSpPr txBox="1"/>
          <p:nvPr/>
        </p:nvSpPr>
        <p:spPr>
          <a:xfrm>
            <a:off x="2695322" y="5555291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BSW (%)</a:t>
            </a:r>
          </a:p>
          <a:p>
            <a:pPr algn="ctr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Chloride (ppm)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1BE62-9E8D-6284-AD46-3DB5DB922D15}"/>
              </a:ext>
            </a:extLst>
          </p:cNvPr>
          <p:cNvSpPr txBox="1"/>
          <p:nvPr/>
        </p:nvSpPr>
        <p:spPr>
          <a:xfrm>
            <a:off x="933804" y="4476183"/>
            <a:ext cx="1117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Fluid Level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8196C5-6B45-E18A-1EA6-521AED2A42AF}"/>
              </a:ext>
            </a:extLst>
          </p:cNvPr>
          <p:cNvSpPr txBox="1"/>
          <p:nvPr/>
        </p:nvSpPr>
        <p:spPr>
          <a:xfrm>
            <a:off x="10890009" y="2682084"/>
            <a:ext cx="83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Pulling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72FB9C-5128-2553-1E1E-4663FCB28B61}"/>
              </a:ext>
            </a:extLst>
          </p:cNvPr>
          <p:cNvSpPr txBox="1"/>
          <p:nvPr/>
        </p:nvSpPr>
        <p:spPr>
          <a:xfrm>
            <a:off x="864877" y="5352579"/>
            <a:ext cx="1255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Pump intake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D6603D-FE82-C035-DA93-82597D4515A1}"/>
              </a:ext>
            </a:extLst>
          </p:cNvPr>
          <p:cNvSpPr txBox="1"/>
          <p:nvPr/>
        </p:nvSpPr>
        <p:spPr>
          <a:xfrm>
            <a:off x="6672969" y="5441452"/>
            <a:ext cx="2571369" cy="5539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Intervention Type: </a:t>
            </a:r>
          </a:p>
          <a:p>
            <a:pPr algn="ctr"/>
            <a:r>
              <a:rPr lang="en-CA" sz="1500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Failures and No Failures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DDDFD-8F80-C5B1-8A93-C36167B93FB7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5B857C-6761-0149-2757-147B4364FA19}"/>
              </a:ext>
            </a:extLst>
          </p:cNvPr>
          <p:cNvSpPr/>
          <p:nvPr/>
        </p:nvSpPr>
        <p:spPr>
          <a:xfrm>
            <a:off x="11887200" y="1266444"/>
            <a:ext cx="304800" cy="4325112"/>
          </a:xfrm>
          <a:prstGeom prst="roundRect">
            <a:avLst/>
          </a:prstGeom>
          <a:solidFill>
            <a:srgbClr val="AFDC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4ACFF7-485A-3A5A-9991-D8BA5B9A544C}"/>
              </a:ext>
            </a:extLst>
          </p:cNvPr>
          <p:cNvGrpSpPr/>
          <p:nvPr/>
        </p:nvGrpSpPr>
        <p:grpSpPr>
          <a:xfrm>
            <a:off x="4307630" y="2024122"/>
            <a:ext cx="7005790" cy="2979397"/>
            <a:chOff x="4307630" y="2024122"/>
            <a:chExt cx="7005790" cy="2979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FEE91-E3BF-C1AF-1F46-C7B1961E509E}"/>
                </a:ext>
              </a:extLst>
            </p:cNvPr>
            <p:cNvSpPr/>
            <p:nvPr/>
          </p:nvSpPr>
          <p:spPr>
            <a:xfrm>
              <a:off x="5246980" y="3660575"/>
              <a:ext cx="1338626" cy="531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E1E817-E8A8-0C5C-5227-4A0330C0A75C}"/>
                </a:ext>
              </a:extLst>
            </p:cNvPr>
            <p:cNvSpPr/>
            <p:nvPr/>
          </p:nvSpPr>
          <p:spPr>
            <a:xfrm>
              <a:off x="6754044" y="3660575"/>
              <a:ext cx="1818028" cy="531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481420-08A1-7E9B-FFCC-1CA4ABADE675}"/>
                </a:ext>
              </a:extLst>
            </p:cNvPr>
            <p:cNvSpPr/>
            <p:nvPr/>
          </p:nvSpPr>
          <p:spPr>
            <a:xfrm>
              <a:off x="9399059" y="3660575"/>
              <a:ext cx="924769" cy="531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Down Arrow 96">
              <a:extLst>
                <a:ext uri="{FF2B5EF4-FFF2-40B4-BE49-F238E27FC236}">
                  <a16:creationId xmlns:a16="http://schemas.microsoft.com/office/drawing/2014/main" id="{569D9FFD-8B2D-E216-E49A-EA2C24A9D690}"/>
                </a:ext>
              </a:extLst>
            </p:cNvPr>
            <p:cNvSpPr/>
            <p:nvPr/>
          </p:nvSpPr>
          <p:spPr>
            <a:xfrm>
              <a:off x="5200580" y="2632560"/>
              <a:ext cx="97945" cy="951488"/>
            </a:xfrm>
            <a:prstGeom prst="downArrow">
              <a:avLst>
                <a:gd name="adj1" fmla="val 50000"/>
                <a:gd name="adj2" fmla="val 237500"/>
              </a:avLst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B12305-0258-AE31-4111-0292CD0BE34B}"/>
                </a:ext>
              </a:extLst>
            </p:cNvPr>
            <p:cNvCxnSpPr/>
            <p:nvPr/>
          </p:nvCxnSpPr>
          <p:spPr>
            <a:xfrm flipV="1">
              <a:off x="8564284" y="3270336"/>
              <a:ext cx="7617" cy="2699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51D262-1912-C0B4-817E-35AF1A0CB20C}"/>
                </a:ext>
              </a:extLst>
            </p:cNvPr>
            <p:cNvCxnSpPr/>
            <p:nvPr/>
          </p:nvCxnSpPr>
          <p:spPr>
            <a:xfrm flipV="1">
              <a:off x="9399059" y="3274797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826E47-D1D1-1126-AC57-B819782F669A}"/>
                </a:ext>
              </a:extLst>
            </p:cNvPr>
            <p:cNvCxnSpPr/>
            <p:nvPr/>
          </p:nvCxnSpPr>
          <p:spPr>
            <a:xfrm rot="16200000" flipV="1">
              <a:off x="9590545" y="3107318"/>
              <a:ext cx="0" cy="382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2E6B67-A538-1405-F617-2A4F0ED80926}"/>
                </a:ext>
              </a:extLst>
            </p:cNvPr>
            <p:cNvCxnSpPr/>
            <p:nvPr/>
          </p:nvCxnSpPr>
          <p:spPr>
            <a:xfrm rot="5400000" flipH="1" flipV="1">
              <a:off x="8149399" y="2885598"/>
              <a:ext cx="0" cy="829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BA85F5-A08E-0C4D-5C54-15644CA21A7A}"/>
                </a:ext>
              </a:extLst>
            </p:cNvPr>
            <p:cNvCxnSpPr/>
            <p:nvPr/>
          </p:nvCxnSpPr>
          <p:spPr>
            <a:xfrm flipV="1">
              <a:off x="5043459" y="3756305"/>
              <a:ext cx="0" cy="35035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2F8083A-E07B-4DBB-0431-993081CBBF6E}"/>
                </a:ext>
              </a:extLst>
            </p:cNvPr>
            <p:cNvCxnSpPr/>
            <p:nvPr/>
          </p:nvCxnSpPr>
          <p:spPr>
            <a:xfrm flipV="1">
              <a:off x="5248068" y="3756305"/>
              <a:ext cx="0" cy="35035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EB4DD0-760A-6580-513F-09B29EC7A722}"/>
                </a:ext>
              </a:extLst>
            </p:cNvPr>
            <p:cNvCxnSpPr/>
            <p:nvPr/>
          </p:nvCxnSpPr>
          <p:spPr>
            <a:xfrm flipV="1">
              <a:off x="6580932" y="3756305"/>
              <a:ext cx="0" cy="35035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943290-ECBE-3D3B-F23D-D952285831F5}"/>
                </a:ext>
              </a:extLst>
            </p:cNvPr>
            <p:cNvCxnSpPr/>
            <p:nvPr/>
          </p:nvCxnSpPr>
          <p:spPr>
            <a:xfrm flipV="1">
              <a:off x="6754133" y="3756305"/>
              <a:ext cx="0" cy="35035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CC32CB6-B893-1D26-87B7-C1F5893FB79E}"/>
                </a:ext>
              </a:extLst>
            </p:cNvPr>
            <p:cNvCxnSpPr/>
            <p:nvPr/>
          </p:nvCxnSpPr>
          <p:spPr>
            <a:xfrm flipV="1">
              <a:off x="8571901" y="3748165"/>
              <a:ext cx="0" cy="35035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2E3D4F-135C-21A6-1D26-6B6FCC000A61}"/>
                </a:ext>
              </a:extLst>
            </p:cNvPr>
            <p:cNvCxnSpPr/>
            <p:nvPr/>
          </p:nvCxnSpPr>
          <p:spPr>
            <a:xfrm rot="5400000" flipH="1" flipV="1">
              <a:off x="4883887" y="3864102"/>
              <a:ext cx="0" cy="319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ED98CE-66E9-C6AA-2BBF-56549831C0A4}"/>
                </a:ext>
              </a:extLst>
            </p:cNvPr>
            <p:cNvSpPr txBox="1"/>
            <p:nvPr/>
          </p:nvSpPr>
          <p:spPr>
            <a:xfrm>
              <a:off x="5790455" y="4017537"/>
              <a:ext cx="161821" cy="1538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47A054B-6C58-0FEA-DF47-F759DD4C62BD}"/>
                </a:ext>
              </a:extLst>
            </p:cNvPr>
            <p:cNvCxnSpPr/>
            <p:nvPr/>
          </p:nvCxnSpPr>
          <p:spPr>
            <a:xfrm flipV="1">
              <a:off x="6580099" y="3274797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9FF6C82-7C4A-723E-E856-4979D6D1FFCE}"/>
                </a:ext>
              </a:extLst>
            </p:cNvPr>
            <p:cNvCxnSpPr/>
            <p:nvPr/>
          </p:nvCxnSpPr>
          <p:spPr>
            <a:xfrm flipV="1">
              <a:off x="6753681" y="3274797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AE07163-20FE-BBF1-3ABE-23C861F2EE1D}"/>
                </a:ext>
              </a:extLst>
            </p:cNvPr>
            <p:cNvCxnSpPr/>
            <p:nvPr/>
          </p:nvCxnSpPr>
          <p:spPr>
            <a:xfrm rot="16200000" flipV="1">
              <a:off x="6945327" y="3107317"/>
              <a:ext cx="0" cy="382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516195F-C107-FC6A-1872-99931A7430C8}"/>
                </a:ext>
              </a:extLst>
            </p:cNvPr>
            <p:cNvCxnSpPr/>
            <p:nvPr/>
          </p:nvCxnSpPr>
          <p:spPr>
            <a:xfrm rot="5400000" flipH="1" flipV="1">
              <a:off x="6165214" y="2885598"/>
              <a:ext cx="0" cy="829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9FF656-CDD1-6618-A0E6-68A8CD46779D}"/>
                </a:ext>
              </a:extLst>
            </p:cNvPr>
            <p:cNvSpPr txBox="1"/>
            <p:nvPr/>
          </p:nvSpPr>
          <p:spPr>
            <a:xfrm>
              <a:off x="5643931" y="2962559"/>
              <a:ext cx="1329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Down Time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D50555-6525-59C9-49DC-C43926374B7F}"/>
                </a:ext>
              </a:extLst>
            </p:cNvPr>
            <p:cNvSpPr txBox="1"/>
            <p:nvPr/>
          </p:nvSpPr>
          <p:spPr>
            <a:xfrm>
              <a:off x="7517619" y="2962559"/>
              <a:ext cx="1329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Down Time</a:t>
              </a:r>
            </a:p>
          </p:txBody>
        </p:sp>
        <p:cxnSp>
          <p:nvCxnSpPr>
            <p:cNvPr id="43" name="Elbow Connector 127">
              <a:extLst>
                <a:ext uri="{FF2B5EF4-FFF2-40B4-BE49-F238E27FC236}">
                  <a16:creationId xmlns:a16="http://schemas.microsoft.com/office/drawing/2014/main" id="{5982CE5E-9503-EF6B-81C4-87B79E6C5B4F}"/>
                </a:ext>
              </a:extLst>
            </p:cNvPr>
            <p:cNvCxnSpPr/>
            <p:nvPr/>
          </p:nvCxnSpPr>
          <p:spPr>
            <a:xfrm rot="16200000" flipH="1">
              <a:off x="4551774" y="3160996"/>
              <a:ext cx="572802" cy="415810"/>
            </a:xfrm>
            <a:prstGeom prst="bentConnector3">
              <a:avLst>
                <a:gd name="adj1" fmla="val 529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ight Arrow 128">
              <a:extLst>
                <a:ext uri="{FF2B5EF4-FFF2-40B4-BE49-F238E27FC236}">
                  <a16:creationId xmlns:a16="http://schemas.microsoft.com/office/drawing/2014/main" id="{FE8A97A9-95D7-2CED-1D4B-494DAAEADA9A}"/>
                </a:ext>
              </a:extLst>
            </p:cNvPr>
            <p:cNvSpPr/>
            <p:nvPr/>
          </p:nvSpPr>
          <p:spPr>
            <a:xfrm>
              <a:off x="5043084" y="3572986"/>
              <a:ext cx="5760000" cy="175179"/>
            </a:xfrm>
            <a:prstGeom prst="rightArrow">
              <a:avLst>
                <a:gd name="adj1" fmla="val 50000"/>
                <a:gd name="adj2" fmla="val 140602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Down Arrow 129">
              <a:extLst>
                <a:ext uri="{FF2B5EF4-FFF2-40B4-BE49-F238E27FC236}">
                  <a16:creationId xmlns:a16="http://schemas.microsoft.com/office/drawing/2014/main" id="{701A23EB-657C-922D-E0D8-4BA637FA76E6}"/>
                </a:ext>
              </a:extLst>
            </p:cNvPr>
            <p:cNvSpPr/>
            <p:nvPr/>
          </p:nvSpPr>
          <p:spPr>
            <a:xfrm>
              <a:off x="10237285" y="2655896"/>
              <a:ext cx="97945" cy="951488"/>
            </a:xfrm>
            <a:prstGeom prst="downArrow">
              <a:avLst>
                <a:gd name="adj1" fmla="val 50000"/>
                <a:gd name="adj2" fmla="val 2375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CC60B3-CE8A-6949-930A-549F65B5E64A}"/>
                </a:ext>
              </a:extLst>
            </p:cNvPr>
            <p:cNvSpPr txBox="1"/>
            <p:nvPr/>
          </p:nvSpPr>
          <p:spPr>
            <a:xfrm>
              <a:off x="9610286" y="2136086"/>
              <a:ext cx="1366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FINAL STOP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B7ADCB2-FBFF-399A-DC66-C30D9E627DC7}"/>
                </a:ext>
              </a:extLst>
            </p:cNvPr>
            <p:cNvCxnSpPr/>
            <p:nvPr/>
          </p:nvCxnSpPr>
          <p:spPr>
            <a:xfrm flipV="1">
              <a:off x="10908800" y="3756305"/>
              <a:ext cx="0" cy="35035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C2DF43B-F30E-44BC-373C-53FE276BDA9F}"/>
                </a:ext>
              </a:extLst>
            </p:cNvPr>
            <p:cNvCxnSpPr/>
            <p:nvPr/>
          </p:nvCxnSpPr>
          <p:spPr>
            <a:xfrm rot="16200000" flipV="1">
              <a:off x="11153848" y="3776484"/>
              <a:ext cx="0" cy="319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5">
              <a:extLst>
                <a:ext uri="{FF2B5EF4-FFF2-40B4-BE49-F238E27FC236}">
                  <a16:creationId xmlns:a16="http://schemas.microsoft.com/office/drawing/2014/main" id="{9A5FC669-0AB6-B7F8-63B6-A8CED5ADCA8F}"/>
                </a:ext>
              </a:extLst>
            </p:cNvPr>
            <p:cNvCxnSpPr/>
            <p:nvPr/>
          </p:nvCxnSpPr>
          <p:spPr>
            <a:xfrm rot="5400000">
              <a:off x="10819114" y="3191274"/>
              <a:ext cx="572802" cy="415810"/>
            </a:xfrm>
            <a:prstGeom prst="bentConnector3">
              <a:avLst>
                <a:gd name="adj1" fmla="val 529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462976-5B34-B2AD-5C5B-A86B3B575A8F}"/>
                </a:ext>
              </a:extLst>
            </p:cNvPr>
            <p:cNvSpPr txBox="1"/>
            <p:nvPr/>
          </p:nvSpPr>
          <p:spPr>
            <a:xfrm>
              <a:off x="4494983" y="2024122"/>
              <a:ext cx="1503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INITIAL START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3ED62F1-42B8-20E3-152D-F3A3EF0CDF3F}"/>
                </a:ext>
              </a:extLst>
            </p:cNvPr>
            <p:cNvSpPr txBox="1"/>
            <p:nvPr/>
          </p:nvSpPr>
          <p:spPr>
            <a:xfrm>
              <a:off x="5952276" y="4680354"/>
              <a:ext cx="403026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500" dirty="0">
                  <a:latin typeface="Arial" panose="020B0604020202020204" pitchFamily="34" charset="0"/>
                  <a:cs typeface="Arial" panose="020B0604020202020204" pitchFamily="34" charset="0"/>
                </a:rPr>
                <a:t>Run Life = Final Stop Date – Initial Start Date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A0A32C-BB3C-32C5-5EA6-55A5D43315C1}"/>
                </a:ext>
              </a:extLst>
            </p:cNvPr>
            <p:cNvSpPr txBox="1"/>
            <p:nvPr/>
          </p:nvSpPr>
          <p:spPr>
            <a:xfrm>
              <a:off x="4307630" y="2686816"/>
              <a:ext cx="960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Arial" panose="020B0604020202020204" pitchFamily="34" charset="0"/>
                  <a:cs typeface="Arial" panose="020B0604020202020204" pitchFamily="34" charset="0"/>
                </a:rPr>
                <a:t>Installation </a:t>
              </a:r>
            </a:p>
            <a:p>
              <a:r>
                <a:rPr lang="en-CA" sz="1200" dirty="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3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56" grpId="0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6271E4-4341-0320-0C6E-EAD16D4B0BB0}"/>
              </a:ext>
            </a:extLst>
          </p:cNvPr>
          <p:cNvSpPr/>
          <p:nvPr/>
        </p:nvSpPr>
        <p:spPr>
          <a:xfrm>
            <a:off x="838200" y="3639714"/>
            <a:ext cx="2892552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Reduce oil well downtime related to producer oil well failures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A2DA24-71A1-1106-1042-2E94B85702EE}"/>
              </a:ext>
            </a:extLst>
          </p:cNvPr>
          <p:cNvSpPr/>
          <p:nvPr/>
        </p:nvSpPr>
        <p:spPr>
          <a:xfrm>
            <a:off x="4447032" y="3670903"/>
            <a:ext cx="2892552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Improve failure prediction accuracy to reduce economic impacts.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ADC704-8E4C-4775-E061-F573769FD015}"/>
              </a:ext>
            </a:extLst>
          </p:cNvPr>
          <p:cNvSpPr/>
          <p:nvPr/>
        </p:nvSpPr>
        <p:spPr>
          <a:xfrm>
            <a:off x="8055864" y="3663389"/>
            <a:ext cx="329793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Reduce the economic impact of equipment failures and associated downtimes.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D8B37-AE5C-8A7E-3BDA-5438343C34E9}"/>
              </a:ext>
            </a:extLst>
          </p:cNvPr>
          <p:cNvSpPr/>
          <p:nvPr/>
        </p:nvSpPr>
        <p:spPr>
          <a:xfrm>
            <a:off x="838200" y="2289054"/>
            <a:ext cx="10515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Develop a robust M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achine Learning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model that predicts failures in oil wells before they occur.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05C06-3324-5E8E-37EF-E1738D9AEC0C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C02EA8-AE74-15F7-57BC-DE048B09DC15}"/>
              </a:ext>
            </a:extLst>
          </p:cNvPr>
          <p:cNvSpPr/>
          <p:nvPr/>
        </p:nvSpPr>
        <p:spPr>
          <a:xfrm>
            <a:off x="0" y="1266444"/>
            <a:ext cx="304800" cy="4325112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88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EB0B9E63-6754-335D-919B-1C9DF23FF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440" y="1580120"/>
            <a:ext cx="1080000" cy="1080000"/>
          </a:xfrm>
          <a:prstGeom prst="rect">
            <a:avLst/>
          </a:prstGeom>
        </p:spPr>
      </p:pic>
      <p:pic>
        <p:nvPicPr>
          <p:cNvPr id="6" name="Graphic 5" descr="Mop and bucket with solid fill">
            <a:extLst>
              <a:ext uri="{FF2B5EF4-FFF2-40B4-BE49-F238E27FC236}">
                <a16:creationId xmlns:a16="http://schemas.microsoft.com/office/drawing/2014/main" id="{F436C7FE-B7EA-095C-C55A-ACE1607EA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3073" y="1580120"/>
            <a:ext cx="1080000" cy="1080000"/>
          </a:xfrm>
          <a:prstGeom prst="rect">
            <a:avLst/>
          </a:prstGeom>
        </p:spPr>
      </p:pic>
      <p:pic>
        <p:nvPicPr>
          <p:cNvPr id="8" name="Graphic 7" descr="Blueprint with solid fill">
            <a:extLst>
              <a:ext uri="{FF2B5EF4-FFF2-40B4-BE49-F238E27FC236}">
                <a16:creationId xmlns:a16="http://schemas.microsoft.com/office/drawing/2014/main" id="{C364A63F-FFFC-C2AD-5739-F7FB0EDEB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6706" y="1580120"/>
            <a:ext cx="1080000" cy="1080000"/>
          </a:xfrm>
          <a:prstGeom prst="rect">
            <a:avLst/>
          </a:prstGeom>
        </p:spPr>
      </p:pic>
      <p:pic>
        <p:nvPicPr>
          <p:cNvPr id="10" name="Graphic 9" descr="Thumbs up sign with solid fill">
            <a:extLst>
              <a:ext uri="{FF2B5EF4-FFF2-40B4-BE49-F238E27FC236}">
                <a16:creationId xmlns:a16="http://schemas.microsoft.com/office/drawing/2014/main" id="{CAF74B3A-E0D8-CF01-4CC8-92FAF5CD1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0339" y="1544384"/>
            <a:ext cx="1080000" cy="108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B605D-55BC-3740-A97F-C6D5A1C02C45}"/>
              </a:ext>
            </a:extLst>
          </p:cNvPr>
          <p:cNvCxnSpPr/>
          <p:nvPr/>
        </p:nvCxnSpPr>
        <p:spPr>
          <a:xfrm>
            <a:off x="2559816" y="2084384"/>
            <a:ext cx="1417320" cy="0"/>
          </a:xfrm>
          <a:prstGeom prst="line">
            <a:avLst/>
          </a:prstGeom>
          <a:ln w="50800">
            <a:solidFill>
              <a:srgbClr val="0075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EB036A-81EC-3869-2508-0A6726B15CC1}"/>
              </a:ext>
            </a:extLst>
          </p:cNvPr>
          <p:cNvCxnSpPr/>
          <p:nvPr/>
        </p:nvCxnSpPr>
        <p:spPr>
          <a:xfrm>
            <a:off x="5377193" y="2084384"/>
            <a:ext cx="1417320" cy="0"/>
          </a:xfrm>
          <a:prstGeom prst="line">
            <a:avLst/>
          </a:prstGeom>
          <a:ln w="50800">
            <a:solidFill>
              <a:srgbClr val="0075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AFD7AE-A2AC-FE7A-B27F-951506EEB8F6}"/>
              </a:ext>
            </a:extLst>
          </p:cNvPr>
          <p:cNvCxnSpPr/>
          <p:nvPr/>
        </p:nvCxnSpPr>
        <p:spPr>
          <a:xfrm>
            <a:off x="8198616" y="2084384"/>
            <a:ext cx="1417320" cy="0"/>
          </a:xfrm>
          <a:prstGeom prst="line">
            <a:avLst/>
          </a:prstGeom>
          <a:ln w="50800">
            <a:solidFill>
              <a:srgbClr val="0075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41B833-EAFF-245F-4914-538B589B80A3}"/>
              </a:ext>
            </a:extLst>
          </p:cNvPr>
          <p:cNvSpPr txBox="1"/>
          <p:nvPr/>
        </p:nvSpPr>
        <p:spPr>
          <a:xfrm>
            <a:off x="838200" y="2949288"/>
            <a:ext cx="2062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Data Integration: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Information was record of 10 years: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Laboratories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Fluid level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Failures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7B66D-7A39-1C5D-E60E-3F27F8AF629F}"/>
              </a:ext>
            </a:extLst>
          </p:cNvPr>
          <p:cNvSpPr txBox="1"/>
          <p:nvPr/>
        </p:nvSpPr>
        <p:spPr>
          <a:xfrm>
            <a:off x="3671833" y="2949288"/>
            <a:ext cx="20624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and Transformation: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Anonymization techniques employ </a:t>
            </a:r>
            <a:r>
              <a:rPr lang="en-CA" sz="1600" i="1" dirty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Outliers handling using IQR.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Inconsistencies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Language differences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38ACB-7B88-0F67-97C2-AD4EBF26C12F}"/>
              </a:ext>
            </a:extLst>
          </p:cNvPr>
          <p:cNvSpPr txBox="1"/>
          <p:nvPr/>
        </p:nvSpPr>
        <p:spPr>
          <a:xfrm>
            <a:off x="6433591" y="2948491"/>
            <a:ext cx="220623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Creation of new features like "BSW (%)“, and “Total fluid rate”.</a:t>
            </a:r>
          </a:p>
          <a:p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Encoding Categorical Variables such as “Artificial Lift Systems”</a:t>
            </a:r>
            <a:b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500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Intervention Type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 selected as the target 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D5298-1FA3-0D75-8832-AFD27A2C1469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BDE37-F742-1631-8082-58F2362869B8}"/>
              </a:ext>
            </a:extLst>
          </p:cNvPr>
          <p:cNvSpPr txBox="1"/>
          <p:nvPr/>
        </p:nvSpPr>
        <p:spPr>
          <a:xfrm>
            <a:off x="9290339" y="2948491"/>
            <a:ext cx="21600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ML Well Failures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9E57A-F4BE-621F-13A4-B3D038B172DE}"/>
              </a:ext>
            </a:extLst>
          </p:cNvPr>
          <p:cNvSpPr txBox="1"/>
          <p:nvPr/>
        </p:nvSpPr>
        <p:spPr>
          <a:xfrm>
            <a:off x="9290339" y="3621692"/>
            <a:ext cx="2160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Database for Modeling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1E1D0A-D0AF-2889-E9DF-E0E777940D10}"/>
              </a:ext>
            </a:extLst>
          </p:cNvPr>
          <p:cNvSpPr/>
          <p:nvPr/>
        </p:nvSpPr>
        <p:spPr>
          <a:xfrm>
            <a:off x="11887200" y="1266444"/>
            <a:ext cx="304800" cy="4325112"/>
          </a:xfrm>
          <a:prstGeom prst="roundRect">
            <a:avLst/>
          </a:prstGeom>
          <a:solidFill>
            <a:srgbClr val="AFDC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23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BA9801-2F4C-FAB7-3877-4D323CA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7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Correlation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D5298-1FA3-0D75-8832-AFD27A2C1469}"/>
              </a:ext>
            </a:extLst>
          </p:cNvPr>
          <p:cNvSpPr txBox="1"/>
          <p:nvPr/>
        </p:nvSpPr>
        <p:spPr>
          <a:xfrm>
            <a:off x="838200" y="6542833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Analytics for Oil Well Failures: A Machine Learning Approach		|	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Titilola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Oduwole and Jahir Gutierrez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753105-871E-B3E9-7B91-9FE2E321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54" y="1453850"/>
            <a:ext cx="6465892" cy="50390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CC0C69-0D3A-3368-26B3-E96FE4AAAC53}"/>
              </a:ext>
            </a:extLst>
          </p:cNvPr>
          <p:cNvSpPr/>
          <p:nvPr/>
        </p:nvSpPr>
        <p:spPr>
          <a:xfrm>
            <a:off x="0" y="1266444"/>
            <a:ext cx="304800" cy="4325112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B80D1-548E-AE26-D952-DF6A3E623F45}"/>
              </a:ext>
            </a:extLst>
          </p:cNvPr>
          <p:cNvSpPr txBox="1"/>
          <p:nvPr/>
        </p:nvSpPr>
        <p:spPr>
          <a:xfrm>
            <a:off x="9667157" y="5199141"/>
            <a:ext cx="15675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9"/>
                </a:solidFill>
              </a:rPr>
              <a:t>Inverse relationship: </a:t>
            </a:r>
            <a:r>
              <a:rPr lang="en-US" sz="1500" dirty="0"/>
              <a:t>THP and CHP.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759E6-F7E6-AB63-7515-F967DEA8F98D}"/>
              </a:ext>
            </a:extLst>
          </p:cNvPr>
          <p:cNvSpPr txBox="1"/>
          <p:nvPr/>
        </p:nvSpPr>
        <p:spPr>
          <a:xfrm>
            <a:off x="838199" y="3502698"/>
            <a:ext cx="2165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highlight>
                  <a:srgbClr val="FFC000"/>
                </a:highlight>
              </a:rPr>
              <a:t>Weak correlation </a:t>
            </a:r>
            <a:r>
              <a:rPr lang="en-US" sz="1500" dirty="0"/>
              <a:t>between run life and other variables.</a:t>
            </a:r>
            <a:endParaRPr lang="en-CA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3A7DA-67A0-C956-EFDB-009034905D41}"/>
              </a:ext>
            </a:extLst>
          </p:cNvPr>
          <p:cNvSpPr txBox="1"/>
          <p:nvPr/>
        </p:nvSpPr>
        <p:spPr>
          <a:xfrm>
            <a:off x="9667157" y="1825438"/>
            <a:ext cx="2013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Strong positive correlation </a:t>
            </a:r>
            <a:r>
              <a:rPr lang="en-US" sz="1500" dirty="0"/>
              <a:t>between total fluid rate and BSW.</a:t>
            </a:r>
          </a:p>
        </p:txBody>
      </p:sp>
    </p:spTree>
    <p:extLst>
      <p:ext uri="{BB962C8B-B14F-4D97-AF65-F5344CB8AC3E}">
        <p14:creationId xmlns:p14="http://schemas.microsoft.com/office/powerpoint/2010/main" val="70253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2944B5-6D44-ABBE-E443-875F3D4A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7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1096</Words>
  <Application>Microsoft Office PowerPoint</Application>
  <PresentationFormat>Widescreen</PresentationFormat>
  <Paragraphs>175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Arial Black</vt:lpstr>
      <vt:lpstr>Wingdings</vt:lpstr>
      <vt:lpstr>Office Theme</vt:lpstr>
      <vt:lpstr>PowerPoint Presentation</vt:lpstr>
      <vt:lpstr>Table of Contents</vt:lpstr>
      <vt:lpstr>Introduction The Rationale Behind This Project.</vt:lpstr>
      <vt:lpstr>Problem Statement</vt:lpstr>
      <vt:lpstr>Business Understanding</vt:lpstr>
      <vt:lpstr>Project Objectives</vt:lpstr>
      <vt:lpstr>Data Preparation</vt:lpstr>
      <vt:lpstr>Matrix Correlation</vt:lpstr>
      <vt:lpstr>PowerPoint Presentation</vt:lpstr>
      <vt:lpstr>Modeling</vt:lpstr>
      <vt:lpstr>Modeling</vt:lpstr>
      <vt:lpstr>Modeling Results - XGBoost</vt:lpstr>
      <vt:lpstr>Conclusions and Recommendations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Jahir Gutiérrez</dc:creator>
  <cp:lastModifiedBy>Jahir Gutiérrez</cp:lastModifiedBy>
  <cp:revision>1</cp:revision>
  <dcterms:created xsi:type="dcterms:W3CDTF">2024-06-11T16:14:32Z</dcterms:created>
  <dcterms:modified xsi:type="dcterms:W3CDTF">2024-08-28T09:21:03Z</dcterms:modified>
</cp:coreProperties>
</file>