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3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78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9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3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8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0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18B-53A1-495D-8BC5-5E6577360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CC72C-56F1-422C-B2A3-50C08E966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72">
            <a:extLst>
              <a:ext uri="{FF2B5EF4-FFF2-40B4-BE49-F238E27FC236}">
                <a16:creationId xmlns:a16="http://schemas.microsoft.com/office/drawing/2014/main" id="{FA4231C4-9291-4AB6-8013-B89905DCB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C390F80A-37D4-4A7B-A585-D5E4932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74">
              <a:extLst>
                <a:ext uri="{FF2B5EF4-FFF2-40B4-BE49-F238E27FC236}">
                  <a16:creationId xmlns:a16="http://schemas.microsoft.com/office/drawing/2014/main" id="{91DC446B-A3C5-434C-AA6D-D5C209AF2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6" name="Picture 2" descr="CASCADE: When to Start, (Yet) Another Take - HIV and ID Observations">
            <a:extLst>
              <a:ext uri="{FF2B5EF4-FFF2-40B4-BE49-F238E27FC236}">
                <a16:creationId xmlns:a16="http://schemas.microsoft.com/office/drawing/2014/main" id="{1EC64BBE-A6F9-4E48-AF82-CED52743A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0" r="23824"/>
          <a:stretch/>
        </p:blipFill>
        <p:spPr bwMode="auto"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A69907B2-E996-4DCD-8596-211DD843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84615-DC50-42EE-8F86-472A647D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CSS - Cascade Style Sheet</a:t>
            </a:r>
          </a:p>
        </p:txBody>
      </p:sp>
      <p:pic>
        <p:nvPicPr>
          <p:cNvPr id="1035" name="Picture 78">
            <a:extLst>
              <a:ext uri="{FF2B5EF4-FFF2-40B4-BE49-F238E27FC236}">
                <a16:creationId xmlns:a16="http://schemas.microsoft.com/office/drawing/2014/main" id="{F0D6DC29-A8FD-460F-A5B1-04986EAA9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036" name="Content Placeholder 1029">
            <a:extLst>
              <a:ext uri="{FF2B5EF4-FFF2-40B4-BE49-F238E27FC236}">
                <a16:creationId xmlns:a16="http://schemas.microsoft.com/office/drawing/2014/main" id="{12DBF646-30B6-4BB4-A8D5-17CF283B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423211" cy="4147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Cascade refers to the rules of specificity. They determine which rule applies when one or more rules contradict or conflict with each other.</a:t>
            </a:r>
          </a:p>
          <a:p>
            <a:pPr marL="0" indent="0">
              <a:buNone/>
            </a:pPr>
            <a:r>
              <a:rPr lang="en-US" sz="4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By default, it will be the last rule declared.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70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2841-7883-4311-B010-FC9AE13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meta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9B41-BA75-446F-B1A4-B983CE13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viewport is the available space for our webpage to render.</a:t>
            </a:r>
          </a:p>
          <a:p>
            <a:r>
              <a:rPr lang="en-US" sz="4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Describes to the browser the size to render our content.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83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2841-7883-4311-B010-FC9AE13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meta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9B41-BA75-446F-B1A4-B983CE13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11" y="5072998"/>
            <a:ext cx="9613861" cy="115409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>
              <a:solidFill>
                <a:srgbClr val="0000CD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name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="viewport"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content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="width=device-width, initial-scale=1.0"&gt;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FE7FED-2840-41F1-9033-9761414A733C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2277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tags declare descriptive information (metadata) for the browser.</a:t>
            </a:r>
          </a:p>
          <a:p>
            <a:r>
              <a:rPr lang="en-US" sz="4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This HTML tag must be included in the &lt;head&gt; of your page to set the width of the viewport to the size of the screen, and to render the page without zooming out your content.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01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2841-7883-4311-B010-FC9AE13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9B41-BA75-446F-B1A4-B983CE13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2214694"/>
            <a:ext cx="9613861" cy="4546833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achieve responsive designs, you must have: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Fluid Layout – </a:t>
            </a:r>
            <a:r>
              <a:rPr lang="en-US" sz="3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 percentages, fractions, or properties like “min” or “max-width”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Fluid Images – </a:t>
            </a:r>
            <a:r>
              <a:rPr lang="en-US" sz="3000" b="1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U</a:t>
            </a:r>
            <a:r>
              <a:rPr lang="en-US" sz="30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se </a:t>
            </a:r>
            <a:r>
              <a:rPr lang="en-US" sz="300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css</a:t>
            </a:r>
            <a:r>
              <a:rPr lang="en-US" sz="30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to fix the width or your image with automatic height. And use </a:t>
            </a:r>
            <a:r>
              <a:rPr lang="en-US" sz="300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css</a:t>
            </a:r>
            <a:r>
              <a:rPr lang="en-US" sz="30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to set background images in containers.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Media Queries – </a:t>
            </a:r>
            <a:r>
              <a:rPr lang="en-US" sz="30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Declare media queries to change the properties of your layout at your indicated breaking points (go by devices screen size).</a:t>
            </a:r>
          </a:p>
        </p:txBody>
      </p:sp>
    </p:spTree>
    <p:extLst>
      <p:ext uri="{BB962C8B-B14F-4D97-AF65-F5344CB8AC3E}">
        <p14:creationId xmlns:p14="http://schemas.microsoft.com/office/powerpoint/2010/main" val="2594921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2235</TotalTime>
  <Words>220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Trebuchet MS</vt:lpstr>
      <vt:lpstr>Berlin</vt:lpstr>
      <vt:lpstr>Responsive Websites</vt:lpstr>
      <vt:lpstr>CSS - Cascade Style Sheet</vt:lpstr>
      <vt:lpstr>Viewport meta tag</vt:lpstr>
      <vt:lpstr>Viewport meta tag</vt:lpstr>
      <vt:lpstr>Responsive Web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Websites</dc:title>
  <dc:creator>Arriola, Jose</dc:creator>
  <cp:lastModifiedBy>Arriola, Jose</cp:lastModifiedBy>
  <cp:revision>12</cp:revision>
  <dcterms:created xsi:type="dcterms:W3CDTF">2021-02-03T14:05:05Z</dcterms:created>
  <dcterms:modified xsi:type="dcterms:W3CDTF">2021-02-05T03:21:45Z</dcterms:modified>
</cp:coreProperties>
</file>