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6743" y="2147106"/>
            <a:ext cx="4147213" cy="152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5236" y="3414852"/>
            <a:ext cx="7407909" cy="2998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rwebsite.com/" TargetMode="External"/><Relationship Id="rId2" Type="http://schemas.openxmlformats.org/officeDocument/2006/relationships/hyperlink" Target="mailto:youremail@e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384" y="2743695"/>
            <a:ext cx="14353540" cy="389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810" algn="ctr">
              <a:lnSpc>
                <a:spcPct val="100200"/>
              </a:lnSpc>
              <a:spcBef>
                <a:spcPts val="105"/>
              </a:spcBef>
            </a:pPr>
            <a:r>
              <a:rPr sz="8450" dirty="0">
                <a:latin typeface="Calibri"/>
                <a:cs typeface="Calibri"/>
              </a:rPr>
              <a:t>Airposphere:</a:t>
            </a:r>
            <a:r>
              <a:rPr sz="8450" spc="-95" dirty="0">
                <a:latin typeface="Calibri"/>
                <a:cs typeface="Calibri"/>
              </a:rPr>
              <a:t> </a:t>
            </a:r>
            <a:r>
              <a:rPr sz="8450" spc="135" dirty="0">
                <a:latin typeface="Calibri"/>
                <a:cs typeface="Calibri"/>
              </a:rPr>
              <a:t>Elevating</a:t>
            </a:r>
            <a:r>
              <a:rPr sz="8450" spc="-85" dirty="0">
                <a:latin typeface="Calibri"/>
                <a:cs typeface="Calibri"/>
              </a:rPr>
              <a:t> </a:t>
            </a:r>
            <a:r>
              <a:rPr sz="8450" spc="175" dirty="0">
                <a:latin typeface="Calibri"/>
                <a:cs typeface="Calibri"/>
              </a:rPr>
              <a:t>Your </a:t>
            </a:r>
            <a:r>
              <a:rPr sz="8450" spc="245" dirty="0">
                <a:latin typeface="Calibri"/>
                <a:cs typeface="Calibri"/>
              </a:rPr>
              <a:t>Digital</a:t>
            </a:r>
            <a:r>
              <a:rPr sz="8450" spc="-340" dirty="0">
                <a:latin typeface="Calibri"/>
                <a:cs typeface="Calibri"/>
              </a:rPr>
              <a:t> </a:t>
            </a:r>
            <a:r>
              <a:rPr sz="8450" spc="-30" dirty="0">
                <a:latin typeface="Calibri"/>
                <a:cs typeface="Calibri"/>
              </a:rPr>
              <a:t>Presence</a:t>
            </a:r>
            <a:r>
              <a:rPr sz="8450" spc="-340" dirty="0">
                <a:latin typeface="Calibri"/>
                <a:cs typeface="Calibri"/>
              </a:rPr>
              <a:t> </a:t>
            </a:r>
            <a:r>
              <a:rPr sz="8450" spc="204" dirty="0">
                <a:latin typeface="Calibri"/>
                <a:cs typeface="Calibri"/>
              </a:rPr>
              <a:t>Through</a:t>
            </a:r>
            <a:r>
              <a:rPr sz="8450" spc="-330" dirty="0">
                <a:latin typeface="Calibri"/>
                <a:cs typeface="Calibri"/>
              </a:rPr>
              <a:t> </a:t>
            </a:r>
            <a:r>
              <a:rPr sz="8450" spc="55" dirty="0">
                <a:latin typeface="Calibri"/>
                <a:cs typeface="Calibri"/>
              </a:rPr>
              <a:t>Expert </a:t>
            </a:r>
            <a:r>
              <a:rPr sz="8450" spc="-275" dirty="0">
                <a:latin typeface="Calibri"/>
                <a:cs typeface="Calibri"/>
              </a:rPr>
              <a:t>Web</a:t>
            </a:r>
            <a:r>
              <a:rPr sz="8450" spc="-300" dirty="0">
                <a:latin typeface="Calibri"/>
                <a:cs typeface="Calibri"/>
              </a:rPr>
              <a:t> </a:t>
            </a:r>
            <a:r>
              <a:rPr sz="8450" spc="80" dirty="0">
                <a:latin typeface="Calibri"/>
                <a:cs typeface="Calibri"/>
              </a:rPr>
              <a:t>and</a:t>
            </a:r>
            <a:r>
              <a:rPr sz="8450" spc="-295" dirty="0">
                <a:latin typeface="Calibri"/>
                <a:cs typeface="Calibri"/>
              </a:rPr>
              <a:t> </a:t>
            </a:r>
            <a:r>
              <a:rPr sz="8450" spc="130" dirty="0">
                <a:latin typeface="Calibri"/>
                <a:cs typeface="Calibri"/>
              </a:rPr>
              <a:t>App</a:t>
            </a:r>
            <a:r>
              <a:rPr sz="8450" spc="-295" dirty="0">
                <a:latin typeface="Calibri"/>
                <a:cs typeface="Calibri"/>
              </a:rPr>
              <a:t> </a:t>
            </a:r>
            <a:r>
              <a:rPr sz="8450" spc="-10" dirty="0">
                <a:latin typeface="Calibri"/>
                <a:cs typeface="Calibri"/>
              </a:rPr>
              <a:t>Development</a:t>
            </a:r>
            <a:endParaRPr sz="84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37168" y="4350956"/>
            <a:ext cx="3111703" cy="3420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14613" y="3503231"/>
            <a:ext cx="2144826" cy="3420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29919" y="3503231"/>
            <a:ext cx="1579880" cy="3438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869926" y="3931856"/>
            <a:ext cx="1954149" cy="34208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639004" y="3414751"/>
            <a:ext cx="259588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dedicated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009088" y="3414751"/>
            <a:ext cx="80518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05253" y="3843375"/>
            <a:ext cx="7248525" cy="256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11925" algn="l"/>
              </a:tabLst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digital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presence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 marR="5080" indent="3124835">
              <a:lnSpc>
                <a:spcPts val="3379"/>
              </a:lnSpc>
              <a:spcBef>
                <a:spcPts val="4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today’s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digital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age,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having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robust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online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presence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endParaRPr sz="2750">
              <a:latin typeface="Verdana"/>
              <a:cs typeface="Verdana"/>
            </a:endParaRPr>
          </a:p>
          <a:p>
            <a:pPr marL="12700" marR="46990">
              <a:lnSpc>
                <a:spcPts val="3300"/>
              </a:lnSpc>
              <a:spcBef>
                <a:spcPts val="55"/>
              </a:spcBef>
            </a:pP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success.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presentation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explore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how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Airposphere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transform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ts val="3265"/>
              </a:lnSpc>
            </a:pP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business’s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digital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landscape.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80862" y="1458074"/>
            <a:ext cx="753618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60" dirty="0">
                <a:latin typeface="Calibri"/>
                <a:cs typeface="Calibri"/>
              </a:rPr>
              <a:t>Introduction</a:t>
            </a:r>
            <a:r>
              <a:rPr sz="5100" spc="-160" dirty="0">
                <a:latin typeface="Calibri"/>
                <a:cs typeface="Calibri"/>
              </a:rPr>
              <a:t> </a:t>
            </a:r>
            <a:r>
              <a:rPr sz="5100" spc="-110" dirty="0">
                <a:latin typeface="Calibri"/>
                <a:cs typeface="Calibri"/>
              </a:rPr>
              <a:t>to</a:t>
            </a:r>
            <a:r>
              <a:rPr sz="5100" spc="-155" dirty="0">
                <a:latin typeface="Calibri"/>
                <a:cs typeface="Calibri"/>
              </a:rPr>
              <a:t> </a:t>
            </a:r>
            <a:r>
              <a:rPr sz="5100" spc="-10" dirty="0">
                <a:latin typeface="Calibri"/>
                <a:cs typeface="Calibri"/>
              </a:rPr>
              <a:t>Airposphere</a:t>
            </a:r>
            <a:endParaRPr sz="5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117" y="1190497"/>
            <a:ext cx="3723523" cy="3909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8532" y="1628648"/>
            <a:ext cx="1320736" cy="39293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80280" y="1628648"/>
            <a:ext cx="2766326" cy="39293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67830" y="1628648"/>
            <a:ext cx="3280257" cy="31530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68781" y="1091190"/>
            <a:ext cx="16342994" cy="18199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 indent="3833495">
              <a:lnSpc>
                <a:spcPts val="3450"/>
              </a:lnSpc>
              <a:spcBef>
                <a:spcPts val="489"/>
              </a:spcBef>
              <a:tabLst>
                <a:tab pos="5490845" algn="l"/>
                <a:tab pos="8999855" algn="l"/>
                <a:tab pos="12900660" algn="l"/>
              </a:tabLst>
            </a:pP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encompasses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60" dirty="0">
                <a:solidFill>
                  <a:srgbClr val="332C2C"/>
                </a:solidFill>
                <a:latin typeface="Verdana"/>
                <a:cs typeface="Verdana"/>
              </a:rPr>
              <a:t>various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aspects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building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maintaining </a:t>
            </a:r>
            <a:r>
              <a:rPr sz="3150" spc="-60" dirty="0">
                <a:solidFill>
                  <a:srgbClr val="332C2C"/>
                </a:solidFill>
                <a:latin typeface="Verdana"/>
                <a:cs typeface="Verdana"/>
              </a:rPr>
              <a:t>websites.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85" dirty="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includes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535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At</a:t>
            </a:r>
            <a:r>
              <a:rPr sz="3150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Airposphere,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focus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95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creating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80" dirty="0">
                <a:solidFill>
                  <a:srgbClr val="332C2C"/>
                </a:solidFill>
                <a:latin typeface="Verdana"/>
                <a:cs typeface="Verdana"/>
              </a:rPr>
              <a:t>user-</a:t>
            </a:r>
            <a:r>
              <a:rPr sz="3150" spc="-85" dirty="0">
                <a:solidFill>
                  <a:srgbClr val="332C2C"/>
                </a:solidFill>
                <a:latin typeface="Verdana"/>
                <a:cs typeface="Verdana"/>
              </a:rPr>
              <a:t>friendly,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responsive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websites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brand's </a:t>
            </a:r>
            <a:r>
              <a:rPr sz="3150" spc="-50" dirty="0">
                <a:solidFill>
                  <a:srgbClr val="332C2C"/>
                </a:solidFill>
                <a:latin typeface="Verdana"/>
                <a:cs typeface="Verdana"/>
              </a:rPr>
              <a:t>visibility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5" dirty="0">
                <a:solidFill>
                  <a:srgbClr val="332C2C"/>
                </a:solidFill>
                <a:latin typeface="Verdana"/>
                <a:cs typeface="Verdana"/>
              </a:rPr>
              <a:t>engage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audience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effectively.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0446" y="1563599"/>
            <a:ext cx="749490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55" dirty="0">
                <a:latin typeface="Calibri"/>
                <a:cs typeface="Calibri"/>
              </a:rPr>
              <a:t>The</a:t>
            </a:r>
            <a:r>
              <a:rPr sz="3900" spc="-12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Importance</a:t>
            </a:r>
            <a:r>
              <a:rPr sz="3900" spc="-114" dirty="0">
                <a:latin typeface="Calibri"/>
                <a:cs typeface="Calibri"/>
              </a:rPr>
              <a:t> </a:t>
            </a:r>
            <a:r>
              <a:rPr sz="3900" spc="-50" dirty="0">
                <a:latin typeface="Calibri"/>
                <a:cs typeface="Calibri"/>
              </a:rPr>
              <a:t>of</a:t>
            </a:r>
            <a:r>
              <a:rPr sz="3900" spc="-114" dirty="0">
                <a:latin typeface="Calibri"/>
                <a:cs typeface="Calibri"/>
              </a:rPr>
              <a:t> </a:t>
            </a:r>
            <a:r>
              <a:rPr sz="3900" spc="60" dirty="0">
                <a:latin typeface="Calibri"/>
                <a:cs typeface="Calibri"/>
              </a:rPr>
              <a:t>App</a:t>
            </a:r>
            <a:r>
              <a:rPr sz="3900" spc="-114" dirty="0">
                <a:latin typeface="Calibri"/>
                <a:cs typeface="Calibri"/>
              </a:rPr>
              <a:t> </a:t>
            </a:r>
            <a:r>
              <a:rPr sz="3900" spc="-10" dirty="0">
                <a:latin typeface="Calibri"/>
                <a:cs typeface="Calibri"/>
              </a:rPr>
              <a:t>Development</a:t>
            </a:r>
            <a:endParaRPr sz="3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43232" y="3508590"/>
            <a:ext cx="3278784" cy="3438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23701" y="3937215"/>
            <a:ext cx="1963826" cy="3420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70611" y="4356315"/>
            <a:ext cx="3178683" cy="3420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568024" y="3420110"/>
            <a:ext cx="3212465" cy="87439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1522730">
              <a:lnSpc>
                <a:spcPct val="102299"/>
              </a:lnSpc>
              <a:spcBef>
                <a:spcPts val="30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having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signiﬁcantly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7240" y="3420110"/>
            <a:ext cx="3577590" cy="12934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1470025">
              <a:lnSpc>
                <a:spcPct val="102299"/>
              </a:lnSpc>
              <a:spcBef>
                <a:spcPts val="30"/>
              </a:spcBef>
            </a:pP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era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dedicated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boost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business.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7303" y="4696460"/>
            <a:ext cx="7040880" cy="21507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30"/>
              </a:spcBef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allows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personalized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user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experiences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strengthens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customer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loyalty.</a:t>
            </a:r>
            <a:endParaRPr sz="2750">
              <a:latin typeface="Verdana"/>
              <a:cs typeface="Verdana"/>
            </a:endParaRPr>
          </a:p>
          <a:p>
            <a:pPr marL="12700" marR="44450" algn="just">
              <a:lnSpc>
                <a:spcPts val="3379"/>
              </a:lnSpc>
              <a:spcBef>
                <a:spcPts val="10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Airposphere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specializes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crafting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apps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resonate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target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audience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drive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engagement.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5990" y="1628648"/>
            <a:ext cx="2677033" cy="3909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38768" y="1190497"/>
            <a:ext cx="4310024" cy="3909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1142" y="1628648"/>
            <a:ext cx="1744524" cy="39293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6692" y="1628648"/>
            <a:ext cx="1320736" cy="39293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95348" y="1628648"/>
            <a:ext cx="1375829" cy="39293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68794" y="1091190"/>
            <a:ext cx="15689580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3615"/>
              </a:lnSpc>
              <a:spcBef>
                <a:spcPts val="100"/>
              </a:spcBef>
              <a:tabLst>
                <a:tab pos="12179935" algn="l"/>
              </a:tabLst>
            </a:pP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At</a:t>
            </a:r>
            <a:r>
              <a:rPr sz="31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Airposphere,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follow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structured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that</a:t>
            </a:r>
            <a:r>
              <a:rPr sz="31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includes</a:t>
            </a:r>
            <a:endParaRPr sz="3150">
              <a:latin typeface="Verdana"/>
              <a:cs typeface="Verdana"/>
            </a:endParaRPr>
          </a:p>
          <a:p>
            <a:pPr marL="12700" marR="5080" indent="1807210" algn="just">
              <a:lnSpc>
                <a:spcPts val="3450"/>
              </a:lnSpc>
              <a:spcBef>
                <a:spcPts val="225"/>
              </a:spcBef>
              <a:tabLst>
                <a:tab pos="6247765" algn="l"/>
                <a:tab pos="8724900" algn="l"/>
              </a:tabLst>
            </a:pP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3150" spc="104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5" dirty="0">
                <a:solidFill>
                  <a:srgbClr val="332C2C"/>
                </a:solidFill>
                <a:latin typeface="Verdana"/>
                <a:cs typeface="Verdana"/>
              </a:rPr>
              <a:t>ensures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4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deliver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35" dirty="0">
                <a:solidFill>
                  <a:srgbClr val="332C2C"/>
                </a:solidFill>
                <a:latin typeface="Verdana"/>
                <a:cs typeface="Verdana"/>
              </a:rPr>
              <a:t>high-</a:t>
            </a:r>
            <a:r>
              <a:rPr sz="31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quality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rgbClr val="332C2C"/>
                </a:solidFill>
                <a:latin typeface="Verdana"/>
                <a:cs typeface="Verdana"/>
              </a:rPr>
              <a:t>products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tailored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15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business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332C2C"/>
                </a:solidFill>
                <a:latin typeface="Verdana"/>
                <a:cs typeface="Verdana"/>
              </a:rPr>
              <a:t>needs.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0" dirty="0">
                <a:solidFill>
                  <a:srgbClr val="332C2C"/>
                </a:solidFill>
                <a:latin typeface="Verdana"/>
                <a:cs typeface="Verdana"/>
              </a:rPr>
              <a:t>Our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40" dirty="0">
                <a:solidFill>
                  <a:srgbClr val="332C2C"/>
                </a:solidFill>
                <a:latin typeface="Verdana"/>
                <a:cs typeface="Verdana"/>
              </a:rPr>
              <a:t>team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5" dirty="0">
                <a:solidFill>
                  <a:srgbClr val="332C2C"/>
                </a:solidFill>
                <a:latin typeface="Verdana"/>
                <a:cs typeface="Verdana"/>
              </a:rPr>
              <a:t>collaborates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closely</a:t>
            </a:r>
            <a:r>
              <a:rPr sz="3150" spc="-1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15" dirty="0">
                <a:solidFill>
                  <a:srgbClr val="332C2C"/>
                </a:solidFill>
                <a:latin typeface="Verdana"/>
                <a:cs typeface="Verdana"/>
              </a:rPr>
              <a:t>clients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15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ensure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10" dirty="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vision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75" dirty="0">
                <a:solidFill>
                  <a:srgbClr val="332C2C"/>
                </a:solidFill>
                <a:latin typeface="Verdana"/>
                <a:cs typeface="Verdana"/>
              </a:rPr>
              <a:t>realized.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53436" y="1190497"/>
            <a:ext cx="1224788" cy="3929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697" y="2064753"/>
            <a:ext cx="3156745" cy="3173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7159" y="2066798"/>
            <a:ext cx="4031411" cy="39293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27223" y="2066798"/>
            <a:ext cx="2977489" cy="3909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1142" y="1713407"/>
            <a:ext cx="1797648" cy="30622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68794" y="1091190"/>
            <a:ext cx="15962630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15"/>
              </a:lnSpc>
              <a:spcBef>
                <a:spcPts val="100"/>
              </a:spcBef>
            </a:pPr>
            <a:r>
              <a:rPr sz="3150" spc="105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successfully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partnered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60" dirty="0">
                <a:solidFill>
                  <a:srgbClr val="332C2C"/>
                </a:solidFill>
                <a:latin typeface="Verdana"/>
                <a:cs typeface="Verdana"/>
              </a:rPr>
              <a:t>various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businesses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endParaRPr sz="3150">
              <a:latin typeface="Verdana"/>
              <a:cs typeface="Verdana"/>
            </a:endParaRPr>
          </a:p>
          <a:p>
            <a:pPr marL="1850389">
              <a:lnSpc>
                <a:spcPts val="3450"/>
              </a:lnSpc>
            </a:pP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our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innovative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332C2C"/>
                </a:solidFill>
                <a:latin typeface="Verdana"/>
                <a:cs typeface="Verdana"/>
              </a:rPr>
              <a:t>web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332C2C"/>
                </a:solidFill>
                <a:latin typeface="Verdana"/>
                <a:cs typeface="Verdana"/>
              </a:rPr>
              <a:t>app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solutions,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our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clients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/>
                <a:cs typeface="Verdana"/>
              </a:rPr>
              <a:t>seen</a:t>
            </a:r>
            <a:endParaRPr sz="3150">
              <a:latin typeface="Verdana"/>
              <a:cs typeface="Verdana"/>
            </a:endParaRPr>
          </a:p>
          <a:p>
            <a:pPr marL="12700" marR="5080" indent="3185795">
              <a:lnSpc>
                <a:spcPts val="3450"/>
              </a:lnSpc>
              <a:spcBef>
                <a:spcPts val="225"/>
              </a:spcBef>
              <a:tabLst>
                <a:tab pos="7452995" algn="l"/>
                <a:tab pos="11531600" algn="l"/>
              </a:tabLst>
            </a:pPr>
            <a:r>
              <a:rPr sz="3150" spc="-535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success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stories </a:t>
            </a:r>
            <a:r>
              <a:rPr sz="3150" spc="75" dirty="0">
                <a:solidFill>
                  <a:srgbClr val="332C2C"/>
                </a:solidFill>
                <a:latin typeface="Verdana"/>
                <a:cs typeface="Verdana"/>
              </a:rPr>
              <a:t>highlight</a:t>
            </a:r>
            <a:r>
              <a:rPr sz="31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our</a:t>
            </a:r>
            <a:r>
              <a:rPr sz="31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114" dirty="0">
                <a:solidFill>
                  <a:srgbClr val="332C2C"/>
                </a:solidFill>
                <a:latin typeface="Verdana"/>
                <a:cs typeface="Verdana"/>
              </a:rPr>
              <a:t>commitment</a:t>
            </a:r>
            <a:r>
              <a:rPr sz="31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excellence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client</a:t>
            </a:r>
            <a:r>
              <a:rPr sz="31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satisfaction.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2490" y="4351058"/>
              <a:ext cx="3111703" cy="342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6378" y="3931958"/>
              <a:ext cx="1579994" cy="3438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4097" y="4351058"/>
              <a:ext cx="1953990" cy="34208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41275">
              <a:lnSpc>
                <a:spcPct val="102299"/>
              </a:lnSpc>
              <a:spcBef>
                <a:spcPts val="30"/>
              </a:spcBef>
              <a:tabLst>
                <a:tab pos="2142490" algn="l"/>
              </a:tabLst>
            </a:pPr>
            <a:r>
              <a:rPr spc="-120" dirty="0"/>
              <a:t>In</a:t>
            </a:r>
            <a:r>
              <a:rPr spc="-190" dirty="0"/>
              <a:t> </a:t>
            </a:r>
            <a:r>
              <a:rPr dirty="0"/>
              <a:t>conclusion,</a:t>
            </a:r>
            <a:r>
              <a:rPr spc="-185" dirty="0"/>
              <a:t> </a:t>
            </a:r>
            <a:r>
              <a:rPr dirty="0"/>
              <a:t>Airposphere</a:t>
            </a:r>
            <a:r>
              <a:rPr spc="-190" dirty="0"/>
              <a:t> </a:t>
            </a:r>
            <a:r>
              <a:rPr spc="-70" dirty="0"/>
              <a:t>is</a:t>
            </a:r>
            <a:r>
              <a:rPr spc="-185" dirty="0"/>
              <a:t> </a:t>
            </a:r>
            <a:r>
              <a:rPr spc="-35" dirty="0"/>
              <a:t>your</a:t>
            </a:r>
            <a:r>
              <a:rPr spc="-185" dirty="0"/>
              <a:t> </a:t>
            </a:r>
            <a:r>
              <a:rPr spc="-10" dirty="0"/>
              <a:t>partner </a:t>
            </a:r>
            <a:r>
              <a:rPr spc="25" dirty="0"/>
              <a:t>in</a:t>
            </a:r>
            <a:r>
              <a:rPr dirty="0"/>
              <a:t>	</a:t>
            </a:r>
            <a:r>
              <a:rPr spc="-35" dirty="0"/>
              <a:t>your</a:t>
            </a:r>
            <a:r>
              <a:rPr spc="-110" dirty="0"/>
              <a:t> </a:t>
            </a:r>
            <a:r>
              <a:rPr dirty="0"/>
              <a:t>digital</a:t>
            </a:r>
            <a:r>
              <a:rPr spc="-110" dirty="0"/>
              <a:t> </a:t>
            </a:r>
            <a:r>
              <a:rPr dirty="0"/>
              <a:t>presence</a:t>
            </a:r>
            <a:r>
              <a:rPr spc="-105" dirty="0"/>
              <a:t> </a:t>
            </a:r>
            <a:r>
              <a:rPr spc="55" dirty="0"/>
              <a:t>through</a:t>
            </a:r>
          </a:p>
          <a:p>
            <a:pPr marL="2075814">
              <a:lnSpc>
                <a:spcPct val="100000"/>
              </a:lnSpc>
              <a:tabLst>
                <a:tab pos="5972810" algn="l"/>
              </a:tabLst>
            </a:pPr>
            <a:r>
              <a:rPr spc="50" dirty="0"/>
              <a:t>and</a:t>
            </a:r>
            <a:r>
              <a:rPr dirty="0"/>
              <a:t>	</a:t>
            </a:r>
            <a:r>
              <a:rPr spc="-420" dirty="0"/>
              <a:t>.</a:t>
            </a:r>
            <a:r>
              <a:rPr spc="-250" dirty="0"/>
              <a:t> </a:t>
            </a:r>
            <a:r>
              <a:rPr spc="-25" dirty="0"/>
              <a:t>By</a:t>
            </a:r>
          </a:p>
          <a:p>
            <a:pPr marL="12700" marR="5080">
              <a:lnSpc>
                <a:spcPct val="101499"/>
              </a:lnSpc>
              <a:spcBef>
                <a:spcPts val="25"/>
              </a:spcBef>
            </a:pPr>
            <a:r>
              <a:rPr spc="-10" dirty="0"/>
              <a:t>leveraging</a:t>
            </a:r>
            <a:r>
              <a:rPr spc="-200" dirty="0"/>
              <a:t> </a:t>
            </a:r>
            <a:r>
              <a:rPr dirty="0"/>
              <a:t>our</a:t>
            </a:r>
            <a:r>
              <a:rPr spc="-200" dirty="0"/>
              <a:t> </a:t>
            </a:r>
            <a:r>
              <a:rPr spc="-65" dirty="0"/>
              <a:t>expertise,</a:t>
            </a:r>
            <a:r>
              <a:rPr spc="-200" dirty="0"/>
              <a:t> </a:t>
            </a:r>
            <a:r>
              <a:rPr spc="-20" dirty="0"/>
              <a:t>you</a:t>
            </a:r>
            <a:r>
              <a:rPr spc="-200" dirty="0"/>
              <a:t> </a:t>
            </a:r>
            <a:r>
              <a:rPr spc="55" dirty="0"/>
              <a:t>can</a:t>
            </a:r>
            <a:r>
              <a:rPr spc="-195" dirty="0"/>
              <a:t> </a:t>
            </a:r>
            <a:r>
              <a:rPr spc="45" dirty="0"/>
              <a:t>enhance </a:t>
            </a:r>
            <a:r>
              <a:rPr spc="-35" dirty="0"/>
              <a:t>your</a:t>
            </a:r>
            <a:r>
              <a:rPr spc="-180" dirty="0"/>
              <a:t> </a:t>
            </a:r>
            <a:r>
              <a:rPr dirty="0"/>
              <a:t>brand</a:t>
            </a:r>
            <a:r>
              <a:rPr spc="-180" dirty="0"/>
              <a:t> </a:t>
            </a:r>
            <a:r>
              <a:rPr spc="-85" dirty="0"/>
              <a:t>visibility,</a:t>
            </a:r>
            <a:r>
              <a:rPr spc="-180" dirty="0"/>
              <a:t> </a:t>
            </a:r>
            <a:r>
              <a:rPr spc="70" dirty="0"/>
              <a:t>engage</a:t>
            </a:r>
            <a:r>
              <a:rPr spc="-180" dirty="0"/>
              <a:t> </a:t>
            </a:r>
            <a:r>
              <a:rPr spc="-10" dirty="0"/>
              <a:t>customers </a:t>
            </a:r>
            <a:r>
              <a:rPr dirty="0"/>
              <a:t>more</a:t>
            </a:r>
            <a:r>
              <a:rPr spc="-180" dirty="0"/>
              <a:t> </a:t>
            </a:r>
            <a:r>
              <a:rPr spc="-75" dirty="0"/>
              <a:t>effectively,</a:t>
            </a:r>
            <a:r>
              <a:rPr spc="-175" dirty="0"/>
              <a:t> </a:t>
            </a:r>
            <a:r>
              <a:rPr spc="75" dirty="0"/>
              <a:t>and</a:t>
            </a:r>
            <a:r>
              <a:rPr spc="-180" dirty="0"/>
              <a:t> </a:t>
            </a:r>
            <a:r>
              <a:rPr spc="-35" dirty="0"/>
              <a:t>drive</a:t>
            </a:r>
            <a:r>
              <a:rPr spc="-175" dirty="0"/>
              <a:t> </a:t>
            </a:r>
            <a:r>
              <a:rPr spc="-10" dirty="0"/>
              <a:t>growth.</a:t>
            </a:r>
            <a:r>
              <a:rPr spc="-175" dirty="0"/>
              <a:t> </a:t>
            </a:r>
            <a:r>
              <a:rPr spc="-10" dirty="0"/>
              <a:t>Let’s </a:t>
            </a:r>
            <a:r>
              <a:rPr dirty="0"/>
              <a:t>embark</a:t>
            </a:r>
            <a:r>
              <a:rPr spc="-165" dirty="0"/>
              <a:t> </a:t>
            </a:r>
            <a:r>
              <a:rPr spc="80" dirty="0"/>
              <a:t>on</a:t>
            </a:r>
            <a:r>
              <a:rPr spc="-170" dirty="0"/>
              <a:t> </a:t>
            </a:r>
            <a:r>
              <a:rPr dirty="0"/>
              <a:t>this</a:t>
            </a:r>
            <a:r>
              <a:rPr spc="-165" dirty="0"/>
              <a:t> </a:t>
            </a:r>
            <a:r>
              <a:rPr spc="-35" dirty="0"/>
              <a:t>journey</a:t>
            </a:r>
            <a:r>
              <a:rPr spc="-165" dirty="0"/>
              <a:t> </a:t>
            </a:r>
            <a:r>
              <a:rPr spc="-10" dirty="0"/>
              <a:t>together!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7554" y="1486738"/>
            <a:ext cx="754760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/>
              <a:t>Conclusion:</a:t>
            </a:r>
            <a:r>
              <a:rPr sz="4200" spc="-125" dirty="0"/>
              <a:t> </a:t>
            </a:r>
            <a:r>
              <a:rPr sz="4200" spc="-105" dirty="0"/>
              <a:t>Elevate</a:t>
            </a:r>
            <a:r>
              <a:rPr sz="4200" spc="-125" dirty="0"/>
              <a:t> </a:t>
            </a:r>
            <a:r>
              <a:rPr sz="4200" spc="-85" dirty="0"/>
              <a:t>Your</a:t>
            </a:r>
            <a:r>
              <a:rPr sz="4200" spc="-125" dirty="0"/>
              <a:t> </a:t>
            </a:r>
            <a:r>
              <a:rPr sz="4200" spc="-70" dirty="0"/>
              <a:t>Presence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4" dirty="0"/>
              <a:t>Thanks!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84725" y="4320514"/>
            <a:ext cx="4913630" cy="21507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Do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any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questions?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  <a:hlinkClick r:id="rId2"/>
              </a:rPr>
              <a:t>youremail@email.com</a:t>
            </a:r>
            <a:endParaRPr sz="275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750" spc="-515" dirty="0">
                <a:solidFill>
                  <a:srgbClr val="332C2C"/>
                </a:solidFill>
                <a:latin typeface="Verdana"/>
                <a:cs typeface="Verdana"/>
              </a:rPr>
              <a:t>+91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750" spc="-75" dirty="0">
                <a:solidFill>
                  <a:srgbClr val="332C2C"/>
                </a:solidFill>
                <a:latin typeface="Verdana"/>
                <a:cs typeface="Verdana"/>
              </a:rPr>
              <a:t>9283747472</a:t>
            </a:r>
            <a:endParaRPr sz="2750" dirty="0">
              <a:latin typeface="Verdana"/>
              <a:cs typeface="Verdana"/>
            </a:endParaRPr>
          </a:p>
          <a:p>
            <a:pPr marL="471170" marR="463550" algn="ctr">
              <a:lnSpc>
                <a:spcPct val="102299"/>
              </a:lnSpc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www.yourwebsite.com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 @yourusername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83603" y="7196467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831100" y="546455"/>
                </a:moveTo>
                <a:lnTo>
                  <a:pt x="714832" y="546455"/>
                </a:lnTo>
                <a:lnTo>
                  <a:pt x="702246" y="543915"/>
                </a:lnTo>
                <a:lnTo>
                  <a:pt x="691959" y="536994"/>
                </a:lnTo>
                <a:lnTo>
                  <a:pt x="685038" y="526707"/>
                </a:lnTo>
                <a:lnTo>
                  <a:pt x="682498" y="514108"/>
                </a:lnTo>
                <a:lnTo>
                  <a:pt x="682498" y="383197"/>
                </a:lnTo>
                <a:lnTo>
                  <a:pt x="685355" y="369036"/>
                </a:lnTo>
                <a:lnTo>
                  <a:pt x="693166" y="357466"/>
                </a:lnTo>
                <a:lnTo>
                  <a:pt x="704748" y="349643"/>
                </a:lnTo>
                <a:lnTo>
                  <a:pt x="718908" y="346773"/>
                </a:lnTo>
                <a:lnTo>
                  <a:pt x="831088" y="346773"/>
                </a:lnTo>
                <a:lnTo>
                  <a:pt x="831088" y="254711"/>
                </a:lnTo>
                <a:lnTo>
                  <a:pt x="718908" y="254711"/>
                </a:lnTo>
                <a:lnTo>
                  <a:pt x="668947" y="264833"/>
                </a:lnTo>
                <a:lnTo>
                  <a:pt x="628091" y="292392"/>
                </a:lnTo>
                <a:lnTo>
                  <a:pt x="600532" y="333235"/>
                </a:lnTo>
                <a:lnTo>
                  <a:pt x="590423" y="383197"/>
                </a:lnTo>
                <a:lnTo>
                  <a:pt x="590423" y="514108"/>
                </a:lnTo>
                <a:lnTo>
                  <a:pt x="587870" y="526707"/>
                </a:lnTo>
                <a:lnTo>
                  <a:pt x="580948" y="536994"/>
                </a:lnTo>
                <a:lnTo>
                  <a:pt x="570661" y="543915"/>
                </a:lnTo>
                <a:lnTo>
                  <a:pt x="558076" y="546455"/>
                </a:lnTo>
                <a:lnTo>
                  <a:pt x="441833" y="546455"/>
                </a:lnTo>
                <a:lnTo>
                  <a:pt x="441833" y="638517"/>
                </a:lnTo>
                <a:lnTo>
                  <a:pt x="558088" y="638517"/>
                </a:lnTo>
                <a:lnTo>
                  <a:pt x="570661" y="641070"/>
                </a:lnTo>
                <a:lnTo>
                  <a:pt x="580948" y="647992"/>
                </a:lnTo>
                <a:lnTo>
                  <a:pt x="587870" y="658279"/>
                </a:lnTo>
                <a:lnTo>
                  <a:pt x="590423" y="670864"/>
                </a:lnTo>
                <a:lnTo>
                  <a:pt x="590423" y="1095375"/>
                </a:lnTo>
                <a:lnTo>
                  <a:pt x="682498" y="1095375"/>
                </a:lnTo>
                <a:lnTo>
                  <a:pt x="682498" y="670864"/>
                </a:lnTo>
                <a:lnTo>
                  <a:pt x="685038" y="658279"/>
                </a:lnTo>
                <a:lnTo>
                  <a:pt x="691959" y="647992"/>
                </a:lnTo>
                <a:lnTo>
                  <a:pt x="702246" y="641070"/>
                </a:lnTo>
                <a:lnTo>
                  <a:pt x="714832" y="638517"/>
                </a:lnTo>
                <a:lnTo>
                  <a:pt x="831100" y="638517"/>
                </a:lnTo>
                <a:lnTo>
                  <a:pt x="831100" y="546455"/>
                </a:lnTo>
                <a:close/>
              </a:path>
              <a:path w="1095375" h="1095375">
                <a:moveTo>
                  <a:pt x="1095375" y="133413"/>
                </a:moveTo>
                <a:lnTo>
                  <a:pt x="1088555" y="91300"/>
                </a:lnTo>
                <a:lnTo>
                  <a:pt x="1069594" y="54686"/>
                </a:lnTo>
                <a:lnTo>
                  <a:pt x="1040701" y="25781"/>
                </a:lnTo>
                <a:lnTo>
                  <a:pt x="1004087" y="6819"/>
                </a:lnTo>
                <a:lnTo>
                  <a:pt x="961961" y="0"/>
                </a:lnTo>
                <a:lnTo>
                  <a:pt x="133400" y="0"/>
                </a:lnTo>
                <a:lnTo>
                  <a:pt x="91274" y="6819"/>
                </a:lnTo>
                <a:lnTo>
                  <a:pt x="54660" y="25781"/>
                </a:lnTo>
                <a:lnTo>
                  <a:pt x="25768" y="54686"/>
                </a:lnTo>
                <a:lnTo>
                  <a:pt x="6807" y="91300"/>
                </a:lnTo>
                <a:lnTo>
                  <a:pt x="0" y="133413"/>
                </a:lnTo>
                <a:lnTo>
                  <a:pt x="0" y="961974"/>
                </a:lnTo>
                <a:lnTo>
                  <a:pt x="6807" y="1004100"/>
                </a:lnTo>
                <a:lnTo>
                  <a:pt x="25768" y="1040714"/>
                </a:lnTo>
                <a:lnTo>
                  <a:pt x="54660" y="1069606"/>
                </a:lnTo>
                <a:lnTo>
                  <a:pt x="91274" y="1088567"/>
                </a:lnTo>
                <a:lnTo>
                  <a:pt x="133400" y="1095375"/>
                </a:lnTo>
                <a:lnTo>
                  <a:pt x="525741" y="1095375"/>
                </a:lnTo>
                <a:lnTo>
                  <a:pt x="525741" y="703199"/>
                </a:lnTo>
                <a:lnTo>
                  <a:pt x="409486" y="703199"/>
                </a:lnTo>
                <a:lnTo>
                  <a:pt x="396887" y="700659"/>
                </a:lnTo>
                <a:lnTo>
                  <a:pt x="386600" y="693737"/>
                </a:lnTo>
                <a:lnTo>
                  <a:pt x="379679" y="683450"/>
                </a:lnTo>
                <a:lnTo>
                  <a:pt x="377139" y="670864"/>
                </a:lnTo>
                <a:lnTo>
                  <a:pt x="377139" y="514108"/>
                </a:lnTo>
                <a:lnTo>
                  <a:pt x="379679" y="501523"/>
                </a:lnTo>
                <a:lnTo>
                  <a:pt x="386600" y="491248"/>
                </a:lnTo>
                <a:lnTo>
                  <a:pt x="396887" y="484314"/>
                </a:lnTo>
                <a:lnTo>
                  <a:pt x="409486" y="481761"/>
                </a:lnTo>
                <a:lnTo>
                  <a:pt x="525741" y="481761"/>
                </a:lnTo>
                <a:lnTo>
                  <a:pt x="525741" y="383197"/>
                </a:lnTo>
                <a:lnTo>
                  <a:pt x="530847" y="338963"/>
                </a:lnTo>
                <a:lnTo>
                  <a:pt x="545401" y="298323"/>
                </a:lnTo>
                <a:lnTo>
                  <a:pt x="568223" y="262458"/>
                </a:lnTo>
                <a:lnTo>
                  <a:pt x="598157" y="232524"/>
                </a:lnTo>
                <a:lnTo>
                  <a:pt x="634022" y="209702"/>
                </a:lnTo>
                <a:lnTo>
                  <a:pt x="674662" y="195148"/>
                </a:lnTo>
                <a:lnTo>
                  <a:pt x="718908" y="190030"/>
                </a:lnTo>
                <a:lnTo>
                  <a:pt x="863434" y="190030"/>
                </a:lnTo>
                <a:lnTo>
                  <a:pt x="876020" y="192582"/>
                </a:lnTo>
                <a:lnTo>
                  <a:pt x="886294" y="199504"/>
                </a:lnTo>
                <a:lnTo>
                  <a:pt x="893229" y="209791"/>
                </a:lnTo>
                <a:lnTo>
                  <a:pt x="895781" y="222364"/>
                </a:lnTo>
                <a:lnTo>
                  <a:pt x="895781" y="379120"/>
                </a:lnTo>
                <a:lnTo>
                  <a:pt x="893229" y="391706"/>
                </a:lnTo>
                <a:lnTo>
                  <a:pt x="886294" y="401993"/>
                </a:lnTo>
                <a:lnTo>
                  <a:pt x="876020" y="408914"/>
                </a:lnTo>
                <a:lnTo>
                  <a:pt x="863422" y="411454"/>
                </a:lnTo>
                <a:lnTo>
                  <a:pt x="747179" y="411454"/>
                </a:lnTo>
                <a:lnTo>
                  <a:pt x="747179" y="481761"/>
                </a:lnTo>
                <a:lnTo>
                  <a:pt x="863434" y="481761"/>
                </a:lnTo>
                <a:lnTo>
                  <a:pt x="876020" y="484314"/>
                </a:lnTo>
                <a:lnTo>
                  <a:pt x="886294" y="491248"/>
                </a:lnTo>
                <a:lnTo>
                  <a:pt x="893229" y="501523"/>
                </a:lnTo>
                <a:lnTo>
                  <a:pt x="895781" y="514108"/>
                </a:lnTo>
                <a:lnTo>
                  <a:pt x="895781" y="670864"/>
                </a:lnTo>
                <a:lnTo>
                  <a:pt x="893229" y="683450"/>
                </a:lnTo>
                <a:lnTo>
                  <a:pt x="886294" y="693737"/>
                </a:lnTo>
                <a:lnTo>
                  <a:pt x="876020" y="700659"/>
                </a:lnTo>
                <a:lnTo>
                  <a:pt x="863422" y="703199"/>
                </a:lnTo>
                <a:lnTo>
                  <a:pt x="747179" y="703199"/>
                </a:lnTo>
                <a:lnTo>
                  <a:pt x="747179" y="1095375"/>
                </a:lnTo>
                <a:lnTo>
                  <a:pt x="961961" y="1095375"/>
                </a:lnTo>
                <a:lnTo>
                  <a:pt x="1004087" y="1088567"/>
                </a:lnTo>
                <a:lnTo>
                  <a:pt x="1040701" y="1069606"/>
                </a:lnTo>
                <a:lnTo>
                  <a:pt x="1069594" y="1040714"/>
                </a:lnTo>
                <a:lnTo>
                  <a:pt x="1088555" y="1004100"/>
                </a:lnTo>
                <a:lnTo>
                  <a:pt x="1095375" y="961974"/>
                </a:lnTo>
                <a:lnTo>
                  <a:pt x="1095375" y="13341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94649" y="7200024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708152" y="547687"/>
                </a:moveTo>
                <a:lnTo>
                  <a:pt x="699947" y="497039"/>
                </a:lnTo>
                <a:lnTo>
                  <a:pt x="677138" y="452996"/>
                </a:lnTo>
                <a:lnTo>
                  <a:pt x="642378" y="418236"/>
                </a:lnTo>
                <a:lnTo>
                  <a:pt x="598335" y="395427"/>
                </a:lnTo>
                <a:lnTo>
                  <a:pt x="547687" y="387223"/>
                </a:lnTo>
                <a:lnTo>
                  <a:pt x="497027" y="395427"/>
                </a:lnTo>
                <a:lnTo>
                  <a:pt x="452983" y="418236"/>
                </a:lnTo>
                <a:lnTo>
                  <a:pt x="418223" y="452996"/>
                </a:lnTo>
                <a:lnTo>
                  <a:pt x="395427" y="497039"/>
                </a:lnTo>
                <a:lnTo>
                  <a:pt x="387235" y="547687"/>
                </a:lnTo>
                <a:lnTo>
                  <a:pt x="395427" y="598347"/>
                </a:lnTo>
                <a:lnTo>
                  <a:pt x="418223" y="642391"/>
                </a:lnTo>
                <a:lnTo>
                  <a:pt x="452983" y="677151"/>
                </a:lnTo>
                <a:lnTo>
                  <a:pt x="497027" y="699947"/>
                </a:lnTo>
                <a:lnTo>
                  <a:pt x="547687" y="708139"/>
                </a:lnTo>
                <a:lnTo>
                  <a:pt x="598335" y="699947"/>
                </a:lnTo>
                <a:lnTo>
                  <a:pt x="642378" y="677151"/>
                </a:lnTo>
                <a:lnTo>
                  <a:pt x="677138" y="642391"/>
                </a:lnTo>
                <a:lnTo>
                  <a:pt x="699947" y="598347"/>
                </a:lnTo>
                <a:lnTo>
                  <a:pt x="708152" y="547687"/>
                </a:lnTo>
                <a:close/>
              </a:path>
              <a:path w="1095375" h="1095375">
                <a:moveTo>
                  <a:pt x="900684" y="290957"/>
                </a:moveTo>
                <a:lnTo>
                  <a:pt x="894181" y="258864"/>
                </a:lnTo>
                <a:lnTo>
                  <a:pt x="893102" y="253530"/>
                </a:lnTo>
                <a:lnTo>
                  <a:pt x="872451" y="222910"/>
                </a:lnTo>
                <a:lnTo>
                  <a:pt x="841844" y="202260"/>
                </a:lnTo>
                <a:lnTo>
                  <a:pt x="836510" y="201180"/>
                </a:lnTo>
                <a:lnTo>
                  <a:pt x="836510" y="323049"/>
                </a:lnTo>
                <a:lnTo>
                  <a:pt x="831456" y="348005"/>
                </a:lnTo>
                <a:lnTo>
                  <a:pt x="817676" y="368414"/>
                </a:lnTo>
                <a:lnTo>
                  <a:pt x="797280" y="382181"/>
                </a:lnTo>
                <a:lnTo>
                  <a:pt x="772325" y="387223"/>
                </a:lnTo>
                <a:lnTo>
                  <a:pt x="772325" y="547687"/>
                </a:lnTo>
                <a:lnTo>
                  <a:pt x="767740" y="592899"/>
                </a:lnTo>
                <a:lnTo>
                  <a:pt x="754634" y="635038"/>
                </a:lnTo>
                <a:lnTo>
                  <a:pt x="733894" y="673201"/>
                </a:lnTo>
                <a:lnTo>
                  <a:pt x="706450" y="706450"/>
                </a:lnTo>
                <a:lnTo>
                  <a:pt x="673188" y="733907"/>
                </a:lnTo>
                <a:lnTo>
                  <a:pt x="635025" y="754646"/>
                </a:lnTo>
                <a:lnTo>
                  <a:pt x="592886" y="767753"/>
                </a:lnTo>
                <a:lnTo>
                  <a:pt x="547687" y="772325"/>
                </a:lnTo>
                <a:lnTo>
                  <a:pt x="502475" y="767753"/>
                </a:lnTo>
                <a:lnTo>
                  <a:pt x="460336" y="754646"/>
                </a:lnTo>
                <a:lnTo>
                  <a:pt x="422173" y="733907"/>
                </a:lnTo>
                <a:lnTo>
                  <a:pt x="388924" y="706450"/>
                </a:lnTo>
                <a:lnTo>
                  <a:pt x="361467" y="673201"/>
                </a:lnTo>
                <a:lnTo>
                  <a:pt x="340728" y="635038"/>
                </a:lnTo>
                <a:lnTo>
                  <a:pt x="327621" y="592899"/>
                </a:lnTo>
                <a:lnTo>
                  <a:pt x="323049" y="547687"/>
                </a:lnTo>
                <a:lnTo>
                  <a:pt x="327621" y="502488"/>
                </a:lnTo>
                <a:lnTo>
                  <a:pt x="340728" y="460349"/>
                </a:lnTo>
                <a:lnTo>
                  <a:pt x="361467" y="422186"/>
                </a:lnTo>
                <a:lnTo>
                  <a:pt x="388924" y="388924"/>
                </a:lnTo>
                <a:lnTo>
                  <a:pt x="422173" y="361480"/>
                </a:lnTo>
                <a:lnTo>
                  <a:pt x="460336" y="340741"/>
                </a:lnTo>
                <a:lnTo>
                  <a:pt x="502475" y="327634"/>
                </a:lnTo>
                <a:lnTo>
                  <a:pt x="547687" y="323049"/>
                </a:lnTo>
                <a:lnTo>
                  <a:pt x="592886" y="327634"/>
                </a:lnTo>
                <a:lnTo>
                  <a:pt x="635025" y="340741"/>
                </a:lnTo>
                <a:lnTo>
                  <a:pt x="673188" y="361480"/>
                </a:lnTo>
                <a:lnTo>
                  <a:pt x="706450" y="388924"/>
                </a:lnTo>
                <a:lnTo>
                  <a:pt x="733894" y="422186"/>
                </a:lnTo>
                <a:lnTo>
                  <a:pt x="754634" y="460349"/>
                </a:lnTo>
                <a:lnTo>
                  <a:pt x="767740" y="502488"/>
                </a:lnTo>
                <a:lnTo>
                  <a:pt x="772325" y="547687"/>
                </a:lnTo>
                <a:lnTo>
                  <a:pt x="772325" y="387223"/>
                </a:lnTo>
                <a:lnTo>
                  <a:pt x="747369" y="382181"/>
                </a:lnTo>
                <a:lnTo>
                  <a:pt x="726960" y="368414"/>
                </a:lnTo>
                <a:lnTo>
                  <a:pt x="713193" y="348005"/>
                </a:lnTo>
                <a:lnTo>
                  <a:pt x="708152" y="323049"/>
                </a:lnTo>
                <a:lnTo>
                  <a:pt x="713193" y="298094"/>
                </a:lnTo>
                <a:lnTo>
                  <a:pt x="726960" y="277685"/>
                </a:lnTo>
                <a:lnTo>
                  <a:pt x="747369" y="263918"/>
                </a:lnTo>
                <a:lnTo>
                  <a:pt x="772325" y="258864"/>
                </a:lnTo>
                <a:lnTo>
                  <a:pt x="797280" y="263918"/>
                </a:lnTo>
                <a:lnTo>
                  <a:pt x="817676" y="277685"/>
                </a:lnTo>
                <a:lnTo>
                  <a:pt x="831456" y="298094"/>
                </a:lnTo>
                <a:lnTo>
                  <a:pt x="836510" y="323049"/>
                </a:lnTo>
                <a:lnTo>
                  <a:pt x="836510" y="201180"/>
                </a:lnTo>
                <a:lnTo>
                  <a:pt x="804418" y="194678"/>
                </a:lnTo>
                <a:lnTo>
                  <a:pt x="290957" y="194678"/>
                </a:lnTo>
                <a:lnTo>
                  <a:pt x="253517" y="202260"/>
                </a:lnTo>
                <a:lnTo>
                  <a:pt x="222910" y="222910"/>
                </a:lnTo>
                <a:lnTo>
                  <a:pt x="202260" y="253530"/>
                </a:lnTo>
                <a:lnTo>
                  <a:pt x="194691" y="290957"/>
                </a:lnTo>
                <a:lnTo>
                  <a:pt x="194691" y="804418"/>
                </a:lnTo>
                <a:lnTo>
                  <a:pt x="202260" y="841857"/>
                </a:lnTo>
                <a:lnTo>
                  <a:pt x="222910" y="872464"/>
                </a:lnTo>
                <a:lnTo>
                  <a:pt x="253517" y="893114"/>
                </a:lnTo>
                <a:lnTo>
                  <a:pt x="290957" y="900684"/>
                </a:lnTo>
                <a:lnTo>
                  <a:pt x="804418" y="900684"/>
                </a:lnTo>
                <a:lnTo>
                  <a:pt x="841844" y="893114"/>
                </a:lnTo>
                <a:lnTo>
                  <a:pt x="872451" y="872464"/>
                </a:lnTo>
                <a:lnTo>
                  <a:pt x="893102" y="841857"/>
                </a:lnTo>
                <a:lnTo>
                  <a:pt x="900684" y="804418"/>
                </a:lnTo>
                <a:lnTo>
                  <a:pt x="900684" y="772325"/>
                </a:lnTo>
                <a:lnTo>
                  <a:pt x="900684" y="387223"/>
                </a:lnTo>
                <a:lnTo>
                  <a:pt x="900684" y="290957"/>
                </a:lnTo>
                <a:close/>
              </a:path>
              <a:path w="1095375" h="1095375">
                <a:moveTo>
                  <a:pt x="1095375" y="162585"/>
                </a:moveTo>
                <a:lnTo>
                  <a:pt x="1090942" y="130492"/>
                </a:lnTo>
                <a:lnTo>
                  <a:pt x="1089469" y="119824"/>
                </a:lnTo>
                <a:lnTo>
                  <a:pt x="1072870" y="81114"/>
                </a:lnTo>
                <a:lnTo>
                  <a:pt x="1047242" y="48120"/>
                </a:lnTo>
                <a:lnTo>
                  <a:pt x="1014247" y="22504"/>
                </a:lnTo>
                <a:lnTo>
                  <a:pt x="975537" y="5905"/>
                </a:lnTo>
                <a:lnTo>
                  <a:pt x="964869" y="4432"/>
                </a:lnTo>
                <a:lnTo>
                  <a:pt x="964869" y="290957"/>
                </a:lnTo>
                <a:lnTo>
                  <a:pt x="964869" y="804418"/>
                </a:lnTo>
                <a:lnTo>
                  <a:pt x="956665" y="855078"/>
                </a:lnTo>
                <a:lnTo>
                  <a:pt x="933869" y="899121"/>
                </a:lnTo>
                <a:lnTo>
                  <a:pt x="899109" y="933881"/>
                </a:lnTo>
                <a:lnTo>
                  <a:pt x="855065" y="956678"/>
                </a:lnTo>
                <a:lnTo>
                  <a:pt x="804418" y="964869"/>
                </a:lnTo>
                <a:lnTo>
                  <a:pt x="290957" y="964869"/>
                </a:lnTo>
                <a:lnTo>
                  <a:pt x="240296" y="956678"/>
                </a:lnTo>
                <a:lnTo>
                  <a:pt x="196253" y="933881"/>
                </a:lnTo>
                <a:lnTo>
                  <a:pt x="161493" y="899121"/>
                </a:lnTo>
                <a:lnTo>
                  <a:pt x="138696" y="855078"/>
                </a:lnTo>
                <a:lnTo>
                  <a:pt x="130505" y="804418"/>
                </a:lnTo>
                <a:lnTo>
                  <a:pt x="130505" y="290957"/>
                </a:lnTo>
                <a:lnTo>
                  <a:pt x="138696" y="240309"/>
                </a:lnTo>
                <a:lnTo>
                  <a:pt x="161493" y="196265"/>
                </a:lnTo>
                <a:lnTo>
                  <a:pt x="196253" y="161505"/>
                </a:lnTo>
                <a:lnTo>
                  <a:pt x="240296" y="138696"/>
                </a:lnTo>
                <a:lnTo>
                  <a:pt x="290957" y="130492"/>
                </a:lnTo>
                <a:lnTo>
                  <a:pt x="804418" y="130492"/>
                </a:lnTo>
                <a:lnTo>
                  <a:pt x="855065" y="138696"/>
                </a:lnTo>
                <a:lnTo>
                  <a:pt x="899109" y="161505"/>
                </a:lnTo>
                <a:lnTo>
                  <a:pt x="933869" y="196265"/>
                </a:lnTo>
                <a:lnTo>
                  <a:pt x="956665" y="240309"/>
                </a:lnTo>
                <a:lnTo>
                  <a:pt x="964869" y="290957"/>
                </a:lnTo>
                <a:lnTo>
                  <a:pt x="964869" y="4432"/>
                </a:lnTo>
                <a:lnTo>
                  <a:pt x="932776" y="0"/>
                </a:lnTo>
                <a:lnTo>
                  <a:pt x="162598" y="0"/>
                </a:lnTo>
                <a:lnTo>
                  <a:pt x="119824" y="5905"/>
                </a:lnTo>
                <a:lnTo>
                  <a:pt x="81114" y="22504"/>
                </a:lnTo>
                <a:lnTo>
                  <a:pt x="48120" y="48120"/>
                </a:lnTo>
                <a:lnTo>
                  <a:pt x="22491" y="81114"/>
                </a:lnTo>
                <a:lnTo>
                  <a:pt x="5892" y="119824"/>
                </a:lnTo>
                <a:lnTo>
                  <a:pt x="0" y="162585"/>
                </a:lnTo>
                <a:lnTo>
                  <a:pt x="0" y="932776"/>
                </a:lnTo>
                <a:lnTo>
                  <a:pt x="5892" y="975550"/>
                </a:lnTo>
                <a:lnTo>
                  <a:pt x="22491" y="1014260"/>
                </a:lnTo>
                <a:lnTo>
                  <a:pt x="48120" y="1047254"/>
                </a:lnTo>
                <a:lnTo>
                  <a:pt x="81114" y="1072883"/>
                </a:lnTo>
                <a:lnTo>
                  <a:pt x="119824" y="1089482"/>
                </a:lnTo>
                <a:lnTo>
                  <a:pt x="162598" y="1095375"/>
                </a:lnTo>
                <a:lnTo>
                  <a:pt x="932776" y="1095375"/>
                </a:lnTo>
                <a:lnTo>
                  <a:pt x="975537" y="1089482"/>
                </a:lnTo>
                <a:lnTo>
                  <a:pt x="1014247" y="1072883"/>
                </a:lnTo>
                <a:lnTo>
                  <a:pt x="1047242" y="1047254"/>
                </a:lnTo>
                <a:lnTo>
                  <a:pt x="1072870" y="1014260"/>
                </a:lnTo>
                <a:lnTo>
                  <a:pt x="1089469" y="975550"/>
                </a:lnTo>
                <a:lnTo>
                  <a:pt x="1090942" y="964869"/>
                </a:lnTo>
                <a:lnTo>
                  <a:pt x="1095375" y="932776"/>
                </a:lnTo>
                <a:lnTo>
                  <a:pt x="1095375" y="16258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0105453" y="7200303"/>
            <a:ext cx="1095375" cy="1095375"/>
            <a:chOff x="10105453" y="7200303"/>
            <a:chExt cx="1095375" cy="109537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2224" y="7394981"/>
              <a:ext cx="64185" cy="6418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05453" y="7200303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290944" y="451408"/>
                  </a:moveTo>
                  <a:lnTo>
                    <a:pt x="226771" y="451408"/>
                  </a:lnTo>
                  <a:lnTo>
                    <a:pt x="226771" y="900684"/>
                  </a:lnTo>
                  <a:lnTo>
                    <a:pt x="290944" y="900684"/>
                  </a:lnTo>
                  <a:lnTo>
                    <a:pt x="290944" y="451408"/>
                  </a:lnTo>
                  <a:close/>
                </a:path>
                <a:path w="1095375" h="1095375">
                  <a:moveTo>
                    <a:pt x="868591" y="587362"/>
                  </a:moveTo>
                  <a:lnTo>
                    <a:pt x="860513" y="540905"/>
                  </a:lnTo>
                  <a:lnTo>
                    <a:pt x="837209" y="500367"/>
                  </a:lnTo>
                  <a:lnTo>
                    <a:pt x="800087" y="469646"/>
                  </a:lnTo>
                  <a:lnTo>
                    <a:pt x="750544" y="452577"/>
                  </a:lnTo>
                  <a:lnTo>
                    <a:pt x="713333" y="450723"/>
                  </a:lnTo>
                  <a:lnTo>
                    <a:pt x="677278" y="456996"/>
                  </a:lnTo>
                  <a:lnTo>
                    <a:pt x="644575" y="470725"/>
                  </a:lnTo>
                  <a:lnTo>
                    <a:pt x="617423" y="491210"/>
                  </a:lnTo>
                  <a:lnTo>
                    <a:pt x="605840" y="502856"/>
                  </a:lnTo>
                  <a:lnTo>
                    <a:pt x="594652" y="511784"/>
                  </a:lnTo>
                  <a:lnTo>
                    <a:pt x="582371" y="515924"/>
                  </a:lnTo>
                  <a:lnTo>
                    <a:pt x="567486" y="513143"/>
                  </a:lnTo>
                  <a:lnTo>
                    <a:pt x="559320" y="508254"/>
                  </a:lnTo>
                  <a:lnTo>
                    <a:pt x="553085" y="501332"/>
                  </a:lnTo>
                  <a:lnTo>
                    <a:pt x="549084" y="492912"/>
                  </a:lnTo>
                  <a:lnTo>
                    <a:pt x="547674" y="483501"/>
                  </a:lnTo>
                  <a:lnTo>
                    <a:pt x="547674" y="451408"/>
                  </a:lnTo>
                  <a:lnTo>
                    <a:pt x="483501" y="451408"/>
                  </a:lnTo>
                  <a:lnTo>
                    <a:pt x="483501" y="900684"/>
                  </a:lnTo>
                  <a:lnTo>
                    <a:pt x="547674" y="900684"/>
                  </a:lnTo>
                  <a:lnTo>
                    <a:pt x="547674" y="643953"/>
                  </a:lnTo>
                  <a:lnTo>
                    <a:pt x="557784" y="594042"/>
                  </a:lnTo>
                  <a:lnTo>
                    <a:pt x="585317" y="553237"/>
                  </a:lnTo>
                  <a:lnTo>
                    <a:pt x="626122" y="525703"/>
                  </a:lnTo>
                  <a:lnTo>
                    <a:pt x="676046" y="515594"/>
                  </a:lnTo>
                  <a:lnTo>
                    <a:pt x="725957" y="525703"/>
                  </a:lnTo>
                  <a:lnTo>
                    <a:pt x="766775" y="553237"/>
                  </a:lnTo>
                  <a:lnTo>
                    <a:pt x="794308" y="594042"/>
                  </a:lnTo>
                  <a:lnTo>
                    <a:pt x="804418" y="643953"/>
                  </a:lnTo>
                  <a:lnTo>
                    <a:pt x="804418" y="900684"/>
                  </a:lnTo>
                  <a:lnTo>
                    <a:pt x="868591" y="900684"/>
                  </a:lnTo>
                  <a:lnTo>
                    <a:pt x="868591" y="587362"/>
                  </a:lnTo>
                  <a:close/>
                </a:path>
                <a:path w="1095375" h="1095375">
                  <a:moveTo>
                    <a:pt x="1095375" y="162585"/>
                  </a:moveTo>
                  <a:lnTo>
                    <a:pt x="1090942" y="130492"/>
                  </a:lnTo>
                  <a:lnTo>
                    <a:pt x="1089469" y="119824"/>
                  </a:lnTo>
                  <a:lnTo>
                    <a:pt x="1072870" y="81114"/>
                  </a:lnTo>
                  <a:lnTo>
                    <a:pt x="1047242" y="48120"/>
                  </a:lnTo>
                  <a:lnTo>
                    <a:pt x="1014247" y="22504"/>
                  </a:lnTo>
                  <a:lnTo>
                    <a:pt x="975537" y="5905"/>
                  </a:lnTo>
                  <a:lnTo>
                    <a:pt x="932776" y="0"/>
                  </a:lnTo>
                  <a:lnTo>
                    <a:pt x="932776" y="587362"/>
                  </a:lnTo>
                  <a:lnTo>
                    <a:pt x="932776" y="932776"/>
                  </a:lnTo>
                  <a:lnTo>
                    <a:pt x="930249" y="945273"/>
                  </a:lnTo>
                  <a:lnTo>
                    <a:pt x="923378" y="955471"/>
                  </a:lnTo>
                  <a:lnTo>
                    <a:pt x="913168" y="962342"/>
                  </a:lnTo>
                  <a:lnTo>
                    <a:pt x="900684" y="964857"/>
                  </a:lnTo>
                  <a:lnTo>
                    <a:pt x="772325" y="964857"/>
                  </a:lnTo>
                  <a:lnTo>
                    <a:pt x="759815" y="962342"/>
                  </a:lnTo>
                  <a:lnTo>
                    <a:pt x="749617" y="955471"/>
                  </a:lnTo>
                  <a:lnTo>
                    <a:pt x="742746" y="945273"/>
                  </a:lnTo>
                  <a:lnTo>
                    <a:pt x="740232" y="932776"/>
                  </a:lnTo>
                  <a:lnTo>
                    <a:pt x="740232" y="643953"/>
                  </a:lnTo>
                  <a:lnTo>
                    <a:pt x="735177" y="618998"/>
                  </a:lnTo>
                  <a:lnTo>
                    <a:pt x="721398" y="598601"/>
                  </a:lnTo>
                  <a:lnTo>
                    <a:pt x="701001" y="584822"/>
                  </a:lnTo>
                  <a:lnTo>
                    <a:pt x="676046" y="579767"/>
                  </a:lnTo>
                  <a:lnTo>
                    <a:pt x="651078" y="584822"/>
                  </a:lnTo>
                  <a:lnTo>
                    <a:pt x="630682" y="598601"/>
                  </a:lnTo>
                  <a:lnTo>
                    <a:pt x="616902" y="618998"/>
                  </a:lnTo>
                  <a:lnTo>
                    <a:pt x="611860" y="643953"/>
                  </a:lnTo>
                  <a:lnTo>
                    <a:pt x="611860" y="932776"/>
                  </a:lnTo>
                  <a:lnTo>
                    <a:pt x="609333" y="945273"/>
                  </a:lnTo>
                  <a:lnTo>
                    <a:pt x="602462" y="955471"/>
                  </a:lnTo>
                  <a:lnTo>
                    <a:pt x="592264" y="962342"/>
                  </a:lnTo>
                  <a:lnTo>
                    <a:pt x="579780" y="964857"/>
                  </a:lnTo>
                  <a:lnTo>
                    <a:pt x="451408" y="964857"/>
                  </a:lnTo>
                  <a:lnTo>
                    <a:pt x="438912" y="962342"/>
                  </a:lnTo>
                  <a:lnTo>
                    <a:pt x="428713" y="955471"/>
                  </a:lnTo>
                  <a:lnTo>
                    <a:pt x="421830" y="945273"/>
                  </a:lnTo>
                  <a:lnTo>
                    <a:pt x="419315" y="932776"/>
                  </a:lnTo>
                  <a:lnTo>
                    <a:pt x="419315" y="419315"/>
                  </a:lnTo>
                  <a:lnTo>
                    <a:pt x="421830" y="406831"/>
                  </a:lnTo>
                  <a:lnTo>
                    <a:pt x="428713" y="396621"/>
                  </a:lnTo>
                  <a:lnTo>
                    <a:pt x="438912" y="389750"/>
                  </a:lnTo>
                  <a:lnTo>
                    <a:pt x="451408" y="387223"/>
                  </a:lnTo>
                  <a:lnTo>
                    <a:pt x="579780" y="387223"/>
                  </a:lnTo>
                  <a:lnTo>
                    <a:pt x="591426" y="389420"/>
                  </a:lnTo>
                  <a:lnTo>
                    <a:pt x="601179" y="395427"/>
                  </a:lnTo>
                  <a:lnTo>
                    <a:pt x="608190" y="404431"/>
                  </a:lnTo>
                  <a:lnTo>
                    <a:pt x="611644" y="415582"/>
                  </a:lnTo>
                  <a:lnTo>
                    <a:pt x="645807" y="399745"/>
                  </a:lnTo>
                  <a:lnTo>
                    <a:pt x="682815" y="389839"/>
                  </a:lnTo>
                  <a:lnTo>
                    <a:pt x="710742" y="387223"/>
                  </a:lnTo>
                  <a:lnTo>
                    <a:pt x="721525" y="386219"/>
                  </a:lnTo>
                  <a:lnTo>
                    <a:pt x="760818" y="389191"/>
                  </a:lnTo>
                  <a:lnTo>
                    <a:pt x="809790" y="403110"/>
                  </a:lnTo>
                  <a:lnTo>
                    <a:pt x="851776" y="426821"/>
                  </a:lnTo>
                  <a:lnTo>
                    <a:pt x="885926" y="458736"/>
                  </a:lnTo>
                  <a:lnTo>
                    <a:pt x="911377" y="497217"/>
                  </a:lnTo>
                  <a:lnTo>
                    <a:pt x="927277" y="540626"/>
                  </a:lnTo>
                  <a:lnTo>
                    <a:pt x="932776" y="587362"/>
                  </a:lnTo>
                  <a:lnTo>
                    <a:pt x="932776" y="0"/>
                  </a:lnTo>
                  <a:lnTo>
                    <a:pt x="355130" y="0"/>
                  </a:lnTo>
                  <a:lnTo>
                    <a:pt x="355130" y="226771"/>
                  </a:lnTo>
                  <a:lnTo>
                    <a:pt x="355130" y="419315"/>
                  </a:lnTo>
                  <a:lnTo>
                    <a:pt x="355130" y="932776"/>
                  </a:lnTo>
                  <a:lnTo>
                    <a:pt x="352602" y="945273"/>
                  </a:lnTo>
                  <a:lnTo>
                    <a:pt x="345732" y="955471"/>
                  </a:lnTo>
                  <a:lnTo>
                    <a:pt x="335534" y="962342"/>
                  </a:lnTo>
                  <a:lnTo>
                    <a:pt x="323049" y="964857"/>
                  </a:lnTo>
                  <a:lnTo>
                    <a:pt x="194678" y="964857"/>
                  </a:lnTo>
                  <a:lnTo>
                    <a:pt x="182181" y="962342"/>
                  </a:lnTo>
                  <a:lnTo>
                    <a:pt x="171983" y="955471"/>
                  </a:lnTo>
                  <a:lnTo>
                    <a:pt x="165100" y="945273"/>
                  </a:lnTo>
                  <a:lnTo>
                    <a:pt x="162585" y="932776"/>
                  </a:lnTo>
                  <a:lnTo>
                    <a:pt x="162585" y="419315"/>
                  </a:lnTo>
                  <a:lnTo>
                    <a:pt x="165100" y="406831"/>
                  </a:lnTo>
                  <a:lnTo>
                    <a:pt x="171983" y="396621"/>
                  </a:lnTo>
                  <a:lnTo>
                    <a:pt x="182181" y="389750"/>
                  </a:lnTo>
                  <a:lnTo>
                    <a:pt x="194678" y="387223"/>
                  </a:lnTo>
                  <a:lnTo>
                    <a:pt x="323049" y="387223"/>
                  </a:lnTo>
                  <a:lnTo>
                    <a:pt x="335534" y="389750"/>
                  </a:lnTo>
                  <a:lnTo>
                    <a:pt x="345732" y="396621"/>
                  </a:lnTo>
                  <a:lnTo>
                    <a:pt x="352602" y="406831"/>
                  </a:lnTo>
                  <a:lnTo>
                    <a:pt x="355130" y="419315"/>
                  </a:lnTo>
                  <a:lnTo>
                    <a:pt x="355130" y="226771"/>
                  </a:lnTo>
                  <a:lnTo>
                    <a:pt x="347548" y="264210"/>
                  </a:lnTo>
                  <a:lnTo>
                    <a:pt x="326898" y="294817"/>
                  </a:lnTo>
                  <a:lnTo>
                    <a:pt x="296291" y="315468"/>
                  </a:lnTo>
                  <a:lnTo>
                    <a:pt x="258864" y="323037"/>
                  </a:lnTo>
                  <a:lnTo>
                    <a:pt x="221424" y="315468"/>
                  </a:lnTo>
                  <a:lnTo>
                    <a:pt x="190817" y="294817"/>
                  </a:lnTo>
                  <a:lnTo>
                    <a:pt x="170154" y="264210"/>
                  </a:lnTo>
                  <a:lnTo>
                    <a:pt x="162585" y="226771"/>
                  </a:lnTo>
                  <a:lnTo>
                    <a:pt x="170154" y="189344"/>
                  </a:lnTo>
                  <a:lnTo>
                    <a:pt x="190817" y="158724"/>
                  </a:lnTo>
                  <a:lnTo>
                    <a:pt x="221424" y="138074"/>
                  </a:lnTo>
                  <a:lnTo>
                    <a:pt x="258864" y="130492"/>
                  </a:lnTo>
                  <a:lnTo>
                    <a:pt x="296291" y="138074"/>
                  </a:lnTo>
                  <a:lnTo>
                    <a:pt x="326898" y="158724"/>
                  </a:lnTo>
                  <a:lnTo>
                    <a:pt x="347548" y="189344"/>
                  </a:lnTo>
                  <a:lnTo>
                    <a:pt x="355130" y="226771"/>
                  </a:lnTo>
                  <a:lnTo>
                    <a:pt x="355130" y="0"/>
                  </a:lnTo>
                  <a:lnTo>
                    <a:pt x="162585" y="0"/>
                  </a:lnTo>
                  <a:lnTo>
                    <a:pt x="119811" y="5905"/>
                  </a:lnTo>
                  <a:lnTo>
                    <a:pt x="81102" y="22504"/>
                  </a:lnTo>
                  <a:lnTo>
                    <a:pt x="48107" y="48120"/>
                  </a:lnTo>
                  <a:lnTo>
                    <a:pt x="22491" y="81114"/>
                  </a:lnTo>
                  <a:lnTo>
                    <a:pt x="5892" y="119824"/>
                  </a:lnTo>
                  <a:lnTo>
                    <a:pt x="0" y="162585"/>
                  </a:lnTo>
                  <a:lnTo>
                    <a:pt x="0" y="932776"/>
                  </a:lnTo>
                  <a:lnTo>
                    <a:pt x="5892" y="975537"/>
                  </a:lnTo>
                  <a:lnTo>
                    <a:pt x="22491" y="1014247"/>
                  </a:lnTo>
                  <a:lnTo>
                    <a:pt x="48107" y="1047254"/>
                  </a:lnTo>
                  <a:lnTo>
                    <a:pt x="81102" y="1072883"/>
                  </a:lnTo>
                  <a:lnTo>
                    <a:pt x="119811" y="1089482"/>
                  </a:lnTo>
                  <a:lnTo>
                    <a:pt x="162585" y="1095375"/>
                  </a:lnTo>
                  <a:lnTo>
                    <a:pt x="932776" y="1095375"/>
                  </a:lnTo>
                  <a:lnTo>
                    <a:pt x="975537" y="1089482"/>
                  </a:lnTo>
                  <a:lnTo>
                    <a:pt x="1014247" y="1072883"/>
                  </a:lnTo>
                  <a:lnTo>
                    <a:pt x="1047242" y="1047254"/>
                  </a:lnTo>
                  <a:lnTo>
                    <a:pt x="1072870" y="1014247"/>
                  </a:lnTo>
                  <a:lnTo>
                    <a:pt x="1089469" y="975537"/>
                  </a:lnTo>
                  <a:lnTo>
                    <a:pt x="1090942" y="964857"/>
                  </a:lnTo>
                  <a:lnTo>
                    <a:pt x="1095375" y="932776"/>
                  </a:lnTo>
                  <a:lnTo>
                    <a:pt x="1095375" y="386219"/>
                  </a:lnTo>
                  <a:lnTo>
                    <a:pt x="1095375" y="323037"/>
                  </a:lnTo>
                  <a:lnTo>
                    <a:pt x="1095375" y="162585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294</Words>
  <Application>Microsoft Office PowerPoint</Application>
  <PresentationFormat>Custom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Cambria</vt:lpstr>
      <vt:lpstr>Verdana</vt:lpstr>
      <vt:lpstr>Office Theme</vt:lpstr>
      <vt:lpstr>Airposphere: Elevating Your Digital Presence Through Expert Web and App Development</vt:lpstr>
      <vt:lpstr>Introduction to Airposphere</vt:lpstr>
      <vt:lpstr>PowerPoint Presentation</vt:lpstr>
      <vt:lpstr>The Importance of App Development</vt:lpstr>
      <vt:lpstr>PowerPoint Presentation</vt:lpstr>
      <vt:lpstr>PowerPoint Presentation</vt:lpstr>
      <vt:lpstr>Conclusion: Elevate Your Presence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Jaasir</cp:lastModifiedBy>
  <cp:revision>1</cp:revision>
  <dcterms:created xsi:type="dcterms:W3CDTF">2024-10-04T08:55:23Z</dcterms:created>
  <dcterms:modified xsi:type="dcterms:W3CDTF">2024-10-04T08:59:42Z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2024-10-04T00:00:00Z</vt:filetime>
  </property>
  <property fmtid="{D5CDD505-2E9C-101B-9397-08002B2CF9AE}" pid="5" name="Producer">
    <vt:lpwstr>GPL Ghostscript 10.02.0</vt:lpwstr>
  </property>
</Properties>
</file>