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4" r:id="rId2"/>
    <p:sldId id="273" r:id="rId3"/>
    <p:sldId id="275" r:id="rId4"/>
    <p:sldId id="276" r:id="rId5"/>
    <p:sldId id="281" r:id="rId6"/>
    <p:sldId id="277" r:id="rId7"/>
    <p:sldId id="282" r:id="rId8"/>
    <p:sldId id="284" r:id="rId9"/>
    <p:sldId id="283" r:id="rId10"/>
    <p:sldId id="278" r:id="rId11"/>
    <p:sldId id="279" r:id="rId12"/>
    <p:sldId id="288" r:id="rId13"/>
    <p:sldId id="285" r:id="rId14"/>
    <p:sldId id="289" r:id="rId15"/>
    <p:sldId id="286" r:id="rId16"/>
    <p:sldId id="287" r:id="rId17"/>
    <p:sldId id="290" r:id="rId18"/>
    <p:sldId id="280" r:id="rId19"/>
    <p:sldId id="274" r:id="rId20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8CB63C"/>
    <a:srgbClr val="FF99FF"/>
    <a:srgbClr val="50AAE6"/>
    <a:srgbClr val="5A6EB4"/>
    <a:srgbClr val="A00078"/>
    <a:srgbClr val="A01E28"/>
    <a:srgbClr val="A08232"/>
    <a:srgbClr val="DCA01E"/>
    <a:srgbClr val="FA8214"/>
    <a:srgbClr val="82BE3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98" autoAdjust="0"/>
    <p:restoredTop sz="95405" autoAdjust="0"/>
  </p:normalViewPr>
  <p:slideViewPr>
    <p:cSldViewPr showGuides="1">
      <p:cViewPr>
        <p:scale>
          <a:sx n="125" d="100"/>
          <a:sy n="125" d="100"/>
        </p:scale>
        <p:origin x="-564" y="3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68" d="100"/>
          <a:sy n="68" d="100"/>
        </p:scale>
        <p:origin x="3101" y="53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DA0B1A-4F62-43BD-9456-6BAE435359DA}" type="doc">
      <dgm:prSet loTypeId="urn:microsoft.com/office/officeart/2005/8/layout/radial1" loCatId="cycle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A9F13112-B841-47B8-9D06-96AB532F6460}">
      <dgm:prSet phldrT="[Text]"/>
      <dgm:spPr/>
      <dgm:t>
        <a:bodyPr/>
        <a:lstStyle/>
        <a:p>
          <a:r>
            <a:rPr lang="de-DE" dirty="0" smtClean="0"/>
            <a:t>Daten-</a:t>
          </a:r>
          <a:r>
            <a:rPr lang="de-DE" dirty="0" err="1" smtClean="0"/>
            <a:t>bank</a:t>
          </a:r>
          <a:endParaRPr lang="de-DE" dirty="0"/>
        </a:p>
      </dgm:t>
    </dgm:pt>
    <dgm:pt modelId="{42F46589-168D-4877-8EF8-057745CC3A69}" type="parTrans" cxnId="{DA121281-3A6D-46E0-A912-CCA825E35332}">
      <dgm:prSet/>
      <dgm:spPr/>
      <dgm:t>
        <a:bodyPr/>
        <a:lstStyle/>
        <a:p>
          <a:endParaRPr lang="de-DE"/>
        </a:p>
      </dgm:t>
    </dgm:pt>
    <dgm:pt modelId="{5CA19E70-8F6D-4F43-AE07-45B4D106E7F1}" type="sibTrans" cxnId="{DA121281-3A6D-46E0-A912-CCA825E35332}">
      <dgm:prSet/>
      <dgm:spPr/>
      <dgm:t>
        <a:bodyPr/>
        <a:lstStyle/>
        <a:p>
          <a:endParaRPr lang="de-DE"/>
        </a:p>
      </dgm:t>
    </dgm:pt>
    <dgm:pt modelId="{FBA67DD6-C8D5-4EE6-B987-5C4F30F084FF}">
      <dgm:prSet phldrT="[Text]"/>
      <dgm:spPr/>
      <dgm:t>
        <a:bodyPr/>
        <a:lstStyle/>
        <a:p>
          <a:r>
            <a:rPr lang="de-DE" dirty="0" smtClean="0"/>
            <a:t>Kate-</a:t>
          </a:r>
          <a:r>
            <a:rPr lang="de-DE" dirty="0" err="1" smtClean="0"/>
            <a:t>gorisierer</a:t>
          </a:r>
          <a:endParaRPr lang="de-DE" dirty="0"/>
        </a:p>
      </dgm:t>
    </dgm:pt>
    <dgm:pt modelId="{53DB4A72-B24F-419D-A280-974DB99294C8}" type="parTrans" cxnId="{1B500DBE-5DC5-4C5B-830B-4EFCF79B30FC}">
      <dgm:prSet/>
      <dgm:spPr/>
      <dgm:t>
        <a:bodyPr/>
        <a:lstStyle/>
        <a:p>
          <a:endParaRPr lang="de-DE"/>
        </a:p>
      </dgm:t>
    </dgm:pt>
    <dgm:pt modelId="{56DE3FEB-E7D0-486B-8E21-A95F301315C0}" type="sibTrans" cxnId="{1B500DBE-5DC5-4C5B-830B-4EFCF79B30FC}">
      <dgm:prSet/>
      <dgm:spPr/>
      <dgm:t>
        <a:bodyPr/>
        <a:lstStyle/>
        <a:p>
          <a:endParaRPr lang="de-DE"/>
        </a:p>
      </dgm:t>
    </dgm:pt>
    <dgm:pt modelId="{792DB4F3-679A-432F-8A39-65DA7F141315}">
      <dgm:prSet phldrT="[Text]"/>
      <dgm:spPr/>
      <dgm:t>
        <a:bodyPr/>
        <a:lstStyle/>
        <a:p>
          <a:r>
            <a:rPr lang="de-DE" dirty="0" smtClean="0"/>
            <a:t>GUI</a:t>
          </a:r>
          <a:endParaRPr lang="de-DE" dirty="0"/>
        </a:p>
      </dgm:t>
    </dgm:pt>
    <dgm:pt modelId="{05DC27BD-0F16-4C7D-9CD5-A79ACB8B670F}" type="parTrans" cxnId="{6A2C0744-BA10-4843-B21B-75DC8C07E2E4}">
      <dgm:prSet/>
      <dgm:spPr/>
      <dgm:t>
        <a:bodyPr/>
        <a:lstStyle/>
        <a:p>
          <a:endParaRPr lang="de-DE"/>
        </a:p>
      </dgm:t>
    </dgm:pt>
    <dgm:pt modelId="{B1CC9F46-46B0-4AC1-92BE-E3C21BBAE0EA}" type="sibTrans" cxnId="{6A2C0744-BA10-4843-B21B-75DC8C07E2E4}">
      <dgm:prSet/>
      <dgm:spPr/>
      <dgm:t>
        <a:bodyPr/>
        <a:lstStyle/>
        <a:p>
          <a:endParaRPr lang="de-DE"/>
        </a:p>
      </dgm:t>
    </dgm:pt>
    <dgm:pt modelId="{49E846A9-CFA1-4B82-83FD-76217451FA33}">
      <dgm:prSet phldrT="[Text]"/>
      <dgm:spPr/>
      <dgm:t>
        <a:bodyPr/>
        <a:lstStyle/>
        <a:p>
          <a:r>
            <a:rPr lang="de-DE" dirty="0" err="1" smtClean="0"/>
            <a:t>Crawler</a:t>
          </a:r>
          <a:endParaRPr lang="de-DE" dirty="0"/>
        </a:p>
      </dgm:t>
    </dgm:pt>
    <dgm:pt modelId="{1AD1DD56-902E-4F08-9A68-EBFEF0886AF1}" type="sibTrans" cxnId="{802623FE-C4E1-4FAD-A3A7-47E4067D78AF}">
      <dgm:prSet/>
      <dgm:spPr/>
      <dgm:t>
        <a:bodyPr/>
        <a:lstStyle/>
        <a:p>
          <a:endParaRPr lang="de-DE"/>
        </a:p>
      </dgm:t>
    </dgm:pt>
    <dgm:pt modelId="{B885D7B7-3FAD-472B-88FB-24EFB026454C}" type="parTrans" cxnId="{802623FE-C4E1-4FAD-A3A7-47E4067D78AF}">
      <dgm:prSet/>
      <dgm:spPr/>
      <dgm:t>
        <a:bodyPr/>
        <a:lstStyle/>
        <a:p>
          <a:endParaRPr lang="de-DE"/>
        </a:p>
      </dgm:t>
    </dgm:pt>
    <dgm:pt modelId="{94B0DA60-8213-49BD-A057-8E7E4379FC0C}" type="pres">
      <dgm:prSet presAssocID="{C0DA0B1A-4F62-43BD-9456-6BAE435359D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B47B59A3-4553-4B0D-9205-A7E62793256D}" type="pres">
      <dgm:prSet presAssocID="{A9F13112-B841-47B8-9D06-96AB532F6460}" presName="centerShape" presStyleLbl="node0" presStyleIdx="0" presStyleCnt="1"/>
      <dgm:spPr/>
      <dgm:t>
        <a:bodyPr/>
        <a:lstStyle/>
        <a:p>
          <a:endParaRPr lang="de-DE"/>
        </a:p>
      </dgm:t>
    </dgm:pt>
    <dgm:pt modelId="{C7F5233B-3D18-4FC2-A293-AFB584965C58}" type="pres">
      <dgm:prSet presAssocID="{53DB4A72-B24F-419D-A280-974DB99294C8}" presName="Name9" presStyleLbl="parChTrans1D2" presStyleIdx="0" presStyleCnt="3"/>
      <dgm:spPr/>
      <dgm:t>
        <a:bodyPr/>
        <a:lstStyle/>
        <a:p>
          <a:endParaRPr lang="de-DE"/>
        </a:p>
      </dgm:t>
    </dgm:pt>
    <dgm:pt modelId="{EF5302DC-C4E8-41B4-AC0B-2F90DDC37ABE}" type="pres">
      <dgm:prSet presAssocID="{53DB4A72-B24F-419D-A280-974DB99294C8}" presName="connTx" presStyleLbl="parChTrans1D2" presStyleIdx="0" presStyleCnt="3"/>
      <dgm:spPr/>
      <dgm:t>
        <a:bodyPr/>
        <a:lstStyle/>
        <a:p>
          <a:endParaRPr lang="de-DE"/>
        </a:p>
      </dgm:t>
    </dgm:pt>
    <dgm:pt modelId="{580B0C13-D607-4D4E-8DD5-296C7A1999C7}" type="pres">
      <dgm:prSet presAssocID="{FBA67DD6-C8D5-4EE6-B987-5C4F30F084F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DB8EE32-D73D-4F44-862A-290C8F9A4B51}" type="pres">
      <dgm:prSet presAssocID="{05DC27BD-0F16-4C7D-9CD5-A79ACB8B670F}" presName="Name9" presStyleLbl="parChTrans1D2" presStyleIdx="1" presStyleCnt="3"/>
      <dgm:spPr/>
      <dgm:t>
        <a:bodyPr/>
        <a:lstStyle/>
        <a:p>
          <a:endParaRPr lang="de-DE"/>
        </a:p>
      </dgm:t>
    </dgm:pt>
    <dgm:pt modelId="{DECE275F-D7A0-469E-B06C-45B11D2D27F9}" type="pres">
      <dgm:prSet presAssocID="{05DC27BD-0F16-4C7D-9CD5-A79ACB8B670F}" presName="connTx" presStyleLbl="parChTrans1D2" presStyleIdx="1" presStyleCnt="3"/>
      <dgm:spPr/>
      <dgm:t>
        <a:bodyPr/>
        <a:lstStyle/>
        <a:p>
          <a:endParaRPr lang="de-DE"/>
        </a:p>
      </dgm:t>
    </dgm:pt>
    <dgm:pt modelId="{A940A292-DA39-4CD7-A77B-E3CA470218CB}" type="pres">
      <dgm:prSet presAssocID="{792DB4F3-679A-432F-8A39-65DA7F14131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BCB1CE2-4B97-4E38-A86A-0C53E1311ADB}" type="pres">
      <dgm:prSet presAssocID="{B885D7B7-3FAD-472B-88FB-24EFB026454C}" presName="Name9" presStyleLbl="parChTrans1D2" presStyleIdx="2" presStyleCnt="3"/>
      <dgm:spPr/>
      <dgm:t>
        <a:bodyPr/>
        <a:lstStyle/>
        <a:p>
          <a:endParaRPr lang="de-DE"/>
        </a:p>
      </dgm:t>
    </dgm:pt>
    <dgm:pt modelId="{643AC714-422D-4FF1-9DD7-49397F090E4F}" type="pres">
      <dgm:prSet presAssocID="{B885D7B7-3FAD-472B-88FB-24EFB026454C}" presName="connTx" presStyleLbl="parChTrans1D2" presStyleIdx="2" presStyleCnt="3"/>
      <dgm:spPr/>
      <dgm:t>
        <a:bodyPr/>
        <a:lstStyle/>
        <a:p>
          <a:endParaRPr lang="de-DE"/>
        </a:p>
      </dgm:t>
    </dgm:pt>
    <dgm:pt modelId="{9979F43A-ADB1-4AEE-A461-0187A577798A}" type="pres">
      <dgm:prSet presAssocID="{49E846A9-CFA1-4B82-83FD-76217451FA3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5983A15-E23D-4B18-8EF7-22AE0217BCF0}" type="presOf" srcId="{C0DA0B1A-4F62-43BD-9456-6BAE435359DA}" destId="{94B0DA60-8213-49BD-A057-8E7E4379FC0C}" srcOrd="0" destOrd="0" presId="urn:microsoft.com/office/officeart/2005/8/layout/radial1"/>
    <dgm:cxn modelId="{6A2C0744-BA10-4843-B21B-75DC8C07E2E4}" srcId="{A9F13112-B841-47B8-9D06-96AB532F6460}" destId="{792DB4F3-679A-432F-8A39-65DA7F141315}" srcOrd="1" destOrd="0" parTransId="{05DC27BD-0F16-4C7D-9CD5-A79ACB8B670F}" sibTransId="{B1CC9F46-46B0-4AC1-92BE-E3C21BBAE0EA}"/>
    <dgm:cxn modelId="{5FD9F888-4A9A-4301-885D-8DD98F70F387}" type="presOf" srcId="{53DB4A72-B24F-419D-A280-974DB99294C8}" destId="{EF5302DC-C4E8-41B4-AC0B-2F90DDC37ABE}" srcOrd="1" destOrd="0" presId="urn:microsoft.com/office/officeart/2005/8/layout/radial1"/>
    <dgm:cxn modelId="{0F586C38-42C5-45F7-A1FE-C6E994D20AD1}" type="presOf" srcId="{05DC27BD-0F16-4C7D-9CD5-A79ACB8B670F}" destId="{ADB8EE32-D73D-4F44-862A-290C8F9A4B51}" srcOrd="0" destOrd="0" presId="urn:microsoft.com/office/officeart/2005/8/layout/radial1"/>
    <dgm:cxn modelId="{6045626A-7897-4ADC-90DC-8E991DBF754A}" type="presOf" srcId="{FBA67DD6-C8D5-4EE6-B987-5C4F30F084FF}" destId="{580B0C13-D607-4D4E-8DD5-296C7A1999C7}" srcOrd="0" destOrd="0" presId="urn:microsoft.com/office/officeart/2005/8/layout/radial1"/>
    <dgm:cxn modelId="{EFEF1712-F81B-42A8-92F0-89861B95E023}" type="presOf" srcId="{49E846A9-CFA1-4B82-83FD-76217451FA33}" destId="{9979F43A-ADB1-4AEE-A461-0187A577798A}" srcOrd="0" destOrd="0" presId="urn:microsoft.com/office/officeart/2005/8/layout/radial1"/>
    <dgm:cxn modelId="{A9BAB098-1EBC-45F5-965C-908D274061AD}" type="presOf" srcId="{B885D7B7-3FAD-472B-88FB-24EFB026454C}" destId="{6BCB1CE2-4B97-4E38-A86A-0C53E1311ADB}" srcOrd="0" destOrd="0" presId="urn:microsoft.com/office/officeart/2005/8/layout/radial1"/>
    <dgm:cxn modelId="{6CF58504-E94B-4FD3-9239-B5C754BEBBCC}" type="presOf" srcId="{792DB4F3-679A-432F-8A39-65DA7F141315}" destId="{A940A292-DA39-4CD7-A77B-E3CA470218CB}" srcOrd="0" destOrd="0" presId="urn:microsoft.com/office/officeart/2005/8/layout/radial1"/>
    <dgm:cxn modelId="{802623FE-C4E1-4FAD-A3A7-47E4067D78AF}" srcId="{A9F13112-B841-47B8-9D06-96AB532F6460}" destId="{49E846A9-CFA1-4B82-83FD-76217451FA33}" srcOrd="2" destOrd="0" parTransId="{B885D7B7-3FAD-472B-88FB-24EFB026454C}" sibTransId="{1AD1DD56-902E-4F08-9A68-EBFEF0886AF1}"/>
    <dgm:cxn modelId="{1B500DBE-5DC5-4C5B-830B-4EFCF79B30FC}" srcId="{A9F13112-B841-47B8-9D06-96AB532F6460}" destId="{FBA67DD6-C8D5-4EE6-B987-5C4F30F084FF}" srcOrd="0" destOrd="0" parTransId="{53DB4A72-B24F-419D-A280-974DB99294C8}" sibTransId="{56DE3FEB-E7D0-486B-8E21-A95F301315C0}"/>
    <dgm:cxn modelId="{DA121281-3A6D-46E0-A912-CCA825E35332}" srcId="{C0DA0B1A-4F62-43BD-9456-6BAE435359DA}" destId="{A9F13112-B841-47B8-9D06-96AB532F6460}" srcOrd="0" destOrd="0" parTransId="{42F46589-168D-4877-8EF8-057745CC3A69}" sibTransId="{5CA19E70-8F6D-4F43-AE07-45B4D106E7F1}"/>
    <dgm:cxn modelId="{B06D3657-97F3-4860-87BC-1ECB03664337}" type="presOf" srcId="{A9F13112-B841-47B8-9D06-96AB532F6460}" destId="{B47B59A3-4553-4B0D-9205-A7E62793256D}" srcOrd="0" destOrd="0" presId="urn:microsoft.com/office/officeart/2005/8/layout/radial1"/>
    <dgm:cxn modelId="{0BD5138B-C069-4183-BB5F-AC88700EA12A}" type="presOf" srcId="{B885D7B7-3FAD-472B-88FB-24EFB026454C}" destId="{643AC714-422D-4FF1-9DD7-49397F090E4F}" srcOrd="1" destOrd="0" presId="urn:microsoft.com/office/officeart/2005/8/layout/radial1"/>
    <dgm:cxn modelId="{546ADADD-AB0D-463A-A16E-B89636DD0179}" type="presOf" srcId="{05DC27BD-0F16-4C7D-9CD5-A79ACB8B670F}" destId="{DECE275F-D7A0-469E-B06C-45B11D2D27F9}" srcOrd="1" destOrd="0" presId="urn:microsoft.com/office/officeart/2005/8/layout/radial1"/>
    <dgm:cxn modelId="{D110C8E5-F64C-41DC-B9D0-4EC469D861E8}" type="presOf" srcId="{53DB4A72-B24F-419D-A280-974DB99294C8}" destId="{C7F5233B-3D18-4FC2-A293-AFB584965C58}" srcOrd="0" destOrd="0" presId="urn:microsoft.com/office/officeart/2005/8/layout/radial1"/>
    <dgm:cxn modelId="{1EE5A188-1F79-4D4C-BBDB-6BD163943ADF}" type="presParOf" srcId="{94B0DA60-8213-49BD-A057-8E7E4379FC0C}" destId="{B47B59A3-4553-4B0D-9205-A7E62793256D}" srcOrd="0" destOrd="0" presId="urn:microsoft.com/office/officeart/2005/8/layout/radial1"/>
    <dgm:cxn modelId="{8A7FAC18-4F34-400C-8138-6F6607344C42}" type="presParOf" srcId="{94B0DA60-8213-49BD-A057-8E7E4379FC0C}" destId="{C7F5233B-3D18-4FC2-A293-AFB584965C58}" srcOrd="1" destOrd="0" presId="urn:microsoft.com/office/officeart/2005/8/layout/radial1"/>
    <dgm:cxn modelId="{4088F503-91B5-434B-92AE-5EE21A15BEF1}" type="presParOf" srcId="{C7F5233B-3D18-4FC2-A293-AFB584965C58}" destId="{EF5302DC-C4E8-41B4-AC0B-2F90DDC37ABE}" srcOrd="0" destOrd="0" presId="urn:microsoft.com/office/officeart/2005/8/layout/radial1"/>
    <dgm:cxn modelId="{FC7C2F15-AFC2-4E77-806E-4805B96913F4}" type="presParOf" srcId="{94B0DA60-8213-49BD-A057-8E7E4379FC0C}" destId="{580B0C13-D607-4D4E-8DD5-296C7A1999C7}" srcOrd="2" destOrd="0" presId="urn:microsoft.com/office/officeart/2005/8/layout/radial1"/>
    <dgm:cxn modelId="{96AD7E4C-2041-4D1A-89D0-D138AA227638}" type="presParOf" srcId="{94B0DA60-8213-49BD-A057-8E7E4379FC0C}" destId="{ADB8EE32-D73D-4F44-862A-290C8F9A4B51}" srcOrd="3" destOrd="0" presId="urn:microsoft.com/office/officeart/2005/8/layout/radial1"/>
    <dgm:cxn modelId="{139223F2-3DF8-41C7-A5AE-FE005B6F546A}" type="presParOf" srcId="{ADB8EE32-D73D-4F44-862A-290C8F9A4B51}" destId="{DECE275F-D7A0-469E-B06C-45B11D2D27F9}" srcOrd="0" destOrd="0" presId="urn:microsoft.com/office/officeart/2005/8/layout/radial1"/>
    <dgm:cxn modelId="{6EEC2707-405A-4042-9EC5-EA2587FFFB5D}" type="presParOf" srcId="{94B0DA60-8213-49BD-A057-8E7E4379FC0C}" destId="{A940A292-DA39-4CD7-A77B-E3CA470218CB}" srcOrd="4" destOrd="0" presId="urn:microsoft.com/office/officeart/2005/8/layout/radial1"/>
    <dgm:cxn modelId="{57FFD04D-54F3-4E2C-8CF5-2D9252F429A2}" type="presParOf" srcId="{94B0DA60-8213-49BD-A057-8E7E4379FC0C}" destId="{6BCB1CE2-4B97-4E38-A86A-0C53E1311ADB}" srcOrd="5" destOrd="0" presId="urn:microsoft.com/office/officeart/2005/8/layout/radial1"/>
    <dgm:cxn modelId="{0A844FD0-9F8F-4062-A822-A0A1DA57036F}" type="presParOf" srcId="{6BCB1CE2-4B97-4E38-A86A-0C53E1311ADB}" destId="{643AC714-422D-4FF1-9DD7-49397F090E4F}" srcOrd="0" destOrd="0" presId="urn:microsoft.com/office/officeart/2005/8/layout/radial1"/>
    <dgm:cxn modelId="{EA429FC5-D848-4DBB-84EB-BAB9B3FB4D00}" type="presParOf" srcId="{94B0DA60-8213-49BD-A057-8E7E4379FC0C}" destId="{9979F43A-ADB1-4AEE-A461-0187A577798A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50F403-D13C-4057-9CCB-C7AF5C1331A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13A8D97-B61D-4653-A447-91FFF546ABD3}">
      <dgm:prSet phldrT="[Text]"/>
      <dgm:spPr/>
      <dgm:t>
        <a:bodyPr/>
        <a:lstStyle/>
        <a:p>
          <a:r>
            <a:rPr lang="de-DE" dirty="0" err="1" smtClean="0"/>
            <a:t>Twitter</a:t>
          </a:r>
          <a:endParaRPr lang="de-DE" dirty="0"/>
        </a:p>
      </dgm:t>
    </dgm:pt>
    <dgm:pt modelId="{81F04381-C9D9-49CB-8221-5A1FF4F95CA7}" type="parTrans" cxnId="{1531507C-B353-4237-96A8-1A1E93FA444D}">
      <dgm:prSet/>
      <dgm:spPr/>
      <dgm:t>
        <a:bodyPr/>
        <a:lstStyle/>
        <a:p>
          <a:endParaRPr lang="de-DE"/>
        </a:p>
      </dgm:t>
    </dgm:pt>
    <dgm:pt modelId="{492DEE35-9F69-415A-8714-873B41051688}" type="sibTrans" cxnId="{1531507C-B353-4237-96A8-1A1E93FA444D}">
      <dgm:prSet/>
      <dgm:spPr/>
      <dgm:t>
        <a:bodyPr/>
        <a:lstStyle/>
        <a:p>
          <a:endParaRPr lang="de-DE"/>
        </a:p>
      </dgm:t>
    </dgm:pt>
    <dgm:pt modelId="{8387E30E-50D1-4290-A848-02821EC5CD28}">
      <dgm:prSet phldrT="[Text]"/>
      <dgm:spPr/>
      <dgm:t>
        <a:bodyPr/>
        <a:lstStyle/>
        <a:p>
          <a:r>
            <a:rPr lang="de-DE" dirty="0" smtClean="0"/>
            <a:t>Geonames.org</a:t>
          </a:r>
          <a:endParaRPr lang="de-DE" dirty="0"/>
        </a:p>
      </dgm:t>
    </dgm:pt>
    <dgm:pt modelId="{229787CB-4A07-4C1B-93FC-911AA2C85223}" type="parTrans" cxnId="{8B4D3AC2-AD85-4463-9C6A-F1636655A06C}">
      <dgm:prSet/>
      <dgm:spPr/>
      <dgm:t>
        <a:bodyPr/>
        <a:lstStyle/>
        <a:p>
          <a:endParaRPr lang="de-DE"/>
        </a:p>
      </dgm:t>
    </dgm:pt>
    <dgm:pt modelId="{E6EE12DC-A286-4BF7-9890-3546E06BB165}" type="sibTrans" cxnId="{8B4D3AC2-AD85-4463-9C6A-F1636655A06C}">
      <dgm:prSet/>
      <dgm:spPr/>
      <dgm:t>
        <a:bodyPr/>
        <a:lstStyle/>
        <a:p>
          <a:endParaRPr lang="de-DE"/>
        </a:p>
      </dgm:t>
    </dgm:pt>
    <dgm:pt modelId="{BC5C9726-28B9-4CE7-81EA-F7335E317CF3}">
      <dgm:prSet phldrT="[Text]"/>
      <dgm:spPr/>
      <dgm:t>
        <a:bodyPr/>
        <a:lstStyle/>
        <a:p>
          <a:r>
            <a:rPr lang="de-DE" dirty="0" smtClean="0"/>
            <a:t>Lokalisierungs-Webdienst</a:t>
          </a:r>
          <a:endParaRPr lang="de-DE" dirty="0"/>
        </a:p>
      </dgm:t>
    </dgm:pt>
    <dgm:pt modelId="{7D751C4D-13F2-4AAE-971F-47C0E59429E3}" type="parTrans" cxnId="{93EEDD6B-F867-4123-86E6-C8C1E56F2305}">
      <dgm:prSet/>
      <dgm:spPr/>
      <dgm:t>
        <a:bodyPr/>
        <a:lstStyle/>
        <a:p>
          <a:endParaRPr lang="de-DE"/>
        </a:p>
      </dgm:t>
    </dgm:pt>
    <dgm:pt modelId="{AF574275-0776-4BF9-96B2-AB0E378BFFEA}" type="sibTrans" cxnId="{93EEDD6B-F867-4123-86E6-C8C1E56F2305}">
      <dgm:prSet/>
      <dgm:spPr/>
      <dgm:t>
        <a:bodyPr/>
        <a:lstStyle/>
        <a:p>
          <a:endParaRPr lang="de-DE"/>
        </a:p>
      </dgm:t>
    </dgm:pt>
    <dgm:pt modelId="{68196294-C798-4223-8B36-EF0CC423F7BC}" type="pres">
      <dgm:prSet presAssocID="{B750F403-D13C-4057-9CCB-C7AF5C1331A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8FEDAAD5-DA5A-444D-9868-9F0341522912}" type="pres">
      <dgm:prSet presAssocID="{513A8D97-B61D-4653-A447-91FFF546ABD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FD03154-9B93-4787-8717-1E4D738B1258}" type="pres">
      <dgm:prSet presAssocID="{492DEE35-9F69-415A-8714-873B41051688}" presName="spacer" presStyleCnt="0"/>
      <dgm:spPr/>
      <dgm:t>
        <a:bodyPr/>
        <a:lstStyle/>
        <a:p>
          <a:endParaRPr lang="de-DE"/>
        </a:p>
      </dgm:t>
    </dgm:pt>
    <dgm:pt modelId="{3C403A7A-60EE-46BB-96E5-EC2DC90CDD84}" type="pres">
      <dgm:prSet presAssocID="{8387E30E-50D1-4290-A848-02821EC5CD2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2A6C7E5-DEB9-44DD-9475-51BDBD62CE91}" type="pres">
      <dgm:prSet presAssocID="{E6EE12DC-A286-4BF7-9890-3546E06BB165}" presName="spacer" presStyleCnt="0"/>
      <dgm:spPr/>
      <dgm:t>
        <a:bodyPr/>
        <a:lstStyle/>
        <a:p>
          <a:endParaRPr lang="de-DE"/>
        </a:p>
      </dgm:t>
    </dgm:pt>
    <dgm:pt modelId="{35B56C38-D952-439F-94AB-F1B27ECE6315}" type="pres">
      <dgm:prSet presAssocID="{BC5C9726-28B9-4CE7-81EA-F7335E317CF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3EEDD6B-F867-4123-86E6-C8C1E56F2305}" srcId="{B750F403-D13C-4057-9CCB-C7AF5C1331AD}" destId="{BC5C9726-28B9-4CE7-81EA-F7335E317CF3}" srcOrd="2" destOrd="0" parTransId="{7D751C4D-13F2-4AAE-971F-47C0E59429E3}" sibTransId="{AF574275-0776-4BF9-96B2-AB0E378BFFEA}"/>
    <dgm:cxn modelId="{535BBA5B-E0FA-4B5C-93F8-7141957764E2}" type="presOf" srcId="{513A8D97-B61D-4653-A447-91FFF546ABD3}" destId="{8FEDAAD5-DA5A-444D-9868-9F0341522912}" srcOrd="0" destOrd="0" presId="urn:microsoft.com/office/officeart/2005/8/layout/vList2"/>
    <dgm:cxn modelId="{8B4D3AC2-AD85-4463-9C6A-F1636655A06C}" srcId="{B750F403-D13C-4057-9CCB-C7AF5C1331AD}" destId="{8387E30E-50D1-4290-A848-02821EC5CD28}" srcOrd="1" destOrd="0" parTransId="{229787CB-4A07-4C1B-93FC-911AA2C85223}" sibTransId="{E6EE12DC-A286-4BF7-9890-3546E06BB165}"/>
    <dgm:cxn modelId="{09F92C6A-D444-441A-879C-A89493C148F2}" type="presOf" srcId="{BC5C9726-28B9-4CE7-81EA-F7335E317CF3}" destId="{35B56C38-D952-439F-94AB-F1B27ECE6315}" srcOrd="0" destOrd="0" presId="urn:microsoft.com/office/officeart/2005/8/layout/vList2"/>
    <dgm:cxn modelId="{1531507C-B353-4237-96A8-1A1E93FA444D}" srcId="{B750F403-D13C-4057-9CCB-C7AF5C1331AD}" destId="{513A8D97-B61D-4653-A447-91FFF546ABD3}" srcOrd="0" destOrd="0" parTransId="{81F04381-C9D9-49CB-8221-5A1FF4F95CA7}" sibTransId="{492DEE35-9F69-415A-8714-873B41051688}"/>
    <dgm:cxn modelId="{F0B51FD1-8C7F-4F3A-9D75-86E9C406A947}" type="presOf" srcId="{B750F403-D13C-4057-9CCB-C7AF5C1331AD}" destId="{68196294-C798-4223-8B36-EF0CC423F7BC}" srcOrd="0" destOrd="0" presId="urn:microsoft.com/office/officeart/2005/8/layout/vList2"/>
    <dgm:cxn modelId="{15052A9E-204E-49E0-9805-D9FB94736F07}" type="presOf" srcId="{8387E30E-50D1-4290-A848-02821EC5CD28}" destId="{3C403A7A-60EE-46BB-96E5-EC2DC90CDD84}" srcOrd="0" destOrd="0" presId="urn:microsoft.com/office/officeart/2005/8/layout/vList2"/>
    <dgm:cxn modelId="{6836DD33-65EC-4FB8-AF0A-61AC5BD72959}" type="presParOf" srcId="{68196294-C798-4223-8B36-EF0CC423F7BC}" destId="{8FEDAAD5-DA5A-444D-9868-9F0341522912}" srcOrd="0" destOrd="0" presId="urn:microsoft.com/office/officeart/2005/8/layout/vList2"/>
    <dgm:cxn modelId="{228A8E7B-8E73-4E0D-816F-B45D6C7E63DB}" type="presParOf" srcId="{68196294-C798-4223-8B36-EF0CC423F7BC}" destId="{CFD03154-9B93-4787-8717-1E4D738B1258}" srcOrd="1" destOrd="0" presId="urn:microsoft.com/office/officeart/2005/8/layout/vList2"/>
    <dgm:cxn modelId="{9BBAD739-F05B-4343-BFFD-C99507B3F989}" type="presParOf" srcId="{68196294-C798-4223-8B36-EF0CC423F7BC}" destId="{3C403A7A-60EE-46BB-96E5-EC2DC90CDD84}" srcOrd="2" destOrd="0" presId="urn:microsoft.com/office/officeart/2005/8/layout/vList2"/>
    <dgm:cxn modelId="{A419C1B3-C6E1-4F71-9178-881B3B3EC4D9}" type="presParOf" srcId="{68196294-C798-4223-8B36-EF0CC423F7BC}" destId="{F2A6C7E5-DEB9-44DD-9475-51BDBD62CE91}" srcOrd="3" destOrd="0" presId="urn:microsoft.com/office/officeart/2005/8/layout/vList2"/>
    <dgm:cxn modelId="{70236E25-5EFD-4E06-A400-93D20CBDA811}" type="presParOf" srcId="{68196294-C798-4223-8B36-EF0CC423F7BC}" destId="{35B56C38-D952-439F-94AB-F1B27ECE631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913CEF-D6ED-407D-87BD-DA7E2046F11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7CFC796-16E6-47C0-A814-CB20BEC51539}">
      <dgm:prSet phldrT="[Text]"/>
      <dgm:spPr/>
      <dgm:t>
        <a:bodyPr/>
        <a:lstStyle/>
        <a:p>
          <a:r>
            <a:rPr lang="de-DE" dirty="0" err="1" smtClean="0"/>
            <a:t>Twitter</a:t>
          </a:r>
          <a:endParaRPr lang="de-DE" dirty="0"/>
        </a:p>
      </dgm:t>
    </dgm:pt>
    <dgm:pt modelId="{77BB559C-CAA5-43D8-86A4-5F17E20AF9D8}" type="parTrans" cxnId="{404BE0AD-31C1-4880-BF1A-0786D0DC0F09}">
      <dgm:prSet/>
      <dgm:spPr/>
      <dgm:t>
        <a:bodyPr/>
        <a:lstStyle/>
        <a:p>
          <a:endParaRPr lang="de-DE"/>
        </a:p>
      </dgm:t>
    </dgm:pt>
    <dgm:pt modelId="{E3BF0714-AD8C-44D4-9E37-BF68CD25AFC1}" type="sibTrans" cxnId="{404BE0AD-31C1-4880-BF1A-0786D0DC0F09}">
      <dgm:prSet/>
      <dgm:spPr/>
      <dgm:t>
        <a:bodyPr/>
        <a:lstStyle/>
        <a:p>
          <a:endParaRPr lang="de-DE"/>
        </a:p>
      </dgm:t>
    </dgm:pt>
    <dgm:pt modelId="{E836D156-1744-491D-BB8C-8707EB0106B8}">
      <dgm:prSet phldrT="[Text]"/>
      <dgm:spPr/>
      <dgm:t>
        <a:bodyPr/>
        <a:lstStyle/>
        <a:p>
          <a:r>
            <a:rPr lang="de-DE" dirty="0" smtClean="0"/>
            <a:t>Google / </a:t>
          </a:r>
          <a:r>
            <a:rPr lang="de-DE" dirty="0" err="1" smtClean="0"/>
            <a:t>OpenStreetMap</a:t>
          </a:r>
          <a:endParaRPr lang="de-DE" dirty="0"/>
        </a:p>
      </dgm:t>
    </dgm:pt>
    <dgm:pt modelId="{2085E958-663C-4244-8A8C-53F56CB5D99E}" type="parTrans" cxnId="{EC970590-B984-48A8-9B11-AC00A2C9F678}">
      <dgm:prSet/>
      <dgm:spPr/>
      <dgm:t>
        <a:bodyPr/>
        <a:lstStyle/>
        <a:p>
          <a:endParaRPr lang="de-DE"/>
        </a:p>
      </dgm:t>
    </dgm:pt>
    <dgm:pt modelId="{22F501E5-6B6B-4E14-9A1B-AF66E04E6B12}" type="sibTrans" cxnId="{EC970590-B984-48A8-9B11-AC00A2C9F678}">
      <dgm:prSet/>
      <dgm:spPr/>
      <dgm:t>
        <a:bodyPr/>
        <a:lstStyle/>
        <a:p>
          <a:endParaRPr lang="de-DE"/>
        </a:p>
      </dgm:t>
    </dgm:pt>
    <dgm:pt modelId="{EC962014-CDFF-4B55-8B2B-C68EA9D1DEF3}" type="pres">
      <dgm:prSet presAssocID="{7B913CEF-D6ED-407D-87BD-DA7E2046F11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40989A2-2B41-429D-88CD-E152F8372B30}" type="pres">
      <dgm:prSet presAssocID="{17CFC796-16E6-47C0-A814-CB20BEC51539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326B4A3-298B-4F5B-A06C-C152D13FEADD}" type="pres">
      <dgm:prSet presAssocID="{E3BF0714-AD8C-44D4-9E37-BF68CD25AFC1}" presName="spacer" presStyleCnt="0"/>
      <dgm:spPr/>
    </dgm:pt>
    <dgm:pt modelId="{D4F89B54-BF57-4BF6-BD94-017C167A7257}" type="pres">
      <dgm:prSet presAssocID="{E836D156-1744-491D-BB8C-8707EB0106B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C41C810-DEE8-42E4-8C89-27B719DC354A}" type="presOf" srcId="{17CFC796-16E6-47C0-A814-CB20BEC51539}" destId="{640989A2-2B41-429D-88CD-E152F8372B30}" srcOrd="0" destOrd="0" presId="urn:microsoft.com/office/officeart/2005/8/layout/vList2"/>
    <dgm:cxn modelId="{EC970590-B984-48A8-9B11-AC00A2C9F678}" srcId="{7B913CEF-D6ED-407D-87BD-DA7E2046F118}" destId="{E836D156-1744-491D-BB8C-8707EB0106B8}" srcOrd="1" destOrd="0" parTransId="{2085E958-663C-4244-8A8C-53F56CB5D99E}" sibTransId="{22F501E5-6B6B-4E14-9A1B-AF66E04E6B12}"/>
    <dgm:cxn modelId="{404BE0AD-31C1-4880-BF1A-0786D0DC0F09}" srcId="{7B913CEF-D6ED-407D-87BD-DA7E2046F118}" destId="{17CFC796-16E6-47C0-A814-CB20BEC51539}" srcOrd="0" destOrd="0" parTransId="{77BB559C-CAA5-43D8-86A4-5F17E20AF9D8}" sibTransId="{E3BF0714-AD8C-44D4-9E37-BF68CD25AFC1}"/>
    <dgm:cxn modelId="{95EED76C-FE78-4962-B627-EA6A05AD3A69}" type="presOf" srcId="{E836D156-1744-491D-BB8C-8707EB0106B8}" destId="{D4F89B54-BF57-4BF6-BD94-017C167A7257}" srcOrd="0" destOrd="0" presId="urn:microsoft.com/office/officeart/2005/8/layout/vList2"/>
    <dgm:cxn modelId="{2BC400C8-96AD-4488-BE16-EADEAFD02C0D}" type="presOf" srcId="{7B913CEF-D6ED-407D-87BD-DA7E2046F118}" destId="{EC962014-CDFF-4B55-8B2B-C68EA9D1DEF3}" srcOrd="0" destOrd="0" presId="urn:microsoft.com/office/officeart/2005/8/layout/vList2"/>
    <dgm:cxn modelId="{09F7553B-DF5F-4A6B-838E-9A19A50AB7CA}" type="presParOf" srcId="{EC962014-CDFF-4B55-8B2B-C68EA9D1DEF3}" destId="{640989A2-2B41-429D-88CD-E152F8372B30}" srcOrd="0" destOrd="0" presId="urn:microsoft.com/office/officeart/2005/8/layout/vList2"/>
    <dgm:cxn modelId="{4F12C50E-59B1-4B5E-936D-D5B03E0AACDB}" type="presParOf" srcId="{EC962014-CDFF-4B55-8B2B-C68EA9D1DEF3}" destId="{F326B4A3-298B-4F5B-A06C-C152D13FEADD}" srcOrd="1" destOrd="0" presId="urn:microsoft.com/office/officeart/2005/8/layout/vList2"/>
    <dgm:cxn modelId="{BE25F409-748A-4BF1-928A-82E4CB917609}" type="presParOf" srcId="{EC962014-CDFF-4B55-8B2B-C68EA9D1DEF3}" destId="{D4F89B54-BF57-4BF6-BD94-017C167A725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4E0F61-7D8E-4F6B-AF80-BE52E625C773}" type="doc">
      <dgm:prSet loTypeId="urn:microsoft.com/office/officeart/2005/8/layout/vProcess5" loCatId="process" qsTypeId="urn:microsoft.com/office/officeart/2005/8/quickstyle/simple1" qsCatId="simple" csTypeId="urn:microsoft.com/office/officeart/2005/8/colors/accent2_3" csCatId="accent2" phldr="1"/>
      <dgm:spPr/>
    </dgm:pt>
    <dgm:pt modelId="{893D6D39-D648-474A-9284-2DA293A63CC0}">
      <dgm:prSet phldrT="[Text]"/>
      <dgm:spPr/>
      <dgm:t>
        <a:bodyPr/>
        <a:lstStyle/>
        <a:p>
          <a:r>
            <a:rPr lang="de-DE" dirty="0" err="1" smtClean="0"/>
            <a:t>Twitter</a:t>
          </a:r>
          <a:r>
            <a:rPr lang="de-DE" dirty="0" smtClean="0"/>
            <a:t>-Stream-API</a:t>
          </a:r>
          <a:endParaRPr lang="de-DE" dirty="0"/>
        </a:p>
      </dgm:t>
    </dgm:pt>
    <dgm:pt modelId="{9B3FC500-3281-4739-8D68-589769B3C362}" type="parTrans" cxnId="{EF10BA7C-F83B-4795-ABC6-1AAD0F575511}">
      <dgm:prSet/>
      <dgm:spPr/>
      <dgm:t>
        <a:bodyPr/>
        <a:lstStyle/>
        <a:p>
          <a:endParaRPr lang="de-DE"/>
        </a:p>
      </dgm:t>
    </dgm:pt>
    <dgm:pt modelId="{7EFE9A2D-6CAF-4A43-96D8-C04024EDE87F}" type="sibTrans" cxnId="{EF10BA7C-F83B-4795-ABC6-1AAD0F575511}">
      <dgm:prSet/>
      <dgm:spPr/>
      <dgm:t>
        <a:bodyPr/>
        <a:lstStyle/>
        <a:p>
          <a:endParaRPr lang="de-DE"/>
        </a:p>
      </dgm:t>
    </dgm:pt>
    <dgm:pt modelId="{3C3A4887-5B25-4A7B-A68D-9D2213836E49}">
      <dgm:prSet phldrT="[Text]"/>
      <dgm:spPr/>
      <dgm:t>
        <a:bodyPr/>
        <a:lstStyle/>
        <a:p>
          <a:r>
            <a:rPr lang="de-DE" smtClean="0"/>
            <a:t>threadsichere </a:t>
          </a:r>
          <a:r>
            <a:rPr lang="de-DE" dirty="0" smtClean="0"/>
            <a:t>Warteschlange</a:t>
          </a:r>
          <a:endParaRPr lang="de-DE" dirty="0"/>
        </a:p>
      </dgm:t>
    </dgm:pt>
    <dgm:pt modelId="{1B1F2D6A-FB0B-42CA-8A45-4D98B9B90B5D}" type="parTrans" cxnId="{7022AD8C-7F75-460F-AB2D-7472697EA308}">
      <dgm:prSet/>
      <dgm:spPr/>
      <dgm:t>
        <a:bodyPr/>
        <a:lstStyle/>
        <a:p>
          <a:endParaRPr lang="de-DE"/>
        </a:p>
      </dgm:t>
    </dgm:pt>
    <dgm:pt modelId="{BF75DC91-F9CD-490C-AF19-DFADBA784A67}" type="sibTrans" cxnId="{7022AD8C-7F75-460F-AB2D-7472697EA308}">
      <dgm:prSet/>
      <dgm:spPr/>
      <dgm:t>
        <a:bodyPr/>
        <a:lstStyle/>
        <a:p>
          <a:endParaRPr lang="de-DE"/>
        </a:p>
      </dgm:t>
    </dgm:pt>
    <dgm:pt modelId="{ECAF6237-6720-42E6-A425-86F664C0DD71}">
      <dgm:prSet phldrT="[Text]"/>
      <dgm:spPr/>
      <dgm:t>
        <a:bodyPr/>
        <a:lstStyle/>
        <a:p>
          <a:r>
            <a:rPr lang="de-DE" dirty="0" smtClean="0"/>
            <a:t>Filterung</a:t>
          </a:r>
          <a:endParaRPr lang="de-DE" dirty="0"/>
        </a:p>
      </dgm:t>
    </dgm:pt>
    <dgm:pt modelId="{9AC8D8A0-8501-4087-A61B-DAB2FDDBA519}" type="parTrans" cxnId="{DCCF3B6C-8957-455C-92B9-AC66E0D3956C}">
      <dgm:prSet/>
      <dgm:spPr/>
      <dgm:t>
        <a:bodyPr/>
        <a:lstStyle/>
        <a:p>
          <a:endParaRPr lang="de-DE"/>
        </a:p>
      </dgm:t>
    </dgm:pt>
    <dgm:pt modelId="{458CA5D5-2C69-43B1-9B91-0DFD1B4AF24A}" type="sibTrans" cxnId="{DCCF3B6C-8957-455C-92B9-AC66E0D3956C}">
      <dgm:prSet/>
      <dgm:spPr/>
      <dgm:t>
        <a:bodyPr/>
        <a:lstStyle/>
        <a:p>
          <a:endParaRPr lang="de-DE"/>
        </a:p>
      </dgm:t>
    </dgm:pt>
    <dgm:pt modelId="{F9D3C8D2-FBD3-4F7B-8EAA-56F3BFC7E24C}">
      <dgm:prSet phldrT="[Text]"/>
      <dgm:spPr/>
      <dgm:t>
        <a:bodyPr/>
        <a:lstStyle/>
        <a:p>
          <a:r>
            <a:rPr lang="de-DE" dirty="0" smtClean="0"/>
            <a:t>Lokalisierung</a:t>
          </a:r>
          <a:endParaRPr lang="de-DE" dirty="0"/>
        </a:p>
      </dgm:t>
    </dgm:pt>
    <dgm:pt modelId="{52D2A367-7305-4F72-83C7-E1EE19D97B5C}" type="parTrans" cxnId="{C7E361A1-116B-4E13-B711-59D7C759A85D}">
      <dgm:prSet/>
      <dgm:spPr/>
      <dgm:t>
        <a:bodyPr/>
        <a:lstStyle/>
        <a:p>
          <a:endParaRPr lang="de-DE"/>
        </a:p>
      </dgm:t>
    </dgm:pt>
    <dgm:pt modelId="{4B54DF08-0EF2-4A56-89A8-66C7E733D3D8}" type="sibTrans" cxnId="{C7E361A1-116B-4E13-B711-59D7C759A85D}">
      <dgm:prSet/>
      <dgm:spPr/>
      <dgm:t>
        <a:bodyPr/>
        <a:lstStyle/>
        <a:p>
          <a:endParaRPr lang="de-DE"/>
        </a:p>
      </dgm:t>
    </dgm:pt>
    <dgm:pt modelId="{C1AF38E2-A383-44CF-B8AE-4BDD5DA2BBA7}">
      <dgm:prSet phldrT="[Text]"/>
      <dgm:spPr/>
      <dgm:t>
        <a:bodyPr/>
        <a:lstStyle/>
        <a:p>
          <a:r>
            <a:rPr lang="de-DE" dirty="0" smtClean="0"/>
            <a:t>in Datenbank schreiben</a:t>
          </a:r>
          <a:endParaRPr lang="de-DE" dirty="0"/>
        </a:p>
      </dgm:t>
    </dgm:pt>
    <dgm:pt modelId="{0629488E-4058-4D6C-913A-A5E4AFE99898}" type="parTrans" cxnId="{053762CF-E4B4-4EB9-B212-B28AB246825E}">
      <dgm:prSet/>
      <dgm:spPr/>
      <dgm:t>
        <a:bodyPr/>
        <a:lstStyle/>
        <a:p>
          <a:endParaRPr lang="de-DE"/>
        </a:p>
      </dgm:t>
    </dgm:pt>
    <dgm:pt modelId="{45B8A651-8277-4283-B0D6-93372CB2F331}" type="sibTrans" cxnId="{053762CF-E4B4-4EB9-B212-B28AB246825E}">
      <dgm:prSet/>
      <dgm:spPr/>
      <dgm:t>
        <a:bodyPr/>
        <a:lstStyle/>
        <a:p>
          <a:endParaRPr lang="de-DE"/>
        </a:p>
      </dgm:t>
    </dgm:pt>
    <dgm:pt modelId="{05EE20EA-634C-4375-8FA0-4F0A7883A9D0}" type="pres">
      <dgm:prSet presAssocID="{E54E0F61-7D8E-4F6B-AF80-BE52E625C773}" presName="outerComposite" presStyleCnt="0">
        <dgm:presLayoutVars>
          <dgm:chMax val="5"/>
          <dgm:dir/>
          <dgm:resizeHandles val="exact"/>
        </dgm:presLayoutVars>
      </dgm:prSet>
      <dgm:spPr/>
    </dgm:pt>
    <dgm:pt modelId="{BF275429-C0B1-4F04-8D4A-980F55CEF893}" type="pres">
      <dgm:prSet presAssocID="{E54E0F61-7D8E-4F6B-AF80-BE52E625C773}" presName="dummyMaxCanvas" presStyleCnt="0">
        <dgm:presLayoutVars/>
      </dgm:prSet>
      <dgm:spPr/>
    </dgm:pt>
    <dgm:pt modelId="{014CB75D-CD56-4C7F-AB00-34F0B56D6D55}" type="pres">
      <dgm:prSet presAssocID="{E54E0F61-7D8E-4F6B-AF80-BE52E625C773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06FC6DC-3CA8-474A-813D-936F81073E73}" type="pres">
      <dgm:prSet presAssocID="{E54E0F61-7D8E-4F6B-AF80-BE52E625C773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4FB9439-08CC-485B-8A6B-9AB5E0BAF508}" type="pres">
      <dgm:prSet presAssocID="{E54E0F61-7D8E-4F6B-AF80-BE52E625C773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73AD1BC-308A-45F0-86A4-8E4B491B600A}" type="pres">
      <dgm:prSet presAssocID="{E54E0F61-7D8E-4F6B-AF80-BE52E625C773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8449B79-A5BB-45C3-9E4A-5156F2E5318A}" type="pres">
      <dgm:prSet presAssocID="{E54E0F61-7D8E-4F6B-AF80-BE52E625C773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D5B023A-487D-4A14-AB28-D0966D9943EE}" type="pres">
      <dgm:prSet presAssocID="{E54E0F61-7D8E-4F6B-AF80-BE52E625C773}" presName="FiveConn_1-2" presStyleLbl="fgAccFollowNode1" presStyleIdx="0" presStyleCnt="4" custScaleX="18278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B1D8C88-4D57-402C-B309-E99AAE4592D9}" type="pres">
      <dgm:prSet presAssocID="{E54E0F61-7D8E-4F6B-AF80-BE52E625C773}" presName="FiveConn_2-3" presStyleLbl="fgAccFollowNode1" presStyleIdx="1" presStyleCnt="4" custScaleX="17429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A59F9C2-CE6C-40BC-8157-B720A224AFD9}" type="pres">
      <dgm:prSet presAssocID="{E54E0F61-7D8E-4F6B-AF80-BE52E625C773}" presName="FiveConn_3-4" presStyleLbl="fgAccFollowNode1" presStyleIdx="2" presStyleCnt="4" custScaleX="68132" custScaleY="6813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A79538E-0700-4AB8-A511-11364EACFE78}" type="pres">
      <dgm:prSet presAssocID="{E54E0F61-7D8E-4F6B-AF80-BE52E625C773}" presName="FiveConn_4-5" presStyleLbl="fgAccFollowNode1" presStyleIdx="3" presStyleCnt="4" custScaleX="59646" custScaleY="5567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0748A48-E64D-46CA-8B55-6EF9AA50EE18}" type="pres">
      <dgm:prSet presAssocID="{E54E0F61-7D8E-4F6B-AF80-BE52E625C773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B808D0B-D72C-4919-A83C-FFBB00E3992C}" type="pres">
      <dgm:prSet presAssocID="{E54E0F61-7D8E-4F6B-AF80-BE52E625C773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4CFE52B-72C0-47A3-B23A-CCB097D43FAC}" type="pres">
      <dgm:prSet presAssocID="{E54E0F61-7D8E-4F6B-AF80-BE52E625C773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9E123E5-0ACF-49D1-BB9D-23D3B03E1091}" type="pres">
      <dgm:prSet presAssocID="{E54E0F61-7D8E-4F6B-AF80-BE52E625C773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62E523E-79CD-4688-BF82-F12E8EB20285}" type="pres">
      <dgm:prSet presAssocID="{E54E0F61-7D8E-4F6B-AF80-BE52E625C773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E58C6E89-5567-466E-ABDF-A32FEF46AF50}" type="presOf" srcId="{7EFE9A2D-6CAF-4A43-96D8-C04024EDE87F}" destId="{4D5B023A-487D-4A14-AB28-D0966D9943EE}" srcOrd="0" destOrd="0" presId="urn:microsoft.com/office/officeart/2005/8/layout/vProcess5"/>
    <dgm:cxn modelId="{83602F87-4C41-4646-9E00-B150A22183DC}" type="presOf" srcId="{893D6D39-D648-474A-9284-2DA293A63CC0}" destId="{014CB75D-CD56-4C7F-AB00-34F0B56D6D55}" srcOrd="0" destOrd="0" presId="urn:microsoft.com/office/officeart/2005/8/layout/vProcess5"/>
    <dgm:cxn modelId="{053762CF-E4B4-4EB9-B212-B28AB246825E}" srcId="{E54E0F61-7D8E-4F6B-AF80-BE52E625C773}" destId="{C1AF38E2-A383-44CF-B8AE-4BDD5DA2BBA7}" srcOrd="4" destOrd="0" parTransId="{0629488E-4058-4D6C-913A-A5E4AFE99898}" sibTransId="{45B8A651-8277-4283-B0D6-93372CB2F331}"/>
    <dgm:cxn modelId="{2B54BC3F-2708-4094-8372-D28CBA485D80}" type="presOf" srcId="{F9D3C8D2-FBD3-4F7B-8EAA-56F3BFC7E24C}" destId="{173AD1BC-308A-45F0-86A4-8E4B491B600A}" srcOrd="0" destOrd="0" presId="urn:microsoft.com/office/officeart/2005/8/layout/vProcess5"/>
    <dgm:cxn modelId="{B1DE31E5-E940-4186-940D-9C88F9D72746}" type="presOf" srcId="{4B54DF08-0EF2-4A56-89A8-66C7E733D3D8}" destId="{DA79538E-0700-4AB8-A511-11364EACFE78}" srcOrd="0" destOrd="0" presId="urn:microsoft.com/office/officeart/2005/8/layout/vProcess5"/>
    <dgm:cxn modelId="{8810DEA1-3B8C-4F93-9AAF-B74495829A9D}" type="presOf" srcId="{893D6D39-D648-474A-9284-2DA293A63CC0}" destId="{80748A48-E64D-46CA-8B55-6EF9AA50EE18}" srcOrd="1" destOrd="0" presId="urn:microsoft.com/office/officeart/2005/8/layout/vProcess5"/>
    <dgm:cxn modelId="{7022AD8C-7F75-460F-AB2D-7472697EA308}" srcId="{E54E0F61-7D8E-4F6B-AF80-BE52E625C773}" destId="{3C3A4887-5B25-4A7B-A68D-9D2213836E49}" srcOrd="1" destOrd="0" parTransId="{1B1F2D6A-FB0B-42CA-8A45-4D98B9B90B5D}" sibTransId="{BF75DC91-F9CD-490C-AF19-DFADBA784A67}"/>
    <dgm:cxn modelId="{943A863C-94A9-4D3C-8FEE-13DF3AA27EFE}" type="presOf" srcId="{ECAF6237-6720-42E6-A425-86F664C0DD71}" destId="{94CFE52B-72C0-47A3-B23A-CCB097D43FAC}" srcOrd="1" destOrd="0" presId="urn:microsoft.com/office/officeart/2005/8/layout/vProcess5"/>
    <dgm:cxn modelId="{9DFFD7C4-B35C-4AE2-80DE-77FAE7F1E12F}" type="presOf" srcId="{E54E0F61-7D8E-4F6B-AF80-BE52E625C773}" destId="{05EE20EA-634C-4375-8FA0-4F0A7883A9D0}" srcOrd="0" destOrd="0" presId="urn:microsoft.com/office/officeart/2005/8/layout/vProcess5"/>
    <dgm:cxn modelId="{C87475CC-C98D-4FD7-8ACD-B0AA6B1E10FD}" type="presOf" srcId="{3C3A4887-5B25-4A7B-A68D-9D2213836E49}" destId="{206FC6DC-3CA8-474A-813D-936F81073E73}" srcOrd="0" destOrd="0" presId="urn:microsoft.com/office/officeart/2005/8/layout/vProcess5"/>
    <dgm:cxn modelId="{1E361A70-5FBD-48EF-9F31-D85635F09E1F}" type="presOf" srcId="{C1AF38E2-A383-44CF-B8AE-4BDD5DA2BBA7}" destId="{D62E523E-79CD-4688-BF82-F12E8EB20285}" srcOrd="1" destOrd="0" presId="urn:microsoft.com/office/officeart/2005/8/layout/vProcess5"/>
    <dgm:cxn modelId="{62883476-08AE-463B-9F55-E001066C3F67}" type="presOf" srcId="{F9D3C8D2-FBD3-4F7B-8EAA-56F3BFC7E24C}" destId="{B9E123E5-0ACF-49D1-BB9D-23D3B03E1091}" srcOrd="1" destOrd="0" presId="urn:microsoft.com/office/officeart/2005/8/layout/vProcess5"/>
    <dgm:cxn modelId="{09A9111D-804E-4F15-9F33-B318B1CABA07}" type="presOf" srcId="{ECAF6237-6720-42E6-A425-86F664C0DD71}" destId="{54FB9439-08CC-485B-8A6B-9AB5E0BAF508}" srcOrd="0" destOrd="0" presId="urn:microsoft.com/office/officeart/2005/8/layout/vProcess5"/>
    <dgm:cxn modelId="{C33C3135-BD4D-4093-B774-BA3080E00369}" type="presOf" srcId="{C1AF38E2-A383-44CF-B8AE-4BDD5DA2BBA7}" destId="{38449B79-A5BB-45C3-9E4A-5156F2E5318A}" srcOrd="0" destOrd="0" presId="urn:microsoft.com/office/officeart/2005/8/layout/vProcess5"/>
    <dgm:cxn modelId="{EF10BA7C-F83B-4795-ABC6-1AAD0F575511}" srcId="{E54E0F61-7D8E-4F6B-AF80-BE52E625C773}" destId="{893D6D39-D648-474A-9284-2DA293A63CC0}" srcOrd="0" destOrd="0" parTransId="{9B3FC500-3281-4739-8D68-589769B3C362}" sibTransId="{7EFE9A2D-6CAF-4A43-96D8-C04024EDE87F}"/>
    <dgm:cxn modelId="{C3A60EDA-736E-492E-9E5E-AAF5F8ED46C0}" type="presOf" srcId="{458CA5D5-2C69-43B1-9B91-0DFD1B4AF24A}" destId="{EA59F9C2-CE6C-40BC-8157-B720A224AFD9}" srcOrd="0" destOrd="0" presId="urn:microsoft.com/office/officeart/2005/8/layout/vProcess5"/>
    <dgm:cxn modelId="{55DC0FDB-AD09-440A-96EC-06B620EE938B}" type="presOf" srcId="{3C3A4887-5B25-4A7B-A68D-9D2213836E49}" destId="{CB808D0B-D72C-4919-A83C-FFBB00E3992C}" srcOrd="1" destOrd="0" presId="urn:microsoft.com/office/officeart/2005/8/layout/vProcess5"/>
    <dgm:cxn modelId="{DCCF3B6C-8957-455C-92B9-AC66E0D3956C}" srcId="{E54E0F61-7D8E-4F6B-AF80-BE52E625C773}" destId="{ECAF6237-6720-42E6-A425-86F664C0DD71}" srcOrd="2" destOrd="0" parTransId="{9AC8D8A0-8501-4087-A61B-DAB2FDDBA519}" sibTransId="{458CA5D5-2C69-43B1-9B91-0DFD1B4AF24A}"/>
    <dgm:cxn modelId="{C7E361A1-116B-4E13-B711-59D7C759A85D}" srcId="{E54E0F61-7D8E-4F6B-AF80-BE52E625C773}" destId="{F9D3C8D2-FBD3-4F7B-8EAA-56F3BFC7E24C}" srcOrd="3" destOrd="0" parTransId="{52D2A367-7305-4F72-83C7-E1EE19D97B5C}" sibTransId="{4B54DF08-0EF2-4A56-89A8-66C7E733D3D8}"/>
    <dgm:cxn modelId="{6B3DBB4A-D466-4C64-A45D-F86E7D5E182C}" type="presOf" srcId="{BF75DC91-F9CD-490C-AF19-DFADBA784A67}" destId="{EB1D8C88-4D57-402C-B309-E99AAE4592D9}" srcOrd="0" destOrd="0" presId="urn:microsoft.com/office/officeart/2005/8/layout/vProcess5"/>
    <dgm:cxn modelId="{0DAA120E-4363-4FD0-8B77-BC5C0F06FE0A}" type="presParOf" srcId="{05EE20EA-634C-4375-8FA0-4F0A7883A9D0}" destId="{BF275429-C0B1-4F04-8D4A-980F55CEF893}" srcOrd="0" destOrd="0" presId="urn:microsoft.com/office/officeart/2005/8/layout/vProcess5"/>
    <dgm:cxn modelId="{CD2CA4EC-DB0D-4476-B38C-51DBA9DC6491}" type="presParOf" srcId="{05EE20EA-634C-4375-8FA0-4F0A7883A9D0}" destId="{014CB75D-CD56-4C7F-AB00-34F0B56D6D55}" srcOrd="1" destOrd="0" presId="urn:microsoft.com/office/officeart/2005/8/layout/vProcess5"/>
    <dgm:cxn modelId="{3484A1B8-1A85-40EC-A6CD-52A6D16AD0DA}" type="presParOf" srcId="{05EE20EA-634C-4375-8FA0-4F0A7883A9D0}" destId="{206FC6DC-3CA8-474A-813D-936F81073E73}" srcOrd="2" destOrd="0" presId="urn:microsoft.com/office/officeart/2005/8/layout/vProcess5"/>
    <dgm:cxn modelId="{E2131469-9DEE-42A5-BCA6-7431EBB73D43}" type="presParOf" srcId="{05EE20EA-634C-4375-8FA0-4F0A7883A9D0}" destId="{54FB9439-08CC-485B-8A6B-9AB5E0BAF508}" srcOrd="3" destOrd="0" presId="urn:microsoft.com/office/officeart/2005/8/layout/vProcess5"/>
    <dgm:cxn modelId="{94B7034E-40B8-4C89-8A7A-6B9F5D89497C}" type="presParOf" srcId="{05EE20EA-634C-4375-8FA0-4F0A7883A9D0}" destId="{173AD1BC-308A-45F0-86A4-8E4B491B600A}" srcOrd="4" destOrd="0" presId="urn:microsoft.com/office/officeart/2005/8/layout/vProcess5"/>
    <dgm:cxn modelId="{C3DB7B8F-E8B1-491E-BB24-A392F6C62DE1}" type="presParOf" srcId="{05EE20EA-634C-4375-8FA0-4F0A7883A9D0}" destId="{38449B79-A5BB-45C3-9E4A-5156F2E5318A}" srcOrd="5" destOrd="0" presId="urn:microsoft.com/office/officeart/2005/8/layout/vProcess5"/>
    <dgm:cxn modelId="{7879D5E1-85E2-4C74-981E-67C7CF9056A4}" type="presParOf" srcId="{05EE20EA-634C-4375-8FA0-4F0A7883A9D0}" destId="{4D5B023A-487D-4A14-AB28-D0966D9943EE}" srcOrd="6" destOrd="0" presId="urn:microsoft.com/office/officeart/2005/8/layout/vProcess5"/>
    <dgm:cxn modelId="{3A3EB57A-4855-4FEF-815C-9DAF1D0AA7A7}" type="presParOf" srcId="{05EE20EA-634C-4375-8FA0-4F0A7883A9D0}" destId="{EB1D8C88-4D57-402C-B309-E99AAE4592D9}" srcOrd="7" destOrd="0" presId="urn:microsoft.com/office/officeart/2005/8/layout/vProcess5"/>
    <dgm:cxn modelId="{ADC5483A-7FFB-4385-90ED-0E1A978E5A14}" type="presParOf" srcId="{05EE20EA-634C-4375-8FA0-4F0A7883A9D0}" destId="{EA59F9C2-CE6C-40BC-8157-B720A224AFD9}" srcOrd="8" destOrd="0" presId="urn:microsoft.com/office/officeart/2005/8/layout/vProcess5"/>
    <dgm:cxn modelId="{5617BA55-5808-4656-BBA3-6C4BCB0BCEA6}" type="presParOf" srcId="{05EE20EA-634C-4375-8FA0-4F0A7883A9D0}" destId="{DA79538E-0700-4AB8-A511-11364EACFE78}" srcOrd="9" destOrd="0" presId="urn:microsoft.com/office/officeart/2005/8/layout/vProcess5"/>
    <dgm:cxn modelId="{5117C491-AA58-4E77-A682-0CF6395E7869}" type="presParOf" srcId="{05EE20EA-634C-4375-8FA0-4F0A7883A9D0}" destId="{80748A48-E64D-46CA-8B55-6EF9AA50EE18}" srcOrd="10" destOrd="0" presId="urn:microsoft.com/office/officeart/2005/8/layout/vProcess5"/>
    <dgm:cxn modelId="{AFA34DB5-997C-479D-BFDB-59CC28C81256}" type="presParOf" srcId="{05EE20EA-634C-4375-8FA0-4F0A7883A9D0}" destId="{CB808D0B-D72C-4919-A83C-FFBB00E3992C}" srcOrd="11" destOrd="0" presId="urn:microsoft.com/office/officeart/2005/8/layout/vProcess5"/>
    <dgm:cxn modelId="{2385A0BB-03C5-46AD-BFA9-F9E56208C622}" type="presParOf" srcId="{05EE20EA-634C-4375-8FA0-4F0A7883A9D0}" destId="{94CFE52B-72C0-47A3-B23A-CCB097D43FAC}" srcOrd="12" destOrd="0" presId="urn:microsoft.com/office/officeart/2005/8/layout/vProcess5"/>
    <dgm:cxn modelId="{F25E734A-5E98-426B-BD8F-ADC1B628313D}" type="presParOf" srcId="{05EE20EA-634C-4375-8FA0-4F0A7883A9D0}" destId="{B9E123E5-0ACF-49D1-BB9D-23D3B03E1091}" srcOrd="13" destOrd="0" presId="urn:microsoft.com/office/officeart/2005/8/layout/vProcess5"/>
    <dgm:cxn modelId="{511F68DA-D560-47C1-89E8-F9FC8C947402}" type="presParOf" srcId="{05EE20EA-634C-4375-8FA0-4F0A7883A9D0}" destId="{D62E523E-79CD-4688-BF82-F12E8EB20285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6400C78-EE1C-4E2F-862C-0A1E32A03910}" type="doc">
      <dgm:prSet loTypeId="urn:microsoft.com/office/officeart/2005/8/layout/chevron1" loCatId="process" qsTypeId="urn:microsoft.com/office/officeart/2005/8/quickstyle/simple1" qsCatId="simple" csTypeId="urn:microsoft.com/office/officeart/2005/8/colors/accent2_2" csCatId="accent2" phldr="1"/>
      <dgm:spPr/>
    </dgm:pt>
    <dgm:pt modelId="{4C3A8E11-5AE3-4962-A302-F7FE2E3EA2BC}">
      <dgm:prSet phldrT="[Text]"/>
      <dgm:spPr/>
      <dgm:t>
        <a:bodyPr/>
        <a:lstStyle/>
        <a:p>
          <a:r>
            <a:rPr lang="de-DE" dirty="0" smtClean="0"/>
            <a:t>Nicht kategorisierte Accounts aus Datenbank lesen</a:t>
          </a:r>
          <a:endParaRPr lang="de-DE" dirty="0"/>
        </a:p>
      </dgm:t>
    </dgm:pt>
    <dgm:pt modelId="{4E240E3C-D47F-420F-A1D0-D12B4403921E}" type="parTrans" cxnId="{211F670D-8AB7-4C86-9B8F-FBBF3AB4E09A}">
      <dgm:prSet/>
      <dgm:spPr/>
      <dgm:t>
        <a:bodyPr/>
        <a:lstStyle/>
        <a:p>
          <a:endParaRPr lang="de-DE"/>
        </a:p>
      </dgm:t>
    </dgm:pt>
    <dgm:pt modelId="{C17D96E0-D59D-496B-AAE6-3C1151BB172A}" type="sibTrans" cxnId="{211F670D-8AB7-4C86-9B8F-FBBF3AB4E09A}">
      <dgm:prSet/>
      <dgm:spPr/>
      <dgm:t>
        <a:bodyPr/>
        <a:lstStyle/>
        <a:p>
          <a:endParaRPr lang="de-DE"/>
        </a:p>
      </dgm:t>
    </dgm:pt>
    <dgm:pt modelId="{0A26B1AF-484A-4847-98AD-A453317AA012}">
      <dgm:prSet phldrT="[Text]"/>
      <dgm:spPr/>
      <dgm:t>
        <a:bodyPr/>
        <a:lstStyle/>
        <a:p>
          <a:r>
            <a:rPr lang="de-DE" dirty="0" err="1" smtClean="0"/>
            <a:t>Account</a:t>
          </a:r>
          <a:r>
            <a:rPr lang="de-DE" dirty="0" smtClean="0"/>
            <a:t> über URL zu Kategorie zuordnen</a:t>
          </a:r>
          <a:endParaRPr lang="de-DE" dirty="0"/>
        </a:p>
      </dgm:t>
    </dgm:pt>
    <dgm:pt modelId="{5064A725-8DA3-47AE-8E0D-A723023D6D79}" type="parTrans" cxnId="{30D69613-1086-4827-9466-967949561D51}">
      <dgm:prSet/>
      <dgm:spPr/>
      <dgm:t>
        <a:bodyPr/>
        <a:lstStyle/>
        <a:p>
          <a:endParaRPr lang="de-DE"/>
        </a:p>
      </dgm:t>
    </dgm:pt>
    <dgm:pt modelId="{12FECD17-2779-4648-B34E-8AA8709C3EB5}" type="sibTrans" cxnId="{30D69613-1086-4827-9466-967949561D51}">
      <dgm:prSet/>
      <dgm:spPr/>
      <dgm:t>
        <a:bodyPr/>
        <a:lstStyle/>
        <a:p>
          <a:endParaRPr lang="de-DE"/>
        </a:p>
      </dgm:t>
    </dgm:pt>
    <dgm:pt modelId="{8AE7B232-8486-4717-8599-77AE634797E7}">
      <dgm:prSet phldrT="[Text]"/>
      <dgm:spPr/>
      <dgm:t>
        <a:bodyPr/>
        <a:lstStyle/>
        <a:p>
          <a:r>
            <a:rPr lang="de-DE" dirty="0" err="1" smtClean="0"/>
            <a:t>Account</a:t>
          </a:r>
          <a:r>
            <a:rPr lang="de-DE" dirty="0" smtClean="0"/>
            <a:t> in Datenbank mit Kategorie updaten</a:t>
          </a:r>
          <a:endParaRPr lang="de-DE" dirty="0"/>
        </a:p>
      </dgm:t>
    </dgm:pt>
    <dgm:pt modelId="{25DEE988-7CE4-4375-B987-82CB68E56E37}" type="parTrans" cxnId="{C6B18845-F93F-4939-929F-719761C47FA4}">
      <dgm:prSet/>
      <dgm:spPr/>
      <dgm:t>
        <a:bodyPr/>
        <a:lstStyle/>
        <a:p>
          <a:endParaRPr lang="de-DE"/>
        </a:p>
      </dgm:t>
    </dgm:pt>
    <dgm:pt modelId="{6DE45373-3610-4D1D-9467-43CCFD4421B9}" type="sibTrans" cxnId="{C6B18845-F93F-4939-929F-719761C47FA4}">
      <dgm:prSet/>
      <dgm:spPr/>
      <dgm:t>
        <a:bodyPr/>
        <a:lstStyle/>
        <a:p>
          <a:endParaRPr lang="de-DE"/>
        </a:p>
      </dgm:t>
    </dgm:pt>
    <dgm:pt modelId="{E45504C6-28FD-423F-9EBE-C36B5CC9D6E1}" type="pres">
      <dgm:prSet presAssocID="{F6400C78-EE1C-4E2F-862C-0A1E32A03910}" presName="Name0" presStyleCnt="0">
        <dgm:presLayoutVars>
          <dgm:dir/>
          <dgm:animLvl val="lvl"/>
          <dgm:resizeHandles val="exact"/>
        </dgm:presLayoutVars>
      </dgm:prSet>
      <dgm:spPr/>
    </dgm:pt>
    <dgm:pt modelId="{C476D672-A2DF-46E5-BF53-3304210FF5ED}" type="pres">
      <dgm:prSet presAssocID="{4C3A8E11-5AE3-4962-A302-F7FE2E3EA2B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48F87DC-E0A1-4228-8D92-AA8A90A97C72}" type="pres">
      <dgm:prSet presAssocID="{C17D96E0-D59D-496B-AAE6-3C1151BB172A}" presName="parTxOnlySpace" presStyleCnt="0"/>
      <dgm:spPr/>
    </dgm:pt>
    <dgm:pt modelId="{BE5AAE00-83BC-4B85-AD0F-33CA515DD7D1}" type="pres">
      <dgm:prSet presAssocID="{0A26B1AF-484A-4847-98AD-A453317AA01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6017D52-8DF3-4DD7-A977-9FE54460A69F}" type="pres">
      <dgm:prSet presAssocID="{12FECD17-2779-4648-B34E-8AA8709C3EB5}" presName="parTxOnlySpace" presStyleCnt="0"/>
      <dgm:spPr/>
    </dgm:pt>
    <dgm:pt modelId="{B8450CCE-3F12-4BA9-B921-49AE56CC4E14}" type="pres">
      <dgm:prSet presAssocID="{8AE7B232-8486-4717-8599-77AE634797E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57D84D9-C69B-496A-BAA3-7E6023AD2D94}" type="presOf" srcId="{0A26B1AF-484A-4847-98AD-A453317AA012}" destId="{BE5AAE00-83BC-4B85-AD0F-33CA515DD7D1}" srcOrd="0" destOrd="0" presId="urn:microsoft.com/office/officeart/2005/8/layout/chevron1"/>
    <dgm:cxn modelId="{3D4D1FBE-282F-4431-9125-BFA319441D60}" type="presOf" srcId="{8AE7B232-8486-4717-8599-77AE634797E7}" destId="{B8450CCE-3F12-4BA9-B921-49AE56CC4E14}" srcOrd="0" destOrd="0" presId="urn:microsoft.com/office/officeart/2005/8/layout/chevron1"/>
    <dgm:cxn modelId="{CC8F8EA4-CFDA-48E5-9E01-B421865CAA24}" type="presOf" srcId="{F6400C78-EE1C-4E2F-862C-0A1E32A03910}" destId="{E45504C6-28FD-423F-9EBE-C36B5CC9D6E1}" srcOrd="0" destOrd="0" presId="urn:microsoft.com/office/officeart/2005/8/layout/chevron1"/>
    <dgm:cxn modelId="{C6B18845-F93F-4939-929F-719761C47FA4}" srcId="{F6400C78-EE1C-4E2F-862C-0A1E32A03910}" destId="{8AE7B232-8486-4717-8599-77AE634797E7}" srcOrd="2" destOrd="0" parTransId="{25DEE988-7CE4-4375-B987-82CB68E56E37}" sibTransId="{6DE45373-3610-4D1D-9467-43CCFD4421B9}"/>
    <dgm:cxn modelId="{30D69613-1086-4827-9466-967949561D51}" srcId="{F6400C78-EE1C-4E2F-862C-0A1E32A03910}" destId="{0A26B1AF-484A-4847-98AD-A453317AA012}" srcOrd="1" destOrd="0" parTransId="{5064A725-8DA3-47AE-8E0D-A723023D6D79}" sibTransId="{12FECD17-2779-4648-B34E-8AA8709C3EB5}"/>
    <dgm:cxn modelId="{3BC4AFCB-1217-43C5-BAFA-4BB94C0087AC}" type="presOf" srcId="{4C3A8E11-5AE3-4962-A302-F7FE2E3EA2BC}" destId="{C476D672-A2DF-46E5-BF53-3304210FF5ED}" srcOrd="0" destOrd="0" presId="urn:microsoft.com/office/officeart/2005/8/layout/chevron1"/>
    <dgm:cxn modelId="{211F670D-8AB7-4C86-9B8F-FBBF3AB4E09A}" srcId="{F6400C78-EE1C-4E2F-862C-0A1E32A03910}" destId="{4C3A8E11-5AE3-4962-A302-F7FE2E3EA2BC}" srcOrd="0" destOrd="0" parTransId="{4E240E3C-D47F-420F-A1D0-D12B4403921E}" sibTransId="{C17D96E0-D59D-496B-AAE6-3C1151BB172A}"/>
    <dgm:cxn modelId="{52764568-2C73-407B-BEDC-1882027557BE}" type="presParOf" srcId="{E45504C6-28FD-423F-9EBE-C36B5CC9D6E1}" destId="{C476D672-A2DF-46E5-BF53-3304210FF5ED}" srcOrd="0" destOrd="0" presId="urn:microsoft.com/office/officeart/2005/8/layout/chevron1"/>
    <dgm:cxn modelId="{A7933EEA-8906-483D-8A9C-2099747A28EE}" type="presParOf" srcId="{E45504C6-28FD-423F-9EBE-C36B5CC9D6E1}" destId="{448F87DC-E0A1-4228-8D92-AA8A90A97C72}" srcOrd="1" destOrd="0" presId="urn:microsoft.com/office/officeart/2005/8/layout/chevron1"/>
    <dgm:cxn modelId="{8B8F1CFB-1B11-418A-B6AB-A20BB7C2F92F}" type="presParOf" srcId="{E45504C6-28FD-423F-9EBE-C36B5CC9D6E1}" destId="{BE5AAE00-83BC-4B85-AD0F-33CA515DD7D1}" srcOrd="2" destOrd="0" presId="urn:microsoft.com/office/officeart/2005/8/layout/chevron1"/>
    <dgm:cxn modelId="{4A5774A5-9DE4-4794-AC2C-2415F02D16FB}" type="presParOf" srcId="{E45504C6-28FD-423F-9EBE-C36B5CC9D6E1}" destId="{66017D52-8DF3-4DD7-A977-9FE54460A69F}" srcOrd="3" destOrd="0" presId="urn:microsoft.com/office/officeart/2005/8/layout/chevron1"/>
    <dgm:cxn modelId="{40F1A8CD-1679-404B-9670-47ECCE4393BA}" type="presParOf" srcId="{E45504C6-28FD-423F-9EBE-C36B5CC9D6E1}" destId="{B8450CCE-3F12-4BA9-B921-49AE56CC4E1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B5F74FA-ED2F-4EA2-82BC-7E9048CFDC9F}" type="doc">
      <dgm:prSet loTypeId="urn:microsoft.com/office/officeart/2005/8/layout/cycle5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2B66A1F6-12D1-4DDD-9B5C-5D8ED978AECC}">
      <dgm:prSet phldrT="[Text]"/>
      <dgm:spPr/>
      <dgm:t>
        <a:bodyPr/>
        <a:lstStyle/>
        <a:p>
          <a:r>
            <a:rPr lang="de-DE" dirty="0" smtClean="0"/>
            <a:t>Benutzereingabe</a:t>
          </a:r>
          <a:endParaRPr lang="de-DE" dirty="0"/>
        </a:p>
      </dgm:t>
    </dgm:pt>
    <dgm:pt modelId="{B59F34F6-B3D7-4E9E-B83C-897B55D721B3}" type="parTrans" cxnId="{21A4F764-8C5C-4AB0-B558-F7714DE7A985}">
      <dgm:prSet/>
      <dgm:spPr/>
      <dgm:t>
        <a:bodyPr/>
        <a:lstStyle/>
        <a:p>
          <a:endParaRPr lang="de-DE"/>
        </a:p>
      </dgm:t>
    </dgm:pt>
    <dgm:pt modelId="{9A60A16F-A66C-4ED2-9A40-6E30423E9BF5}" type="sibTrans" cxnId="{21A4F764-8C5C-4AB0-B558-F7714DE7A985}">
      <dgm:prSet/>
      <dgm:spPr/>
      <dgm:t>
        <a:bodyPr/>
        <a:lstStyle/>
        <a:p>
          <a:endParaRPr lang="de-DE"/>
        </a:p>
      </dgm:t>
    </dgm:pt>
    <dgm:pt modelId="{0C3ACD0E-FE3E-4458-84C9-2C40F787C9E0}">
      <dgm:prSet phldrT="[Text]"/>
      <dgm:spPr/>
      <dgm:t>
        <a:bodyPr/>
        <a:lstStyle/>
        <a:p>
          <a:r>
            <a:rPr lang="de-DE" dirty="0" err="1" smtClean="0"/>
            <a:t>GuiController</a:t>
          </a:r>
          <a:r>
            <a:rPr lang="de-DE" dirty="0" smtClean="0"/>
            <a:t> lädt Daten (über </a:t>
          </a:r>
          <a:r>
            <a:rPr lang="de-DE" dirty="0" err="1" smtClean="0"/>
            <a:t>DBIgui</a:t>
          </a:r>
          <a:r>
            <a:rPr lang="de-DE" dirty="0" smtClean="0"/>
            <a:t>)</a:t>
          </a:r>
          <a:endParaRPr lang="de-DE" dirty="0"/>
        </a:p>
      </dgm:t>
    </dgm:pt>
    <dgm:pt modelId="{61672426-A5FC-46BF-AEF9-A15B553291C5}" type="parTrans" cxnId="{5A2A68D8-6F07-403D-8CA9-F6D2664DFB69}">
      <dgm:prSet/>
      <dgm:spPr/>
      <dgm:t>
        <a:bodyPr/>
        <a:lstStyle/>
        <a:p>
          <a:endParaRPr lang="de-DE"/>
        </a:p>
      </dgm:t>
    </dgm:pt>
    <dgm:pt modelId="{9225B7DA-BB33-4A44-A21B-3D73446A352E}" type="sibTrans" cxnId="{5A2A68D8-6F07-403D-8CA9-F6D2664DFB69}">
      <dgm:prSet/>
      <dgm:spPr/>
      <dgm:t>
        <a:bodyPr/>
        <a:lstStyle/>
        <a:p>
          <a:endParaRPr lang="de-DE"/>
        </a:p>
      </dgm:t>
    </dgm:pt>
    <dgm:pt modelId="{80F6A064-E0C0-445B-837A-BF62EBC510F1}">
      <dgm:prSet phldrT="[Text]"/>
      <dgm:spPr/>
      <dgm:t>
        <a:bodyPr/>
        <a:lstStyle/>
        <a:p>
          <a:r>
            <a:rPr lang="de-DE" dirty="0" err="1" smtClean="0"/>
            <a:t>GuiController</a:t>
          </a:r>
          <a:r>
            <a:rPr lang="de-DE" dirty="0" smtClean="0"/>
            <a:t> benachrichtigt Ausgabe-Elemente</a:t>
          </a:r>
          <a:endParaRPr lang="de-DE" dirty="0"/>
        </a:p>
      </dgm:t>
    </dgm:pt>
    <dgm:pt modelId="{89BEC3ED-D3D4-4C7F-8F79-7C275ABDFD6B}" type="parTrans" cxnId="{9AD102B5-0B5A-4C7F-A795-EBFC810ED24A}">
      <dgm:prSet/>
      <dgm:spPr/>
      <dgm:t>
        <a:bodyPr/>
        <a:lstStyle/>
        <a:p>
          <a:endParaRPr lang="de-DE"/>
        </a:p>
      </dgm:t>
    </dgm:pt>
    <dgm:pt modelId="{00023D41-C998-4F73-B719-2AA493E23450}" type="sibTrans" cxnId="{9AD102B5-0B5A-4C7F-A795-EBFC810ED24A}">
      <dgm:prSet/>
      <dgm:spPr/>
      <dgm:t>
        <a:bodyPr/>
        <a:lstStyle/>
        <a:p>
          <a:endParaRPr lang="de-DE"/>
        </a:p>
      </dgm:t>
    </dgm:pt>
    <dgm:pt modelId="{6AC6B8CA-4567-4603-9CBB-067A92FC918B}">
      <dgm:prSet phldrT="[Text]"/>
      <dgm:spPr/>
      <dgm:t>
        <a:bodyPr/>
        <a:lstStyle/>
        <a:p>
          <a:r>
            <a:rPr lang="de-DE" dirty="0" smtClean="0"/>
            <a:t>Ausgabe-Elemente holen nach Bedarf Daten</a:t>
          </a:r>
          <a:endParaRPr lang="de-DE" dirty="0"/>
        </a:p>
      </dgm:t>
    </dgm:pt>
    <dgm:pt modelId="{699C2746-D394-40EB-A4D4-67E9BF777AE9}" type="parTrans" cxnId="{DDD5AC35-7B06-4665-826C-B106F4C9FC5D}">
      <dgm:prSet/>
      <dgm:spPr/>
      <dgm:t>
        <a:bodyPr/>
        <a:lstStyle/>
        <a:p>
          <a:endParaRPr lang="de-DE"/>
        </a:p>
      </dgm:t>
    </dgm:pt>
    <dgm:pt modelId="{4C573742-A7BE-4E0C-8C5C-646F44DF24E2}" type="sibTrans" cxnId="{DDD5AC35-7B06-4665-826C-B106F4C9FC5D}">
      <dgm:prSet/>
      <dgm:spPr/>
      <dgm:t>
        <a:bodyPr/>
        <a:lstStyle/>
        <a:p>
          <a:endParaRPr lang="de-DE"/>
        </a:p>
      </dgm:t>
    </dgm:pt>
    <dgm:pt modelId="{00CC421B-497A-4F76-A442-1E9E52125F05}">
      <dgm:prSet phldrT="[Text]"/>
      <dgm:spPr/>
      <dgm:t>
        <a:bodyPr/>
        <a:lstStyle/>
        <a:p>
          <a:r>
            <a:rPr lang="de-DE" dirty="0" smtClean="0"/>
            <a:t>Visualisierung der Daten</a:t>
          </a:r>
          <a:endParaRPr lang="de-DE" dirty="0"/>
        </a:p>
      </dgm:t>
    </dgm:pt>
    <dgm:pt modelId="{C6E25FDA-5BC3-4561-BC2C-A26F1CF16EDB}" type="parTrans" cxnId="{05A257C9-FF54-4F8F-8A67-5C24CECF24FD}">
      <dgm:prSet/>
      <dgm:spPr/>
      <dgm:t>
        <a:bodyPr/>
        <a:lstStyle/>
        <a:p>
          <a:endParaRPr lang="de-DE"/>
        </a:p>
      </dgm:t>
    </dgm:pt>
    <dgm:pt modelId="{CEA9F828-BE57-453A-A54E-A6EC33AFBCCD}" type="sibTrans" cxnId="{05A257C9-FF54-4F8F-8A67-5C24CECF24FD}">
      <dgm:prSet/>
      <dgm:spPr/>
      <dgm:t>
        <a:bodyPr/>
        <a:lstStyle/>
        <a:p>
          <a:endParaRPr lang="de-DE"/>
        </a:p>
      </dgm:t>
    </dgm:pt>
    <dgm:pt modelId="{303A1F29-5640-4A40-958F-C8B65201F37F}" type="pres">
      <dgm:prSet presAssocID="{3B5F74FA-ED2F-4EA2-82BC-7E9048CFDC9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25AC2B9-A9B3-421F-8295-DDDAEF106982}" type="pres">
      <dgm:prSet presAssocID="{2B66A1F6-12D1-4DDD-9B5C-5D8ED978AEC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8EF8E6B-C524-489F-AD3D-B2FA182CAA53}" type="pres">
      <dgm:prSet presAssocID="{2B66A1F6-12D1-4DDD-9B5C-5D8ED978AECC}" presName="spNode" presStyleCnt="0"/>
      <dgm:spPr/>
    </dgm:pt>
    <dgm:pt modelId="{F7855BF3-22A8-429C-B4D1-32076FE04AE0}" type="pres">
      <dgm:prSet presAssocID="{9A60A16F-A66C-4ED2-9A40-6E30423E9BF5}" presName="sibTrans" presStyleLbl="sibTrans1D1" presStyleIdx="0" presStyleCnt="5"/>
      <dgm:spPr/>
      <dgm:t>
        <a:bodyPr/>
        <a:lstStyle/>
        <a:p>
          <a:endParaRPr lang="de-DE"/>
        </a:p>
      </dgm:t>
    </dgm:pt>
    <dgm:pt modelId="{D81CD727-4EB5-457B-AA0A-B207EB369262}" type="pres">
      <dgm:prSet presAssocID="{0C3ACD0E-FE3E-4458-84C9-2C40F787C9E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A00E07C-FBAC-4209-97F3-F7B9DE23205B}" type="pres">
      <dgm:prSet presAssocID="{0C3ACD0E-FE3E-4458-84C9-2C40F787C9E0}" presName="spNode" presStyleCnt="0"/>
      <dgm:spPr/>
    </dgm:pt>
    <dgm:pt modelId="{05D4ACD9-016A-4612-B7BA-E29F5EC598F2}" type="pres">
      <dgm:prSet presAssocID="{9225B7DA-BB33-4A44-A21B-3D73446A352E}" presName="sibTrans" presStyleLbl="sibTrans1D1" presStyleIdx="1" presStyleCnt="5"/>
      <dgm:spPr/>
      <dgm:t>
        <a:bodyPr/>
        <a:lstStyle/>
        <a:p>
          <a:endParaRPr lang="de-DE"/>
        </a:p>
      </dgm:t>
    </dgm:pt>
    <dgm:pt modelId="{64A0B913-B6DA-40A5-87B2-80D3211482C0}" type="pres">
      <dgm:prSet presAssocID="{80F6A064-E0C0-445B-837A-BF62EBC510F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CFE9CC4-1423-465A-85FA-7B312F7EDD28}" type="pres">
      <dgm:prSet presAssocID="{80F6A064-E0C0-445B-837A-BF62EBC510F1}" presName="spNode" presStyleCnt="0"/>
      <dgm:spPr/>
    </dgm:pt>
    <dgm:pt modelId="{34FCCFF9-3C73-4A16-9E5C-054DD6F53C32}" type="pres">
      <dgm:prSet presAssocID="{00023D41-C998-4F73-B719-2AA493E23450}" presName="sibTrans" presStyleLbl="sibTrans1D1" presStyleIdx="2" presStyleCnt="5"/>
      <dgm:spPr/>
      <dgm:t>
        <a:bodyPr/>
        <a:lstStyle/>
        <a:p>
          <a:endParaRPr lang="de-DE"/>
        </a:p>
      </dgm:t>
    </dgm:pt>
    <dgm:pt modelId="{6AC99B47-2CB9-468A-A1B6-25538D41966B}" type="pres">
      <dgm:prSet presAssocID="{6AC6B8CA-4567-4603-9CBB-067A92FC918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4F23715-E6CD-43DB-9349-EC9B9683AA94}" type="pres">
      <dgm:prSet presAssocID="{6AC6B8CA-4567-4603-9CBB-067A92FC918B}" presName="spNode" presStyleCnt="0"/>
      <dgm:spPr/>
    </dgm:pt>
    <dgm:pt modelId="{02B029A9-3839-40BE-86FD-924212B8FE47}" type="pres">
      <dgm:prSet presAssocID="{4C573742-A7BE-4E0C-8C5C-646F44DF24E2}" presName="sibTrans" presStyleLbl="sibTrans1D1" presStyleIdx="3" presStyleCnt="5"/>
      <dgm:spPr/>
      <dgm:t>
        <a:bodyPr/>
        <a:lstStyle/>
        <a:p>
          <a:endParaRPr lang="de-DE"/>
        </a:p>
      </dgm:t>
    </dgm:pt>
    <dgm:pt modelId="{780F3454-400F-4740-B57A-513D9F9B6B4E}" type="pres">
      <dgm:prSet presAssocID="{00CC421B-497A-4F76-A442-1E9E52125F05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BD21919-AF81-4455-87D7-FEB7023DAA44}" type="pres">
      <dgm:prSet presAssocID="{00CC421B-497A-4F76-A442-1E9E52125F05}" presName="spNode" presStyleCnt="0"/>
      <dgm:spPr/>
    </dgm:pt>
    <dgm:pt modelId="{B65EF14B-FA96-4748-A635-8BC6E9A10AA7}" type="pres">
      <dgm:prSet presAssocID="{CEA9F828-BE57-453A-A54E-A6EC33AFBCCD}" presName="sibTrans" presStyleLbl="sibTrans1D1" presStyleIdx="4" presStyleCnt="5"/>
      <dgm:spPr/>
      <dgm:t>
        <a:bodyPr/>
        <a:lstStyle/>
        <a:p>
          <a:endParaRPr lang="de-DE"/>
        </a:p>
      </dgm:t>
    </dgm:pt>
  </dgm:ptLst>
  <dgm:cxnLst>
    <dgm:cxn modelId="{DDD5AC35-7B06-4665-826C-B106F4C9FC5D}" srcId="{3B5F74FA-ED2F-4EA2-82BC-7E9048CFDC9F}" destId="{6AC6B8CA-4567-4603-9CBB-067A92FC918B}" srcOrd="3" destOrd="0" parTransId="{699C2746-D394-40EB-A4D4-67E9BF777AE9}" sibTransId="{4C573742-A7BE-4E0C-8C5C-646F44DF24E2}"/>
    <dgm:cxn modelId="{27652898-4788-4532-8B35-8E71ED80781E}" type="presOf" srcId="{0C3ACD0E-FE3E-4458-84C9-2C40F787C9E0}" destId="{D81CD727-4EB5-457B-AA0A-B207EB369262}" srcOrd="0" destOrd="0" presId="urn:microsoft.com/office/officeart/2005/8/layout/cycle5"/>
    <dgm:cxn modelId="{E78FAEEE-33FB-4382-8E5B-AD00BE7939B7}" type="presOf" srcId="{9225B7DA-BB33-4A44-A21B-3D73446A352E}" destId="{05D4ACD9-016A-4612-B7BA-E29F5EC598F2}" srcOrd="0" destOrd="0" presId="urn:microsoft.com/office/officeart/2005/8/layout/cycle5"/>
    <dgm:cxn modelId="{E63A397D-77E4-48F1-8416-55B4A08D5E52}" type="presOf" srcId="{9A60A16F-A66C-4ED2-9A40-6E30423E9BF5}" destId="{F7855BF3-22A8-429C-B4D1-32076FE04AE0}" srcOrd="0" destOrd="0" presId="urn:microsoft.com/office/officeart/2005/8/layout/cycle5"/>
    <dgm:cxn modelId="{5A2A68D8-6F07-403D-8CA9-F6D2664DFB69}" srcId="{3B5F74FA-ED2F-4EA2-82BC-7E9048CFDC9F}" destId="{0C3ACD0E-FE3E-4458-84C9-2C40F787C9E0}" srcOrd="1" destOrd="0" parTransId="{61672426-A5FC-46BF-AEF9-A15B553291C5}" sibTransId="{9225B7DA-BB33-4A44-A21B-3D73446A352E}"/>
    <dgm:cxn modelId="{05A257C9-FF54-4F8F-8A67-5C24CECF24FD}" srcId="{3B5F74FA-ED2F-4EA2-82BC-7E9048CFDC9F}" destId="{00CC421B-497A-4F76-A442-1E9E52125F05}" srcOrd="4" destOrd="0" parTransId="{C6E25FDA-5BC3-4561-BC2C-A26F1CF16EDB}" sibTransId="{CEA9F828-BE57-453A-A54E-A6EC33AFBCCD}"/>
    <dgm:cxn modelId="{C9B954CF-064D-4233-8436-EA768FAAD9C3}" type="presOf" srcId="{6AC6B8CA-4567-4603-9CBB-067A92FC918B}" destId="{6AC99B47-2CB9-468A-A1B6-25538D41966B}" srcOrd="0" destOrd="0" presId="urn:microsoft.com/office/officeart/2005/8/layout/cycle5"/>
    <dgm:cxn modelId="{A3A9C847-8016-4C56-87CF-0D758AC0FD37}" type="presOf" srcId="{2B66A1F6-12D1-4DDD-9B5C-5D8ED978AECC}" destId="{525AC2B9-A9B3-421F-8295-DDDAEF106982}" srcOrd="0" destOrd="0" presId="urn:microsoft.com/office/officeart/2005/8/layout/cycle5"/>
    <dgm:cxn modelId="{C4B3AAC6-396C-4177-8CC8-C9B450993F9C}" type="presOf" srcId="{80F6A064-E0C0-445B-837A-BF62EBC510F1}" destId="{64A0B913-B6DA-40A5-87B2-80D3211482C0}" srcOrd="0" destOrd="0" presId="urn:microsoft.com/office/officeart/2005/8/layout/cycle5"/>
    <dgm:cxn modelId="{78C2E60F-DCA1-42FA-BC34-6C82F1FB010D}" type="presOf" srcId="{4C573742-A7BE-4E0C-8C5C-646F44DF24E2}" destId="{02B029A9-3839-40BE-86FD-924212B8FE47}" srcOrd="0" destOrd="0" presId="urn:microsoft.com/office/officeart/2005/8/layout/cycle5"/>
    <dgm:cxn modelId="{615CB036-1AE7-4CDB-9C9A-9ACD651743DF}" type="presOf" srcId="{00023D41-C998-4F73-B719-2AA493E23450}" destId="{34FCCFF9-3C73-4A16-9E5C-054DD6F53C32}" srcOrd="0" destOrd="0" presId="urn:microsoft.com/office/officeart/2005/8/layout/cycle5"/>
    <dgm:cxn modelId="{21A4F764-8C5C-4AB0-B558-F7714DE7A985}" srcId="{3B5F74FA-ED2F-4EA2-82BC-7E9048CFDC9F}" destId="{2B66A1F6-12D1-4DDD-9B5C-5D8ED978AECC}" srcOrd="0" destOrd="0" parTransId="{B59F34F6-B3D7-4E9E-B83C-897B55D721B3}" sibTransId="{9A60A16F-A66C-4ED2-9A40-6E30423E9BF5}"/>
    <dgm:cxn modelId="{5C2501FD-A2B5-4BE5-8BA1-0ED27A11D482}" type="presOf" srcId="{CEA9F828-BE57-453A-A54E-A6EC33AFBCCD}" destId="{B65EF14B-FA96-4748-A635-8BC6E9A10AA7}" srcOrd="0" destOrd="0" presId="urn:microsoft.com/office/officeart/2005/8/layout/cycle5"/>
    <dgm:cxn modelId="{FA8EE4FA-C377-4F2B-9065-F5B70902B4BC}" type="presOf" srcId="{00CC421B-497A-4F76-A442-1E9E52125F05}" destId="{780F3454-400F-4740-B57A-513D9F9B6B4E}" srcOrd="0" destOrd="0" presId="urn:microsoft.com/office/officeart/2005/8/layout/cycle5"/>
    <dgm:cxn modelId="{9AD102B5-0B5A-4C7F-A795-EBFC810ED24A}" srcId="{3B5F74FA-ED2F-4EA2-82BC-7E9048CFDC9F}" destId="{80F6A064-E0C0-445B-837A-BF62EBC510F1}" srcOrd="2" destOrd="0" parTransId="{89BEC3ED-D3D4-4C7F-8F79-7C275ABDFD6B}" sibTransId="{00023D41-C998-4F73-B719-2AA493E23450}"/>
    <dgm:cxn modelId="{D5954684-5473-46B4-8FCD-A8D73043C354}" type="presOf" srcId="{3B5F74FA-ED2F-4EA2-82BC-7E9048CFDC9F}" destId="{303A1F29-5640-4A40-958F-C8B65201F37F}" srcOrd="0" destOrd="0" presId="urn:microsoft.com/office/officeart/2005/8/layout/cycle5"/>
    <dgm:cxn modelId="{DE0BAF8D-DA01-4B4B-AFA9-2920FC6741A3}" type="presParOf" srcId="{303A1F29-5640-4A40-958F-C8B65201F37F}" destId="{525AC2B9-A9B3-421F-8295-DDDAEF106982}" srcOrd="0" destOrd="0" presId="urn:microsoft.com/office/officeart/2005/8/layout/cycle5"/>
    <dgm:cxn modelId="{B5083E2E-AF46-481E-AFB2-07096A4FF496}" type="presParOf" srcId="{303A1F29-5640-4A40-958F-C8B65201F37F}" destId="{98EF8E6B-C524-489F-AD3D-B2FA182CAA53}" srcOrd="1" destOrd="0" presId="urn:microsoft.com/office/officeart/2005/8/layout/cycle5"/>
    <dgm:cxn modelId="{9578BFC9-411D-47F5-87ED-BFEBC3B4FF2A}" type="presParOf" srcId="{303A1F29-5640-4A40-958F-C8B65201F37F}" destId="{F7855BF3-22A8-429C-B4D1-32076FE04AE0}" srcOrd="2" destOrd="0" presId="urn:microsoft.com/office/officeart/2005/8/layout/cycle5"/>
    <dgm:cxn modelId="{DF405B1E-236E-4B9D-8241-F6E1446DC312}" type="presParOf" srcId="{303A1F29-5640-4A40-958F-C8B65201F37F}" destId="{D81CD727-4EB5-457B-AA0A-B207EB369262}" srcOrd="3" destOrd="0" presId="urn:microsoft.com/office/officeart/2005/8/layout/cycle5"/>
    <dgm:cxn modelId="{D4036CD1-5D13-4419-9969-142C58BB5306}" type="presParOf" srcId="{303A1F29-5640-4A40-958F-C8B65201F37F}" destId="{DA00E07C-FBAC-4209-97F3-F7B9DE23205B}" srcOrd="4" destOrd="0" presId="urn:microsoft.com/office/officeart/2005/8/layout/cycle5"/>
    <dgm:cxn modelId="{2FB84523-F64A-4BB5-A667-A133F97ADF34}" type="presParOf" srcId="{303A1F29-5640-4A40-958F-C8B65201F37F}" destId="{05D4ACD9-016A-4612-B7BA-E29F5EC598F2}" srcOrd="5" destOrd="0" presId="urn:microsoft.com/office/officeart/2005/8/layout/cycle5"/>
    <dgm:cxn modelId="{E3D5450D-6DC3-4290-9697-B2D9AE692528}" type="presParOf" srcId="{303A1F29-5640-4A40-958F-C8B65201F37F}" destId="{64A0B913-B6DA-40A5-87B2-80D3211482C0}" srcOrd="6" destOrd="0" presId="urn:microsoft.com/office/officeart/2005/8/layout/cycle5"/>
    <dgm:cxn modelId="{B0A810EE-4C1B-4EE0-BB18-B47991536762}" type="presParOf" srcId="{303A1F29-5640-4A40-958F-C8B65201F37F}" destId="{2CFE9CC4-1423-465A-85FA-7B312F7EDD28}" srcOrd="7" destOrd="0" presId="urn:microsoft.com/office/officeart/2005/8/layout/cycle5"/>
    <dgm:cxn modelId="{E40C9BE7-6EB2-4397-A36F-B1E11C451806}" type="presParOf" srcId="{303A1F29-5640-4A40-958F-C8B65201F37F}" destId="{34FCCFF9-3C73-4A16-9E5C-054DD6F53C32}" srcOrd="8" destOrd="0" presId="urn:microsoft.com/office/officeart/2005/8/layout/cycle5"/>
    <dgm:cxn modelId="{79D41966-7D30-4330-AD72-8C7C963ED729}" type="presParOf" srcId="{303A1F29-5640-4A40-958F-C8B65201F37F}" destId="{6AC99B47-2CB9-468A-A1B6-25538D41966B}" srcOrd="9" destOrd="0" presId="urn:microsoft.com/office/officeart/2005/8/layout/cycle5"/>
    <dgm:cxn modelId="{573A0651-F7BA-4E17-B125-44587B037B29}" type="presParOf" srcId="{303A1F29-5640-4A40-958F-C8B65201F37F}" destId="{B4F23715-E6CD-43DB-9349-EC9B9683AA94}" srcOrd="10" destOrd="0" presId="urn:microsoft.com/office/officeart/2005/8/layout/cycle5"/>
    <dgm:cxn modelId="{A23E8F6F-7829-4D07-944C-2D6A3CDCBE42}" type="presParOf" srcId="{303A1F29-5640-4A40-958F-C8B65201F37F}" destId="{02B029A9-3839-40BE-86FD-924212B8FE47}" srcOrd="11" destOrd="0" presId="urn:microsoft.com/office/officeart/2005/8/layout/cycle5"/>
    <dgm:cxn modelId="{EB2A62DB-A1F9-47A2-A1C2-7DC142A0FB46}" type="presParOf" srcId="{303A1F29-5640-4A40-958F-C8B65201F37F}" destId="{780F3454-400F-4740-B57A-513D9F9B6B4E}" srcOrd="12" destOrd="0" presId="urn:microsoft.com/office/officeart/2005/8/layout/cycle5"/>
    <dgm:cxn modelId="{9ECA432F-798B-4C60-9C69-3514DAC3C1B9}" type="presParOf" srcId="{303A1F29-5640-4A40-958F-C8B65201F37F}" destId="{2BD21919-AF81-4455-87D7-FEB7023DAA44}" srcOrd="13" destOrd="0" presId="urn:microsoft.com/office/officeart/2005/8/layout/cycle5"/>
    <dgm:cxn modelId="{1AA2C780-EBDB-41E3-B71D-8039ED6FC325}" type="presParOf" srcId="{303A1F29-5640-4A40-958F-C8B65201F37F}" destId="{B65EF14B-FA96-4748-A635-8BC6E9A10AA7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47B59A3-4553-4B0D-9205-A7E62793256D}">
      <dsp:nvSpPr>
        <dsp:cNvPr id="0" name=""/>
        <dsp:cNvSpPr/>
      </dsp:nvSpPr>
      <dsp:spPr>
        <a:xfrm>
          <a:off x="2360414" y="1791746"/>
          <a:ext cx="1375171" cy="137517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Daten-</a:t>
          </a:r>
          <a:r>
            <a:rPr lang="de-DE" sz="2400" kern="1200" dirty="0" err="1" smtClean="0"/>
            <a:t>bank</a:t>
          </a:r>
          <a:endParaRPr lang="de-DE" sz="2400" kern="1200" dirty="0"/>
        </a:p>
      </dsp:txBody>
      <dsp:txXfrm>
        <a:off x="2360414" y="1791746"/>
        <a:ext cx="1375171" cy="1375171"/>
      </dsp:txXfrm>
    </dsp:sp>
    <dsp:sp modelId="{C7F5233B-3D18-4FC2-A293-AFB584965C58}">
      <dsp:nvSpPr>
        <dsp:cNvPr id="0" name=""/>
        <dsp:cNvSpPr/>
      </dsp:nvSpPr>
      <dsp:spPr>
        <a:xfrm rot="16200000">
          <a:off x="2840920" y="1564364"/>
          <a:ext cx="414159" cy="40605"/>
        </a:xfrm>
        <a:custGeom>
          <a:avLst/>
          <a:gdLst/>
          <a:ahLst/>
          <a:cxnLst/>
          <a:rect l="0" t="0" r="0" b="0"/>
          <a:pathLst>
            <a:path>
              <a:moveTo>
                <a:pt x="0" y="20302"/>
              </a:moveTo>
              <a:lnTo>
                <a:pt x="414159" y="20302"/>
              </a:lnTo>
            </a:path>
          </a:pathLst>
        </a:custGeom>
        <a:noFill/>
        <a:ln w="95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 rot="16200000">
        <a:off x="3037646" y="1574313"/>
        <a:ext cx="20707" cy="20707"/>
      </dsp:txXfrm>
    </dsp:sp>
    <dsp:sp modelId="{580B0C13-D607-4D4E-8DD5-296C7A1999C7}">
      <dsp:nvSpPr>
        <dsp:cNvPr id="0" name=""/>
        <dsp:cNvSpPr/>
      </dsp:nvSpPr>
      <dsp:spPr>
        <a:xfrm>
          <a:off x="2360414" y="2415"/>
          <a:ext cx="1375171" cy="137517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Kate-</a:t>
          </a:r>
          <a:r>
            <a:rPr lang="de-DE" sz="1700" kern="1200" dirty="0" err="1" smtClean="0"/>
            <a:t>gorisierer</a:t>
          </a:r>
          <a:endParaRPr lang="de-DE" sz="1700" kern="1200" dirty="0"/>
        </a:p>
      </dsp:txBody>
      <dsp:txXfrm>
        <a:off x="2360414" y="2415"/>
        <a:ext cx="1375171" cy="1375171"/>
      </dsp:txXfrm>
    </dsp:sp>
    <dsp:sp modelId="{ADB8EE32-D73D-4F44-862A-290C8F9A4B51}">
      <dsp:nvSpPr>
        <dsp:cNvPr id="0" name=""/>
        <dsp:cNvSpPr/>
      </dsp:nvSpPr>
      <dsp:spPr>
        <a:xfrm rot="1800000">
          <a:off x="3615723" y="2906362"/>
          <a:ext cx="414159" cy="40605"/>
        </a:xfrm>
        <a:custGeom>
          <a:avLst/>
          <a:gdLst/>
          <a:ahLst/>
          <a:cxnLst/>
          <a:rect l="0" t="0" r="0" b="0"/>
          <a:pathLst>
            <a:path>
              <a:moveTo>
                <a:pt x="0" y="20302"/>
              </a:moveTo>
              <a:lnTo>
                <a:pt x="414159" y="20302"/>
              </a:lnTo>
            </a:path>
          </a:pathLst>
        </a:custGeom>
        <a:noFill/>
        <a:ln w="95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 rot="1800000">
        <a:off x="3812449" y="2916311"/>
        <a:ext cx="20707" cy="20707"/>
      </dsp:txXfrm>
    </dsp:sp>
    <dsp:sp modelId="{A940A292-DA39-4CD7-A77B-E3CA470218CB}">
      <dsp:nvSpPr>
        <dsp:cNvPr id="0" name=""/>
        <dsp:cNvSpPr/>
      </dsp:nvSpPr>
      <dsp:spPr>
        <a:xfrm>
          <a:off x="3910020" y="2686412"/>
          <a:ext cx="1375171" cy="137517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GUI</a:t>
          </a:r>
          <a:endParaRPr lang="de-DE" sz="1700" kern="1200" dirty="0"/>
        </a:p>
      </dsp:txBody>
      <dsp:txXfrm>
        <a:off x="3910020" y="2686412"/>
        <a:ext cx="1375171" cy="1375171"/>
      </dsp:txXfrm>
    </dsp:sp>
    <dsp:sp modelId="{6BCB1CE2-4B97-4E38-A86A-0C53E1311ADB}">
      <dsp:nvSpPr>
        <dsp:cNvPr id="0" name=""/>
        <dsp:cNvSpPr/>
      </dsp:nvSpPr>
      <dsp:spPr>
        <a:xfrm rot="9000000">
          <a:off x="2066117" y="2906362"/>
          <a:ext cx="414159" cy="40605"/>
        </a:xfrm>
        <a:custGeom>
          <a:avLst/>
          <a:gdLst/>
          <a:ahLst/>
          <a:cxnLst/>
          <a:rect l="0" t="0" r="0" b="0"/>
          <a:pathLst>
            <a:path>
              <a:moveTo>
                <a:pt x="0" y="20302"/>
              </a:moveTo>
              <a:lnTo>
                <a:pt x="414159" y="20302"/>
              </a:lnTo>
            </a:path>
          </a:pathLst>
        </a:custGeom>
        <a:noFill/>
        <a:ln w="95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 rot="9000000">
        <a:off x="2262843" y="2916311"/>
        <a:ext cx="20707" cy="20707"/>
      </dsp:txXfrm>
    </dsp:sp>
    <dsp:sp modelId="{9979F43A-ADB1-4AEE-A461-0187A577798A}">
      <dsp:nvSpPr>
        <dsp:cNvPr id="0" name=""/>
        <dsp:cNvSpPr/>
      </dsp:nvSpPr>
      <dsp:spPr>
        <a:xfrm>
          <a:off x="810808" y="2686412"/>
          <a:ext cx="1375171" cy="137517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err="1" smtClean="0"/>
            <a:t>Crawler</a:t>
          </a:r>
          <a:endParaRPr lang="de-DE" sz="1700" kern="1200" dirty="0"/>
        </a:p>
      </dsp:txBody>
      <dsp:txXfrm>
        <a:off x="810808" y="2686412"/>
        <a:ext cx="1375171" cy="137517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FEDAAD5-DA5A-444D-9868-9F0341522912}">
      <dsp:nvSpPr>
        <dsp:cNvPr id="0" name=""/>
        <dsp:cNvSpPr/>
      </dsp:nvSpPr>
      <dsp:spPr>
        <a:xfrm>
          <a:off x="0" y="42352"/>
          <a:ext cx="3048000" cy="444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err="1" smtClean="0"/>
            <a:t>Twitter</a:t>
          </a:r>
          <a:endParaRPr lang="de-DE" sz="1900" kern="1200" dirty="0"/>
        </a:p>
      </dsp:txBody>
      <dsp:txXfrm>
        <a:off x="0" y="42352"/>
        <a:ext cx="3048000" cy="444600"/>
      </dsp:txXfrm>
    </dsp:sp>
    <dsp:sp modelId="{3C403A7A-60EE-46BB-96E5-EC2DC90CDD84}">
      <dsp:nvSpPr>
        <dsp:cNvPr id="0" name=""/>
        <dsp:cNvSpPr/>
      </dsp:nvSpPr>
      <dsp:spPr>
        <a:xfrm>
          <a:off x="0" y="541672"/>
          <a:ext cx="3048000" cy="444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Geonames.org</a:t>
          </a:r>
          <a:endParaRPr lang="de-DE" sz="1900" kern="1200" dirty="0"/>
        </a:p>
      </dsp:txBody>
      <dsp:txXfrm>
        <a:off x="0" y="541672"/>
        <a:ext cx="3048000" cy="444600"/>
      </dsp:txXfrm>
    </dsp:sp>
    <dsp:sp modelId="{35B56C38-D952-439F-94AB-F1B27ECE6315}">
      <dsp:nvSpPr>
        <dsp:cNvPr id="0" name=""/>
        <dsp:cNvSpPr/>
      </dsp:nvSpPr>
      <dsp:spPr>
        <a:xfrm>
          <a:off x="0" y="1040992"/>
          <a:ext cx="3048000" cy="444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Lokalisierungs-Webdienst</a:t>
          </a:r>
          <a:endParaRPr lang="de-DE" sz="1900" kern="1200" dirty="0"/>
        </a:p>
      </dsp:txBody>
      <dsp:txXfrm>
        <a:off x="0" y="1040992"/>
        <a:ext cx="3048000" cy="44460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40989A2-2B41-429D-88CD-E152F8372B30}">
      <dsp:nvSpPr>
        <dsp:cNvPr id="0" name=""/>
        <dsp:cNvSpPr/>
      </dsp:nvSpPr>
      <dsp:spPr>
        <a:xfrm>
          <a:off x="0" y="236956"/>
          <a:ext cx="2831976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Twitter</a:t>
          </a:r>
          <a:endParaRPr lang="de-DE" sz="1800" kern="1200" dirty="0"/>
        </a:p>
      </dsp:txBody>
      <dsp:txXfrm>
        <a:off x="0" y="236956"/>
        <a:ext cx="2831976" cy="421200"/>
      </dsp:txXfrm>
    </dsp:sp>
    <dsp:sp modelId="{D4F89B54-BF57-4BF6-BD94-017C167A7257}">
      <dsp:nvSpPr>
        <dsp:cNvPr id="0" name=""/>
        <dsp:cNvSpPr/>
      </dsp:nvSpPr>
      <dsp:spPr>
        <a:xfrm>
          <a:off x="0" y="709996"/>
          <a:ext cx="2831976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Google / </a:t>
          </a:r>
          <a:r>
            <a:rPr lang="de-DE" sz="1800" kern="1200" dirty="0" err="1" smtClean="0"/>
            <a:t>OpenStreetMap</a:t>
          </a:r>
          <a:endParaRPr lang="de-DE" sz="1800" kern="1200" dirty="0"/>
        </a:p>
      </dsp:txBody>
      <dsp:txXfrm>
        <a:off x="0" y="709996"/>
        <a:ext cx="2831976" cy="42120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14CB75D-CD56-4C7F-AB00-34F0B56D6D55}">
      <dsp:nvSpPr>
        <dsp:cNvPr id="0" name=""/>
        <dsp:cNvSpPr/>
      </dsp:nvSpPr>
      <dsp:spPr>
        <a:xfrm>
          <a:off x="0" y="0"/>
          <a:ext cx="5156492" cy="907300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err="1" smtClean="0"/>
            <a:t>Twitter</a:t>
          </a:r>
          <a:r>
            <a:rPr lang="de-DE" sz="2500" kern="1200" dirty="0" smtClean="0"/>
            <a:t>-Stream-API</a:t>
          </a:r>
          <a:endParaRPr lang="de-DE" sz="2500" kern="1200" dirty="0"/>
        </a:p>
      </dsp:txBody>
      <dsp:txXfrm>
        <a:off x="0" y="0"/>
        <a:ext cx="4124438" cy="907300"/>
      </dsp:txXfrm>
    </dsp:sp>
    <dsp:sp modelId="{206FC6DC-3CA8-474A-813D-936F81073E73}">
      <dsp:nvSpPr>
        <dsp:cNvPr id="0" name=""/>
        <dsp:cNvSpPr/>
      </dsp:nvSpPr>
      <dsp:spPr>
        <a:xfrm>
          <a:off x="385062" y="1033314"/>
          <a:ext cx="5156492" cy="907300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71675"/>
            <a:satOff val="-3529"/>
            <a:lumOff val="69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smtClean="0"/>
            <a:t>threadsichere </a:t>
          </a:r>
          <a:r>
            <a:rPr lang="de-DE" sz="2500" kern="1200" dirty="0" smtClean="0"/>
            <a:t>Warteschlange</a:t>
          </a:r>
          <a:endParaRPr lang="de-DE" sz="2500" kern="1200" dirty="0"/>
        </a:p>
      </dsp:txBody>
      <dsp:txXfrm>
        <a:off x="385062" y="1033314"/>
        <a:ext cx="4181684" cy="907300"/>
      </dsp:txXfrm>
    </dsp:sp>
    <dsp:sp modelId="{54FB9439-08CC-485B-8A6B-9AB5E0BAF508}">
      <dsp:nvSpPr>
        <dsp:cNvPr id="0" name=""/>
        <dsp:cNvSpPr/>
      </dsp:nvSpPr>
      <dsp:spPr>
        <a:xfrm>
          <a:off x="770125" y="2066629"/>
          <a:ext cx="5156492" cy="907300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143349"/>
            <a:satOff val="-7057"/>
            <a:lumOff val="139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Filterung</a:t>
          </a:r>
          <a:endParaRPr lang="de-DE" sz="2500" kern="1200" dirty="0"/>
        </a:p>
      </dsp:txBody>
      <dsp:txXfrm>
        <a:off x="770125" y="2066629"/>
        <a:ext cx="4181684" cy="907300"/>
      </dsp:txXfrm>
    </dsp:sp>
    <dsp:sp modelId="{173AD1BC-308A-45F0-86A4-8E4B491B600A}">
      <dsp:nvSpPr>
        <dsp:cNvPr id="0" name=""/>
        <dsp:cNvSpPr/>
      </dsp:nvSpPr>
      <dsp:spPr>
        <a:xfrm>
          <a:off x="1155188" y="3099944"/>
          <a:ext cx="5156492" cy="907300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215024"/>
            <a:satOff val="-10586"/>
            <a:lumOff val="2096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Lokalisierung</a:t>
          </a:r>
          <a:endParaRPr lang="de-DE" sz="2500" kern="1200" dirty="0"/>
        </a:p>
      </dsp:txBody>
      <dsp:txXfrm>
        <a:off x="1155188" y="3099944"/>
        <a:ext cx="4181684" cy="907300"/>
      </dsp:txXfrm>
    </dsp:sp>
    <dsp:sp modelId="{38449B79-A5BB-45C3-9E4A-5156F2E5318A}">
      <dsp:nvSpPr>
        <dsp:cNvPr id="0" name=""/>
        <dsp:cNvSpPr/>
      </dsp:nvSpPr>
      <dsp:spPr>
        <a:xfrm>
          <a:off x="1540251" y="4133259"/>
          <a:ext cx="5156492" cy="907300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286698"/>
            <a:satOff val="-14115"/>
            <a:lumOff val="279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in Datenbank schreiben</a:t>
          </a:r>
          <a:endParaRPr lang="de-DE" sz="2500" kern="1200" dirty="0"/>
        </a:p>
      </dsp:txBody>
      <dsp:txXfrm>
        <a:off x="1540251" y="4133259"/>
        <a:ext cx="4181684" cy="907300"/>
      </dsp:txXfrm>
    </dsp:sp>
    <dsp:sp modelId="{4D5B023A-487D-4A14-AB28-D0966D9943EE}">
      <dsp:nvSpPr>
        <dsp:cNvPr id="0" name=""/>
        <dsp:cNvSpPr/>
      </dsp:nvSpPr>
      <dsp:spPr>
        <a:xfrm>
          <a:off x="4322639" y="662833"/>
          <a:ext cx="1077960" cy="58974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800" kern="1200"/>
        </a:p>
      </dsp:txBody>
      <dsp:txXfrm>
        <a:off x="4322639" y="662833"/>
        <a:ext cx="1077960" cy="589745"/>
      </dsp:txXfrm>
    </dsp:sp>
    <dsp:sp modelId="{EB1D8C88-4D57-402C-B309-E99AAE4592D9}">
      <dsp:nvSpPr>
        <dsp:cNvPr id="0" name=""/>
        <dsp:cNvSpPr/>
      </dsp:nvSpPr>
      <dsp:spPr>
        <a:xfrm>
          <a:off x="4732725" y="1696148"/>
          <a:ext cx="1027914" cy="58974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800" kern="1200"/>
        </a:p>
      </dsp:txBody>
      <dsp:txXfrm>
        <a:off x="4732725" y="1696148"/>
        <a:ext cx="1027914" cy="589745"/>
      </dsp:txXfrm>
    </dsp:sp>
    <dsp:sp modelId="{EA59F9C2-CE6C-40BC-8157-B720A224AFD9}">
      <dsp:nvSpPr>
        <dsp:cNvPr id="0" name=""/>
        <dsp:cNvSpPr/>
      </dsp:nvSpPr>
      <dsp:spPr>
        <a:xfrm>
          <a:off x="5430842" y="2808314"/>
          <a:ext cx="401805" cy="401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900" kern="1200"/>
        </a:p>
      </dsp:txBody>
      <dsp:txXfrm>
        <a:off x="5430842" y="2808314"/>
        <a:ext cx="401805" cy="401799"/>
      </dsp:txXfrm>
    </dsp:sp>
    <dsp:sp modelId="{DA79538E-0700-4AB8-A511-11364EACFE78}">
      <dsp:nvSpPr>
        <dsp:cNvPr id="0" name=""/>
        <dsp:cNvSpPr/>
      </dsp:nvSpPr>
      <dsp:spPr>
        <a:xfrm>
          <a:off x="5840928" y="3888433"/>
          <a:ext cx="351759" cy="32835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500" kern="1200"/>
        </a:p>
      </dsp:txBody>
      <dsp:txXfrm>
        <a:off x="5840928" y="3888433"/>
        <a:ext cx="351759" cy="328352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76D672-A2DF-46E5-BF53-3304210FF5ED}">
      <dsp:nvSpPr>
        <dsp:cNvPr id="0" name=""/>
        <dsp:cNvSpPr/>
      </dsp:nvSpPr>
      <dsp:spPr>
        <a:xfrm>
          <a:off x="2552" y="1698041"/>
          <a:ext cx="3109950" cy="124398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Nicht kategorisierte Accounts aus Datenbank lesen</a:t>
          </a:r>
          <a:endParaRPr lang="de-DE" sz="1800" kern="1200" dirty="0"/>
        </a:p>
      </dsp:txBody>
      <dsp:txXfrm>
        <a:off x="2552" y="1698041"/>
        <a:ext cx="3109950" cy="1243980"/>
      </dsp:txXfrm>
    </dsp:sp>
    <dsp:sp modelId="{BE5AAE00-83BC-4B85-AD0F-33CA515DD7D1}">
      <dsp:nvSpPr>
        <dsp:cNvPr id="0" name=""/>
        <dsp:cNvSpPr/>
      </dsp:nvSpPr>
      <dsp:spPr>
        <a:xfrm>
          <a:off x="2801508" y="1698041"/>
          <a:ext cx="3109950" cy="124398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Account</a:t>
          </a:r>
          <a:r>
            <a:rPr lang="de-DE" sz="1800" kern="1200" dirty="0" smtClean="0"/>
            <a:t> über URL zu Kategorie zuordnen</a:t>
          </a:r>
          <a:endParaRPr lang="de-DE" sz="1800" kern="1200" dirty="0"/>
        </a:p>
      </dsp:txBody>
      <dsp:txXfrm>
        <a:off x="2801508" y="1698041"/>
        <a:ext cx="3109950" cy="1243980"/>
      </dsp:txXfrm>
    </dsp:sp>
    <dsp:sp modelId="{B8450CCE-3F12-4BA9-B921-49AE56CC4E14}">
      <dsp:nvSpPr>
        <dsp:cNvPr id="0" name=""/>
        <dsp:cNvSpPr/>
      </dsp:nvSpPr>
      <dsp:spPr>
        <a:xfrm>
          <a:off x="5600464" y="1698041"/>
          <a:ext cx="3109950" cy="124398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Account</a:t>
          </a:r>
          <a:r>
            <a:rPr lang="de-DE" sz="1800" kern="1200" dirty="0" smtClean="0"/>
            <a:t> in Datenbank mit Kategorie updaten</a:t>
          </a:r>
          <a:endParaRPr lang="de-DE" sz="1800" kern="1200" dirty="0"/>
        </a:p>
      </dsp:txBody>
      <dsp:txXfrm>
        <a:off x="5600464" y="1698041"/>
        <a:ext cx="3109950" cy="124398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25AC2B9-A9B3-421F-8295-DDDAEF106982}">
      <dsp:nvSpPr>
        <dsp:cNvPr id="0" name=""/>
        <dsp:cNvSpPr/>
      </dsp:nvSpPr>
      <dsp:spPr>
        <a:xfrm>
          <a:off x="2929456" y="2651"/>
          <a:ext cx="1701927" cy="110625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Benutzereingabe</a:t>
          </a:r>
          <a:endParaRPr lang="de-DE" sz="1500" kern="1200" dirty="0"/>
        </a:p>
      </dsp:txBody>
      <dsp:txXfrm>
        <a:off x="2929456" y="2651"/>
        <a:ext cx="1701927" cy="1106252"/>
      </dsp:txXfrm>
    </dsp:sp>
    <dsp:sp modelId="{F7855BF3-22A8-429C-B4D1-32076FE04AE0}">
      <dsp:nvSpPr>
        <dsp:cNvPr id="0" name=""/>
        <dsp:cNvSpPr/>
      </dsp:nvSpPr>
      <dsp:spPr>
        <a:xfrm>
          <a:off x="1569462" y="555778"/>
          <a:ext cx="4421915" cy="4421915"/>
        </a:xfrm>
        <a:custGeom>
          <a:avLst/>
          <a:gdLst/>
          <a:ahLst/>
          <a:cxnLst/>
          <a:rect l="0" t="0" r="0" b="0"/>
          <a:pathLst>
            <a:path>
              <a:moveTo>
                <a:pt x="3290113" y="281253"/>
              </a:moveTo>
              <a:arcTo wR="2210957" hR="2210957" stAng="17952924" swAng="1212350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1CD727-4EB5-457B-AA0A-B207EB369262}">
      <dsp:nvSpPr>
        <dsp:cNvPr id="0" name=""/>
        <dsp:cNvSpPr/>
      </dsp:nvSpPr>
      <dsp:spPr>
        <a:xfrm>
          <a:off x="5032201" y="1530385"/>
          <a:ext cx="1701927" cy="110625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err="1" smtClean="0"/>
            <a:t>GuiController</a:t>
          </a:r>
          <a:r>
            <a:rPr lang="de-DE" sz="1500" kern="1200" dirty="0" smtClean="0"/>
            <a:t> lädt Daten (über </a:t>
          </a:r>
          <a:r>
            <a:rPr lang="de-DE" sz="1500" kern="1200" dirty="0" err="1" smtClean="0"/>
            <a:t>DBIgui</a:t>
          </a:r>
          <a:r>
            <a:rPr lang="de-DE" sz="1500" kern="1200" dirty="0" smtClean="0"/>
            <a:t>)</a:t>
          </a:r>
          <a:endParaRPr lang="de-DE" sz="1500" kern="1200" dirty="0"/>
        </a:p>
      </dsp:txBody>
      <dsp:txXfrm>
        <a:off x="5032201" y="1530385"/>
        <a:ext cx="1701927" cy="1106252"/>
      </dsp:txXfrm>
    </dsp:sp>
    <dsp:sp modelId="{05D4ACD9-016A-4612-B7BA-E29F5EC598F2}">
      <dsp:nvSpPr>
        <dsp:cNvPr id="0" name=""/>
        <dsp:cNvSpPr/>
      </dsp:nvSpPr>
      <dsp:spPr>
        <a:xfrm>
          <a:off x="1569462" y="555778"/>
          <a:ext cx="4421915" cy="4421915"/>
        </a:xfrm>
        <a:custGeom>
          <a:avLst/>
          <a:gdLst/>
          <a:ahLst/>
          <a:cxnLst/>
          <a:rect l="0" t="0" r="0" b="0"/>
          <a:pathLst>
            <a:path>
              <a:moveTo>
                <a:pt x="4416623" y="2363835"/>
              </a:moveTo>
              <a:arcTo wR="2210957" hR="2210957" stAng="21837895" swAng="1360354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A0B913-B6DA-40A5-87B2-80D3211482C0}">
      <dsp:nvSpPr>
        <dsp:cNvPr id="0" name=""/>
        <dsp:cNvSpPr/>
      </dsp:nvSpPr>
      <dsp:spPr>
        <a:xfrm>
          <a:off x="4229024" y="4002311"/>
          <a:ext cx="1701927" cy="110625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err="1" smtClean="0"/>
            <a:t>GuiController</a:t>
          </a:r>
          <a:r>
            <a:rPr lang="de-DE" sz="1500" kern="1200" dirty="0" smtClean="0"/>
            <a:t> benachrichtigt Ausgabe-Elemente</a:t>
          </a:r>
          <a:endParaRPr lang="de-DE" sz="1500" kern="1200" dirty="0"/>
        </a:p>
      </dsp:txBody>
      <dsp:txXfrm>
        <a:off x="4229024" y="4002311"/>
        <a:ext cx="1701927" cy="1106252"/>
      </dsp:txXfrm>
    </dsp:sp>
    <dsp:sp modelId="{34FCCFF9-3C73-4A16-9E5C-054DD6F53C32}">
      <dsp:nvSpPr>
        <dsp:cNvPr id="0" name=""/>
        <dsp:cNvSpPr/>
      </dsp:nvSpPr>
      <dsp:spPr>
        <a:xfrm>
          <a:off x="1569462" y="555778"/>
          <a:ext cx="4421915" cy="4421915"/>
        </a:xfrm>
        <a:custGeom>
          <a:avLst/>
          <a:gdLst/>
          <a:ahLst/>
          <a:cxnLst/>
          <a:rect l="0" t="0" r="0" b="0"/>
          <a:pathLst>
            <a:path>
              <a:moveTo>
                <a:pt x="2482568" y="4405168"/>
              </a:moveTo>
              <a:arcTo wR="2210957" hR="2210957" stAng="4976611" swAng="846779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C99B47-2CB9-468A-A1B6-25538D41966B}">
      <dsp:nvSpPr>
        <dsp:cNvPr id="0" name=""/>
        <dsp:cNvSpPr/>
      </dsp:nvSpPr>
      <dsp:spPr>
        <a:xfrm>
          <a:off x="1629888" y="4002311"/>
          <a:ext cx="1701927" cy="110625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Ausgabe-Elemente holen nach Bedarf Daten</a:t>
          </a:r>
          <a:endParaRPr lang="de-DE" sz="1500" kern="1200" dirty="0"/>
        </a:p>
      </dsp:txBody>
      <dsp:txXfrm>
        <a:off x="1629888" y="4002311"/>
        <a:ext cx="1701927" cy="1106252"/>
      </dsp:txXfrm>
    </dsp:sp>
    <dsp:sp modelId="{02B029A9-3839-40BE-86FD-924212B8FE47}">
      <dsp:nvSpPr>
        <dsp:cNvPr id="0" name=""/>
        <dsp:cNvSpPr/>
      </dsp:nvSpPr>
      <dsp:spPr>
        <a:xfrm>
          <a:off x="1569462" y="555778"/>
          <a:ext cx="4421915" cy="4421915"/>
        </a:xfrm>
        <a:custGeom>
          <a:avLst/>
          <a:gdLst/>
          <a:ahLst/>
          <a:cxnLst/>
          <a:rect l="0" t="0" r="0" b="0"/>
          <a:pathLst>
            <a:path>
              <a:moveTo>
                <a:pt x="234668" y="3202227"/>
              </a:moveTo>
              <a:arcTo wR="2210957" hR="2210957" stAng="9201751" swAng="1360354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0F3454-400F-4740-B57A-513D9F9B6B4E}">
      <dsp:nvSpPr>
        <dsp:cNvPr id="0" name=""/>
        <dsp:cNvSpPr/>
      </dsp:nvSpPr>
      <dsp:spPr>
        <a:xfrm>
          <a:off x="826710" y="1530385"/>
          <a:ext cx="1701927" cy="110625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Visualisierung der Daten</a:t>
          </a:r>
          <a:endParaRPr lang="de-DE" sz="1500" kern="1200" dirty="0"/>
        </a:p>
      </dsp:txBody>
      <dsp:txXfrm>
        <a:off x="826710" y="1530385"/>
        <a:ext cx="1701927" cy="1106252"/>
      </dsp:txXfrm>
    </dsp:sp>
    <dsp:sp modelId="{B65EF14B-FA96-4748-A635-8BC6E9A10AA7}">
      <dsp:nvSpPr>
        <dsp:cNvPr id="0" name=""/>
        <dsp:cNvSpPr/>
      </dsp:nvSpPr>
      <dsp:spPr>
        <a:xfrm>
          <a:off x="1569462" y="555778"/>
          <a:ext cx="4421915" cy="4421915"/>
        </a:xfrm>
        <a:custGeom>
          <a:avLst/>
          <a:gdLst/>
          <a:ahLst/>
          <a:cxnLst/>
          <a:rect l="0" t="0" r="0" b="0"/>
          <a:pathLst>
            <a:path>
              <a:moveTo>
                <a:pt x="531707" y="772745"/>
              </a:moveTo>
              <a:arcTo wR="2210957" hR="2210957" stAng="13234726" swAng="1212350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de-DE" sz="800"/>
              <a:t>KIT – Universität des Landes Baden-Württemberg und 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de-DE" sz="800"/>
              <a:t>nationales Forschungszentrum in der Helmholtz-Gemeinschaft</a:t>
            </a:r>
          </a:p>
        </p:txBody>
      </p:sp>
      <p:pic>
        <p:nvPicPr>
          <p:cNvPr id="9223" name="Picture 11" descr="KIT-Logo-rgb_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3500812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527DC3E-3A27-4D23-9336-3EAB36224A0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07699251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27DC3E-3A27-4D23-9336-3EAB36224A06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847813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3974"/>
          <a:stretch/>
        </p:blipFill>
        <p:spPr>
          <a:xfrm>
            <a:off x="77769" y="3180258"/>
            <a:ext cx="9021841" cy="3659753"/>
          </a:xfrm>
          <a:prstGeom prst="rect">
            <a:avLst/>
          </a:prstGeom>
        </p:spPr>
      </p:pic>
      <p:pic>
        <p:nvPicPr>
          <p:cNvPr id="26635" name="Picture 9" descr="II_rahmen_neu_titel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78" y="11362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14"/>
          <p:cNvSpPr txBox="1">
            <a:spLocks noChangeArrowheads="1"/>
          </p:cNvSpPr>
          <p:nvPr userDrawn="1"/>
        </p:nvSpPr>
        <p:spPr bwMode="auto">
          <a:xfrm>
            <a:off x="396874" y="6564193"/>
            <a:ext cx="583131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de-DE" sz="900" b="1" dirty="0" smtClean="0">
                <a:solidFill>
                  <a:schemeClr val="tx1"/>
                </a:solidFill>
              </a:rPr>
              <a:t>Maximilian Awiszus, Holger Ebhart, Lidia </a:t>
            </a:r>
            <a:r>
              <a:rPr lang="de-DE" sz="900" b="1" dirty="0" err="1" smtClean="0">
                <a:solidFill>
                  <a:schemeClr val="tx1"/>
                </a:solidFill>
              </a:rPr>
              <a:t>Grigoriev</a:t>
            </a:r>
            <a:r>
              <a:rPr lang="de-DE" sz="900" b="1" dirty="0" smtClean="0">
                <a:solidFill>
                  <a:schemeClr val="tx1"/>
                </a:solidFill>
              </a:rPr>
              <a:t>, Paul Jungeblut, Philipp Kern  und Matthias </a:t>
            </a:r>
            <a:r>
              <a:rPr lang="de-DE" sz="900" b="1" dirty="0" err="1" smtClean="0">
                <a:solidFill>
                  <a:schemeClr val="tx1"/>
                </a:solidFill>
              </a:rPr>
              <a:t>Schimek</a:t>
            </a:r>
            <a:endParaRPr lang="de-DE" sz="900" b="1" dirty="0">
              <a:solidFill>
                <a:schemeClr val="tx1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 userDrawn="1"/>
        </p:nvSpPr>
        <p:spPr bwMode="auto">
          <a:xfrm>
            <a:off x="385763" y="3366344"/>
            <a:ext cx="4537075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000" dirty="0" smtClean="0">
                <a:solidFill>
                  <a:schemeClr val="bg1"/>
                </a:solidFill>
              </a:rPr>
              <a:t>Präsentation Entwurf, 09.01.2015</a:t>
            </a:r>
          </a:p>
        </p:txBody>
      </p:sp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 dirty="0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26639" name="Picture 11" descr="KIT-Logo-rgb_d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789279"/>
            <a:ext cx="1619250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Prof. Max Mustermann - Präsentationstitel</a:t>
            </a:r>
          </a:p>
        </p:txBody>
      </p:sp>
      <p:sp>
        <p:nvSpPr>
          <p:cNvPr id="5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101DA-C805-49D6-936E-EF17408DE37B}" type="datetime1">
              <a:rPr lang="de-DE" smtClean="0"/>
              <a:pPr/>
              <a:t>06.01.2015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Prof. Max Mustermann - Präsentationstitel</a:t>
            </a:r>
          </a:p>
        </p:txBody>
      </p:sp>
      <p:sp>
        <p:nvSpPr>
          <p:cNvPr id="5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8D019-5134-4866-8BCC-6AD2983F956C}" type="datetime1">
              <a:rPr lang="de-DE" smtClean="0"/>
              <a:pPr/>
              <a:t>06.01.2015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611560" y="6443637"/>
            <a:ext cx="7848871" cy="360363"/>
          </a:xfrm>
          <a:ln/>
        </p:spPr>
        <p:txBody>
          <a:bodyPr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</a:t>
            </a:r>
            <a:r>
              <a:rPr lang="de-DE" dirty="0" err="1" smtClean="0"/>
              <a:t>Twitter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dirty="0" smtClean="0"/>
              <a:t>Einführung               Datenbank              </a:t>
            </a:r>
            <a:r>
              <a:rPr lang="de-DE" dirty="0" err="1" smtClean="0"/>
              <a:t>Crawler</a:t>
            </a:r>
            <a:r>
              <a:rPr lang="de-DE" dirty="0" smtClean="0"/>
              <a:t>               </a:t>
            </a:r>
            <a:r>
              <a:rPr lang="de-DE" dirty="0" err="1" smtClean="0"/>
              <a:t>Kategorisierer</a:t>
            </a:r>
            <a:r>
              <a:rPr lang="de-DE" dirty="0" smtClean="0"/>
              <a:t>               Benutzerschnittstelle               Datenfluss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Maximilian </a:t>
            </a:r>
            <a:r>
              <a:rPr lang="de-DE" dirty="0" err="1" smtClean="0"/>
              <a:t>Awiszus</a:t>
            </a:r>
            <a:r>
              <a:rPr lang="de-DE" dirty="0" smtClean="0"/>
              <a:t>, Holger </a:t>
            </a:r>
            <a:r>
              <a:rPr lang="de-DE" dirty="0" err="1" smtClean="0"/>
              <a:t>Ebhart</a:t>
            </a:r>
            <a:r>
              <a:rPr lang="de-DE" dirty="0" smtClean="0"/>
              <a:t>, Lidia </a:t>
            </a:r>
            <a:r>
              <a:rPr lang="de-DE" dirty="0" err="1" smtClean="0"/>
              <a:t>Grigoriev</a:t>
            </a:r>
            <a:r>
              <a:rPr lang="de-DE" dirty="0" smtClean="0"/>
              <a:t>, Paul </a:t>
            </a:r>
            <a:r>
              <a:rPr lang="de-DE" dirty="0" err="1" smtClean="0"/>
              <a:t>Jungeblut</a:t>
            </a:r>
            <a:r>
              <a:rPr lang="de-DE" dirty="0" smtClean="0"/>
              <a:t>, Philipp Kern und Matthias </a:t>
            </a:r>
            <a:r>
              <a:rPr lang="de-DE" dirty="0" err="1" smtClean="0"/>
              <a:t>Schimek</a:t>
            </a:r>
            <a:endParaRPr lang="de-DE" dirty="0" smtClean="0"/>
          </a:p>
        </p:txBody>
      </p:sp>
      <p:sp>
        <p:nvSpPr>
          <p:cNvPr id="5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09.01.2015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Prof. Max Mustermann - Präsentationstitel</a:t>
            </a:r>
          </a:p>
        </p:txBody>
      </p:sp>
      <p:sp>
        <p:nvSpPr>
          <p:cNvPr id="6" name="Datumsplatzhalter 10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864FC-C1F6-4F60-90E2-4C82285A7CB6}" type="datetime1">
              <a:rPr lang="de-DE" smtClean="0"/>
              <a:pPr/>
              <a:t>06.01.2015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Prof. Max Mustermann - Präsentationstitel</a:t>
            </a:r>
          </a:p>
        </p:txBody>
      </p:sp>
      <p:sp>
        <p:nvSpPr>
          <p:cNvPr id="8" name="Datumsplatzhalter 10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FF499-D2C2-429B-A38D-874884AC2B44}" type="datetime1">
              <a:rPr lang="de-DE" smtClean="0"/>
              <a:pPr/>
              <a:t>06.01.2015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Prof. Max Mustermann - Präsentationstitel</a:t>
            </a:r>
          </a:p>
        </p:txBody>
      </p:sp>
      <p:sp>
        <p:nvSpPr>
          <p:cNvPr id="4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EC2FF-F6B1-4953-8BD6-DF423CDA3B5D}" type="datetime1">
              <a:rPr lang="de-DE" smtClean="0"/>
              <a:pPr/>
              <a:t>06.01.2015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Prof. Max Mustermann - Präsentationstitel</a:t>
            </a:r>
          </a:p>
        </p:txBody>
      </p:sp>
      <p:sp>
        <p:nvSpPr>
          <p:cNvPr id="3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FF657-D1DB-4306-82A3-A2011C94EF85}" type="datetime1">
              <a:rPr lang="de-DE" smtClean="0"/>
              <a:pPr/>
              <a:t>06.01.2015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Prof. Max Mustermann - Präsentationstitel</a:t>
            </a:r>
          </a:p>
        </p:txBody>
      </p:sp>
      <p:sp>
        <p:nvSpPr>
          <p:cNvPr id="6" name="Datumsplatzhalter 10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86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9ADCC-593E-41F1-8EDC-3499514C881E}" type="datetime1">
              <a:rPr lang="de-DE" smtClean="0"/>
              <a:pPr/>
              <a:t>06.01.2015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Prof. Max Mustermann - Präsentationstitel</a:t>
            </a:r>
          </a:p>
        </p:txBody>
      </p:sp>
      <p:sp>
        <p:nvSpPr>
          <p:cNvPr id="6" name="Datumsplatzhalter 10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7161F-0686-4A32-B5C2-6110D54CBF61}" type="datetime1">
              <a:rPr lang="de-DE" smtClean="0"/>
              <a:pPr/>
              <a:t>06.01.2015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Folientitel durch klicken hinzufügen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Karlsruhe Institute </a:t>
            </a:r>
            <a:r>
              <a:rPr lang="de-DE" dirty="0" err="1" smtClean="0"/>
              <a:t>of</a:t>
            </a:r>
            <a:r>
              <a:rPr lang="de-DE" dirty="0" smtClean="0"/>
              <a:t> Technology (KIT).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6011863" y="6453188"/>
            <a:ext cx="273685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endParaRPr lang="de-DE" sz="900" dirty="0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50825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643774FD-E815-4B85-B421-6F4167BD583D}" type="slidenum">
              <a:rPr lang="de-DE" sz="900" b="1"/>
              <a:pPr>
                <a:spcBef>
                  <a:spcPct val="50000"/>
                </a:spcBef>
                <a:defRPr/>
              </a:pPr>
              <a:t>‹Nr.›</a:t>
            </a:fld>
            <a:endParaRPr lang="de-DE" sz="900" b="1"/>
          </a:p>
        </p:txBody>
      </p:sp>
      <p:pic>
        <p:nvPicPr>
          <p:cNvPr id="1032" name="Picture 13" descr="KIT-Logo-rgb_de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67625" y="333375"/>
            <a:ext cx="10763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01800" y="6445250"/>
            <a:ext cx="424815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PSE – Twitter -- Analyse der Informationsverbreitung 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FFB54-A4C6-43F5-85F0-3FD9312F6439}" type="datetime1">
              <a:rPr lang="de-DE" smtClean="0"/>
              <a:pPr/>
              <a:t>06.01.2015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2000" r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395288" y="2060203"/>
            <a:ext cx="83899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de-DE" sz="3200" b="1" dirty="0">
                <a:solidFill>
                  <a:srgbClr val="000000"/>
                </a:solidFill>
              </a:rPr>
              <a:t>Praxis der Software </a:t>
            </a:r>
            <a:r>
              <a:rPr lang="de-DE" sz="3200" b="1" dirty="0" smtClean="0">
                <a:solidFill>
                  <a:srgbClr val="000000"/>
                </a:solidFill>
              </a:rPr>
              <a:t>Entwicklung:</a:t>
            </a:r>
            <a:br>
              <a:rPr lang="de-DE" sz="3200" b="1" dirty="0" smtClean="0">
                <a:solidFill>
                  <a:srgbClr val="000000"/>
                </a:solidFill>
              </a:rPr>
            </a:br>
            <a:r>
              <a:rPr lang="de-DE" sz="3200" b="1" dirty="0" err="1" smtClean="0">
                <a:solidFill>
                  <a:srgbClr val="000000"/>
                </a:solidFill>
              </a:rPr>
              <a:t>Visualizing</a:t>
            </a:r>
            <a:r>
              <a:rPr lang="de-DE" sz="3200" b="1" dirty="0" smtClean="0">
                <a:solidFill>
                  <a:srgbClr val="000000"/>
                </a:solidFill>
              </a:rPr>
              <a:t> </a:t>
            </a:r>
            <a:r>
              <a:rPr lang="de-DE" sz="3200" b="1" dirty="0">
                <a:solidFill>
                  <a:srgbClr val="000000"/>
                </a:solidFill>
              </a:rPr>
              <a:t>Trends. Was verrät uns Twitter</a:t>
            </a:r>
            <a:r>
              <a:rPr lang="de-DE" sz="3200" b="1" dirty="0" smtClean="0">
                <a:solidFill>
                  <a:srgbClr val="000000"/>
                </a:solidFill>
              </a:rPr>
              <a:t>?</a:t>
            </a:r>
            <a:endParaRPr lang="de-DE" sz="32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</a:t>
            </a:r>
            <a:r>
              <a:rPr lang="de-DE" dirty="0" err="1" smtClean="0"/>
              <a:t>Kategorisierer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</a:t>
            </a:r>
            <a:r>
              <a:rPr lang="de-DE" dirty="0" err="1" smtClean="0"/>
              <a:t>Twitter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dirty="0" smtClean="0"/>
              <a:t>Einführung               Datenbank              </a:t>
            </a:r>
            <a:r>
              <a:rPr lang="de-DE" dirty="0" err="1" smtClean="0"/>
              <a:t>Crawler</a:t>
            </a:r>
            <a:r>
              <a:rPr lang="de-DE" dirty="0" smtClean="0"/>
              <a:t>               </a:t>
            </a:r>
            <a:r>
              <a:rPr lang="de-DE" b="1" dirty="0" err="1" smtClean="0"/>
              <a:t>Kategorisierer</a:t>
            </a:r>
            <a:r>
              <a:rPr lang="de-DE" dirty="0" smtClean="0"/>
              <a:t>               Benutzerschnittstelle               Datenfluss</a:t>
            </a:r>
            <a:endParaRPr lang="de-DE" dirty="0"/>
          </a:p>
        </p:txBody>
      </p:sp>
      <p:pic>
        <p:nvPicPr>
          <p:cNvPr id="7" name="Inhaltsplatzhalter 6" descr="categorizerSequence_pr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03848" y="908720"/>
            <a:ext cx="5116736" cy="3596913"/>
          </a:xfrm>
        </p:spPr>
      </p:pic>
      <p:graphicFrame>
        <p:nvGraphicFramePr>
          <p:cNvPr id="10" name="Diagramm 9"/>
          <p:cNvGraphicFramePr/>
          <p:nvPr/>
        </p:nvGraphicFramePr>
        <p:xfrm>
          <a:off x="179512" y="3068960"/>
          <a:ext cx="8712968" cy="4640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Pfeil nach unten 11"/>
          <p:cNvSpPr/>
          <p:nvPr/>
        </p:nvSpPr>
        <p:spPr>
          <a:xfrm>
            <a:off x="179512" y="2420888"/>
            <a:ext cx="2664296" cy="2160240"/>
          </a:xfrm>
          <a:prstGeom prst="downArrow">
            <a:avLst>
              <a:gd name="adj1" fmla="val 64886"/>
              <a:gd name="adj2" fmla="val 25308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Kategorisierer</a:t>
            </a:r>
            <a:r>
              <a:rPr lang="de-DE" dirty="0" smtClean="0"/>
              <a:t> initialisieren: </a:t>
            </a:r>
            <a:r>
              <a:rPr lang="de-DE" dirty="0" smtClean="0"/>
              <a:t>Kategorien </a:t>
            </a:r>
            <a:r>
              <a:rPr lang="de-DE" dirty="0" smtClean="0"/>
              <a:t>aus </a:t>
            </a:r>
            <a:r>
              <a:rPr lang="de-DE" dirty="0" err="1" smtClean="0"/>
              <a:t>Datebank</a:t>
            </a:r>
            <a:r>
              <a:rPr lang="de-DE" dirty="0" smtClean="0"/>
              <a:t> laden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Benutzerschnittstelle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</a:t>
            </a:r>
            <a:r>
              <a:rPr lang="de-DE" dirty="0" err="1" smtClean="0"/>
              <a:t>Twitter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dirty="0" smtClean="0"/>
              <a:t>Einführung               Datenbank              </a:t>
            </a:r>
            <a:r>
              <a:rPr lang="de-DE" dirty="0" err="1" smtClean="0"/>
              <a:t>Crawler</a:t>
            </a:r>
            <a:r>
              <a:rPr lang="de-DE" dirty="0" smtClean="0"/>
              <a:t>               </a:t>
            </a:r>
            <a:r>
              <a:rPr lang="de-DE" dirty="0" err="1" smtClean="0"/>
              <a:t>Kategorisierer</a:t>
            </a:r>
            <a:r>
              <a:rPr lang="de-DE" dirty="0" smtClean="0"/>
              <a:t>               </a:t>
            </a:r>
            <a:r>
              <a:rPr lang="de-DE" b="1" dirty="0" smtClean="0"/>
              <a:t>Benutzerschnittstelle</a:t>
            </a:r>
            <a:r>
              <a:rPr lang="de-DE" dirty="0" smtClean="0"/>
              <a:t>               Datenfluss</a:t>
            </a:r>
            <a:endParaRPr lang="de-DE" dirty="0"/>
          </a:p>
        </p:txBody>
      </p:sp>
      <p:pic>
        <p:nvPicPr>
          <p:cNvPr id="6" name="Inhaltsplatzhalter 5" descr="gui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8060" y="1196752"/>
            <a:ext cx="8582412" cy="4910033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Benutzerschnittstelle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Paketdiagramm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</a:t>
            </a:r>
            <a:r>
              <a:rPr lang="de-DE" dirty="0" err="1" smtClean="0"/>
              <a:t>Twitter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dirty="0" smtClean="0"/>
              <a:t>Einführung               Datenbank              </a:t>
            </a:r>
            <a:r>
              <a:rPr lang="de-DE" dirty="0" err="1" smtClean="0"/>
              <a:t>Crawler</a:t>
            </a:r>
            <a:r>
              <a:rPr lang="de-DE" dirty="0" smtClean="0"/>
              <a:t>               </a:t>
            </a:r>
            <a:r>
              <a:rPr lang="de-DE" dirty="0" err="1" smtClean="0"/>
              <a:t>Kategorisierer</a:t>
            </a:r>
            <a:r>
              <a:rPr lang="de-DE" dirty="0" smtClean="0"/>
              <a:t>               </a:t>
            </a:r>
            <a:r>
              <a:rPr lang="de-DE" b="1" dirty="0" smtClean="0"/>
              <a:t>Benutzerschnittstelle</a:t>
            </a:r>
            <a:r>
              <a:rPr lang="de-DE" dirty="0" smtClean="0"/>
              <a:t>               Datenfluss</a:t>
            </a:r>
            <a:endParaRPr lang="de-DE" dirty="0"/>
          </a:p>
        </p:txBody>
      </p:sp>
      <p:pic>
        <p:nvPicPr>
          <p:cNvPr id="6" name="Grafik 5" descr="GUIPackage_pr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580750"/>
            <a:ext cx="8676456" cy="46565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Benutzerschnittstelle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Klassendiagramm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</a:t>
            </a:r>
            <a:r>
              <a:rPr lang="de-DE" dirty="0" err="1" smtClean="0"/>
              <a:t>Twitter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dirty="0" smtClean="0"/>
              <a:t>Einführung               Datenbank              </a:t>
            </a:r>
            <a:r>
              <a:rPr lang="de-DE" dirty="0" err="1" smtClean="0"/>
              <a:t>Crawler</a:t>
            </a:r>
            <a:r>
              <a:rPr lang="de-DE" dirty="0" smtClean="0"/>
              <a:t>               </a:t>
            </a:r>
            <a:r>
              <a:rPr lang="de-DE" dirty="0" err="1" smtClean="0"/>
              <a:t>Kategorisierer</a:t>
            </a:r>
            <a:r>
              <a:rPr lang="de-DE" dirty="0" smtClean="0"/>
              <a:t>               </a:t>
            </a:r>
            <a:r>
              <a:rPr lang="de-DE" b="1" dirty="0" smtClean="0"/>
              <a:t>Benutzerschnittstelle</a:t>
            </a:r>
            <a:r>
              <a:rPr lang="de-DE" dirty="0" smtClean="0"/>
              <a:t>               Datenfluss</a:t>
            </a:r>
            <a:endParaRPr lang="de-DE" dirty="0"/>
          </a:p>
        </p:txBody>
      </p:sp>
      <p:pic>
        <p:nvPicPr>
          <p:cNvPr id="6" name="Grafik 5" descr="TwitterGUI_Erweiterung_pres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052736"/>
            <a:ext cx="8663158" cy="80018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44444E-6 L -0.00122 -0.4048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-2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Benutzerschnittstelle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Klassendiagramm</a:t>
            </a:r>
          </a:p>
          <a:p>
            <a:pPr lvl="1"/>
            <a:r>
              <a:rPr lang="de-DE" dirty="0" err="1" smtClean="0"/>
              <a:t>standardMap</a:t>
            </a:r>
            <a:endParaRPr lang="de-DE" dirty="0" smtClean="0"/>
          </a:p>
          <a:p>
            <a:pPr lvl="1"/>
            <a:r>
              <a:rPr lang="de-DE" dirty="0" err="1" smtClean="0"/>
              <a:t>table</a:t>
            </a:r>
            <a:endParaRPr lang="de-DE" dirty="0" smtClean="0"/>
          </a:p>
          <a:p>
            <a:pPr lvl="1"/>
            <a:r>
              <a:rPr lang="de-DE" dirty="0" err="1" smtClean="0"/>
              <a:t>timeSliderMap</a:t>
            </a:r>
            <a:endParaRPr lang="de-DE" dirty="0" smtClean="0"/>
          </a:p>
          <a:p>
            <a:pPr lvl="1"/>
            <a:r>
              <a:rPr lang="de-DE" dirty="0" err="1" smtClean="0"/>
              <a:t>diffMap</a:t>
            </a: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</a:t>
            </a:r>
            <a:r>
              <a:rPr lang="de-DE" dirty="0" err="1" smtClean="0"/>
              <a:t>Twitter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dirty="0" smtClean="0"/>
              <a:t>Einführung               Datenbank              </a:t>
            </a:r>
            <a:r>
              <a:rPr lang="de-DE" dirty="0" err="1" smtClean="0"/>
              <a:t>Crawler</a:t>
            </a:r>
            <a:r>
              <a:rPr lang="de-DE" dirty="0" smtClean="0"/>
              <a:t>               </a:t>
            </a:r>
            <a:r>
              <a:rPr lang="de-DE" dirty="0" err="1" smtClean="0"/>
              <a:t>Kategorisierer</a:t>
            </a:r>
            <a:r>
              <a:rPr lang="de-DE" dirty="0" smtClean="0"/>
              <a:t>               </a:t>
            </a:r>
            <a:r>
              <a:rPr lang="de-DE" b="1" dirty="0" smtClean="0"/>
              <a:t>Benutzerschnittstelle</a:t>
            </a:r>
            <a:r>
              <a:rPr lang="de-DE" dirty="0" smtClean="0"/>
              <a:t>               Datenfluss</a:t>
            </a:r>
            <a:endParaRPr lang="de-DE" dirty="0"/>
          </a:p>
        </p:txBody>
      </p:sp>
      <p:pic>
        <p:nvPicPr>
          <p:cNvPr id="7" name="Grafik 6" descr="TwitterGUI_Erweiterung_pres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1844824"/>
            <a:ext cx="8903354" cy="44405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2.59259E-6 L 0.13524 0.096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" y="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Benutzerschnittstelle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Start der GUI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</a:t>
            </a:r>
            <a:r>
              <a:rPr lang="de-DE" dirty="0" err="1" smtClean="0"/>
              <a:t>Twitter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dirty="0" smtClean="0"/>
              <a:t>Einführung               Datenbank              </a:t>
            </a:r>
            <a:r>
              <a:rPr lang="de-DE" dirty="0" err="1" smtClean="0"/>
              <a:t>Crawler</a:t>
            </a:r>
            <a:r>
              <a:rPr lang="de-DE" dirty="0" smtClean="0"/>
              <a:t>               </a:t>
            </a:r>
            <a:r>
              <a:rPr lang="de-DE" dirty="0" err="1" smtClean="0"/>
              <a:t>Kategorisierer</a:t>
            </a:r>
            <a:r>
              <a:rPr lang="de-DE" dirty="0" smtClean="0"/>
              <a:t>               </a:t>
            </a:r>
            <a:r>
              <a:rPr lang="de-DE" b="1" dirty="0" smtClean="0"/>
              <a:t>Benutzerschnittstelle</a:t>
            </a:r>
            <a:r>
              <a:rPr lang="de-DE" dirty="0" smtClean="0"/>
              <a:t>               Datenfluss</a:t>
            </a:r>
            <a:endParaRPr lang="de-DE" dirty="0"/>
          </a:p>
        </p:txBody>
      </p:sp>
      <p:pic>
        <p:nvPicPr>
          <p:cNvPr id="5" name="Grafik 4" descr="GUISequenz_Start_pr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556792"/>
            <a:ext cx="8568952" cy="79896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7.40741E-7 L 0.00399 -0.466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" y="-2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Benutzerschnittstelle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Start der GUI</a:t>
            </a:r>
          </a:p>
          <a:p>
            <a:r>
              <a:rPr lang="de-DE" dirty="0" smtClean="0"/>
              <a:t>Datenanfrage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</a:t>
            </a:r>
            <a:r>
              <a:rPr lang="de-DE" dirty="0" err="1" smtClean="0"/>
              <a:t>Twitter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dirty="0" smtClean="0"/>
              <a:t>Einführung               Datenbank              </a:t>
            </a:r>
            <a:r>
              <a:rPr lang="de-DE" dirty="0" err="1" smtClean="0"/>
              <a:t>Crawler</a:t>
            </a:r>
            <a:r>
              <a:rPr lang="de-DE" dirty="0" smtClean="0"/>
              <a:t>               </a:t>
            </a:r>
            <a:r>
              <a:rPr lang="de-DE" dirty="0" err="1" smtClean="0"/>
              <a:t>Kategorisierer</a:t>
            </a:r>
            <a:r>
              <a:rPr lang="de-DE" dirty="0" smtClean="0"/>
              <a:t>               </a:t>
            </a:r>
            <a:r>
              <a:rPr lang="de-DE" b="1" dirty="0" smtClean="0"/>
              <a:t>Benutzerschnittstelle</a:t>
            </a:r>
            <a:r>
              <a:rPr lang="de-DE" dirty="0" smtClean="0"/>
              <a:t>               Datenfluss</a:t>
            </a:r>
            <a:endParaRPr lang="de-DE" dirty="0"/>
          </a:p>
        </p:txBody>
      </p:sp>
      <p:graphicFrame>
        <p:nvGraphicFramePr>
          <p:cNvPr id="8" name="Diagramm 7"/>
          <p:cNvGraphicFramePr/>
          <p:nvPr/>
        </p:nvGraphicFramePr>
        <p:xfrm>
          <a:off x="1187624" y="980728"/>
          <a:ext cx="756084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Benutzerschnittstelle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Start der GUI</a:t>
            </a:r>
          </a:p>
          <a:p>
            <a:r>
              <a:rPr lang="de-DE" dirty="0" smtClean="0"/>
              <a:t>Datenanfrage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</a:t>
            </a:r>
            <a:r>
              <a:rPr lang="de-DE" dirty="0" err="1" smtClean="0"/>
              <a:t>Twitter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dirty="0" smtClean="0"/>
              <a:t>Einführung               Datenbank              </a:t>
            </a:r>
            <a:r>
              <a:rPr lang="de-DE" dirty="0" err="1" smtClean="0"/>
              <a:t>Crawler</a:t>
            </a:r>
            <a:r>
              <a:rPr lang="de-DE" dirty="0" smtClean="0"/>
              <a:t>               </a:t>
            </a:r>
            <a:r>
              <a:rPr lang="de-DE" dirty="0" err="1" smtClean="0"/>
              <a:t>Kategorisierer</a:t>
            </a:r>
            <a:r>
              <a:rPr lang="de-DE" dirty="0" smtClean="0"/>
              <a:t>               </a:t>
            </a:r>
            <a:r>
              <a:rPr lang="de-DE" b="1" dirty="0" smtClean="0"/>
              <a:t>Benutzerschnittstelle</a:t>
            </a:r>
            <a:r>
              <a:rPr lang="de-DE" dirty="0" smtClean="0"/>
              <a:t>               Datenfluss</a:t>
            </a:r>
            <a:endParaRPr lang="de-DE" dirty="0"/>
          </a:p>
        </p:txBody>
      </p:sp>
      <p:pic>
        <p:nvPicPr>
          <p:cNvPr id="5" name="Grafik 4" descr="TwitterGUI_Erweiterung_SequenzDiagramm_pr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2420888"/>
            <a:ext cx="8892480" cy="28412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Datenfluss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</a:t>
            </a:r>
            <a:r>
              <a:rPr lang="de-DE" dirty="0" err="1" smtClean="0"/>
              <a:t>Twitter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dirty="0" smtClean="0"/>
              <a:t>Einführung               Datenbank              </a:t>
            </a:r>
            <a:r>
              <a:rPr lang="de-DE" dirty="0" err="1" smtClean="0"/>
              <a:t>Crawler</a:t>
            </a:r>
            <a:r>
              <a:rPr lang="de-DE" dirty="0" smtClean="0"/>
              <a:t>               </a:t>
            </a:r>
            <a:r>
              <a:rPr lang="de-DE" dirty="0" err="1" smtClean="0"/>
              <a:t>Kategorisierer</a:t>
            </a:r>
            <a:r>
              <a:rPr lang="de-DE" dirty="0" smtClean="0"/>
              <a:t>               Benutzerschnittstelle               </a:t>
            </a:r>
            <a:r>
              <a:rPr lang="de-DE" b="1" dirty="0" smtClean="0"/>
              <a:t>Datenfluss</a:t>
            </a:r>
            <a:endParaRPr lang="de-DE" b="1" dirty="0"/>
          </a:p>
        </p:txBody>
      </p:sp>
      <p:pic>
        <p:nvPicPr>
          <p:cNvPr id="7" name="Inhaltsplatzhalter 6" descr="datenflussdiagramm_pr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-3771800"/>
            <a:ext cx="8351693" cy="9955076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55000" y="55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9 -0.28588 L 0.00017 0.32431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3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32431 L 0.00017 0.06181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6181 L 0.00017 0.5972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15616" y="4725144"/>
            <a:ext cx="6911975" cy="561975"/>
          </a:xfrm>
        </p:spPr>
        <p:txBody>
          <a:bodyPr/>
          <a:lstStyle/>
          <a:p>
            <a:pPr algn="ctr"/>
            <a:r>
              <a:rPr lang="de-DE" sz="3400" dirty="0" smtClean="0"/>
              <a:t>Fragen?</a:t>
            </a:r>
            <a:endParaRPr lang="de-DE" sz="3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</a:t>
            </a:r>
            <a:r>
              <a:rPr lang="de-DE" dirty="0" err="1" smtClean="0"/>
              <a:t>Twitter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dirty="0" smtClean="0"/>
              <a:t>Einführung               Datenbank              </a:t>
            </a:r>
            <a:r>
              <a:rPr lang="de-DE" dirty="0" err="1" smtClean="0"/>
              <a:t>Crawler</a:t>
            </a:r>
            <a:r>
              <a:rPr lang="de-DE" dirty="0" smtClean="0"/>
              <a:t>               </a:t>
            </a:r>
            <a:r>
              <a:rPr lang="de-DE" dirty="0" err="1" smtClean="0"/>
              <a:t>Kategorisierer</a:t>
            </a:r>
            <a:r>
              <a:rPr lang="de-DE" dirty="0" smtClean="0"/>
              <a:t>               Benutzerschnittstelle               Datenfluss</a:t>
            </a:r>
            <a:endParaRPr lang="de-DE" dirty="0"/>
          </a:p>
        </p:txBody>
      </p:sp>
      <p:pic>
        <p:nvPicPr>
          <p:cNvPr id="5" name="Inhaltsplatzhalt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2843808" y="1412776"/>
            <a:ext cx="3471679" cy="2822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7888" y="1415058"/>
            <a:ext cx="8356600" cy="489426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z="2600" dirty="0" smtClean="0"/>
              <a:t>Einführung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600" dirty="0" smtClean="0"/>
              <a:t>Datenbank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600" dirty="0" err="1" smtClean="0"/>
              <a:t>Crawler</a:t>
            </a:r>
            <a:endParaRPr lang="de-DE" sz="2600" dirty="0" smtClean="0"/>
          </a:p>
          <a:p>
            <a:pPr marL="457200" indent="-457200">
              <a:buFont typeface="+mj-lt"/>
              <a:buAutoNum type="arabicPeriod"/>
            </a:pPr>
            <a:r>
              <a:rPr lang="de-DE" sz="2600" dirty="0" err="1" smtClean="0"/>
              <a:t>Kategorisierer</a:t>
            </a:r>
            <a:endParaRPr lang="de-DE" sz="2600" dirty="0" smtClean="0"/>
          </a:p>
          <a:p>
            <a:pPr marL="457200" indent="-457200">
              <a:buFont typeface="+mj-lt"/>
              <a:buAutoNum type="arabicPeriod"/>
            </a:pPr>
            <a:r>
              <a:rPr lang="de-DE" sz="2600" dirty="0" smtClean="0"/>
              <a:t>Benutzerschnittstelle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600" dirty="0" smtClean="0"/>
              <a:t>Datenfluss</a:t>
            </a:r>
          </a:p>
          <a:p>
            <a:endParaRPr lang="de-DE" sz="26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</a:t>
            </a:r>
            <a:r>
              <a:rPr lang="de-DE" dirty="0" err="1" smtClean="0"/>
              <a:t>Twitter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dirty="0" smtClean="0"/>
              <a:t>Einführung               Datenbank              </a:t>
            </a:r>
            <a:r>
              <a:rPr lang="de-DE" dirty="0" err="1" smtClean="0"/>
              <a:t>Crawler</a:t>
            </a:r>
            <a:r>
              <a:rPr lang="de-DE" dirty="0" smtClean="0"/>
              <a:t>               </a:t>
            </a:r>
            <a:r>
              <a:rPr lang="de-DE" dirty="0" err="1" smtClean="0"/>
              <a:t>Kategorisierer</a:t>
            </a:r>
            <a:r>
              <a:rPr lang="de-DE" dirty="0" smtClean="0"/>
              <a:t>               Benutzerschnittstelle               Datenfluss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Einführung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Systemmodell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</a:t>
            </a:r>
            <a:r>
              <a:rPr lang="de-DE" dirty="0" err="1" smtClean="0"/>
              <a:t>Twitter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b="1" dirty="0" smtClean="0"/>
              <a:t>Einführung </a:t>
            </a:r>
            <a:r>
              <a:rPr lang="de-DE" dirty="0" smtClean="0"/>
              <a:t>              Datenbank              </a:t>
            </a:r>
            <a:r>
              <a:rPr lang="de-DE" dirty="0" err="1" smtClean="0"/>
              <a:t>Crawler</a:t>
            </a:r>
            <a:r>
              <a:rPr lang="de-DE" dirty="0" smtClean="0"/>
              <a:t>               </a:t>
            </a:r>
            <a:r>
              <a:rPr lang="de-DE" dirty="0" err="1" smtClean="0"/>
              <a:t>Kategorisierer</a:t>
            </a:r>
            <a:r>
              <a:rPr lang="de-DE" dirty="0" smtClean="0"/>
              <a:t>               Benutzerschnittstelle               Datenfluss</a:t>
            </a:r>
            <a:endParaRPr lang="de-DE" dirty="0"/>
          </a:p>
        </p:txBody>
      </p:sp>
      <p:graphicFrame>
        <p:nvGraphicFramePr>
          <p:cNvPr id="5" name="Diagramm 4"/>
          <p:cNvGraphicFramePr/>
          <p:nvPr/>
        </p:nvGraphicFramePr>
        <p:xfrm>
          <a:off x="2411760" y="90872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m 5"/>
          <p:cNvGraphicFramePr/>
          <p:nvPr/>
        </p:nvGraphicFramePr>
        <p:xfrm>
          <a:off x="251520" y="4725144"/>
          <a:ext cx="3048000" cy="1527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m 6"/>
          <p:cNvGraphicFramePr/>
          <p:nvPr/>
        </p:nvGraphicFramePr>
        <p:xfrm>
          <a:off x="6084168" y="4869160"/>
          <a:ext cx="2831976" cy="1368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6" grpId="2">
        <p:bldAsOne/>
      </p:bldGraphic>
      <p:bldGraphic spid="7" grpId="1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Datenbank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Datenbankaufbau:</a:t>
            </a:r>
          </a:p>
          <a:p>
            <a:pPr lvl="1"/>
            <a:r>
              <a:rPr lang="de-DE" dirty="0" smtClean="0"/>
              <a:t>Accounts</a:t>
            </a:r>
          </a:p>
          <a:p>
            <a:pPr lvl="1"/>
            <a:r>
              <a:rPr lang="de-DE" dirty="0" err="1" smtClean="0"/>
              <a:t>Location</a:t>
            </a:r>
            <a:endParaRPr lang="de-DE" dirty="0" smtClean="0"/>
          </a:p>
          <a:p>
            <a:pPr lvl="1"/>
            <a:r>
              <a:rPr lang="de-DE" dirty="0" err="1" smtClean="0"/>
              <a:t>Category</a:t>
            </a:r>
            <a:endParaRPr lang="de-DE" dirty="0" smtClean="0"/>
          </a:p>
          <a:p>
            <a:pPr lvl="1"/>
            <a:r>
              <a:rPr lang="de-DE" dirty="0" smtClean="0"/>
              <a:t>Page</a:t>
            </a:r>
          </a:p>
          <a:p>
            <a:pPr lvl="1"/>
            <a:r>
              <a:rPr lang="de-DE" dirty="0" err="1" smtClean="0"/>
              <a:t>Account</a:t>
            </a:r>
            <a:r>
              <a:rPr lang="de-DE" dirty="0" smtClean="0"/>
              <a:t> – </a:t>
            </a:r>
            <a:r>
              <a:rPr lang="de-DE" dirty="0" err="1" smtClean="0"/>
              <a:t>Category</a:t>
            </a:r>
            <a:endParaRPr lang="de-DE" dirty="0" smtClean="0"/>
          </a:p>
          <a:p>
            <a:pPr lvl="1"/>
            <a:r>
              <a:rPr lang="de-DE" dirty="0" smtClean="0"/>
              <a:t>Day</a:t>
            </a:r>
            <a:endParaRPr lang="de-DE" dirty="0" smtClean="0"/>
          </a:p>
          <a:p>
            <a:pPr lvl="1"/>
            <a:r>
              <a:rPr lang="de-DE" dirty="0" err="1" smtClean="0"/>
              <a:t>Tweets</a:t>
            </a:r>
            <a:endParaRPr lang="de-DE" dirty="0" smtClean="0"/>
          </a:p>
          <a:p>
            <a:pPr lvl="2"/>
            <a:r>
              <a:rPr lang="de-DE" dirty="0" err="1" smtClean="0"/>
              <a:t>Account</a:t>
            </a:r>
            <a:endParaRPr lang="de-DE" dirty="0" smtClean="0"/>
          </a:p>
          <a:p>
            <a:pPr lvl="2"/>
            <a:r>
              <a:rPr lang="de-DE" dirty="0" smtClean="0"/>
              <a:t>Day</a:t>
            </a:r>
          </a:p>
          <a:p>
            <a:pPr lvl="1"/>
            <a:r>
              <a:rPr lang="de-DE" dirty="0" err="1" smtClean="0"/>
              <a:t>Retweets</a:t>
            </a:r>
            <a:endParaRPr lang="de-DE" dirty="0" smtClean="0"/>
          </a:p>
          <a:p>
            <a:pPr lvl="2"/>
            <a:r>
              <a:rPr lang="de-DE" dirty="0" err="1" smtClean="0"/>
              <a:t>Account</a:t>
            </a:r>
            <a:endParaRPr lang="de-DE" dirty="0" smtClean="0"/>
          </a:p>
          <a:p>
            <a:pPr lvl="2"/>
            <a:r>
              <a:rPr lang="de-DE" dirty="0" err="1" smtClean="0"/>
              <a:t>Location</a:t>
            </a:r>
            <a:endParaRPr lang="de-DE" dirty="0" smtClean="0"/>
          </a:p>
          <a:p>
            <a:pPr lvl="2"/>
            <a:r>
              <a:rPr lang="de-DE" dirty="0" smtClean="0"/>
              <a:t>Day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</a:t>
            </a:r>
            <a:r>
              <a:rPr lang="de-DE" dirty="0" err="1" smtClean="0"/>
              <a:t>Twitter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dirty="0" smtClean="0"/>
              <a:t>Einführung               </a:t>
            </a:r>
            <a:r>
              <a:rPr lang="de-DE" b="1" dirty="0" smtClean="0"/>
              <a:t>Datenbank</a:t>
            </a:r>
            <a:r>
              <a:rPr lang="de-DE" dirty="0" smtClean="0"/>
              <a:t>              </a:t>
            </a:r>
            <a:r>
              <a:rPr lang="de-DE" dirty="0" err="1" smtClean="0"/>
              <a:t>Crawler</a:t>
            </a:r>
            <a:r>
              <a:rPr lang="de-DE" dirty="0" smtClean="0"/>
              <a:t>               </a:t>
            </a:r>
            <a:r>
              <a:rPr lang="de-DE" dirty="0" err="1" smtClean="0"/>
              <a:t>Kategorisierer</a:t>
            </a:r>
            <a:r>
              <a:rPr lang="de-DE" dirty="0" smtClean="0"/>
              <a:t>               Benutzerschnittstelle               Datenfluss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Datenbank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mysql-package</a:t>
            </a:r>
            <a:endParaRPr lang="de-DE" dirty="0" smtClean="0"/>
          </a:p>
          <a:p>
            <a:pPr lvl="1"/>
            <a:r>
              <a:rPr lang="de-DE" dirty="0" smtClean="0"/>
              <a:t>Interfaces zur Datenbankverbindung</a:t>
            </a:r>
          </a:p>
          <a:p>
            <a:pPr lvl="1"/>
            <a:r>
              <a:rPr lang="de-DE" dirty="0" err="1" smtClean="0"/>
              <a:t>result</a:t>
            </a:r>
            <a:r>
              <a:rPr lang="de-DE" dirty="0" smtClean="0"/>
              <a:t>-Klassen zur Datenverwaltung</a:t>
            </a:r>
          </a:p>
          <a:p>
            <a:r>
              <a:rPr lang="de-DE" dirty="0" smtClean="0"/>
              <a:t>GUI Datenbankzugriff</a:t>
            </a:r>
          </a:p>
          <a:p>
            <a:pPr lvl="1"/>
            <a:r>
              <a:rPr lang="de-DE" dirty="0" smtClean="0"/>
              <a:t>Über Länder und Kalenderdaten </a:t>
            </a:r>
            <a:r>
              <a:rPr lang="de-DE" dirty="0" smtClean="0"/>
              <a:t>aggregierte </a:t>
            </a:r>
            <a:r>
              <a:rPr lang="de-DE" dirty="0" smtClean="0"/>
              <a:t>Daten</a:t>
            </a:r>
          </a:p>
          <a:p>
            <a:pPr lvl="1"/>
            <a:r>
              <a:rPr lang="de-DE" dirty="0" smtClean="0"/>
              <a:t>Über Kalenderdaten aggregierte Daten</a:t>
            </a:r>
          </a:p>
          <a:p>
            <a:pPr lvl="1"/>
            <a:r>
              <a:rPr lang="de-DE" dirty="0" smtClean="0"/>
              <a:t>Über Länder </a:t>
            </a:r>
            <a:r>
              <a:rPr lang="de-DE" dirty="0" err="1" smtClean="0"/>
              <a:t>aggreggierte</a:t>
            </a:r>
            <a:r>
              <a:rPr lang="de-DE" dirty="0" smtClean="0"/>
              <a:t> Daten</a:t>
            </a:r>
          </a:p>
          <a:p>
            <a:pPr lvl="1"/>
            <a:r>
              <a:rPr lang="de-DE" dirty="0" smtClean="0"/>
              <a:t>Komplette Daten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DMOZ-Daten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</a:t>
            </a:r>
            <a:r>
              <a:rPr lang="de-DE" dirty="0" err="1" smtClean="0"/>
              <a:t>Twitter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dirty="0" smtClean="0"/>
              <a:t>Einführung               Datenbank              </a:t>
            </a:r>
            <a:r>
              <a:rPr lang="de-DE" b="1" dirty="0" err="1" smtClean="0"/>
              <a:t>Crawler</a:t>
            </a:r>
            <a:r>
              <a:rPr lang="de-DE" dirty="0" smtClean="0"/>
              <a:t>               </a:t>
            </a:r>
            <a:r>
              <a:rPr lang="de-DE" dirty="0" err="1" smtClean="0"/>
              <a:t>Kategorisierer</a:t>
            </a:r>
            <a:r>
              <a:rPr lang="de-DE" dirty="0" smtClean="0"/>
              <a:t>               Benutzerschnittstelle               Datenfluss</a:t>
            </a:r>
            <a:endParaRPr lang="de-DE" dirty="0"/>
          </a:p>
        </p:txBody>
      </p:sp>
      <p:pic>
        <p:nvPicPr>
          <p:cNvPr id="8" name="Grafik 7" descr="uml_mysql-package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63888" y="1124981"/>
            <a:ext cx="5235880" cy="48796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59259E-6 L 0.12327 0.1585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" y="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err="1" smtClean="0"/>
              <a:t>Crawler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Aufbau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</a:t>
            </a:r>
            <a:r>
              <a:rPr lang="de-DE" dirty="0" err="1" smtClean="0"/>
              <a:t>Twitter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dirty="0" smtClean="0"/>
              <a:t>Einführung               Datenbank              </a:t>
            </a:r>
            <a:r>
              <a:rPr lang="de-DE" b="1" dirty="0" err="1" smtClean="0"/>
              <a:t>Crawler</a:t>
            </a:r>
            <a:r>
              <a:rPr lang="de-DE" dirty="0" smtClean="0"/>
              <a:t>               </a:t>
            </a:r>
            <a:r>
              <a:rPr lang="de-DE" dirty="0" err="1" smtClean="0"/>
              <a:t>Kategorisierer</a:t>
            </a:r>
            <a:r>
              <a:rPr lang="de-DE" dirty="0" smtClean="0"/>
              <a:t>               Benutzerschnittstelle               Datenfluss</a:t>
            </a:r>
            <a:endParaRPr lang="de-DE" dirty="0"/>
          </a:p>
        </p:txBody>
      </p:sp>
      <p:pic>
        <p:nvPicPr>
          <p:cNvPr id="6" name="Grafik 5" descr="uml_crawler_pres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127429"/>
            <a:ext cx="8820472" cy="51501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err="1" smtClean="0"/>
              <a:t>Crawler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Aufbau</a:t>
            </a:r>
          </a:p>
          <a:p>
            <a:r>
              <a:rPr lang="de-DE" dirty="0" smtClean="0"/>
              <a:t>Start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</a:t>
            </a:r>
            <a:r>
              <a:rPr lang="de-DE" dirty="0" err="1" smtClean="0"/>
              <a:t>Twitter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dirty="0" smtClean="0"/>
              <a:t>Einführung               Datenbank              </a:t>
            </a:r>
            <a:r>
              <a:rPr lang="de-DE" b="1" dirty="0" err="1" smtClean="0"/>
              <a:t>Crawler</a:t>
            </a:r>
            <a:r>
              <a:rPr lang="de-DE" dirty="0" smtClean="0"/>
              <a:t>               </a:t>
            </a:r>
            <a:r>
              <a:rPr lang="de-DE" dirty="0" err="1" smtClean="0"/>
              <a:t>Kategorisierer</a:t>
            </a:r>
            <a:r>
              <a:rPr lang="de-DE" dirty="0" smtClean="0"/>
              <a:t>               Benutzerschnittstelle               Datenfluss</a:t>
            </a:r>
            <a:endParaRPr lang="de-DE" dirty="0"/>
          </a:p>
        </p:txBody>
      </p:sp>
      <p:pic>
        <p:nvPicPr>
          <p:cNvPr id="7" name="Grafik 6" descr="crawler_start_sequence_pres.jpeg"/>
          <p:cNvPicPr>
            <a:picLocks noChangeAspect="1"/>
          </p:cNvPicPr>
          <p:nvPr/>
        </p:nvPicPr>
        <p:blipFill>
          <a:blip r:embed="rId2" cstate="print"/>
          <a:srcRect b="61156"/>
          <a:stretch>
            <a:fillRect/>
          </a:stretch>
        </p:blipFill>
        <p:spPr>
          <a:xfrm>
            <a:off x="323528" y="1916832"/>
            <a:ext cx="14483729" cy="42484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7037E-6 L -0.64549 -0.00602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3" y="-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err="1" smtClean="0"/>
              <a:t>Crawler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Aufbau</a:t>
            </a:r>
          </a:p>
          <a:p>
            <a:r>
              <a:rPr lang="de-DE" dirty="0" smtClean="0"/>
              <a:t>Start</a:t>
            </a:r>
          </a:p>
          <a:p>
            <a:r>
              <a:rPr lang="de-DE" dirty="0" smtClean="0"/>
              <a:t>Datenverarbeitung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</a:t>
            </a:r>
            <a:r>
              <a:rPr lang="de-DE" dirty="0" err="1" smtClean="0"/>
              <a:t>Twitter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dirty="0" smtClean="0"/>
              <a:t>Einführung               Datenbank              </a:t>
            </a:r>
            <a:r>
              <a:rPr lang="de-DE" b="1" dirty="0" err="1" smtClean="0"/>
              <a:t>Crawler</a:t>
            </a:r>
            <a:r>
              <a:rPr lang="de-DE" dirty="0" smtClean="0"/>
              <a:t>               </a:t>
            </a:r>
            <a:r>
              <a:rPr lang="de-DE" dirty="0" err="1" smtClean="0"/>
              <a:t>Kategorisierer</a:t>
            </a:r>
            <a:r>
              <a:rPr lang="de-DE" dirty="0" smtClean="0"/>
              <a:t>               Benutzerschnittstelle               Datenfluss</a:t>
            </a:r>
            <a:endParaRPr lang="de-DE" dirty="0"/>
          </a:p>
        </p:txBody>
      </p:sp>
      <p:graphicFrame>
        <p:nvGraphicFramePr>
          <p:cNvPr id="7" name="Diagramm 6"/>
          <p:cNvGraphicFramePr/>
          <p:nvPr/>
        </p:nvGraphicFramePr>
        <p:xfrm>
          <a:off x="1115616" y="1052736"/>
          <a:ext cx="6696744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err="1" smtClean="0"/>
              <a:t>Crawler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Aufbau</a:t>
            </a:r>
          </a:p>
          <a:p>
            <a:r>
              <a:rPr lang="de-DE" dirty="0" smtClean="0"/>
              <a:t>Start</a:t>
            </a:r>
          </a:p>
          <a:p>
            <a:r>
              <a:rPr lang="de-DE" dirty="0" smtClean="0"/>
              <a:t>Datenverarbeitung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</a:t>
            </a:r>
            <a:r>
              <a:rPr lang="de-DE" dirty="0" err="1" smtClean="0"/>
              <a:t>Twitter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dirty="0" smtClean="0"/>
              <a:t>Einführung               Datenbank              </a:t>
            </a:r>
            <a:r>
              <a:rPr lang="de-DE" b="1" dirty="0" err="1" smtClean="0"/>
              <a:t>Crawler</a:t>
            </a:r>
            <a:r>
              <a:rPr lang="de-DE" dirty="0" smtClean="0"/>
              <a:t>               </a:t>
            </a:r>
            <a:r>
              <a:rPr lang="de-DE" dirty="0" err="1" smtClean="0"/>
              <a:t>Kategorisierer</a:t>
            </a:r>
            <a:r>
              <a:rPr lang="de-DE" dirty="0" smtClean="0"/>
              <a:t>               Benutzerschnittstelle               Datenfluss</a:t>
            </a:r>
            <a:endParaRPr lang="de-DE" dirty="0"/>
          </a:p>
        </p:txBody>
      </p:sp>
      <p:pic>
        <p:nvPicPr>
          <p:cNvPr id="6" name="Grafik 5" descr="crawler_process_sequence_pres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5922" y="462781"/>
            <a:ext cx="5576181" cy="57917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IT_master_de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KIT_master_ppt2007_de</Template>
  <TotalTime>0</TotalTime>
  <Words>413</Words>
  <Application>Microsoft Office PowerPoint</Application>
  <PresentationFormat>Bildschirmpräsentation (4:3)</PresentationFormat>
  <Paragraphs>113</Paragraphs>
  <Slides>19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KIT_master_de</vt:lpstr>
      <vt:lpstr>Folie 1</vt:lpstr>
      <vt:lpstr>Gliederung</vt:lpstr>
      <vt:lpstr>1. Einführung</vt:lpstr>
      <vt:lpstr>2. Datenbank</vt:lpstr>
      <vt:lpstr>2. Datenbank</vt:lpstr>
      <vt:lpstr>3. Crawler</vt:lpstr>
      <vt:lpstr>3. Crawler</vt:lpstr>
      <vt:lpstr>3. Crawler</vt:lpstr>
      <vt:lpstr>3. Crawler</vt:lpstr>
      <vt:lpstr>4. Kategorisierer</vt:lpstr>
      <vt:lpstr>5. Benutzerschnittstelle</vt:lpstr>
      <vt:lpstr>5. Benutzerschnittstelle</vt:lpstr>
      <vt:lpstr>5. Benutzerschnittstelle</vt:lpstr>
      <vt:lpstr>5. Benutzerschnittstelle</vt:lpstr>
      <vt:lpstr>5. Benutzerschnittstelle</vt:lpstr>
      <vt:lpstr>5. Benutzerschnittstelle</vt:lpstr>
      <vt:lpstr>5. Benutzerschnittstelle</vt:lpstr>
      <vt:lpstr>6. Datenfluss</vt:lpstr>
      <vt:lpstr>Fragen?</vt:lpstr>
    </vt:vector>
  </TitlesOfParts>
  <Company>FZK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Lidia Grigoriev</dc:creator>
  <cp:lastModifiedBy>Admin</cp:lastModifiedBy>
  <cp:revision>55</cp:revision>
  <dcterms:created xsi:type="dcterms:W3CDTF">2014-11-25T15:55:12Z</dcterms:created>
  <dcterms:modified xsi:type="dcterms:W3CDTF">2015-01-06T10:15:47Z</dcterms:modified>
</cp:coreProperties>
</file>