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8" autoAdjust="0"/>
  </p:normalViewPr>
  <p:slideViewPr>
    <p:cSldViewPr>
      <p:cViewPr>
        <p:scale>
          <a:sx n="90" d="100"/>
          <a:sy n="90" d="100"/>
        </p:scale>
        <p:origin x="-80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FFD3E-7AEA-457A-A948-AA97AF105D55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DAD71-4552-4D8F-B9D9-78DC376A7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8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Aufgrund von</a:t>
            </a:r>
            <a:r>
              <a:rPr lang="de-DE" baseline="0" dirty="0" smtClean="0"/>
              <a:t> Forderungen Muss- und Wunschkriterien aufgestellt </a:t>
            </a:r>
          </a:p>
          <a:p>
            <a:r>
              <a:rPr lang="de-DE" baseline="0" dirty="0" smtClean="0"/>
              <a:t>Und diese in Produktfunktionen und –</a:t>
            </a:r>
            <a:r>
              <a:rPr lang="de-DE" baseline="0" dirty="0" err="1" smtClean="0"/>
              <a:t>leistungen</a:t>
            </a:r>
            <a:r>
              <a:rPr lang="de-DE" baseline="0" dirty="0" smtClean="0"/>
              <a:t> gekleidet.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DAD71-4552-4D8F-B9D9-78DC376A7B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68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Hauptsächlich manuelle Tests (Testszenarien aus Pflichtenheft),</a:t>
            </a:r>
          </a:p>
          <a:p>
            <a:r>
              <a:rPr lang="de-DE" dirty="0" smtClean="0"/>
              <a:t>Aber für einzelne</a:t>
            </a:r>
            <a:r>
              <a:rPr lang="de-DE" baseline="0" dirty="0" smtClean="0"/>
              <a:t> Komponenten auch </a:t>
            </a:r>
            <a:r>
              <a:rPr lang="de-DE" baseline="0" dirty="0" err="1" smtClean="0"/>
              <a:t>UnitTests</a:t>
            </a:r>
            <a:r>
              <a:rPr lang="de-DE" baseline="0" dirty="0" smtClean="0"/>
              <a:t> mit guter </a:t>
            </a:r>
            <a:r>
              <a:rPr lang="de-DE" baseline="0" dirty="0" err="1" smtClean="0"/>
              <a:t>überdeckung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DAD71-4552-4D8F-B9D9-78DC376A7B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Auswahl von Kombination : Auswahl, Karte</a:t>
            </a:r>
            <a:r>
              <a:rPr lang="de-DE" baseline="0" dirty="0" smtClean="0"/>
              <a:t> anzeigen, auf Karte navigieren, Tabelle anzeigen</a:t>
            </a:r>
          </a:p>
          <a:p>
            <a:r>
              <a:rPr lang="de-DE" baseline="0" dirty="0" smtClean="0"/>
              <a:t>Account finden : Suchfunktion, Hinzufügen, Karte anzeigen</a:t>
            </a:r>
          </a:p>
          <a:p>
            <a:r>
              <a:rPr lang="de-DE" baseline="0" dirty="0" smtClean="0"/>
              <a:t>Account bearbeiten : Kategorie auswählen hinzufügen!!!, nicht ändern, Ort auswählen ändern</a:t>
            </a:r>
          </a:p>
          <a:p>
            <a:r>
              <a:rPr lang="de-DE" baseline="0" dirty="0" smtClean="0"/>
              <a:t>Account hinzufügen : Account suchen, hinzufügen</a:t>
            </a:r>
          </a:p>
          <a:p>
            <a:r>
              <a:rPr lang="de-DE" baseline="0" dirty="0" smtClean="0"/>
              <a:t>Export : Auswählen und exportieren</a:t>
            </a:r>
          </a:p>
          <a:p>
            <a:r>
              <a:rPr lang="de-DE" baseline="0" dirty="0" smtClean="0"/>
              <a:t>Differenz : Auswählen, Zeitraum auswählen, anzeigen, </a:t>
            </a:r>
            <a:r>
              <a:rPr lang="de-DE" baseline="0" dirty="0" err="1" smtClean="0"/>
              <a:t>DetailInformationen</a:t>
            </a:r>
            <a:r>
              <a:rPr lang="de-DE" baseline="0" dirty="0" smtClean="0"/>
              <a:t> !!!nicht Differenz, sondern Beobachtungszeitraum!!!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DAD71-4552-4D8F-B9D9-78DC376A7B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900" b="1" dirty="0" smtClean="0">
                <a:solidFill>
                  <a:srgbClr val="002060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rgbClr val="002060"/>
                </a:solidFill>
              </a:rPr>
              <a:t>Grigoriev</a:t>
            </a:r>
            <a:r>
              <a:rPr lang="de-DE" sz="900" b="1" dirty="0" smtClean="0">
                <a:solidFill>
                  <a:srgbClr val="002060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rgbClr val="002060"/>
                </a:solidFill>
              </a:rPr>
              <a:t>Schimek</a:t>
            </a:r>
            <a:endParaRPr lang="de-DE" sz="900" b="1" dirty="0">
              <a:solidFill>
                <a:srgbClr val="00206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</a:rPr>
              <a:t>Präsentation </a:t>
            </a:r>
            <a:r>
              <a:rPr lang="de-DE" sz="1000" dirty="0" smtClean="0">
                <a:solidFill>
                  <a:srgbClr val="FFFFFF"/>
                </a:solidFill>
              </a:rPr>
              <a:t>Validierung, 12.03.2015</a:t>
            </a:r>
            <a:endParaRPr lang="de-DE" sz="1000" dirty="0" smtClean="0">
              <a:solidFill>
                <a:srgbClr val="FFFFFF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94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12.03.2015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12.03.2015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99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6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4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45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31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45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Gliederung		Rückblick: Pflichtenheft	Tests	Probleme 	Änderungen seit  der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1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43774FD-E815-4B85-B421-6F4167BD583D}" type="slidenum">
              <a:rPr lang="de-DE" sz="9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>
              <a:solidFill>
                <a:srgbClr val="000000"/>
              </a:solidFill>
            </a:endParaRPr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 smtClean="0">
                <a:solidFill>
                  <a:srgbClr val="FFFFFF"/>
                </a:solidFill>
              </a:rPr>
              <a:t>PSE – Twitter -- Analyse der Informationsverbreitung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FFB54-A4C6-43F5-85F0-3FD9312F6439}" type="datetime1">
              <a:rPr lang="de-DE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12.03.2015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seit der Implementierung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Karte</a:t>
            </a:r>
          </a:p>
          <a:p>
            <a:pPr lvl="1"/>
            <a:r>
              <a:rPr lang="de-DE" dirty="0" err="1" smtClean="0"/>
              <a:t>Slideshow</a:t>
            </a:r>
            <a:endParaRPr lang="de-DE" dirty="0" smtClean="0"/>
          </a:p>
          <a:p>
            <a:r>
              <a:rPr lang="de-DE" dirty="0" smtClean="0"/>
              <a:t>Tabelle</a:t>
            </a:r>
          </a:p>
          <a:p>
            <a:pPr lvl="1"/>
            <a:r>
              <a:rPr lang="de-DE" dirty="0" smtClean="0"/>
              <a:t>Nur Nicht-0-Spalten anzeigen</a:t>
            </a:r>
          </a:p>
          <a:p>
            <a:r>
              <a:rPr lang="de-DE" dirty="0" smtClean="0"/>
              <a:t>Optimierungen</a:t>
            </a:r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Tests	Probleme	</a:t>
            </a:r>
            <a:r>
              <a:rPr lang="de-DE" b="1" dirty="0" smtClean="0">
                <a:solidFill>
                  <a:srgbClr val="002060"/>
                </a:solidFill>
              </a:rPr>
              <a:t>Änderungen seit der Implementierung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Rückblick: Pflichtenheft</a:t>
            </a:r>
          </a:p>
          <a:p>
            <a:r>
              <a:rPr lang="de-DE" dirty="0" smtClean="0"/>
              <a:t>Tests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Client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Änderungen seit der Implementierung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b="1" dirty="0" smtClean="0">
                <a:solidFill>
                  <a:srgbClr val="002060"/>
                </a:solidFill>
              </a:rPr>
              <a:t>Gliederung</a:t>
            </a:r>
            <a:r>
              <a:rPr lang="de-DE" dirty="0" smtClean="0">
                <a:solidFill>
                  <a:srgbClr val="002060"/>
                </a:solidFill>
              </a:rPr>
              <a:t>	Rückblick: Pflichtenheft	Tests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Rückblick </a:t>
            </a:r>
            <a:r>
              <a:rPr lang="de-DE" dirty="0" err="1" smtClean="0"/>
              <a:t>Pflichtentheft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Forderung</a:t>
            </a:r>
          </a:p>
          <a:p>
            <a:pPr lvl="1"/>
            <a:r>
              <a:rPr lang="de-DE" dirty="0"/>
              <a:t>Sammeln von Daten mittels Twitter-API</a:t>
            </a:r>
          </a:p>
          <a:p>
            <a:pPr lvl="1"/>
            <a:r>
              <a:rPr lang="de-DE" dirty="0"/>
              <a:t>Auswertung durch austauschbare Analyse-Komponenten</a:t>
            </a:r>
          </a:p>
          <a:p>
            <a:pPr lvl="1"/>
            <a:r>
              <a:rPr lang="de-DE" dirty="0"/>
              <a:t>Visualisierung der Ergebnisse auf </a:t>
            </a:r>
            <a:r>
              <a:rPr lang="de-DE" dirty="0" smtClean="0"/>
              <a:t>GUI</a:t>
            </a:r>
          </a:p>
          <a:p>
            <a:r>
              <a:rPr lang="de-DE" dirty="0" smtClean="0"/>
              <a:t>Muss- und Wunschkriterien</a:t>
            </a:r>
          </a:p>
          <a:p>
            <a:r>
              <a:rPr lang="de-DE" dirty="0" smtClean="0"/>
              <a:t>Produktfunktionen</a:t>
            </a:r>
          </a:p>
          <a:p>
            <a:r>
              <a:rPr lang="de-DE" dirty="0" smtClean="0"/>
              <a:t>Produktleistungen</a:t>
            </a:r>
          </a:p>
          <a:p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</a:t>
            </a:r>
            <a:r>
              <a:rPr lang="de-DE" b="1" dirty="0" smtClean="0">
                <a:solidFill>
                  <a:srgbClr val="002060"/>
                </a:solidFill>
              </a:rPr>
              <a:t>Rückblick: Pflichtenheft</a:t>
            </a:r>
            <a:r>
              <a:rPr lang="de-DE" dirty="0" smtClean="0">
                <a:solidFill>
                  <a:srgbClr val="002060"/>
                </a:solidFill>
              </a:rPr>
              <a:t>	Tests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-Tests </a:t>
            </a:r>
          </a:p>
          <a:p>
            <a:r>
              <a:rPr lang="de-DE" dirty="0" smtClean="0"/>
              <a:t>Hauptsächlich</a:t>
            </a:r>
          </a:p>
          <a:p>
            <a:pPr lvl="1"/>
            <a:r>
              <a:rPr lang="de-DE" dirty="0" smtClean="0"/>
              <a:t>Interfaces</a:t>
            </a:r>
          </a:p>
          <a:p>
            <a:pPr lvl="1"/>
            <a:r>
              <a:rPr lang="de-DE" dirty="0" smtClean="0"/>
              <a:t>Datenkonsistenz</a:t>
            </a:r>
          </a:p>
          <a:p>
            <a:pPr lvl="1"/>
            <a:r>
              <a:rPr lang="de-DE" dirty="0" err="1" smtClean="0"/>
              <a:t>Util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52936"/>
            <a:ext cx="5734850" cy="2896004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</a:t>
            </a:r>
            <a:r>
              <a:rPr lang="de-DE" b="1" dirty="0" smtClean="0">
                <a:solidFill>
                  <a:srgbClr val="002060"/>
                </a:solidFill>
              </a:rPr>
              <a:t>Tests</a:t>
            </a:r>
            <a:r>
              <a:rPr lang="de-DE" dirty="0" smtClean="0">
                <a:solidFill>
                  <a:srgbClr val="002060"/>
                </a:solidFill>
              </a:rPr>
              <a:t>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78" y="1421143"/>
            <a:ext cx="4795018" cy="4001212"/>
          </a:xfrm>
        </p:spPr>
      </p:pic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</a:t>
            </a:r>
            <a:r>
              <a:rPr lang="de-DE" b="1" dirty="0" smtClean="0">
                <a:solidFill>
                  <a:srgbClr val="002060"/>
                </a:solidFill>
              </a:rPr>
              <a:t>Tests</a:t>
            </a:r>
            <a:r>
              <a:rPr lang="de-DE" dirty="0" smtClean="0">
                <a:solidFill>
                  <a:srgbClr val="002060"/>
                </a:solidFill>
              </a:rPr>
              <a:t>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– JUnit-Tests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Hauptsächlich </a:t>
            </a:r>
            <a:r>
              <a:rPr lang="de-DE" dirty="0" err="1" smtClean="0"/>
              <a:t>GUIController</a:t>
            </a:r>
            <a:endParaRPr lang="de-DE" dirty="0" smtClean="0"/>
          </a:p>
          <a:p>
            <a:r>
              <a:rPr lang="de-DE" dirty="0" smtClean="0"/>
              <a:t>Hält wichtige Datenstrukturen</a:t>
            </a:r>
          </a:p>
          <a:p>
            <a:pPr lvl="1"/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38166"/>
            <a:ext cx="6648445" cy="2010618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53336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</a:t>
            </a:r>
            <a:r>
              <a:rPr lang="de-DE" b="1" dirty="0" smtClean="0">
                <a:solidFill>
                  <a:srgbClr val="002060"/>
                </a:solidFill>
              </a:rPr>
              <a:t>Tests</a:t>
            </a:r>
            <a:r>
              <a:rPr lang="de-DE" dirty="0" smtClean="0">
                <a:solidFill>
                  <a:srgbClr val="002060"/>
                </a:solidFill>
              </a:rPr>
              <a:t>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– </a:t>
            </a:r>
            <a:r>
              <a:rPr lang="de-DE" dirty="0" err="1" smtClean="0"/>
              <a:t>JUnit</a:t>
            </a:r>
            <a:r>
              <a:rPr lang="de-DE" dirty="0" smtClean="0"/>
              <a:t>-Tests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37" y="1198563"/>
            <a:ext cx="3557752" cy="4894262"/>
          </a:xfrm>
        </p:spPr>
      </p:pic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</a:t>
            </a:r>
            <a:r>
              <a:rPr lang="de-DE" b="1" dirty="0" smtClean="0">
                <a:solidFill>
                  <a:srgbClr val="002060"/>
                </a:solidFill>
              </a:rPr>
              <a:t>Tests</a:t>
            </a:r>
            <a:r>
              <a:rPr lang="de-DE" dirty="0" smtClean="0">
                <a:solidFill>
                  <a:srgbClr val="002060"/>
                </a:solidFill>
              </a:rPr>
              <a:t>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Client – Manuelle Tests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319089"/>
            <a:ext cx="4040188" cy="381719"/>
          </a:xfrm>
        </p:spPr>
        <p:txBody>
          <a:bodyPr/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3951288"/>
          </a:xfrm>
        </p:spPr>
        <p:txBody>
          <a:bodyPr/>
          <a:lstStyle/>
          <a:p>
            <a:r>
              <a:rPr lang="de-DE" sz="2000" dirty="0" smtClean="0"/>
              <a:t>Auswahl einer Kombination aus Accounts, Orten und Kategorien</a:t>
            </a:r>
          </a:p>
          <a:p>
            <a:r>
              <a:rPr lang="de-DE" sz="2000" dirty="0" smtClean="0"/>
              <a:t>Account, Ort oder Kategorie finden</a:t>
            </a:r>
          </a:p>
          <a:p>
            <a:r>
              <a:rPr lang="de-DE" sz="2000" dirty="0" smtClean="0"/>
              <a:t>Account bearbeiten</a:t>
            </a:r>
          </a:p>
          <a:p>
            <a:r>
              <a:rPr lang="de-DE" sz="2000" dirty="0" smtClean="0"/>
              <a:t>Account zum Crawlen hinzufügen</a:t>
            </a:r>
          </a:p>
          <a:p>
            <a:r>
              <a:rPr lang="de-DE" sz="2000" dirty="0" smtClean="0"/>
              <a:t>Datenblatt exportieren</a:t>
            </a:r>
          </a:p>
          <a:p>
            <a:r>
              <a:rPr lang="de-DE" sz="2000" dirty="0" smtClean="0"/>
              <a:t>Differenz zwischen Zeiträumen anzeigen</a:t>
            </a:r>
            <a:endParaRPr lang="de-DE" sz="20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645025" y="1391097"/>
            <a:ext cx="4041775" cy="381719"/>
          </a:xfrm>
        </p:spPr>
        <p:txBody>
          <a:bodyPr/>
          <a:lstStyle/>
          <a:p>
            <a:r>
              <a:rPr lang="de-DE" dirty="0" smtClean="0"/>
              <a:t>Produktfunktionen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3951288"/>
          </a:xfrm>
        </p:spPr>
        <p:txBody>
          <a:bodyPr/>
          <a:lstStyle/>
          <a:p>
            <a:r>
              <a:rPr lang="de-DE" sz="2000" dirty="0"/>
              <a:t>Auswahl</a:t>
            </a:r>
          </a:p>
          <a:p>
            <a:r>
              <a:rPr lang="de-DE" sz="2000" dirty="0"/>
              <a:t>Suchfunktion</a:t>
            </a:r>
          </a:p>
          <a:p>
            <a:r>
              <a:rPr lang="de-DE" sz="2000" dirty="0"/>
              <a:t>Aktualisierung auf Anfrage</a:t>
            </a:r>
          </a:p>
          <a:p>
            <a:r>
              <a:rPr lang="de-DE" sz="2000" dirty="0"/>
              <a:t>Karte einfärben</a:t>
            </a:r>
          </a:p>
          <a:p>
            <a:r>
              <a:rPr lang="de-DE" sz="2000" dirty="0"/>
              <a:t>Detail-Informationen anzeigen</a:t>
            </a:r>
          </a:p>
          <a:p>
            <a:r>
              <a:rPr lang="de-DE" sz="2000" dirty="0"/>
              <a:t>Tabelle anzeigen</a:t>
            </a:r>
          </a:p>
          <a:p>
            <a:r>
              <a:rPr lang="de-DE" sz="2000" dirty="0"/>
              <a:t>Karte navigieren</a:t>
            </a:r>
          </a:p>
          <a:p>
            <a:r>
              <a:rPr lang="de-DE" sz="2000" dirty="0"/>
              <a:t>Account Kategorie ändern</a:t>
            </a:r>
          </a:p>
          <a:p>
            <a:r>
              <a:rPr lang="de-DE" sz="2000" dirty="0"/>
              <a:t>Account Ort ändern</a:t>
            </a:r>
          </a:p>
          <a:p>
            <a:r>
              <a:rPr lang="de-DE" sz="2000" dirty="0"/>
              <a:t>Account hinzufügen</a:t>
            </a:r>
          </a:p>
          <a:p>
            <a:r>
              <a:rPr lang="de-DE" sz="2000" dirty="0"/>
              <a:t>Wahl Beobachtungszeitraum</a:t>
            </a:r>
          </a:p>
          <a:p>
            <a:r>
              <a:rPr lang="de-DE" sz="2000" dirty="0"/>
              <a:t>Sicherung von Ergebnissen</a:t>
            </a:r>
          </a:p>
          <a:p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</a:t>
            </a:r>
            <a:r>
              <a:rPr lang="de-DE" b="1" dirty="0" smtClean="0">
                <a:solidFill>
                  <a:srgbClr val="002060"/>
                </a:solidFill>
              </a:rPr>
              <a:t>Tests</a:t>
            </a:r>
            <a:r>
              <a:rPr lang="de-DE" dirty="0" smtClean="0">
                <a:solidFill>
                  <a:srgbClr val="002060"/>
                </a:solidFill>
              </a:rPr>
              <a:t>	Probleme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Ladezeit</a:t>
            </a:r>
          </a:p>
          <a:p>
            <a:pPr lvl="1"/>
            <a:r>
              <a:rPr lang="de-DE" dirty="0" smtClean="0"/>
              <a:t>Im Pflichtenheft: </a:t>
            </a:r>
          </a:p>
          <a:p>
            <a:pPr lvl="2"/>
            <a:r>
              <a:rPr lang="de-DE" dirty="0" smtClean="0"/>
              <a:t>Durchschnittlich &lt;1sec , falls die Daten schon in der Datenbank liegen</a:t>
            </a:r>
          </a:p>
          <a:p>
            <a:pPr lvl="2"/>
            <a:r>
              <a:rPr lang="de-DE" dirty="0" smtClean="0"/>
              <a:t>&lt;3sec, falls die Daten von einem Webdienst geholt werden müssen</a:t>
            </a:r>
          </a:p>
          <a:p>
            <a:pPr lvl="2"/>
            <a:r>
              <a:rPr lang="de-DE" dirty="0" smtClean="0"/>
              <a:t>Ladezeit des Programms &lt; 8sec</a:t>
            </a:r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002060"/>
                </a:solidFill>
              </a:rPr>
              <a:t>Praxis der Softwareentwicklung: </a:t>
            </a:r>
            <a:r>
              <a:rPr lang="de-DE" dirty="0" err="1" smtClean="0">
                <a:solidFill>
                  <a:srgbClr val="002060"/>
                </a:solidFill>
              </a:rPr>
              <a:t>Visualizing</a:t>
            </a:r>
            <a:r>
              <a:rPr lang="de-DE" dirty="0" smtClean="0">
                <a:solidFill>
                  <a:srgbClr val="002060"/>
                </a:solidFill>
              </a:rPr>
              <a:t> Trends. Was verrät uns Twitter?</a:t>
            </a:r>
            <a:br>
              <a:rPr lang="de-DE" dirty="0" smtClean="0">
                <a:solidFill>
                  <a:srgbClr val="002060"/>
                </a:solidFill>
              </a:rPr>
            </a:br>
            <a:r>
              <a:rPr lang="de-DE" dirty="0" smtClean="0">
                <a:solidFill>
                  <a:srgbClr val="002060"/>
                </a:solidFill>
              </a:rPr>
              <a:t>Gliederung	Rückblick: Pflichtenheft	Tests	</a:t>
            </a:r>
            <a:r>
              <a:rPr lang="de-DE" b="1" dirty="0" smtClean="0">
                <a:solidFill>
                  <a:srgbClr val="002060"/>
                </a:solidFill>
              </a:rPr>
              <a:t>Probleme</a:t>
            </a:r>
            <a:r>
              <a:rPr lang="de-DE" dirty="0" smtClean="0">
                <a:solidFill>
                  <a:srgbClr val="002060"/>
                </a:solidFill>
              </a:rPr>
              <a:t>	Änderungen seit der Implementierung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Bildschirmpräsentation (4:3)</PresentationFormat>
  <Paragraphs>83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KIT_master_de</vt:lpstr>
      <vt:lpstr>PowerPoint-Präsentation</vt:lpstr>
      <vt:lpstr>Gliederung</vt:lpstr>
      <vt:lpstr>Rückblick Pflichtentheft</vt:lpstr>
      <vt:lpstr>Server</vt:lpstr>
      <vt:lpstr>Server</vt:lpstr>
      <vt:lpstr>Client – JUnit-Tests</vt:lpstr>
      <vt:lpstr>Client – JUnit-Tests</vt:lpstr>
      <vt:lpstr>Client – Manuelle Tests</vt:lpstr>
      <vt:lpstr>Probleme</vt:lpstr>
      <vt:lpstr>Änderungen seit der Implementierung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Kern</dc:creator>
  <cp:lastModifiedBy>Philipp Kern</cp:lastModifiedBy>
  <cp:revision>18</cp:revision>
  <dcterms:created xsi:type="dcterms:W3CDTF">2015-03-12T07:47:24Z</dcterms:created>
  <dcterms:modified xsi:type="dcterms:W3CDTF">2015-03-12T11:54:51Z</dcterms:modified>
</cp:coreProperties>
</file>