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4" r:id="rId2"/>
    <p:sldId id="274" r:id="rId3"/>
    <p:sldId id="275" r:id="rId4"/>
    <p:sldId id="272" r:id="rId5"/>
    <p:sldId id="273" r:id="rId6"/>
    <p:sldId id="266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B63C"/>
    <a:srgbClr val="FF99FF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8" autoAdjust="0"/>
    <p:restoredTop sz="95405" autoAdjust="0"/>
  </p:normalViewPr>
  <p:slideViewPr>
    <p:cSldViewPr showGuides="1">
      <p:cViewPr>
        <p:scale>
          <a:sx n="107" d="100"/>
          <a:sy n="107" d="100"/>
        </p:scale>
        <p:origin x="62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D2F715-0FD7-4855-945C-7E71AC38349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FAA0FDB-89B1-45E9-8D5F-6B3A17195AD3}">
      <dgm:prSet phldrT="[Text]"/>
      <dgm:spPr/>
      <dgm:t>
        <a:bodyPr/>
        <a:lstStyle/>
        <a:p>
          <a:r>
            <a:rPr lang="de-DE" dirty="0" smtClean="0"/>
            <a:t>Twitter</a:t>
          </a:r>
          <a:endParaRPr lang="de-DE" dirty="0"/>
        </a:p>
      </dgm:t>
    </dgm:pt>
    <dgm:pt modelId="{D67B6EB6-0D37-44BA-8CEE-2CB00765AF33}" type="parTrans" cxnId="{5286B1BE-13D4-45A4-A222-FE241A45D2AF}">
      <dgm:prSet/>
      <dgm:spPr/>
      <dgm:t>
        <a:bodyPr/>
        <a:lstStyle/>
        <a:p>
          <a:endParaRPr lang="de-DE"/>
        </a:p>
      </dgm:t>
    </dgm:pt>
    <dgm:pt modelId="{13BE9BDF-9FB4-4B0E-91D9-A5B53B993AD8}" type="sibTrans" cxnId="{5286B1BE-13D4-45A4-A222-FE241A45D2AF}">
      <dgm:prSet/>
      <dgm:spPr/>
      <dgm:t>
        <a:bodyPr/>
        <a:lstStyle/>
        <a:p>
          <a:endParaRPr lang="de-DE"/>
        </a:p>
      </dgm:t>
    </dgm:pt>
    <dgm:pt modelId="{C10BB664-A5F9-41FB-8E75-6A83367CF583}">
      <dgm:prSet phldrT="[Text]"/>
      <dgm:spPr/>
      <dgm:t>
        <a:bodyPr/>
        <a:lstStyle/>
        <a:p>
          <a:r>
            <a:rPr lang="de-DE" dirty="0" smtClean="0"/>
            <a:t>Tweets und </a:t>
          </a:r>
          <a:r>
            <a:rPr lang="de-DE" dirty="0" err="1" smtClean="0"/>
            <a:t>Retweets</a:t>
          </a:r>
          <a:endParaRPr lang="de-DE" dirty="0"/>
        </a:p>
      </dgm:t>
    </dgm:pt>
    <dgm:pt modelId="{1DE9C8CC-B546-4077-BE52-118EAA6036C4}" type="parTrans" cxnId="{CDCD6432-D7B1-436A-BD5F-D10224590E08}">
      <dgm:prSet/>
      <dgm:spPr/>
      <dgm:t>
        <a:bodyPr/>
        <a:lstStyle/>
        <a:p>
          <a:endParaRPr lang="de-DE"/>
        </a:p>
      </dgm:t>
    </dgm:pt>
    <dgm:pt modelId="{7B4B8368-EAE0-4007-823A-65959BCD9601}" type="sibTrans" cxnId="{CDCD6432-D7B1-436A-BD5F-D10224590E08}">
      <dgm:prSet/>
      <dgm:spPr/>
      <dgm:t>
        <a:bodyPr/>
        <a:lstStyle/>
        <a:p>
          <a:endParaRPr lang="de-DE"/>
        </a:p>
      </dgm:t>
    </dgm:pt>
    <dgm:pt modelId="{BD2D74EC-47CE-4034-8B72-8AAA2BF53219}">
      <dgm:prSet phldrT="[Text]"/>
      <dgm:spPr/>
      <dgm:t>
        <a:bodyPr/>
        <a:lstStyle/>
        <a:p>
          <a:r>
            <a:rPr lang="de-DE" dirty="0" smtClean="0"/>
            <a:t>Lokalisieren</a:t>
          </a:r>
          <a:endParaRPr lang="de-DE" dirty="0"/>
        </a:p>
      </dgm:t>
    </dgm:pt>
    <dgm:pt modelId="{7B786F4F-5043-4C59-894C-DB7346F24C15}" type="parTrans" cxnId="{78600AD2-775E-44D3-9EBC-3ED8348F1CCB}">
      <dgm:prSet/>
      <dgm:spPr/>
      <dgm:t>
        <a:bodyPr/>
        <a:lstStyle/>
        <a:p>
          <a:endParaRPr lang="de-DE"/>
        </a:p>
      </dgm:t>
    </dgm:pt>
    <dgm:pt modelId="{2AABFBB2-E165-484C-91EC-EEC1C85BDF9D}" type="sibTrans" cxnId="{78600AD2-775E-44D3-9EBC-3ED8348F1CCB}">
      <dgm:prSet/>
      <dgm:spPr/>
      <dgm:t>
        <a:bodyPr/>
        <a:lstStyle/>
        <a:p>
          <a:endParaRPr lang="de-DE"/>
        </a:p>
      </dgm:t>
    </dgm:pt>
    <dgm:pt modelId="{D24FD93B-E064-4140-8D38-BBABAD902DBB}">
      <dgm:prSet phldrT="[Text]"/>
      <dgm:spPr/>
      <dgm:t>
        <a:bodyPr/>
        <a:lstStyle/>
        <a:p>
          <a:r>
            <a:rPr lang="de-DE" dirty="0" err="1" smtClean="0"/>
            <a:t>Kategoriesieren</a:t>
          </a:r>
          <a:endParaRPr lang="de-DE" dirty="0"/>
        </a:p>
      </dgm:t>
    </dgm:pt>
    <dgm:pt modelId="{A7C1F521-BFE3-4631-9545-F4648F2CDB9B}" type="parTrans" cxnId="{E509FB9D-F65A-41A4-9903-E93E3991CBB9}">
      <dgm:prSet/>
      <dgm:spPr/>
      <dgm:t>
        <a:bodyPr/>
        <a:lstStyle/>
        <a:p>
          <a:endParaRPr lang="de-DE"/>
        </a:p>
      </dgm:t>
    </dgm:pt>
    <dgm:pt modelId="{6C4FEA88-8634-4F04-94A9-333C6928EA80}" type="sibTrans" cxnId="{E509FB9D-F65A-41A4-9903-E93E3991CBB9}">
      <dgm:prSet/>
      <dgm:spPr/>
      <dgm:t>
        <a:bodyPr/>
        <a:lstStyle/>
        <a:p>
          <a:endParaRPr lang="de-DE"/>
        </a:p>
      </dgm:t>
    </dgm:pt>
    <dgm:pt modelId="{9782DA32-C979-4B6B-BDA4-28070A2B0023}">
      <dgm:prSet phldrT="[Text]"/>
      <dgm:spPr/>
      <dgm:t>
        <a:bodyPr/>
        <a:lstStyle/>
        <a:p>
          <a:r>
            <a:rPr lang="de-DE" dirty="0" smtClean="0"/>
            <a:t>Zählen</a:t>
          </a:r>
          <a:endParaRPr lang="de-DE" dirty="0"/>
        </a:p>
      </dgm:t>
    </dgm:pt>
    <dgm:pt modelId="{F5E31863-21D9-42E6-9A90-CA0C5AD7708F}" type="parTrans" cxnId="{8F5C1430-11F7-4006-AA18-990C3696E2F2}">
      <dgm:prSet/>
      <dgm:spPr/>
      <dgm:t>
        <a:bodyPr/>
        <a:lstStyle/>
        <a:p>
          <a:endParaRPr lang="de-DE"/>
        </a:p>
      </dgm:t>
    </dgm:pt>
    <dgm:pt modelId="{140930DE-F0EB-461F-96EB-D90B55B70C1D}" type="sibTrans" cxnId="{8F5C1430-11F7-4006-AA18-990C3696E2F2}">
      <dgm:prSet/>
      <dgm:spPr/>
      <dgm:t>
        <a:bodyPr/>
        <a:lstStyle/>
        <a:p>
          <a:endParaRPr lang="de-DE"/>
        </a:p>
      </dgm:t>
    </dgm:pt>
    <dgm:pt modelId="{232806A9-E610-4FBA-AEB9-936091D7F5A5}">
      <dgm:prSet/>
      <dgm:spPr/>
      <dgm:t>
        <a:bodyPr/>
        <a:lstStyle/>
        <a:p>
          <a:r>
            <a:rPr lang="de-DE" dirty="0" smtClean="0"/>
            <a:t>Visualisieren</a:t>
          </a:r>
          <a:endParaRPr lang="de-DE" dirty="0"/>
        </a:p>
      </dgm:t>
    </dgm:pt>
    <dgm:pt modelId="{EC59736A-2197-4267-BE7D-67EBE05F1C7C}" type="parTrans" cxnId="{0C3D4877-135D-4491-A8E0-8E2C253A299F}">
      <dgm:prSet/>
      <dgm:spPr/>
      <dgm:t>
        <a:bodyPr/>
        <a:lstStyle/>
        <a:p>
          <a:endParaRPr lang="de-DE"/>
        </a:p>
      </dgm:t>
    </dgm:pt>
    <dgm:pt modelId="{29C705AC-7059-40B5-8A1B-8692DB16E82F}" type="sibTrans" cxnId="{0C3D4877-135D-4491-A8E0-8E2C253A299F}">
      <dgm:prSet/>
      <dgm:spPr/>
      <dgm:t>
        <a:bodyPr/>
        <a:lstStyle/>
        <a:p>
          <a:endParaRPr lang="de-DE"/>
        </a:p>
      </dgm:t>
    </dgm:pt>
    <dgm:pt modelId="{74B2562D-4E12-4349-B47C-447E60F628BD}" type="pres">
      <dgm:prSet presAssocID="{75D2F715-0FD7-4855-945C-7E71AC38349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54AD73E-F14D-47B0-93F9-25CF51341437}" type="pres">
      <dgm:prSet presAssocID="{5FAA0FDB-89B1-45E9-8D5F-6B3A17195AD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A2F6ED-38F8-4102-90D7-77162E1C0D8C}" type="pres">
      <dgm:prSet presAssocID="{13BE9BDF-9FB4-4B0E-91D9-A5B53B993AD8}" presName="sibTrans" presStyleLbl="sibTrans2D1" presStyleIdx="0" presStyleCnt="5"/>
      <dgm:spPr/>
      <dgm:t>
        <a:bodyPr/>
        <a:lstStyle/>
        <a:p>
          <a:endParaRPr lang="de-DE"/>
        </a:p>
      </dgm:t>
    </dgm:pt>
    <dgm:pt modelId="{95E64122-06C9-4944-A3E7-B513B5BA3566}" type="pres">
      <dgm:prSet presAssocID="{13BE9BDF-9FB4-4B0E-91D9-A5B53B993AD8}" presName="connectorText" presStyleLbl="sibTrans2D1" presStyleIdx="0" presStyleCnt="5"/>
      <dgm:spPr/>
      <dgm:t>
        <a:bodyPr/>
        <a:lstStyle/>
        <a:p>
          <a:endParaRPr lang="de-DE"/>
        </a:p>
      </dgm:t>
    </dgm:pt>
    <dgm:pt modelId="{6D6B5AF3-491A-4228-8114-F6907F62A0F3}" type="pres">
      <dgm:prSet presAssocID="{C10BB664-A5F9-41FB-8E75-6A83367CF58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7FAC42-DF1C-4C28-A7D1-60EA5EE5C576}" type="pres">
      <dgm:prSet presAssocID="{7B4B8368-EAE0-4007-823A-65959BCD9601}" presName="sibTrans" presStyleLbl="sibTrans2D1" presStyleIdx="1" presStyleCnt="5"/>
      <dgm:spPr/>
      <dgm:t>
        <a:bodyPr/>
        <a:lstStyle/>
        <a:p>
          <a:endParaRPr lang="de-DE"/>
        </a:p>
      </dgm:t>
    </dgm:pt>
    <dgm:pt modelId="{C0012916-1FA2-454A-88E9-FF521660E615}" type="pres">
      <dgm:prSet presAssocID="{7B4B8368-EAE0-4007-823A-65959BCD9601}" presName="connectorText" presStyleLbl="sibTrans2D1" presStyleIdx="1" presStyleCnt="5"/>
      <dgm:spPr/>
      <dgm:t>
        <a:bodyPr/>
        <a:lstStyle/>
        <a:p>
          <a:endParaRPr lang="de-DE"/>
        </a:p>
      </dgm:t>
    </dgm:pt>
    <dgm:pt modelId="{7FC5F6D5-F537-497C-BB73-E6019C4C0743}" type="pres">
      <dgm:prSet presAssocID="{BD2D74EC-47CE-4034-8B72-8AAA2BF5321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93537A-1E83-49B2-A7C8-66A3D4C863FA}" type="pres">
      <dgm:prSet presAssocID="{2AABFBB2-E165-484C-91EC-EEC1C85BDF9D}" presName="sibTrans" presStyleLbl="sibTrans2D1" presStyleIdx="2" presStyleCnt="5"/>
      <dgm:spPr/>
      <dgm:t>
        <a:bodyPr/>
        <a:lstStyle/>
        <a:p>
          <a:endParaRPr lang="de-DE"/>
        </a:p>
      </dgm:t>
    </dgm:pt>
    <dgm:pt modelId="{0A738ED4-0750-4236-8158-6E8F1FC31C0F}" type="pres">
      <dgm:prSet presAssocID="{2AABFBB2-E165-484C-91EC-EEC1C85BDF9D}" presName="connectorText" presStyleLbl="sibTrans2D1" presStyleIdx="2" presStyleCnt="5"/>
      <dgm:spPr/>
      <dgm:t>
        <a:bodyPr/>
        <a:lstStyle/>
        <a:p>
          <a:endParaRPr lang="de-DE"/>
        </a:p>
      </dgm:t>
    </dgm:pt>
    <dgm:pt modelId="{80BCB4FE-FE15-4AFF-ACE9-D34B0991A809}" type="pres">
      <dgm:prSet presAssocID="{D24FD93B-E064-4140-8D38-BBABAD902DB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A00973-90DF-44E0-A797-C15C6923995D}" type="pres">
      <dgm:prSet presAssocID="{6C4FEA88-8634-4F04-94A9-333C6928EA80}" presName="sibTrans" presStyleLbl="sibTrans2D1" presStyleIdx="3" presStyleCnt="5"/>
      <dgm:spPr/>
      <dgm:t>
        <a:bodyPr/>
        <a:lstStyle/>
        <a:p>
          <a:endParaRPr lang="de-DE"/>
        </a:p>
      </dgm:t>
    </dgm:pt>
    <dgm:pt modelId="{203858B9-FD9C-48EF-B336-B43AFE9E8194}" type="pres">
      <dgm:prSet presAssocID="{6C4FEA88-8634-4F04-94A9-333C6928EA80}" presName="connectorText" presStyleLbl="sibTrans2D1" presStyleIdx="3" presStyleCnt="5"/>
      <dgm:spPr/>
      <dgm:t>
        <a:bodyPr/>
        <a:lstStyle/>
        <a:p>
          <a:endParaRPr lang="de-DE"/>
        </a:p>
      </dgm:t>
    </dgm:pt>
    <dgm:pt modelId="{30412B3F-E57C-44EC-974B-0253311CBA1A}" type="pres">
      <dgm:prSet presAssocID="{9782DA32-C979-4B6B-BDA4-28070A2B002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4D793A-F6C2-4472-A09F-DB77FCE61BB8}" type="pres">
      <dgm:prSet presAssocID="{140930DE-F0EB-461F-96EB-D90B55B70C1D}" presName="sibTrans" presStyleLbl="sibTrans2D1" presStyleIdx="4" presStyleCnt="5"/>
      <dgm:spPr/>
      <dgm:t>
        <a:bodyPr/>
        <a:lstStyle/>
        <a:p>
          <a:endParaRPr lang="de-DE"/>
        </a:p>
      </dgm:t>
    </dgm:pt>
    <dgm:pt modelId="{58A49EC1-FD52-44AF-B477-F836B9BBEB35}" type="pres">
      <dgm:prSet presAssocID="{140930DE-F0EB-461F-96EB-D90B55B70C1D}" presName="connectorText" presStyleLbl="sibTrans2D1" presStyleIdx="4" presStyleCnt="5"/>
      <dgm:spPr/>
      <dgm:t>
        <a:bodyPr/>
        <a:lstStyle/>
        <a:p>
          <a:endParaRPr lang="de-DE"/>
        </a:p>
      </dgm:t>
    </dgm:pt>
    <dgm:pt modelId="{FE845CAD-E345-4D03-9542-24933C05D0D8}" type="pres">
      <dgm:prSet presAssocID="{232806A9-E610-4FBA-AEB9-936091D7F5A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B8046D9-9687-45A4-AF9E-047C6078F421}" type="presOf" srcId="{2AABFBB2-E165-484C-91EC-EEC1C85BDF9D}" destId="{DB93537A-1E83-49B2-A7C8-66A3D4C863FA}" srcOrd="0" destOrd="0" presId="urn:microsoft.com/office/officeart/2005/8/layout/process5"/>
    <dgm:cxn modelId="{B5C7BD17-9AD3-407E-AB16-F78B42B0C7A6}" type="presOf" srcId="{BD2D74EC-47CE-4034-8B72-8AAA2BF53219}" destId="{7FC5F6D5-F537-497C-BB73-E6019C4C0743}" srcOrd="0" destOrd="0" presId="urn:microsoft.com/office/officeart/2005/8/layout/process5"/>
    <dgm:cxn modelId="{3DD0F5C3-2D57-4E34-9BCC-2FD5EFA80B32}" type="presOf" srcId="{9782DA32-C979-4B6B-BDA4-28070A2B0023}" destId="{30412B3F-E57C-44EC-974B-0253311CBA1A}" srcOrd="0" destOrd="0" presId="urn:microsoft.com/office/officeart/2005/8/layout/process5"/>
    <dgm:cxn modelId="{CDCD6432-D7B1-436A-BD5F-D10224590E08}" srcId="{75D2F715-0FD7-4855-945C-7E71AC38349E}" destId="{C10BB664-A5F9-41FB-8E75-6A83367CF583}" srcOrd="1" destOrd="0" parTransId="{1DE9C8CC-B546-4077-BE52-118EAA6036C4}" sibTransId="{7B4B8368-EAE0-4007-823A-65959BCD9601}"/>
    <dgm:cxn modelId="{F753EABE-4F86-4019-AA82-E34A437DEE3C}" type="presOf" srcId="{C10BB664-A5F9-41FB-8E75-6A83367CF583}" destId="{6D6B5AF3-491A-4228-8114-F6907F62A0F3}" srcOrd="0" destOrd="0" presId="urn:microsoft.com/office/officeart/2005/8/layout/process5"/>
    <dgm:cxn modelId="{89494D79-4B71-4817-89B1-7B5284518C8A}" type="presOf" srcId="{6C4FEA88-8634-4F04-94A9-333C6928EA80}" destId="{203858B9-FD9C-48EF-B336-B43AFE9E8194}" srcOrd="1" destOrd="0" presId="urn:microsoft.com/office/officeart/2005/8/layout/process5"/>
    <dgm:cxn modelId="{0C3D4877-135D-4491-A8E0-8E2C253A299F}" srcId="{75D2F715-0FD7-4855-945C-7E71AC38349E}" destId="{232806A9-E610-4FBA-AEB9-936091D7F5A5}" srcOrd="5" destOrd="0" parTransId="{EC59736A-2197-4267-BE7D-67EBE05F1C7C}" sibTransId="{29C705AC-7059-40B5-8A1B-8692DB16E82F}"/>
    <dgm:cxn modelId="{B04EE069-D92C-4082-9E64-21FA5E08120A}" type="presOf" srcId="{6C4FEA88-8634-4F04-94A9-333C6928EA80}" destId="{15A00973-90DF-44E0-A797-C15C6923995D}" srcOrd="0" destOrd="0" presId="urn:microsoft.com/office/officeart/2005/8/layout/process5"/>
    <dgm:cxn modelId="{3CB3F4C2-BD36-43D9-8B14-2A608B9773CA}" type="presOf" srcId="{D24FD93B-E064-4140-8D38-BBABAD902DBB}" destId="{80BCB4FE-FE15-4AFF-ACE9-D34B0991A809}" srcOrd="0" destOrd="0" presId="urn:microsoft.com/office/officeart/2005/8/layout/process5"/>
    <dgm:cxn modelId="{8F5C1430-11F7-4006-AA18-990C3696E2F2}" srcId="{75D2F715-0FD7-4855-945C-7E71AC38349E}" destId="{9782DA32-C979-4B6B-BDA4-28070A2B0023}" srcOrd="4" destOrd="0" parTransId="{F5E31863-21D9-42E6-9A90-CA0C5AD7708F}" sibTransId="{140930DE-F0EB-461F-96EB-D90B55B70C1D}"/>
    <dgm:cxn modelId="{EB9456A9-4C64-467A-8749-2F4ADD04642D}" type="presOf" srcId="{13BE9BDF-9FB4-4B0E-91D9-A5B53B993AD8}" destId="{A8A2F6ED-38F8-4102-90D7-77162E1C0D8C}" srcOrd="0" destOrd="0" presId="urn:microsoft.com/office/officeart/2005/8/layout/process5"/>
    <dgm:cxn modelId="{78600AD2-775E-44D3-9EBC-3ED8348F1CCB}" srcId="{75D2F715-0FD7-4855-945C-7E71AC38349E}" destId="{BD2D74EC-47CE-4034-8B72-8AAA2BF53219}" srcOrd="2" destOrd="0" parTransId="{7B786F4F-5043-4C59-894C-DB7346F24C15}" sibTransId="{2AABFBB2-E165-484C-91EC-EEC1C85BDF9D}"/>
    <dgm:cxn modelId="{C21843A9-ECCC-47BE-90DD-997A74AF5864}" type="presOf" srcId="{232806A9-E610-4FBA-AEB9-936091D7F5A5}" destId="{FE845CAD-E345-4D03-9542-24933C05D0D8}" srcOrd="0" destOrd="0" presId="urn:microsoft.com/office/officeart/2005/8/layout/process5"/>
    <dgm:cxn modelId="{A1E5564E-CBA6-455E-A0D5-07B7CA16AA49}" type="presOf" srcId="{140930DE-F0EB-461F-96EB-D90B55B70C1D}" destId="{ED4D793A-F6C2-4472-A09F-DB77FCE61BB8}" srcOrd="0" destOrd="0" presId="urn:microsoft.com/office/officeart/2005/8/layout/process5"/>
    <dgm:cxn modelId="{AFD95C93-712F-4E3E-9DD1-AADE168A0887}" type="presOf" srcId="{140930DE-F0EB-461F-96EB-D90B55B70C1D}" destId="{58A49EC1-FD52-44AF-B477-F836B9BBEB35}" srcOrd="1" destOrd="0" presId="urn:microsoft.com/office/officeart/2005/8/layout/process5"/>
    <dgm:cxn modelId="{AD7B1023-150C-43CA-A5F6-8ADABB77259C}" type="presOf" srcId="{13BE9BDF-9FB4-4B0E-91D9-A5B53B993AD8}" destId="{95E64122-06C9-4944-A3E7-B513B5BA3566}" srcOrd="1" destOrd="0" presId="urn:microsoft.com/office/officeart/2005/8/layout/process5"/>
    <dgm:cxn modelId="{72C2594F-3200-4919-9EAA-C21FADCFA80B}" type="presOf" srcId="{7B4B8368-EAE0-4007-823A-65959BCD9601}" destId="{0A7FAC42-DF1C-4C28-A7D1-60EA5EE5C576}" srcOrd="0" destOrd="0" presId="urn:microsoft.com/office/officeart/2005/8/layout/process5"/>
    <dgm:cxn modelId="{0D1536F4-F36B-4024-8BD2-08CDBC6B0B69}" type="presOf" srcId="{7B4B8368-EAE0-4007-823A-65959BCD9601}" destId="{C0012916-1FA2-454A-88E9-FF521660E615}" srcOrd="1" destOrd="0" presId="urn:microsoft.com/office/officeart/2005/8/layout/process5"/>
    <dgm:cxn modelId="{F3EADE5A-D493-4F53-B015-A3649B6155F0}" type="presOf" srcId="{5FAA0FDB-89B1-45E9-8D5F-6B3A17195AD3}" destId="{154AD73E-F14D-47B0-93F9-25CF51341437}" srcOrd="0" destOrd="0" presId="urn:microsoft.com/office/officeart/2005/8/layout/process5"/>
    <dgm:cxn modelId="{5286B1BE-13D4-45A4-A222-FE241A45D2AF}" srcId="{75D2F715-0FD7-4855-945C-7E71AC38349E}" destId="{5FAA0FDB-89B1-45E9-8D5F-6B3A17195AD3}" srcOrd="0" destOrd="0" parTransId="{D67B6EB6-0D37-44BA-8CEE-2CB00765AF33}" sibTransId="{13BE9BDF-9FB4-4B0E-91D9-A5B53B993AD8}"/>
    <dgm:cxn modelId="{F55E5C2A-A626-4991-81D3-1A82E548BA94}" type="presOf" srcId="{2AABFBB2-E165-484C-91EC-EEC1C85BDF9D}" destId="{0A738ED4-0750-4236-8158-6E8F1FC31C0F}" srcOrd="1" destOrd="0" presId="urn:microsoft.com/office/officeart/2005/8/layout/process5"/>
    <dgm:cxn modelId="{A2D22101-42E5-4049-9E21-127EB792DA0E}" type="presOf" srcId="{75D2F715-0FD7-4855-945C-7E71AC38349E}" destId="{74B2562D-4E12-4349-B47C-447E60F628BD}" srcOrd="0" destOrd="0" presId="urn:microsoft.com/office/officeart/2005/8/layout/process5"/>
    <dgm:cxn modelId="{E509FB9D-F65A-41A4-9903-E93E3991CBB9}" srcId="{75D2F715-0FD7-4855-945C-7E71AC38349E}" destId="{D24FD93B-E064-4140-8D38-BBABAD902DBB}" srcOrd="3" destOrd="0" parTransId="{A7C1F521-BFE3-4631-9545-F4648F2CDB9B}" sibTransId="{6C4FEA88-8634-4F04-94A9-333C6928EA80}"/>
    <dgm:cxn modelId="{BA554645-A0B8-4E6A-912D-9539FC137438}" type="presParOf" srcId="{74B2562D-4E12-4349-B47C-447E60F628BD}" destId="{154AD73E-F14D-47B0-93F9-25CF51341437}" srcOrd="0" destOrd="0" presId="urn:microsoft.com/office/officeart/2005/8/layout/process5"/>
    <dgm:cxn modelId="{49C72EE5-9995-4467-A7F9-772B3BC19501}" type="presParOf" srcId="{74B2562D-4E12-4349-B47C-447E60F628BD}" destId="{A8A2F6ED-38F8-4102-90D7-77162E1C0D8C}" srcOrd="1" destOrd="0" presId="urn:microsoft.com/office/officeart/2005/8/layout/process5"/>
    <dgm:cxn modelId="{AD826BEE-6D05-41FA-A3F5-F352AE2AC0EA}" type="presParOf" srcId="{A8A2F6ED-38F8-4102-90D7-77162E1C0D8C}" destId="{95E64122-06C9-4944-A3E7-B513B5BA3566}" srcOrd="0" destOrd="0" presId="urn:microsoft.com/office/officeart/2005/8/layout/process5"/>
    <dgm:cxn modelId="{8EF09685-1118-4F59-ADEC-7184473CA558}" type="presParOf" srcId="{74B2562D-4E12-4349-B47C-447E60F628BD}" destId="{6D6B5AF3-491A-4228-8114-F6907F62A0F3}" srcOrd="2" destOrd="0" presId="urn:microsoft.com/office/officeart/2005/8/layout/process5"/>
    <dgm:cxn modelId="{2918FE8E-EEF5-4A76-9729-04B514994D0D}" type="presParOf" srcId="{74B2562D-4E12-4349-B47C-447E60F628BD}" destId="{0A7FAC42-DF1C-4C28-A7D1-60EA5EE5C576}" srcOrd="3" destOrd="0" presId="urn:microsoft.com/office/officeart/2005/8/layout/process5"/>
    <dgm:cxn modelId="{1BB703F3-8BBE-45D2-8C46-1F417BABF9A6}" type="presParOf" srcId="{0A7FAC42-DF1C-4C28-A7D1-60EA5EE5C576}" destId="{C0012916-1FA2-454A-88E9-FF521660E615}" srcOrd="0" destOrd="0" presId="urn:microsoft.com/office/officeart/2005/8/layout/process5"/>
    <dgm:cxn modelId="{72B1F72F-ADF1-4FC8-AE9C-E73CC56F4D34}" type="presParOf" srcId="{74B2562D-4E12-4349-B47C-447E60F628BD}" destId="{7FC5F6D5-F537-497C-BB73-E6019C4C0743}" srcOrd="4" destOrd="0" presId="urn:microsoft.com/office/officeart/2005/8/layout/process5"/>
    <dgm:cxn modelId="{3584996B-33E3-4911-96A1-09CFB6D75945}" type="presParOf" srcId="{74B2562D-4E12-4349-B47C-447E60F628BD}" destId="{DB93537A-1E83-49B2-A7C8-66A3D4C863FA}" srcOrd="5" destOrd="0" presId="urn:microsoft.com/office/officeart/2005/8/layout/process5"/>
    <dgm:cxn modelId="{BEC18C9F-11F8-4F40-AC0E-DD2A68A9066E}" type="presParOf" srcId="{DB93537A-1E83-49B2-A7C8-66A3D4C863FA}" destId="{0A738ED4-0750-4236-8158-6E8F1FC31C0F}" srcOrd="0" destOrd="0" presId="urn:microsoft.com/office/officeart/2005/8/layout/process5"/>
    <dgm:cxn modelId="{E367299C-0283-4507-BDDE-6FFACE49B9EA}" type="presParOf" srcId="{74B2562D-4E12-4349-B47C-447E60F628BD}" destId="{80BCB4FE-FE15-4AFF-ACE9-D34B0991A809}" srcOrd="6" destOrd="0" presId="urn:microsoft.com/office/officeart/2005/8/layout/process5"/>
    <dgm:cxn modelId="{D0DC1342-B2EE-4E6C-A792-134D2CAF3F92}" type="presParOf" srcId="{74B2562D-4E12-4349-B47C-447E60F628BD}" destId="{15A00973-90DF-44E0-A797-C15C6923995D}" srcOrd="7" destOrd="0" presId="urn:microsoft.com/office/officeart/2005/8/layout/process5"/>
    <dgm:cxn modelId="{61BFEA51-EA72-40D8-A81C-58E907F6AC94}" type="presParOf" srcId="{15A00973-90DF-44E0-A797-C15C6923995D}" destId="{203858B9-FD9C-48EF-B336-B43AFE9E8194}" srcOrd="0" destOrd="0" presId="urn:microsoft.com/office/officeart/2005/8/layout/process5"/>
    <dgm:cxn modelId="{92CCF204-3FED-4532-81E9-5265F9E6FECE}" type="presParOf" srcId="{74B2562D-4E12-4349-B47C-447E60F628BD}" destId="{30412B3F-E57C-44EC-974B-0253311CBA1A}" srcOrd="8" destOrd="0" presId="urn:microsoft.com/office/officeart/2005/8/layout/process5"/>
    <dgm:cxn modelId="{071D3A9A-C1CD-40A1-83ED-5AEF736518C1}" type="presParOf" srcId="{74B2562D-4E12-4349-B47C-447E60F628BD}" destId="{ED4D793A-F6C2-4472-A09F-DB77FCE61BB8}" srcOrd="9" destOrd="0" presId="urn:microsoft.com/office/officeart/2005/8/layout/process5"/>
    <dgm:cxn modelId="{CD902336-A6EB-44A4-BD13-1DE0B7219FB8}" type="presParOf" srcId="{ED4D793A-F6C2-4472-A09F-DB77FCE61BB8}" destId="{58A49EC1-FD52-44AF-B477-F836B9BBEB35}" srcOrd="0" destOrd="0" presId="urn:microsoft.com/office/officeart/2005/8/layout/process5"/>
    <dgm:cxn modelId="{B7DB193F-D7BD-4550-BCD4-F77643743714}" type="presParOf" srcId="{74B2562D-4E12-4349-B47C-447E60F628BD}" destId="{FE845CAD-E345-4D03-9542-24933C05D0D8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541291-5A88-47E0-88E7-96FA1F960ED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DD8E27C-A0DF-435D-9446-B5C7E6C02BCE}">
      <dgm:prSet phldrT="[Text]"/>
      <dgm:spPr/>
      <dgm:t>
        <a:bodyPr/>
        <a:lstStyle/>
        <a:p>
          <a:r>
            <a:rPr lang="de-DE" dirty="0" smtClean="0"/>
            <a:t>Datenbank</a:t>
          </a:r>
          <a:endParaRPr lang="de-DE" dirty="0"/>
        </a:p>
      </dgm:t>
    </dgm:pt>
    <dgm:pt modelId="{3E2D2320-CD5B-4F9E-A0B1-BE354A45E173}" type="parTrans" cxnId="{FBA7E2BC-FF44-42CE-89DB-120AA7CA4A02}">
      <dgm:prSet/>
      <dgm:spPr/>
      <dgm:t>
        <a:bodyPr/>
        <a:lstStyle/>
        <a:p>
          <a:endParaRPr lang="de-DE"/>
        </a:p>
      </dgm:t>
    </dgm:pt>
    <dgm:pt modelId="{2578260C-345E-4C5A-927A-6532536E3D7F}" type="sibTrans" cxnId="{FBA7E2BC-FF44-42CE-89DB-120AA7CA4A02}">
      <dgm:prSet/>
      <dgm:spPr/>
      <dgm:t>
        <a:bodyPr/>
        <a:lstStyle/>
        <a:p>
          <a:endParaRPr lang="de-DE"/>
        </a:p>
      </dgm:t>
    </dgm:pt>
    <dgm:pt modelId="{34FF47C5-D614-4D3D-A5D1-4E72602066AE}" type="asst">
      <dgm:prSet phldrT="[Text]"/>
      <dgm:spPr/>
      <dgm:t>
        <a:bodyPr/>
        <a:lstStyle/>
        <a:p>
          <a:r>
            <a:rPr lang="de-DE" dirty="0" smtClean="0"/>
            <a:t>Crawler</a:t>
          </a:r>
          <a:endParaRPr lang="de-DE" dirty="0"/>
        </a:p>
      </dgm:t>
    </dgm:pt>
    <dgm:pt modelId="{7116ED11-9171-4C28-A652-790F8382E593}" type="parTrans" cxnId="{F9668811-153A-4D31-9C84-6A62B800B3CE}">
      <dgm:prSet/>
      <dgm:spPr/>
      <dgm:t>
        <a:bodyPr/>
        <a:lstStyle/>
        <a:p>
          <a:endParaRPr lang="de-DE"/>
        </a:p>
      </dgm:t>
    </dgm:pt>
    <dgm:pt modelId="{762670B5-60A3-4D4B-A90F-FEE283041221}" type="sibTrans" cxnId="{F9668811-153A-4D31-9C84-6A62B800B3CE}">
      <dgm:prSet/>
      <dgm:spPr/>
      <dgm:t>
        <a:bodyPr/>
        <a:lstStyle/>
        <a:p>
          <a:endParaRPr lang="de-DE"/>
        </a:p>
      </dgm:t>
    </dgm:pt>
    <dgm:pt modelId="{99EEE825-37C8-4684-B388-10C429529160}">
      <dgm:prSet phldrT="[Text]"/>
      <dgm:spPr/>
      <dgm:t>
        <a:bodyPr/>
        <a:lstStyle/>
        <a:p>
          <a:r>
            <a:rPr lang="de-DE" dirty="0" smtClean="0"/>
            <a:t>GUI</a:t>
          </a:r>
          <a:endParaRPr lang="de-DE" dirty="0"/>
        </a:p>
      </dgm:t>
    </dgm:pt>
    <dgm:pt modelId="{7808B1C8-2500-4F67-90C7-C8B67FAA0F50}" type="parTrans" cxnId="{0D7C86A8-BABB-4C23-A83B-7F9C2146C787}">
      <dgm:prSet/>
      <dgm:spPr/>
      <dgm:t>
        <a:bodyPr/>
        <a:lstStyle/>
        <a:p>
          <a:endParaRPr lang="de-DE"/>
        </a:p>
      </dgm:t>
    </dgm:pt>
    <dgm:pt modelId="{4E94D91D-B488-44F9-AB6B-AF9D4AD5C41E}" type="sibTrans" cxnId="{0D7C86A8-BABB-4C23-A83B-7F9C2146C787}">
      <dgm:prSet/>
      <dgm:spPr/>
      <dgm:t>
        <a:bodyPr/>
        <a:lstStyle/>
        <a:p>
          <a:endParaRPr lang="de-DE"/>
        </a:p>
      </dgm:t>
    </dgm:pt>
    <dgm:pt modelId="{80E4B82A-C085-4FD3-9EE5-05A20F97CCD8}">
      <dgm:prSet phldrT="[Text]"/>
      <dgm:spPr/>
      <dgm:t>
        <a:bodyPr/>
        <a:lstStyle/>
        <a:p>
          <a:r>
            <a:rPr lang="de-DE" dirty="0" err="1" smtClean="0"/>
            <a:t>Kategorisierer</a:t>
          </a:r>
          <a:endParaRPr lang="de-DE" dirty="0"/>
        </a:p>
      </dgm:t>
    </dgm:pt>
    <dgm:pt modelId="{C2CF600A-6D85-46E9-83C5-E6D9E1C05986}" type="parTrans" cxnId="{D0474A84-BCE7-4F00-B358-43DB14F25E88}">
      <dgm:prSet/>
      <dgm:spPr/>
      <dgm:t>
        <a:bodyPr/>
        <a:lstStyle/>
        <a:p>
          <a:endParaRPr lang="de-DE"/>
        </a:p>
      </dgm:t>
    </dgm:pt>
    <dgm:pt modelId="{F8B68735-1E91-458F-932A-037D4B8EDB51}" type="sibTrans" cxnId="{D0474A84-BCE7-4F00-B358-43DB14F25E88}">
      <dgm:prSet/>
      <dgm:spPr/>
      <dgm:t>
        <a:bodyPr/>
        <a:lstStyle/>
        <a:p>
          <a:endParaRPr lang="de-DE"/>
        </a:p>
      </dgm:t>
    </dgm:pt>
    <dgm:pt modelId="{6624A64B-82FE-4FA6-A06B-B800723F275E}" type="pres">
      <dgm:prSet presAssocID="{AD541291-5A88-47E0-88E7-96FA1F960ED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EC2FF04-5032-4A2B-A0EF-EE912B78C924}" type="pres">
      <dgm:prSet presAssocID="{3DD8E27C-A0DF-435D-9446-B5C7E6C02BCE}" presName="root1" presStyleCnt="0"/>
      <dgm:spPr/>
    </dgm:pt>
    <dgm:pt modelId="{BDA28ADE-C795-4B20-8EA5-7D0B5A7FC950}" type="pres">
      <dgm:prSet presAssocID="{3DD8E27C-A0DF-435D-9446-B5C7E6C02BC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CCC1A6A-A98B-42A8-910D-BA4A8C5BE2C3}" type="pres">
      <dgm:prSet presAssocID="{3DD8E27C-A0DF-435D-9446-B5C7E6C02BCE}" presName="level2hierChild" presStyleCnt="0"/>
      <dgm:spPr/>
    </dgm:pt>
    <dgm:pt modelId="{EE3C12D2-9ABB-454D-A1A3-303973D074E0}" type="pres">
      <dgm:prSet presAssocID="{7116ED11-9171-4C28-A652-790F8382E593}" presName="conn2-1" presStyleLbl="parChTrans1D2" presStyleIdx="0" presStyleCnt="3"/>
      <dgm:spPr/>
      <dgm:t>
        <a:bodyPr/>
        <a:lstStyle/>
        <a:p>
          <a:endParaRPr lang="de-DE"/>
        </a:p>
      </dgm:t>
    </dgm:pt>
    <dgm:pt modelId="{6B770CFD-EBB2-425D-8770-0E3D487DE8EE}" type="pres">
      <dgm:prSet presAssocID="{7116ED11-9171-4C28-A652-790F8382E593}" presName="connTx" presStyleLbl="parChTrans1D2" presStyleIdx="0" presStyleCnt="3"/>
      <dgm:spPr/>
      <dgm:t>
        <a:bodyPr/>
        <a:lstStyle/>
        <a:p>
          <a:endParaRPr lang="de-DE"/>
        </a:p>
      </dgm:t>
    </dgm:pt>
    <dgm:pt modelId="{48A05DFE-A94C-48BB-BB1F-00D3D7D5AC3F}" type="pres">
      <dgm:prSet presAssocID="{34FF47C5-D614-4D3D-A5D1-4E72602066AE}" presName="root2" presStyleCnt="0"/>
      <dgm:spPr/>
    </dgm:pt>
    <dgm:pt modelId="{0FD3CC52-A21F-415A-BD89-C28552CBDC3D}" type="pres">
      <dgm:prSet presAssocID="{34FF47C5-D614-4D3D-A5D1-4E72602066AE}" presName="LevelTwoTextNode" presStyleLbl="asst1" presStyleIdx="0" presStyleCnt="1" custLinFactNeighborY="-264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91CA18F-1A39-43EF-99CD-41312E9C98ED}" type="pres">
      <dgm:prSet presAssocID="{34FF47C5-D614-4D3D-A5D1-4E72602066AE}" presName="level3hierChild" presStyleCnt="0"/>
      <dgm:spPr/>
    </dgm:pt>
    <dgm:pt modelId="{6A1E1A56-6127-41E7-A1F9-D4B680E84EC0}" type="pres">
      <dgm:prSet presAssocID="{C2CF600A-6D85-46E9-83C5-E6D9E1C05986}" presName="conn2-1" presStyleLbl="parChTrans1D2" presStyleIdx="1" presStyleCnt="3"/>
      <dgm:spPr/>
      <dgm:t>
        <a:bodyPr/>
        <a:lstStyle/>
        <a:p>
          <a:endParaRPr lang="de-DE"/>
        </a:p>
      </dgm:t>
    </dgm:pt>
    <dgm:pt modelId="{546627A1-5DC5-4F10-B4C8-BAA2435F7372}" type="pres">
      <dgm:prSet presAssocID="{C2CF600A-6D85-46E9-83C5-E6D9E1C05986}" presName="connTx" presStyleLbl="parChTrans1D2" presStyleIdx="1" presStyleCnt="3"/>
      <dgm:spPr/>
      <dgm:t>
        <a:bodyPr/>
        <a:lstStyle/>
        <a:p>
          <a:endParaRPr lang="de-DE"/>
        </a:p>
      </dgm:t>
    </dgm:pt>
    <dgm:pt modelId="{A7993AB3-2F6B-4FB9-AF80-D7935EA36791}" type="pres">
      <dgm:prSet presAssocID="{80E4B82A-C085-4FD3-9EE5-05A20F97CCD8}" presName="root2" presStyleCnt="0"/>
      <dgm:spPr/>
    </dgm:pt>
    <dgm:pt modelId="{7372C349-811B-4306-B3DC-18EC7D22B450}" type="pres">
      <dgm:prSet presAssocID="{80E4B82A-C085-4FD3-9EE5-05A20F97CCD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F6D45F5-6FDC-439F-B4A8-842A81322D5A}" type="pres">
      <dgm:prSet presAssocID="{80E4B82A-C085-4FD3-9EE5-05A20F97CCD8}" presName="level3hierChild" presStyleCnt="0"/>
      <dgm:spPr/>
    </dgm:pt>
    <dgm:pt modelId="{D128AAB6-79ED-4B97-BDDD-746E57760887}" type="pres">
      <dgm:prSet presAssocID="{7808B1C8-2500-4F67-90C7-C8B67FAA0F50}" presName="conn2-1" presStyleLbl="parChTrans1D2" presStyleIdx="2" presStyleCnt="3"/>
      <dgm:spPr/>
      <dgm:t>
        <a:bodyPr/>
        <a:lstStyle/>
        <a:p>
          <a:endParaRPr lang="de-DE"/>
        </a:p>
      </dgm:t>
    </dgm:pt>
    <dgm:pt modelId="{6E806771-70C3-4406-B5E1-9BB04CFAE7F2}" type="pres">
      <dgm:prSet presAssocID="{7808B1C8-2500-4F67-90C7-C8B67FAA0F50}" presName="connTx" presStyleLbl="parChTrans1D2" presStyleIdx="2" presStyleCnt="3"/>
      <dgm:spPr/>
      <dgm:t>
        <a:bodyPr/>
        <a:lstStyle/>
        <a:p>
          <a:endParaRPr lang="de-DE"/>
        </a:p>
      </dgm:t>
    </dgm:pt>
    <dgm:pt modelId="{856C6374-C3DF-4683-9DEE-2B1292DA4052}" type="pres">
      <dgm:prSet presAssocID="{99EEE825-37C8-4684-B388-10C429529160}" presName="root2" presStyleCnt="0"/>
      <dgm:spPr/>
    </dgm:pt>
    <dgm:pt modelId="{7F8BE768-FB7F-4802-AD40-E598A9DEA20B}" type="pres">
      <dgm:prSet presAssocID="{99EEE825-37C8-4684-B388-10C429529160}" presName="LevelTwoTextNode" presStyleLbl="node2" presStyleIdx="1" presStyleCnt="2" custLinFactNeighborY="4174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3D7D22C-BD73-4955-8E19-4B8723C59D3C}" type="pres">
      <dgm:prSet presAssocID="{99EEE825-37C8-4684-B388-10C429529160}" presName="level3hierChild" presStyleCnt="0"/>
      <dgm:spPr/>
    </dgm:pt>
  </dgm:ptLst>
  <dgm:cxnLst>
    <dgm:cxn modelId="{50C609E4-FE98-47D7-8DC5-9C4D6F3F90E9}" type="presOf" srcId="{C2CF600A-6D85-46E9-83C5-E6D9E1C05986}" destId="{6A1E1A56-6127-41E7-A1F9-D4B680E84EC0}" srcOrd="0" destOrd="0" presId="urn:microsoft.com/office/officeart/2008/layout/HorizontalMultiLevelHierarchy"/>
    <dgm:cxn modelId="{7908A0E7-06A4-48FB-8D33-FF76DE775706}" type="presOf" srcId="{C2CF600A-6D85-46E9-83C5-E6D9E1C05986}" destId="{546627A1-5DC5-4F10-B4C8-BAA2435F7372}" srcOrd="1" destOrd="0" presId="urn:microsoft.com/office/officeart/2008/layout/HorizontalMultiLevelHierarchy"/>
    <dgm:cxn modelId="{0D7C86A8-BABB-4C23-A83B-7F9C2146C787}" srcId="{3DD8E27C-A0DF-435D-9446-B5C7E6C02BCE}" destId="{99EEE825-37C8-4684-B388-10C429529160}" srcOrd="2" destOrd="0" parTransId="{7808B1C8-2500-4F67-90C7-C8B67FAA0F50}" sibTransId="{4E94D91D-B488-44F9-AB6B-AF9D4AD5C41E}"/>
    <dgm:cxn modelId="{DDAB0F07-09C1-4BD8-8321-9C365ADEC782}" type="presOf" srcId="{3DD8E27C-A0DF-435D-9446-B5C7E6C02BCE}" destId="{BDA28ADE-C795-4B20-8EA5-7D0B5A7FC950}" srcOrd="0" destOrd="0" presId="urn:microsoft.com/office/officeart/2008/layout/HorizontalMultiLevelHierarchy"/>
    <dgm:cxn modelId="{539524AA-3502-4B7D-B83F-884548AB5060}" type="presOf" srcId="{7808B1C8-2500-4F67-90C7-C8B67FAA0F50}" destId="{6E806771-70C3-4406-B5E1-9BB04CFAE7F2}" srcOrd="1" destOrd="0" presId="urn:microsoft.com/office/officeart/2008/layout/HorizontalMultiLevelHierarchy"/>
    <dgm:cxn modelId="{F9668811-153A-4D31-9C84-6A62B800B3CE}" srcId="{3DD8E27C-A0DF-435D-9446-B5C7E6C02BCE}" destId="{34FF47C5-D614-4D3D-A5D1-4E72602066AE}" srcOrd="0" destOrd="0" parTransId="{7116ED11-9171-4C28-A652-790F8382E593}" sibTransId="{762670B5-60A3-4D4B-A90F-FEE283041221}"/>
    <dgm:cxn modelId="{589EC947-33AC-4EBC-B5AD-A16B30719BC8}" type="presOf" srcId="{7116ED11-9171-4C28-A652-790F8382E593}" destId="{EE3C12D2-9ABB-454D-A1A3-303973D074E0}" srcOrd="0" destOrd="0" presId="urn:microsoft.com/office/officeart/2008/layout/HorizontalMultiLevelHierarchy"/>
    <dgm:cxn modelId="{4F1B2B66-56A5-46B8-8CD6-EE4FCB441115}" type="presOf" srcId="{AD541291-5A88-47E0-88E7-96FA1F960EDE}" destId="{6624A64B-82FE-4FA6-A06B-B800723F275E}" srcOrd="0" destOrd="0" presId="urn:microsoft.com/office/officeart/2008/layout/HorizontalMultiLevelHierarchy"/>
    <dgm:cxn modelId="{19B065E5-A4C2-47A5-B91B-6296D80AF288}" type="presOf" srcId="{7116ED11-9171-4C28-A652-790F8382E593}" destId="{6B770CFD-EBB2-425D-8770-0E3D487DE8EE}" srcOrd="1" destOrd="0" presId="urn:microsoft.com/office/officeart/2008/layout/HorizontalMultiLevelHierarchy"/>
    <dgm:cxn modelId="{1BC9B07D-CDD0-4BB4-A553-4A56E6A525F5}" type="presOf" srcId="{34FF47C5-D614-4D3D-A5D1-4E72602066AE}" destId="{0FD3CC52-A21F-415A-BD89-C28552CBDC3D}" srcOrd="0" destOrd="0" presId="urn:microsoft.com/office/officeart/2008/layout/HorizontalMultiLevelHierarchy"/>
    <dgm:cxn modelId="{4F96FCF0-22C7-4C99-9945-204D43E7A40C}" type="presOf" srcId="{99EEE825-37C8-4684-B388-10C429529160}" destId="{7F8BE768-FB7F-4802-AD40-E598A9DEA20B}" srcOrd="0" destOrd="0" presId="urn:microsoft.com/office/officeart/2008/layout/HorizontalMultiLevelHierarchy"/>
    <dgm:cxn modelId="{445BA23E-8E24-40E9-8B46-30295DE19B3D}" type="presOf" srcId="{7808B1C8-2500-4F67-90C7-C8B67FAA0F50}" destId="{D128AAB6-79ED-4B97-BDDD-746E57760887}" srcOrd="0" destOrd="0" presId="urn:microsoft.com/office/officeart/2008/layout/HorizontalMultiLevelHierarchy"/>
    <dgm:cxn modelId="{D0474A84-BCE7-4F00-B358-43DB14F25E88}" srcId="{3DD8E27C-A0DF-435D-9446-B5C7E6C02BCE}" destId="{80E4B82A-C085-4FD3-9EE5-05A20F97CCD8}" srcOrd="1" destOrd="0" parTransId="{C2CF600A-6D85-46E9-83C5-E6D9E1C05986}" sibTransId="{F8B68735-1E91-458F-932A-037D4B8EDB51}"/>
    <dgm:cxn modelId="{514C917E-D6A2-4967-A318-AFC97C154965}" type="presOf" srcId="{80E4B82A-C085-4FD3-9EE5-05A20F97CCD8}" destId="{7372C349-811B-4306-B3DC-18EC7D22B450}" srcOrd="0" destOrd="0" presId="urn:microsoft.com/office/officeart/2008/layout/HorizontalMultiLevelHierarchy"/>
    <dgm:cxn modelId="{FBA7E2BC-FF44-42CE-89DB-120AA7CA4A02}" srcId="{AD541291-5A88-47E0-88E7-96FA1F960EDE}" destId="{3DD8E27C-A0DF-435D-9446-B5C7E6C02BCE}" srcOrd="0" destOrd="0" parTransId="{3E2D2320-CD5B-4F9E-A0B1-BE354A45E173}" sibTransId="{2578260C-345E-4C5A-927A-6532536E3D7F}"/>
    <dgm:cxn modelId="{893EA24F-A2F0-4FD1-939D-B665B1B416B1}" type="presParOf" srcId="{6624A64B-82FE-4FA6-A06B-B800723F275E}" destId="{3EC2FF04-5032-4A2B-A0EF-EE912B78C924}" srcOrd="0" destOrd="0" presId="urn:microsoft.com/office/officeart/2008/layout/HorizontalMultiLevelHierarchy"/>
    <dgm:cxn modelId="{94A5DB7E-E1AF-48A6-B302-3D0D0198EFBC}" type="presParOf" srcId="{3EC2FF04-5032-4A2B-A0EF-EE912B78C924}" destId="{BDA28ADE-C795-4B20-8EA5-7D0B5A7FC950}" srcOrd="0" destOrd="0" presId="urn:microsoft.com/office/officeart/2008/layout/HorizontalMultiLevelHierarchy"/>
    <dgm:cxn modelId="{BE7015A4-C792-4139-A19B-1050968C32A8}" type="presParOf" srcId="{3EC2FF04-5032-4A2B-A0EF-EE912B78C924}" destId="{3CCC1A6A-A98B-42A8-910D-BA4A8C5BE2C3}" srcOrd="1" destOrd="0" presId="urn:microsoft.com/office/officeart/2008/layout/HorizontalMultiLevelHierarchy"/>
    <dgm:cxn modelId="{78CFE22C-BA57-4A76-A153-FE3BFFCB3146}" type="presParOf" srcId="{3CCC1A6A-A98B-42A8-910D-BA4A8C5BE2C3}" destId="{EE3C12D2-9ABB-454D-A1A3-303973D074E0}" srcOrd="0" destOrd="0" presId="urn:microsoft.com/office/officeart/2008/layout/HorizontalMultiLevelHierarchy"/>
    <dgm:cxn modelId="{A967058D-2F6B-4739-B290-D16909B747D3}" type="presParOf" srcId="{EE3C12D2-9ABB-454D-A1A3-303973D074E0}" destId="{6B770CFD-EBB2-425D-8770-0E3D487DE8EE}" srcOrd="0" destOrd="0" presId="urn:microsoft.com/office/officeart/2008/layout/HorizontalMultiLevelHierarchy"/>
    <dgm:cxn modelId="{B2681D6B-8D2E-40DC-894D-741E00B1931D}" type="presParOf" srcId="{3CCC1A6A-A98B-42A8-910D-BA4A8C5BE2C3}" destId="{48A05DFE-A94C-48BB-BB1F-00D3D7D5AC3F}" srcOrd="1" destOrd="0" presId="urn:microsoft.com/office/officeart/2008/layout/HorizontalMultiLevelHierarchy"/>
    <dgm:cxn modelId="{42A853CB-2F83-4EAB-9678-D223F4DED34D}" type="presParOf" srcId="{48A05DFE-A94C-48BB-BB1F-00D3D7D5AC3F}" destId="{0FD3CC52-A21F-415A-BD89-C28552CBDC3D}" srcOrd="0" destOrd="0" presId="urn:microsoft.com/office/officeart/2008/layout/HorizontalMultiLevelHierarchy"/>
    <dgm:cxn modelId="{D31D8DDF-F1F9-45A1-8DB1-6E09EB56A6D5}" type="presParOf" srcId="{48A05DFE-A94C-48BB-BB1F-00D3D7D5AC3F}" destId="{C91CA18F-1A39-43EF-99CD-41312E9C98ED}" srcOrd="1" destOrd="0" presId="urn:microsoft.com/office/officeart/2008/layout/HorizontalMultiLevelHierarchy"/>
    <dgm:cxn modelId="{FEC6B861-1047-4F26-8705-A6D40479D6A9}" type="presParOf" srcId="{3CCC1A6A-A98B-42A8-910D-BA4A8C5BE2C3}" destId="{6A1E1A56-6127-41E7-A1F9-D4B680E84EC0}" srcOrd="2" destOrd="0" presId="urn:microsoft.com/office/officeart/2008/layout/HorizontalMultiLevelHierarchy"/>
    <dgm:cxn modelId="{ACB95FFC-EDAC-460E-8914-5B6084D456BA}" type="presParOf" srcId="{6A1E1A56-6127-41E7-A1F9-D4B680E84EC0}" destId="{546627A1-5DC5-4F10-B4C8-BAA2435F7372}" srcOrd="0" destOrd="0" presId="urn:microsoft.com/office/officeart/2008/layout/HorizontalMultiLevelHierarchy"/>
    <dgm:cxn modelId="{606AFC84-DD06-4BB2-9FD6-C3572631D151}" type="presParOf" srcId="{3CCC1A6A-A98B-42A8-910D-BA4A8C5BE2C3}" destId="{A7993AB3-2F6B-4FB9-AF80-D7935EA36791}" srcOrd="3" destOrd="0" presId="urn:microsoft.com/office/officeart/2008/layout/HorizontalMultiLevelHierarchy"/>
    <dgm:cxn modelId="{59895805-4C43-409F-95B0-689EED7E8DEF}" type="presParOf" srcId="{A7993AB3-2F6B-4FB9-AF80-D7935EA36791}" destId="{7372C349-811B-4306-B3DC-18EC7D22B450}" srcOrd="0" destOrd="0" presId="urn:microsoft.com/office/officeart/2008/layout/HorizontalMultiLevelHierarchy"/>
    <dgm:cxn modelId="{7FE44713-25E5-40F3-83AF-639550F5C042}" type="presParOf" srcId="{A7993AB3-2F6B-4FB9-AF80-D7935EA36791}" destId="{EF6D45F5-6FDC-439F-B4A8-842A81322D5A}" srcOrd="1" destOrd="0" presId="urn:microsoft.com/office/officeart/2008/layout/HorizontalMultiLevelHierarchy"/>
    <dgm:cxn modelId="{8B8E29C3-D1F8-49DC-992B-DA51F6E88D91}" type="presParOf" srcId="{3CCC1A6A-A98B-42A8-910D-BA4A8C5BE2C3}" destId="{D128AAB6-79ED-4B97-BDDD-746E57760887}" srcOrd="4" destOrd="0" presId="urn:microsoft.com/office/officeart/2008/layout/HorizontalMultiLevelHierarchy"/>
    <dgm:cxn modelId="{4BCCE6E6-3E32-42CC-A9F9-2AB6270F8BB1}" type="presParOf" srcId="{D128AAB6-79ED-4B97-BDDD-746E57760887}" destId="{6E806771-70C3-4406-B5E1-9BB04CFAE7F2}" srcOrd="0" destOrd="0" presId="urn:microsoft.com/office/officeart/2008/layout/HorizontalMultiLevelHierarchy"/>
    <dgm:cxn modelId="{5FCB8DC5-A65E-4CA5-A93A-84E6FC77C2B2}" type="presParOf" srcId="{3CCC1A6A-A98B-42A8-910D-BA4A8C5BE2C3}" destId="{856C6374-C3DF-4683-9DEE-2B1292DA4052}" srcOrd="5" destOrd="0" presId="urn:microsoft.com/office/officeart/2008/layout/HorizontalMultiLevelHierarchy"/>
    <dgm:cxn modelId="{E2B679CA-86A1-46BF-986C-9C68F5717699}" type="presParOf" srcId="{856C6374-C3DF-4683-9DEE-2B1292DA4052}" destId="{7F8BE768-FB7F-4802-AD40-E598A9DEA20B}" srcOrd="0" destOrd="0" presId="urn:microsoft.com/office/officeart/2008/layout/HorizontalMultiLevelHierarchy"/>
    <dgm:cxn modelId="{4CFB4F2C-638B-4C42-B29F-B5D9E63A9378}" type="presParOf" srcId="{856C6374-C3DF-4683-9DEE-2B1292DA4052}" destId="{83D7D22C-BD73-4955-8E19-4B8723C59D3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AD73E-F14D-47B0-93F9-25CF51341437}">
      <dsp:nvSpPr>
        <dsp:cNvPr id="0" name=""/>
        <dsp:cNvSpPr/>
      </dsp:nvSpPr>
      <dsp:spPr>
        <a:xfrm>
          <a:off x="7344" y="690939"/>
          <a:ext cx="2195239" cy="1317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Twitter</a:t>
          </a:r>
          <a:endParaRPr lang="de-DE" sz="2100" kern="1200" dirty="0"/>
        </a:p>
      </dsp:txBody>
      <dsp:txXfrm>
        <a:off x="45922" y="729517"/>
        <a:ext cx="2118083" cy="1239987"/>
      </dsp:txXfrm>
    </dsp:sp>
    <dsp:sp modelId="{A8A2F6ED-38F8-4102-90D7-77162E1C0D8C}">
      <dsp:nvSpPr>
        <dsp:cNvPr id="0" name=""/>
        <dsp:cNvSpPr/>
      </dsp:nvSpPr>
      <dsp:spPr>
        <a:xfrm>
          <a:off x="2395765" y="1077301"/>
          <a:ext cx="465390" cy="544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700" kern="1200"/>
        </a:p>
      </dsp:txBody>
      <dsp:txXfrm>
        <a:off x="2395765" y="1186185"/>
        <a:ext cx="325773" cy="326651"/>
      </dsp:txXfrm>
    </dsp:sp>
    <dsp:sp modelId="{6D6B5AF3-491A-4228-8114-F6907F62A0F3}">
      <dsp:nvSpPr>
        <dsp:cNvPr id="0" name=""/>
        <dsp:cNvSpPr/>
      </dsp:nvSpPr>
      <dsp:spPr>
        <a:xfrm>
          <a:off x="3080680" y="690939"/>
          <a:ext cx="2195239" cy="1317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Tweets und </a:t>
          </a:r>
          <a:r>
            <a:rPr lang="de-DE" sz="2100" kern="1200" dirty="0" err="1" smtClean="0"/>
            <a:t>Retweets</a:t>
          </a:r>
          <a:endParaRPr lang="de-DE" sz="2100" kern="1200" dirty="0"/>
        </a:p>
      </dsp:txBody>
      <dsp:txXfrm>
        <a:off x="3119258" y="729517"/>
        <a:ext cx="2118083" cy="1239987"/>
      </dsp:txXfrm>
    </dsp:sp>
    <dsp:sp modelId="{0A7FAC42-DF1C-4C28-A7D1-60EA5EE5C576}">
      <dsp:nvSpPr>
        <dsp:cNvPr id="0" name=""/>
        <dsp:cNvSpPr/>
      </dsp:nvSpPr>
      <dsp:spPr>
        <a:xfrm>
          <a:off x="5469100" y="1077301"/>
          <a:ext cx="465390" cy="544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700" kern="1200"/>
        </a:p>
      </dsp:txBody>
      <dsp:txXfrm>
        <a:off x="5469100" y="1186185"/>
        <a:ext cx="325773" cy="326651"/>
      </dsp:txXfrm>
    </dsp:sp>
    <dsp:sp modelId="{7FC5F6D5-F537-497C-BB73-E6019C4C0743}">
      <dsp:nvSpPr>
        <dsp:cNvPr id="0" name=""/>
        <dsp:cNvSpPr/>
      </dsp:nvSpPr>
      <dsp:spPr>
        <a:xfrm>
          <a:off x="6154015" y="690939"/>
          <a:ext cx="2195239" cy="1317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Lokalisieren</a:t>
          </a:r>
          <a:endParaRPr lang="de-DE" sz="2100" kern="1200" dirty="0"/>
        </a:p>
      </dsp:txBody>
      <dsp:txXfrm>
        <a:off x="6192593" y="729517"/>
        <a:ext cx="2118083" cy="1239987"/>
      </dsp:txXfrm>
    </dsp:sp>
    <dsp:sp modelId="{DB93537A-1E83-49B2-A7C8-66A3D4C863FA}">
      <dsp:nvSpPr>
        <dsp:cNvPr id="0" name=""/>
        <dsp:cNvSpPr/>
      </dsp:nvSpPr>
      <dsp:spPr>
        <a:xfrm rot="5400000">
          <a:off x="7018940" y="2161749"/>
          <a:ext cx="465390" cy="544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700" kern="1200"/>
        </a:p>
      </dsp:txBody>
      <dsp:txXfrm rot="-5400000">
        <a:off x="7088310" y="2201264"/>
        <a:ext cx="326651" cy="325773"/>
      </dsp:txXfrm>
    </dsp:sp>
    <dsp:sp modelId="{80BCB4FE-FE15-4AFF-ACE9-D34B0991A809}">
      <dsp:nvSpPr>
        <dsp:cNvPr id="0" name=""/>
        <dsp:cNvSpPr/>
      </dsp:nvSpPr>
      <dsp:spPr>
        <a:xfrm>
          <a:off x="6154015" y="2886178"/>
          <a:ext cx="2195239" cy="1317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/>
            <a:t>Kategoriesieren</a:t>
          </a:r>
          <a:endParaRPr lang="de-DE" sz="2100" kern="1200" dirty="0"/>
        </a:p>
      </dsp:txBody>
      <dsp:txXfrm>
        <a:off x="6192593" y="2924756"/>
        <a:ext cx="2118083" cy="1239987"/>
      </dsp:txXfrm>
    </dsp:sp>
    <dsp:sp modelId="{15A00973-90DF-44E0-A797-C15C6923995D}">
      <dsp:nvSpPr>
        <dsp:cNvPr id="0" name=""/>
        <dsp:cNvSpPr/>
      </dsp:nvSpPr>
      <dsp:spPr>
        <a:xfrm rot="10800000">
          <a:off x="5495443" y="3272541"/>
          <a:ext cx="465390" cy="544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700" kern="1200"/>
        </a:p>
      </dsp:txBody>
      <dsp:txXfrm rot="10800000">
        <a:off x="5635060" y="3381425"/>
        <a:ext cx="325773" cy="326651"/>
      </dsp:txXfrm>
    </dsp:sp>
    <dsp:sp modelId="{30412B3F-E57C-44EC-974B-0253311CBA1A}">
      <dsp:nvSpPr>
        <dsp:cNvPr id="0" name=""/>
        <dsp:cNvSpPr/>
      </dsp:nvSpPr>
      <dsp:spPr>
        <a:xfrm>
          <a:off x="3080680" y="2886178"/>
          <a:ext cx="2195239" cy="1317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Zählen</a:t>
          </a:r>
          <a:endParaRPr lang="de-DE" sz="2100" kern="1200" dirty="0"/>
        </a:p>
      </dsp:txBody>
      <dsp:txXfrm>
        <a:off x="3119258" y="2924756"/>
        <a:ext cx="2118083" cy="1239987"/>
      </dsp:txXfrm>
    </dsp:sp>
    <dsp:sp modelId="{ED4D793A-F6C2-4472-A09F-DB77FCE61BB8}">
      <dsp:nvSpPr>
        <dsp:cNvPr id="0" name=""/>
        <dsp:cNvSpPr/>
      </dsp:nvSpPr>
      <dsp:spPr>
        <a:xfrm rot="10800000">
          <a:off x="2422108" y="3272541"/>
          <a:ext cx="465390" cy="544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700" kern="1200"/>
        </a:p>
      </dsp:txBody>
      <dsp:txXfrm rot="10800000">
        <a:off x="2561725" y="3381425"/>
        <a:ext cx="325773" cy="326651"/>
      </dsp:txXfrm>
    </dsp:sp>
    <dsp:sp modelId="{FE845CAD-E345-4D03-9542-24933C05D0D8}">
      <dsp:nvSpPr>
        <dsp:cNvPr id="0" name=""/>
        <dsp:cNvSpPr/>
      </dsp:nvSpPr>
      <dsp:spPr>
        <a:xfrm>
          <a:off x="7344" y="2886178"/>
          <a:ext cx="2195239" cy="1317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Visualisieren</a:t>
          </a:r>
          <a:endParaRPr lang="de-DE" sz="2100" kern="1200" dirty="0"/>
        </a:p>
      </dsp:txBody>
      <dsp:txXfrm>
        <a:off x="45922" y="2924756"/>
        <a:ext cx="2118083" cy="1239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8AAB6-79ED-4B97-BDDD-746E57760887}">
      <dsp:nvSpPr>
        <dsp:cNvPr id="0" name=""/>
        <dsp:cNvSpPr/>
      </dsp:nvSpPr>
      <dsp:spPr>
        <a:xfrm>
          <a:off x="2813192" y="2447131"/>
          <a:ext cx="610020" cy="1550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010" y="0"/>
              </a:lnTo>
              <a:lnTo>
                <a:pt x="305010" y="1550596"/>
              </a:lnTo>
              <a:lnTo>
                <a:pt x="610020" y="1550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3076545" y="3180772"/>
        <a:ext cx="83313" cy="83313"/>
      </dsp:txXfrm>
    </dsp:sp>
    <dsp:sp modelId="{6A1E1A56-6127-41E7-A1F9-D4B680E84EC0}">
      <dsp:nvSpPr>
        <dsp:cNvPr id="0" name=""/>
        <dsp:cNvSpPr/>
      </dsp:nvSpPr>
      <dsp:spPr>
        <a:xfrm>
          <a:off x="2813192" y="2401411"/>
          <a:ext cx="6100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002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3102952" y="2431880"/>
        <a:ext cx="30501" cy="30501"/>
      </dsp:txXfrm>
    </dsp:sp>
    <dsp:sp modelId="{EE3C12D2-9ABB-454D-A1A3-303973D074E0}">
      <dsp:nvSpPr>
        <dsp:cNvPr id="0" name=""/>
        <dsp:cNvSpPr/>
      </dsp:nvSpPr>
      <dsp:spPr>
        <a:xfrm>
          <a:off x="2813192" y="1039210"/>
          <a:ext cx="610020" cy="1407920"/>
        </a:xfrm>
        <a:custGeom>
          <a:avLst/>
          <a:gdLst/>
          <a:ahLst/>
          <a:cxnLst/>
          <a:rect l="0" t="0" r="0" b="0"/>
          <a:pathLst>
            <a:path>
              <a:moveTo>
                <a:pt x="0" y="1407920"/>
              </a:moveTo>
              <a:lnTo>
                <a:pt x="305010" y="1407920"/>
              </a:lnTo>
              <a:lnTo>
                <a:pt x="305010" y="0"/>
              </a:lnTo>
              <a:lnTo>
                <a:pt x="61002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3079842" y="1704810"/>
        <a:ext cx="76719" cy="76719"/>
      </dsp:txXfrm>
    </dsp:sp>
    <dsp:sp modelId="{BDA28ADE-C795-4B20-8EA5-7D0B5A7FC950}">
      <dsp:nvSpPr>
        <dsp:cNvPr id="0" name=""/>
        <dsp:cNvSpPr/>
      </dsp:nvSpPr>
      <dsp:spPr>
        <a:xfrm rot="16200000">
          <a:off x="-98893" y="1982176"/>
          <a:ext cx="4894262" cy="929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400" kern="1200" dirty="0" smtClean="0"/>
            <a:t>Datenbank</a:t>
          </a:r>
          <a:endParaRPr lang="de-DE" sz="6400" kern="1200" dirty="0"/>
        </a:p>
      </dsp:txBody>
      <dsp:txXfrm>
        <a:off x="-98893" y="1982176"/>
        <a:ext cx="4894262" cy="929909"/>
      </dsp:txXfrm>
    </dsp:sp>
    <dsp:sp modelId="{0FD3CC52-A21F-415A-BD89-C28552CBDC3D}">
      <dsp:nvSpPr>
        <dsp:cNvPr id="0" name=""/>
        <dsp:cNvSpPr/>
      </dsp:nvSpPr>
      <dsp:spPr>
        <a:xfrm>
          <a:off x="3423213" y="574255"/>
          <a:ext cx="3050104" cy="929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Crawler</a:t>
          </a:r>
          <a:endParaRPr lang="de-DE" sz="3700" kern="1200" dirty="0"/>
        </a:p>
      </dsp:txBody>
      <dsp:txXfrm>
        <a:off x="3423213" y="574255"/>
        <a:ext cx="3050104" cy="929909"/>
      </dsp:txXfrm>
    </dsp:sp>
    <dsp:sp modelId="{7372C349-811B-4306-B3DC-18EC7D22B450}">
      <dsp:nvSpPr>
        <dsp:cNvPr id="0" name=""/>
        <dsp:cNvSpPr/>
      </dsp:nvSpPr>
      <dsp:spPr>
        <a:xfrm>
          <a:off x="3423213" y="1982176"/>
          <a:ext cx="3050104" cy="929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err="1" smtClean="0"/>
            <a:t>Kategorisierer</a:t>
          </a:r>
          <a:endParaRPr lang="de-DE" sz="3700" kern="1200" dirty="0"/>
        </a:p>
      </dsp:txBody>
      <dsp:txXfrm>
        <a:off x="3423213" y="1982176"/>
        <a:ext cx="3050104" cy="929909"/>
      </dsp:txXfrm>
    </dsp:sp>
    <dsp:sp modelId="{7F8BE768-FB7F-4802-AD40-E598A9DEA20B}">
      <dsp:nvSpPr>
        <dsp:cNvPr id="0" name=""/>
        <dsp:cNvSpPr/>
      </dsp:nvSpPr>
      <dsp:spPr>
        <a:xfrm>
          <a:off x="3423213" y="3532772"/>
          <a:ext cx="3050104" cy="929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GUI</a:t>
          </a:r>
          <a:endParaRPr lang="de-DE" sz="3700" kern="1200" dirty="0"/>
        </a:p>
      </dsp:txBody>
      <dsp:txXfrm>
        <a:off x="3423213" y="3532772"/>
        <a:ext cx="3050104" cy="929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00812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27DC3E-3A27-4D23-9336-3EAB36224A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9925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81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30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74"/>
          <a:stretch/>
        </p:blipFill>
        <p:spPr>
          <a:xfrm>
            <a:off x="77769" y="3180258"/>
            <a:ext cx="9021841" cy="3659753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8" y="11362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96874" y="6564193"/>
            <a:ext cx="583131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900" b="1" dirty="0" smtClean="0">
                <a:solidFill>
                  <a:schemeClr val="bg1"/>
                </a:solidFill>
              </a:rPr>
              <a:t>Maximilian Awiszus, Holger Ebhart, Lidia </a:t>
            </a:r>
            <a:r>
              <a:rPr lang="de-DE" sz="900" b="1" dirty="0" err="1" smtClean="0">
                <a:solidFill>
                  <a:schemeClr val="bg1"/>
                </a:solidFill>
              </a:rPr>
              <a:t>Grigoriev</a:t>
            </a:r>
            <a:r>
              <a:rPr lang="de-DE" sz="900" b="1" dirty="0" smtClean="0">
                <a:solidFill>
                  <a:schemeClr val="bg1"/>
                </a:solidFill>
              </a:rPr>
              <a:t>, Paul Jungeblut, Philipp Kern  und Matthias </a:t>
            </a:r>
            <a:r>
              <a:rPr lang="de-DE" sz="900" b="1" dirty="0" err="1" smtClean="0">
                <a:solidFill>
                  <a:schemeClr val="bg1"/>
                </a:solidFill>
              </a:rPr>
              <a:t>Schimek</a:t>
            </a:r>
            <a:endParaRPr lang="de-DE" sz="900" b="1" dirty="0">
              <a:solidFill>
                <a:schemeClr val="bg1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385763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Präsentation Pflichtenheft, 27.11.14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789279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01DA-C805-49D6-936E-EF17408DE37B}" type="datetime1">
              <a:rPr lang="de-DE" smtClean="0"/>
              <a:t>26.11.2014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D019-5134-4866-8BCC-6AD2983F956C}" type="datetime1">
              <a:rPr lang="de-DE" smtClean="0"/>
              <a:t>26.11.2014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Praxis der Softwareentwicklung: </a:t>
            </a:r>
            <a:r>
              <a:rPr lang="de-DE" dirty="0" err="1" smtClean="0">
                <a:solidFill>
                  <a:schemeClr val="bg1"/>
                </a:solidFill>
              </a:rPr>
              <a:t>Visualizing</a:t>
            </a:r>
            <a:r>
              <a:rPr lang="de-DE" dirty="0" smtClean="0">
                <a:solidFill>
                  <a:schemeClr val="bg1"/>
                </a:solidFill>
              </a:rPr>
              <a:t> Trends. Was verrät uns Twitter?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Aufgabenstellung		Systemarchitektur	GUI	Sonstiges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64446-9DE9-4EC1-92AB-907DF09BD351}" type="datetime1">
              <a:rPr lang="de-DE" smtClean="0"/>
              <a:t>26.11.2014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864FC-C1F6-4F60-90E2-4C82285A7CB6}" type="datetime1">
              <a:rPr lang="de-DE" smtClean="0"/>
              <a:t>26.11.2014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FF499-D2C2-429B-A38D-874884AC2B44}" type="datetime1">
              <a:rPr lang="de-DE" smtClean="0"/>
              <a:t>26.11.2014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4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C2FF-F6B1-4953-8BD6-DF423CDA3B5D}" type="datetime1">
              <a:rPr lang="de-DE" smtClean="0"/>
              <a:t>26.11.2014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3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F657-D1DB-4306-82A3-A2011C94EF85}" type="datetime1">
              <a:rPr lang="de-DE" smtClean="0"/>
              <a:t>26.11.2014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86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ADCC-593E-41F1-8EDC-3499514C881E}" type="datetime1">
              <a:rPr lang="de-DE" smtClean="0"/>
              <a:t>26.11.2014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161F-0686-4A32-B5C2-6110D54CBF61}" type="datetime1">
              <a:rPr lang="de-DE" smtClean="0"/>
              <a:t>26.11.2014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Karlsruhe Institute </a:t>
            </a:r>
            <a:r>
              <a:rPr lang="de-DE" dirty="0" err="1" smtClean="0"/>
              <a:t>of</a:t>
            </a:r>
            <a:r>
              <a:rPr lang="de-DE" dirty="0" smtClean="0"/>
              <a:t> Technology (KIT).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endParaRPr lang="de-DE" sz="9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643774FD-E815-4B85-B421-6F4167BD583D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/>
          </a:p>
        </p:txBody>
      </p:sp>
      <p:pic>
        <p:nvPicPr>
          <p:cNvPr id="1032" name="Picture 13" descr="KIT-Logo-rgb_d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PSE – Twitter -- Analyse der Informationsverbreitung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FB54-A4C6-43F5-85F0-3FD9312F6439}" type="datetime1">
              <a:rPr lang="de-DE" smtClean="0"/>
              <a:t>26.11.2014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r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2060203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dirty="0">
                <a:solidFill>
                  <a:srgbClr val="000000"/>
                </a:solidFill>
              </a:rPr>
              <a:t>Praxis der Software </a:t>
            </a:r>
            <a:r>
              <a:rPr lang="de-DE" sz="3200" b="1" dirty="0" smtClean="0">
                <a:solidFill>
                  <a:srgbClr val="000000"/>
                </a:solidFill>
              </a:rPr>
              <a:t>Entwicklung:</a:t>
            </a:r>
            <a:br>
              <a:rPr lang="de-DE" sz="3200" b="1" dirty="0" smtClean="0">
                <a:solidFill>
                  <a:srgbClr val="000000"/>
                </a:solidFill>
              </a:rPr>
            </a:br>
            <a:r>
              <a:rPr lang="de-DE" sz="3200" b="1" dirty="0" err="1" smtClean="0">
                <a:solidFill>
                  <a:srgbClr val="000000"/>
                </a:solidFill>
              </a:rPr>
              <a:t>Visualizing</a:t>
            </a:r>
            <a:r>
              <a:rPr lang="de-DE" sz="3200" b="1" dirty="0" smtClean="0">
                <a:solidFill>
                  <a:srgbClr val="000000"/>
                </a:solidFill>
              </a:rPr>
              <a:t> </a:t>
            </a:r>
            <a:r>
              <a:rPr lang="de-DE" sz="3200" b="1" dirty="0">
                <a:solidFill>
                  <a:srgbClr val="000000"/>
                </a:solidFill>
              </a:rPr>
              <a:t>Trends. Was verrät uns Twitter</a:t>
            </a:r>
            <a:r>
              <a:rPr lang="de-DE" sz="3200" b="1" dirty="0" smtClean="0">
                <a:solidFill>
                  <a:srgbClr val="000000"/>
                </a:solidFill>
              </a:rPr>
              <a:t>?</a:t>
            </a:r>
            <a:endParaRPr lang="de-DE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412776"/>
            <a:ext cx="3471679" cy="2822454"/>
          </a:xfrm>
        </p:spPr>
      </p:pic>
      <p:sp>
        <p:nvSpPr>
          <p:cNvPr id="7" name="Textfeld 6"/>
          <p:cNvSpPr txBox="1"/>
          <p:nvPr/>
        </p:nvSpPr>
        <p:spPr>
          <a:xfrm>
            <a:off x="3347864" y="4781794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Fragen?</a:t>
            </a:r>
            <a:endParaRPr lang="de-DE" sz="4000" b="1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552" y="6381329"/>
            <a:ext cx="8496944" cy="422672"/>
          </a:xfrm>
        </p:spPr>
        <p:txBody>
          <a:bodyPr/>
          <a:lstStyle/>
          <a:p>
            <a:r>
              <a:rPr lang="de-DE" dirty="0"/>
              <a:t>Praxis der Softwareentwicklung: </a:t>
            </a:r>
            <a:r>
              <a:rPr lang="de-DE" dirty="0" err="1"/>
              <a:t>Visualizing</a:t>
            </a:r>
            <a:r>
              <a:rPr lang="de-DE" dirty="0"/>
              <a:t> Trends. Was verrät uns Twitter?</a:t>
            </a:r>
            <a:br>
              <a:rPr lang="de-DE" dirty="0"/>
            </a:br>
            <a:endParaRPr lang="de-DE" sz="500" dirty="0"/>
          </a:p>
          <a:p>
            <a:r>
              <a:rPr lang="de-DE" dirty="0"/>
              <a:t>Struktur</a:t>
            </a:r>
            <a:r>
              <a:rPr lang="de-DE" b="1" dirty="0"/>
              <a:t> </a:t>
            </a:r>
            <a:r>
              <a:rPr lang="de-DE" dirty="0"/>
              <a:t>| Einleitung | Aufgabenstellung | Systemmodell | GUI | Sonstiges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2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</a:p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Systemmodell</a:t>
            </a:r>
          </a:p>
          <a:p>
            <a:r>
              <a:rPr lang="de-DE" dirty="0" smtClean="0"/>
              <a:t>Produktfunktionen an der GUI erklärt</a:t>
            </a:r>
          </a:p>
          <a:p>
            <a:r>
              <a:rPr lang="de-DE" dirty="0" smtClean="0"/>
              <a:t>Sonstiges</a:t>
            </a:r>
          </a:p>
          <a:p>
            <a:r>
              <a:rPr lang="de-DE" dirty="0" smtClean="0"/>
              <a:t>Fragen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Praxis der Softwareentwicklung: </a:t>
            </a:r>
            <a:r>
              <a:rPr lang="de-DE" dirty="0" err="1"/>
              <a:t>Visualizing</a:t>
            </a:r>
            <a:r>
              <a:rPr lang="de-DE" dirty="0"/>
              <a:t> Trends. Was verrät uns Twitter?</a:t>
            </a:r>
            <a:br>
              <a:rPr lang="de-DE" dirty="0"/>
            </a:br>
            <a:endParaRPr lang="de-DE" sz="500" dirty="0"/>
          </a:p>
          <a:p>
            <a:r>
              <a:rPr lang="de-DE" b="1" dirty="0" smtClean="0"/>
              <a:t>Struktur </a:t>
            </a:r>
            <a:r>
              <a:rPr lang="de-DE" dirty="0" smtClean="0"/>
              <a:t>| Einleitung | Aufgabenstellung | Systemmodell </a:t>
            </a:r>
            <a:r>
              <a:rPr lang="de-DE" dirty="0"/>
              <a:t>| GUI | Sonstiges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6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Praxis der Softwareentwicklung: </a:t>
            </a:r>
            <a:r>
              <a:rPr lang="de-DE" dirty="0" err="1"/>
              <a:t>Visualizing</a:t>
            </a:r>
            <a:r>
              <a:rPr lang="de-DE" dirty="0"/>
              <a:t> Trends. Was verrät uns Twitter?</a:t>
            </a:r>
            <a:br>
              <a:rPr lang="de-DE" dirty="0"/>
            </a:br>
            <a:endParaRPr lang="de-DE" sz="500" dirty="0"/>
          </a:p>
          <a:p>
            <a:r>
              <a:rPr lang="de-DE" dirty="0"/>
              <a:t>Struktur</a:t>
            </a:r>
            <a:r>
              <a:rPr lang="de-DE" b="1" dirty="0"/>
              <a:t> </a:t>
            </a:r>
            <a:r>
              <a:rPr lang="de-DE" dirty="0"/>
              <a:t>| </a:t>
            </a:r>
            <a:r>
              <a:rPr lang="de-DE" b="1" dirty="0"/>
              <a:t>Einleitung</a:t>
            </a:r>
            <a:r>
              <a:rPr lang="de-DE" dirty="0"/>
              <a:t> | Aufgabenstellung | </a:t>
            </a:r>
            <a:r>
              <a:rPr lang="de-DE" dirty="0" smtClean="0"/>
              <a:t>Systemmodell </a:t>
            </a:r>
            <a:r>
              <a:rPr lang="de-DE" dirty="0"/>
              <a:t>| GUI | Sonstiges</a:t>
            </a:r>
            <a:endParaRPr lang="de-DE" dirty="0"/>
          </a:p>
        </p:txBody>
      </p:sp>
      <p:sp>
        <p:nvSpPr>
          <p:cNvPr id="16" name="Legende mit Pfeil nach unten 15"/>
          <p:cNvSpPr/>
          <p:nvPr/>
        </p:nvSpPr>
        <p:spPr>
          <a:xfrm>
            <a:off x="612000" y="1405186"/>
            <a:ext cx="2410681" cy="245586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271 Mio. Nutzer davon 200 Mio. aktiv</a:t>
            </a:r>
          </a:p>
          <a:p>
            <a:pPr algn="ctr"/>
            <a:endParaRPr lang="de-DE" dirty="0"/>
          </a:p>
        </p:txBody>
      </p:sp>
      <p:sp>
        <p:nvSpPr>
          <p:cNvPr id="17" name="Legende mit Pfeil nach unten 16"/>
          <p:cNvSpPr/>
          <p:nvPr/>
        </p:nvSpPr>
        <p:spPr>
          <a:xfrm>
            <a:off x="6164904" y="1410345"/>
            <a:ext cx="2410681" cy="245586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10% der User sind für 86% der Inhalte verantwortlich</a:t>
            </a:r>
          </a:p>
          <a:p>
            <a:pPr algn="ctr"/>
            <a:endParaRPr lang="de-DE" dirty="0"/>
          </a:p>
        </p:txBody>
      </p:sp>
      <p:sp>
        <p:nvSpPr>
          <p:cNvPr id="18" name="Legende mit Pfeil nach unten 17"/>
          <p:cNvSpPr/>
          <p:nvPr/>
        </p:nvSpPr>
        <p:spPr>
          <a:xfrm>
            <a:off x="3388452" y="1405186"/>
            <a:ext cx="2410681" cy="245586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Täglich Rund 340 Mio. Tweets</a:t>
            </a:r>
          </a:p>
          <a:p>
            <a:pPr algn="ctr"/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612001" y="3861049"/>
            <a:ext cx="7963584" cy="2231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/>
              <a:t>Meinungsforschung</a:t>
            </a:r>
          </a:p>
          <a:p>
            <a:pPr algn="ctr"/>
            <a:r>
              <a:rPr lang="de-DE" sz="3600" b="1" dirty="0" smtClean="0"/>
              <a:t>Marktforschung</a:t>
            </a:r>
          </a:p>
          <a:p>
            <a:pPr algn="ctr"/>
            <a:r>
              <a:rPr lang="de-DE" sz="3600" b="1" dirty="0" smtClean="0"/>
              <a:t>Statistiken</a:t>
            </a:r>
          </a:p>
        </p:txBody>
      </p:sp>
    </p:spTree>
    <p:extLst>
      <p:ext uri="{BB962C8B-B14F-4D97-AF65-F5344CB8AC3E}">
        <p14:creationId xmlns:p14="http://schemas.microsoft.com/office/powerpoint/2010/main" val="398679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552" y="6381329"/>
            <a:ext cx="8496944" cy="422672"/>
          </a:xfrm>
        </p:spPr>
        <p:txBody>
          <a:bodyPr/>
          <a:lstStyle/>
          <a:p>
            <a:r>
              <a:rPr lang="de-DE" dirty="0"/>
              <a:t>Praxis der Softwareentwicklung: </a:t>
            </a:r>
            <a:r>
              <a:rPr lang="de-DE" dirty="0" err="1"/>
              <a:t>Visualizing</a:t>
            </a:r>
            <a:r>
              <a:rPr lang="de-DE" dirty="0"/>
              <a:t> Trends. Was verrät uns Twitter?</a:t>
            </a:r>
            <a:br>
              <a:rPr lang="de-DE" dirty="0"/>
            </a:br>
            <a:endParaRPr lang="de-DE" sz="500" dirty="0"/>
          </a:p>
          <a:p>
            <a:r>
              <a:rPr lang="de-DE" dirty="0"/>
              <a:t>Struktur</a:t>
            </a:r>
            <a:r>
              <a:rPr lang="de-DE" b="1" dirty="0"/>
              <a:t> </a:t>
            </a:r>
            <a:r>
              <a:rPr lang="de-DE" dirty="0"/>
              <a:t>| Einleitung | </a:t>
            </a:r>
            <a:r>
              <a:rPr lang="de-DE" b="1" dirty="0"/>
              <a:t>Aufgabenstellung</a:t>
            </a:r>
            <a:r>
              <a:rPr lang="de-DE" dirty="0"/>
              <a:t> | Systemarchitektur | GUI | Sonstiges</a:t>
            </a:r>
            <a:endParaRPr lang="de-DE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</a:p>
        </p:txBody>
      </p:sp>
      <p:graphicFrame>
        <p:nvGraphicFramePr>
          <p:cNvPr id="19" name="Inhaltsplatzhalt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562455"/>
              </p:ext>
            </p:extLst>
          </p:nvPr>
        </p:nvGraphicFramePr>
        <p:xfrm>
          <a:off x="392113" y="1198563"/>
          <a:ext cx="8356600" cy="4894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303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54AD73E-F14D-47B0-93F9-25CF513414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A8A2F6ED-38F8-4102-90D7-77162E1C0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D6B5AF3-491A-4228-8114-F6907F62A0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0A7FAC42-DF1C-4C28-A7D1-60EA5EE5C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FC5F6D5-F537-497C-BB73-E6019C4C07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B93537A-1E83-49B2-A7C8-66A3D4C863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0BCB4FE-FE15-4AFF-ACE9-D34B0991A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5A00973-90DF-44E0-A797-C15C692399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0412B3F-E57C-44EC-974B-0253311CBA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D4D793A-F6C2-4472-A09F-DB77FCE61B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E845CAD-E345-4D03-9542-24933C05D0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Systemmodell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229719"/>
              </p:ext>
            </p:extLst>
          </p:nvPr>
        </p:nvGraphicFramePr>
        <p:xfrm>
          <a:off x="392113" y="1198563"/>
          <a:ext cx="8356600" cy="4894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uppieren 17"/>
          <p:cNvGrpSpPr/>
          <p:nvPr/>
        </p:nvGrpSpPr>
        <p:grpSpPr>
          <a:xfrm rot="5400000">
            <a:off x="4056558" y="1185366"/>
            <a:ext cx="2005727" cy="2696309"/>
            <a:chOff x="3390427" y="893045"/>
            <a:chExt cx="2005727" cy="2696309"/>
          </a:xfrm>
        </p:grpSpPr>
        <p:sp>
          <p:nvSpPr>
            <p:cNvPr id="21" name="Rechteck 20"/>
            <p:cNvSpPr/>
            <p:nvPr/>
          </p:nvSpPr>
          <p:spPr>
            <a:xfrm rot="10800000">
              <a:off x="3390427" y="3016675"/>
              <a:ext cx="1440159" cy="572679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de-DE" sz="500" dirty="0" smtClean="0">
                  <a:solidFill>
                    <a:schemeClr val="bg1"/>
                  </a:solidFill>
                </a:rPr>
                <a:t/>
              </a:r>
              <a:br>
                <a:rPr lang="de-DE" sz="500" dirty="0" smtClean="0">
                  <a:solidFill>
                    <a:schemeClr val="bg1"/>
                  </a:solidFill>
                </a:rPr>
              </a:br>
              <a:r>
                <a:rPr lang="de-DE" dirty="0" err="1" smtClean="0">
                  <a:solidFill>
                    <a:schemeClr val="bg1"/>
                  </a:solidFill>
                </a:rPr>
                <a:t>Lokalisierer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3403301" y="893045"/>
              <a:ext cx="1992853" cy="3821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16510" rIns="6604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2600" kern="1200"/>
            </a:p>
          </p:txBody>
        </p:sp>
      </p:grp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552" y="6381329"/>
            <a:ext cx="8496944" cy="422672"/>
          </a:xfrm>
        </p:spPr>
        <p:txBody>
          <a:bodyPr/>
          <a:lstStyle/>
          <a:p>
            <a:r>
              <a:rPr lang="de-DE" dirty="0"/>
              <a:t>Praxis der Softwareentwicklung: </a:t>
            </a:r>
            <a:r>
              <a:rPr lang="de-DE" dirty="0" err="1"/>
              <a:t>Visualizing</a:t>
            </a:r>
            <a:r>
              <a:rPr lang="de-DE" dirty="0"/>
              <a:t> Trends. Was verrät uns Twitter?</a:t>
            </a:r>
            <a:br>
              <a:rPr lang="de-DE" dirty="0"/>
            </a:br>
            <a:endParaRPr lang="de-DE" sz="500" dirty="0"/>
          </a:p>
          <a:p>
            <a:r>
              <a:rPr lang="de-DE" dirty="0"/>
              <a:t>Struktur</a:t>
            </a:r>
            <a:r>
              <a:rPr lang="de-DE" b="1" dirty="0"/>
              <a:t> </a:t>
            </a:r>
            <a:r>
              <a:rPr lang="de-DE" dirty="0"/>
              <a:t>| Einleitung | Aufgabenstellung | </a:t>
            </a:r>
            <a:r>
              <a:rPr lang="de-DE" b="1" dirty="0" smtClean="0"/>
              <a:t>Systemmodell</a:t>
            </a:r>
            <a:r>
              <a:rPr lang="de-DE" dirty="0" smtClean="0"/>
              <a:t> </a:t>
            </a:r>
            <a:r>
              <a:rPr lang="de-DE" dirty="0"/>
              <a:t>| GUI | Sonstiges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209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DA28ADE-C795-4B20-8EA5-7D0B5A7FC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E3C12D2-9ABB-454D-A1A3-303973D074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FD3CC52-A21F-415A-BD89-C28552CBDC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1E1A56-6127-41E7-A1F9-D4B680E84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372C349-811B-4306-B3DC-18EC7D22B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128AAB6-79ED-4B97-BDDD-746E577608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F8BE768-FB7F-4802-AD40-E598A9DEA2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Produktfunktionen an GUI erklärt (1)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339638"/>
            <a:ext cx="8356600" cy="4612112"/>
          </a:xfrm>
        </p:spPr>
      </p:pic>
      <p:sp>
        <p:nvSpPr>
          <p:cNvPr id="7" name="Ellipse 6"/>
          <p:cNvSpPr/>
          <p:nvPr/>
        </p:nvSpPr>
        <p:spPr>
          <a:xfrm>
            <a:off x="390525" y="1628800"/>
            <a:ext cx="647632" cy="3600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390525" y="4653136"/>
            <a:ext cx="647632" cy="3600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90525" y="4833156"/>
            <a:ext cx="647632" cy="3600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179512" y="4925202"/>
            <a:ext cx="2273483" cy="140582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403648" y="1556992"/>
            <a:ext cx="720080" cy="50365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14341" y="1484784"/>
            <a:ext cx="601912" cy="32403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552" y="6381329"/>
            <a:ext cx="8496944" cy="422672"/>
          </a:xfrm>
        </p:spPr>
        <p:txBody>
          <a:bodyPr/>
          <a:lstStyle/>
          <a:p>
            <a:r>
              <a:rPr lang="de-DE" dirty="0"/>
              <a:t>Praxis der Softwareentwicklung: </a:t>
            </a:r>
            <a:r>
              <a:rPr lang="de-DE" dirty="0" err="1"/>
              <a:t>Visualizing</a:t>
            </a:r>
            <a:r>
              <a:rPr lang="de-DE" dirty="0"/>
              <a:t> Trends. Was verrät uns Twitter?</a:t>
            </a:r>
            <a:br>
              <a:rPr lang="de-DE" dirty="0"/>
            </a:br>
            <a:endParaRPr lang="de-DE" sz="500" dirty="0"/>
          </a:p>
          <a:p>
            <a:r>
              <a:rPr lang="de-DE" dirty="0"/>
              <a:t>Struktur</a:t>
            </a:r>
            <a:r>
              <a:rPr lang="de-DE" b="1" dirty="0"/>
              <a:t> </a:t>
            </a:r>
            <a:r>
              <a:rPr lang="de-DE" dirty="0"/>
              <a:t>| Einleitung | Aufgabenstellung | Systemmodell | </a:t>
            </a:r>
            <a:r>
              <a:rPr lang="de-DE" b="1" dirty="0"/>
              <a:t>GUI</a:t>
            </a:r>
            <a:r>
              <a:rPr lang="de-DE" dirty="0"/>
              <a:t> | Sonstiges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741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Produktfunktionen an GUI erklärt (2)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336032"/>
            <a:ext cx="8356600" cy="4619324"/>
          </a:xfrm>
        </p:spPr>
      </p:pic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552" y="6381329"/>
            <a:ext cx="8496944" cy="422672"/>
          </a:xfrm>
        </p:spPr>
        <p:txBody>
          <a:bodyPr/>
          <a:lstStyle/>
          <a:p>
            <a:r>
              <a:rPr lang="de-DE" dirty="0"/>
              <a:t>Praxis der Softwareentwicklung: </a:t>
            </a:r>
            <a:r>
              <a:rPr lang="de-DE" dirty="0" err="1"/>
              <a:t>Visualizing</a:t>
            </a:r>
            <a:r>
              <a:rPr lang="de-DE" dirty="0"/>
              <a:t> Trends. Was verrät uns Twitter?</a:t>
            </a:r>
            <a:br>
              <a:rPr lang="de-DE" dirty="0"/>
            </a:br>
            <a:endParaRPr lang="de-DE" sz="500" dirty="0"/>
          </a:p>
          <a:p>
            <a:r>
              <a:rPr lang="de-DE" dirty="0"/>
              <a:t>Struktur</a:t>
            </a:r>
            <a:r>
              <a:rPr lang="de-DE" b="1" dirty="0"/>
              <a:t> </a:t>
            </a:r>
            <a:r>
              <a:rPr lang="de-DE" dirty="0"/>
              <a:t>| Einleitung | Aufgabenstellung | Systemmodell | </a:t>
            </a:r>
            <a:r>
              <a:rPr lang="de-DE" b="1" dirty="0"/>
              <a:t>GUI</a:t>
            </a:r>
            <a:r>
              <a:rPr lang="de-DE" dirty="0"/>
              <a:t> | Sonstiges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6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Produktfunktionen an GUI erklärt (3)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620" y="2840719"/>
            <a:ext cx="4915586" cy="1609950"/>
          </a:xfrm>
        </p:spPr>
      </p:pic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552" y="6381329"/>
            <a:ext cx="8496944" cy="422672"/>
          </a:xfrm>
        </p:spPr>
        <p:txBody>
          <a:bodyPr/>
          <a:lstStyle/>
          <a:p>
            <a:r>
              <a:rPr lang="de-DE" dirty="0"/>
              <a:t>Praxis der Softwareentwicklung: </a:t>
            </a:r>
            <a:r>
              <a:rPr lang="de-DE" dirty="0" err="1"/>
              <a:t>Visualizing</a:t>
            </a:r>
            <a:r>
              <a:rPr lang="de-DE" dirty="0"/>
              <a:t> Trends. Was verrät uns Twitter?</a:t>
            </a:r>
            <a:br>
              <a:rPr lang="de-DE" dirty="0"/>
            </a:br>
            <a:endParaRPr lang="de-DE" sz="500" dirty="0"/>
          </a:p>
          <a:p>
            <a:r>
              <a:rPr lang="de-DE" dirty="0"/>
              <a:t>Struktur</a:t>
            </a:r>
            <a:r>
              <a:rPr lang="de-DE" b="1" dirty="0"/>
              <a:t> </a:t>
            </a:r>
            <a:r>
              <a:rPr lang="de-DE" dirty="0"/>
              <a:t>| Einleitung | Aufgabenstellung | Systemmodell | </a:t>
            </a:r>
            <a:r>
              <a:rPr lang="de-DE" b="1" dirty="0"/>
              <a:t>GUI</a:t>
            </a:r>
            <a:r>
              <a:rPr lang="de-DE" dirty="0"/>
              <a:t> | Sonstiges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81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Sonstiges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Problemstellen:  </a:t>
            </a:r>
          </a:p>
          <a:p>
            <a:pPr lvl="1"/>
            <a:r>
              <a:rPr lang="de-DE" dirty="0" smtClean="0"/>
              <a:t>Limit Überschreitungen bei Twitter-Anfragen</a:t>
            </a:r>
          </a:p>
          <a:p>
            <a:pPr lvl="1"/>
            <a:r>
              <a:rPr lang="de-DE" dirty="0" smtClean="0"/>
              <a:t>Zu wenig Daten</a:t>
            </a:r>
          </a:p>
          <a:p>
            <a:pPr lvl="1"/>
            <a:r>
              <a:rPr lang="de-DE" dirty="0" err="1" smtClean="0"/>
              <a:t>Kategorisierer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Effizienz?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Wunschfunktionen:</a:t>
            </a:r>
          </a:p>
          <a:p>
            <a:pPr lvl="1"/>
            <a:r>
              <a:rPr lang="de-DE" dirty="0" smtClean="0"/>
              <a:t>Nicht verifizierte Accounts </a:t>
            </a:r>
            <a:r>
              <a:rPr lang="de-DE" dirty="0" err="1" smtClean="0"/>
              <a:t>mittracken</a:t>
            </a:r>
            <a:endParaRPr lang="de-DE" dirty="0" smtClean="0"/>
          </a:p>
          <a:p>
            <a:pPr lvl="1"/>
            <a:r>
              <a:rPr lang="de-DE" dirty="0" smtClean="0"/>
              <a:t>Datenströme visualisieren</a:t>
            </a:r>
          </a:p>
          <a:p>
            <a:pPr lvl="1"/>
            <a:r>
              <a:rPr lang="de-DE" dirty="0" smtClean="0"/>
              <a:t>Zeitliche Entwicklung visualisieren</a:t>
            </a:r>
          </a:p>
          <a:p>
            <a:pPr lvl="1"/>
            <a:r>
              <a:rPr lang="de-DE" dirty="0" smtClean="0"/>
              <a:t>Hierarchische Einteilung der Regionen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552" y="6381329"/>
            <a:ext cx="8496944" cy="422672"/>
          </a:xfrm>
        </p:spPr>
        <p:txBody>
          <a:bodyPr/>
          <a:lstStyle/>
          <a:p>
            <a:r>
              <a:rPr lang="de-DE" dirty="0"/>
              <a:t>Praxis der Softwareentwicklung: </a:t>
            </a:r>
            <a:r>
              <a:rPr lang="de-DE" dirty="0" err="1"/>
              <a:t>Visualizing</a:t>
            </a:r>
            <a:r>
              <a:rPr lang="de-DE" dirty="0"/>
              <a:t> Trends. Was verrät uns Twitter?</a:t>
            </a:r>
            <a:br>
              <a:rPr lang="de-DE" dirty="0"/>
            </a:br>
            <a:endParaRPr lang="de-DE" sz="500" dirty="0"/>
          </a:p>
          <a:p>
            <a:r>
              <a:rPr lang="de-DE" dirty="0"/>
              <a:t>Struktur</a:t>
            </a:r>
            <a:r>
              <a:rPr lang="de-DE" b="1" dirty="0"/>
              <a:t> </a:t>
            </a:r>
            <a:r>
              <a:rPr lang="de-DE" dirty="0"/>
              <a:t>| Einleitung | Aufgabenstellung | Systemmodell | GUI | </a:t>
            </a:r>
            <a:r>
              <a:rPr lang="de-DE" b="1" dirty="0"/>
              <a:t>Sonstiges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5816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KIT_master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KIT_master_ppt2007_de</Template>
  <TotalTime>0</TotalTime>
  <Words>222</Words>
  <Application>Microsoft Office PowerPoint</Application>
  <PresentationFormat>Bildschirmpräsentation (4:3)</PresentationFormat>
  <Paragraphs>65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Arial</vt:lpstr>
      <vt:lpstr>KIT_master_de</vt:lpstr>
      <vt:lpstr>PowerPoint-Präsentation</vt:lpstr>
      <vt:lpstr>Struktur</vt:lpstr>
      <vt:lpstr>Einleitung</vt:lpstr>
      <vt:lpstr>Aufgabenstellung</vt:lpstr>
      <vt:lpstr>Systemmodell</vt:lpstr>
      <vt:lpstr>Produktfunktionen an GUI erklärt (1)</vt:lpstr>
      <vt:lpstr>Produktfunktionen an GUI erklärt (2)</vt:lpstr>
      <vt:lpstr>Produktfunktionen an GUI erklärt (3)</vt:lpstr>
      <vt:lpstr>Sonstiges</vt:lpstr>
      <vt:lpstr>PowerPoint-Präsentation</vt:lpstr>
    </vt:vector>
  </TitlesOfParts>
  <Company>FZK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Lidia Grigoriev</dc:creator>
  <cp:lastModifiedBy>Lidia Grigoriev</cp:lastModifiedBy>
  <cp:revision>22</cp:revision>
  <dcterms:created xsi:type="dcterms:W3CDTF">2014-11-25T15:55:12Z</dcterms:created>
  <dcterms:modified xsi:type="dcterms:W3CDTF">2014-11-26T16:33:20Z</dcterms:modified>
</cp:coreProperties>
</file>