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3" r:id="rId3"/>
    <p:sldId id="275" r:id="rId4"/>
    <p:sldId id="303" r:id="rId5"/>
    <p:sldId id="293" r:id="rId6"/>
    <p:sldId id="302" r:id="rId7"/>
    <p:sldId id="276" r:id="rId8"/>
    <p:sldId id="295" r:id="rId9"/>
    <p:sldId id="291" r:id="rId10"/>
    <p:sldId id="292" r:id="rId11"/>
    <p:sldId id="299" r:id="rId12"/>
    <p:sldId id="300" r:id="rId13"/>
    <p:sldId id="304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B63C"/>
    <a:srgbClr val="FF99FF"/>
    <a:srgbClr val="50AAE6"/>
    <a:srgbClr val="5A6EB4"/>
    <a:srgbClr val="A00078"/>
    <a:srgbClr val="A01E28"/>
    <a:srgbClr val="A08232"/>
    <a:srgbClr val="DCA01E"/>
    <a:srgbClr val="FA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79081" autoAdjust="0"/>
  </p:normalViewPr>
  <p:slideViewPr>
    <p:cSldViewPr showGuides="1">
      <p:cViewPr varScale="1">
        <p:scale>
          <a:sx n="67" d="100"/>
          <a:sy n="67" d="100"/>
        </p:scale>
        <p:origin x="84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0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1E4AF-AC72-4762-9102-C098E92074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31BBA5-32A5-4C6E-80B8-6CF1748723C7}">
      <dgm:prSet phldrT="[Text]"/>
      <dgm:spPr/>
      <dgm:t>
        <a:bodyPr/>
        <a:lstStyle/>
        <a:p>
          <a:r>
            <a:rPr lang="de-DE" dirty="0" smtClean="0"/>
            <a:t>Accounts</a:t>
          </a:r>
          <a:endParaRPr lang="de-DE" dirty="0"/>
        </a:p>
      </dgm:t>
    </dgm:pt>
    <dgm:pt modelId="{26FB52A4-002A-4572-8F77-175BFFA7D6CF}" type="parTrans" cxnId="{1E4C830B-7B5D-4E47-B0C1-65E9A9BD7E03}">
      <dgm:prSet/>
      <dgm:spPr/>
      <dgm:t>
        <a:bodyPr/>
        <a:lstStyle/>
        <a:p>
          <a:endParaRPr lang="de-DE"/>
        </a:p>
      </dgm:t>
    </dgm:pt>
    <dgm:pt modelId="{F371508F-559C-4B67-AFF0-3DA4607515D6}" type="sibTrans" cxnId="{1E4C830B-7B5D-4E47-B0C1-65E9A9BD7E03}">
      <dgm:prSet/>
      <dgm:spPr/>
      <dgm:t>
        <a:bodyPr/>
        <a:lstStyle/>
        <a:p>
          <a:endParaRPr lang="de-DE"/>
        </a:p>
      </dgm:t>
    </dgm:pt>
    <dgm:pt modelId="{C56152BE-E63D-4D2C-A957-0F9499190606}">
      <dgm:prSet phldrT="[Text]"/>
      <dgm:spPr/>
      <dgm:t>
        <a:bodyPr/>
        <a:lstStyle/>
        <a:p>
          <a:r>
            <a:rPr lang="de-DE" dirty="0" smtClean="0"/>
            <a:t>Location</a:t>
          </a:r>
          <a:endParaRPr lang="de-DE" dirty="0"/>
        </a:p>
      </dgm:t>
    </dgm:pt>
    <dgm:pt modelId="{DFD810C4-EFA4-4319-8B8B-EF3BC66B8F7E}" type="parTrans" cxnId="{674B99EF-5C88-4D5D-A406-A6E3C7460B1E}">
      <dgm:prSet/>
      <dgm:spPr/>
      <dgm:t>
        <a:bodyPr/>
        <a:lstStyle/>
        <a:p>
          <a:endParaRPr lang="de-DE"/>
        </a:p>
      </dgm:t>
    </dgm:pt>
    <dgm:pt modelId="{51653B60-ECA2-4C17-860F-D92AC9B47EB1}" type="sibTrans" cxnId="{674B99EF-5C88-4D5D-A406-A6E3C7460B1E}">
      <dgm:prSet/>
      <dgm:spPr/>
      <dgm:t>
        <a:bodyPr/>
        <a:lstStyle/>
        <a:p>
          <a:endParaRPr lang="de-DE"/>
        </a:p>
      </dgm:t>
    </dgm:pt>
    <dgm:pt modelId="{6A75EA77-1353-4EB8-82A7-0924EDE88D0C}">
      <dgm:prSet phldrT="[Text]"/>
      <dgm:spPr/>
      <dgm:t>
        <a:bodyPr/>
        <a:lstStyle/>
        <a:p>
          <a:r>
            <a:rPr lang="de-DE" dirty="0" smtClean="0"/>
            <a:t>Tweets / </a:t>
          </a:r>
          <a:r>
            <a:rPr lang="de-DE" dirty="0" err="1" smtClean="0"/>
            <a:t>Retweets</a:t>
          </a:r>
          <a:endParaRPr lang="de-DE" dirty="0"/>
        </a:p>
      </dgm:t>
    </dgm:pt>
    <dgm:pt modelId="{E5A53752-56BB-4AEC-97EC-1D0FFBFD9784}" type="parTrans" cxnId="{103B45FF-4E39-4662-A560-F6649B26D0EA}">
      <dgm:prSet/>
      <dgm:spPr/>
      <dgm:t>
        <a:bodyPr/>
        <a:lstStyle/>
        <a:p>
          <a:endParaRPr lang="de-DE"/>
        </a:p>
      </dgm:t>
    </dgm:pt>
    <dgm:pt modelId="{E20C7368-3E7A-456F-AE9A-93F2CC7F848D}" type="sibTrans" cxnId="{103B45FF-4E39-4662-A560-F6649B26D0EA}">
      <dgm:prSet/>
      <dgm:spPr/>
      <dgm:t>
        <a:bodyPr/>
        <a:lstStyle/>
        <a:p>
          <a:endParaRPr lang="de-DE"/>
        </a:p>
      </dgm:t>
    </dgm:pt>
    <dgm:pt modelId="{4726B4EC-F933-4177-A20D-EB1B540262D2}">
      <dgm:prSet phldrT="[Text]"/>
      <dgm:spPr/>
      <dgm:t>
        <a:bodyPr/>
        <a:lstStyle/>
        <a:p>
          <a:r>
            <a:rPr lang="de-DE" dirty="0" err="1" smtClean="0"/>
            <a:t>Category</a:t>
          </a:r>
          <a:endParaRPr lang="de-DE" dirty="0"/>
        </a:p>
      </dgm:t>
    </dgm:pt>
    <dgm:pt modelId="{85D1CE74-9479-4895-A379-212EB8AE3A4D}" type="parTrans" cxnId="{ABEB0E21-538F-4ED4-96E1-9B681BF861A6}">
      <dgm:prSet/>
      <dgm:spPr/>
      <dgm:t>
        <a:bodyPr/>
        <a:lstStyle/>
        <a:p>
          <a:endParaRPr lang="de-DE"/>
        </a:p>
      </dgm:t>
    </dgm:pt>
    <dgm:pt modelId="{495BD3FC-CF31-4379-B2C8-0102AF2467A4}" type="sibTrans" cxnId="{ABEB0E21-538F-4ED4-96E1-9B681BF861A6}">
      <dgm:prSet/>
      <dgm:spPr/>
      <dgm:t>
        <a:bodyPr/>
        <a:lstStyle/>
        <a:p>
          <a:endParaRPr lang="de-DE"/>
        </a:p>
      </dgm:t>
    </dgm:pt>
    <dgm:pt modelId="{8A7791BF-4E42-458D-B7B0-5F126D22225C}" type="pres">
      <dgm:prSet presAssocID="{6011E4AF-AC72-4762-9102-C098E92074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957E082-FEA5-4D9C-8A02-C3E143B1C8E0}" type="pres">
      <dgm:prSet presAssocID="{2531BBA5-32A5-4C6E-80B8-6CF1748723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32E881-C9BC-4DAD-B40E-0D6AC3D1BE3D}" type="pres">
      <dgm:prSet presAssocID="{F371508F-559C-4B67-AFF0-3DA4607515D6}" presName="spacer" presStyleCnt="0"/>
      <dgm:spPr/>
    </dgm:pt>
    <dgm:pt modelId="{63E2B32D-0F98-4F07-8AFD-7B0E0E69B0D0}" type="pres">
      <dgm:prSet presAssocID="{C56152BE-E63D-4D2C-A957-0F94991906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BD48C4-F259-4B92-A0EA-E0E760C566BC}" type="pres">
      <dgm:prSet presAssocID="{51653B60-ECA2-4C17-860F-D92AC9B47EB1}" presName="spacer" presStyleCnt="0"/>
      <dgm:spPr/>
    </dgm:pt>
    <dgm:pt modelId="{24B6A7FC-CFD8-4D0D-A027-28AA9656DA11}" type="pres">
      <dgm:prSet presAssocID="{4726B4EC-F933-4177-A20D-EB1B540262D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39AC5C-201F-4F6A-BDC9-99152C569BCD}" type="pres">
      <dgm:prSet presAssocID="{495BD3FC-CF31-4379-B2C8-0102AF2467A4}" presName="spacer" presStyleCnt="0"/>
      <dgm:spPr/>
    </dgm:pt>
    <dgm:pt modelId="{D42EC3E3-4EB3-4A24-8A38-86702BE0445A}" type="pres">
      <dgm:prSet presAssocID="{6A75EA77-1353-4EB8-82A7-0924EDE88D0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4C830B-7B5D-4E47-B0C1-65E9A9BD7E03}" srcId="{6011E4AF-AC72-4762-9102-C098E920741F}" destId="{2531BBA5-32A5-4C6E-80B8-6CF1748723C7}" srcOrd="0" destOrd="0" parTransId="{26FB52A4-002A-4572-8F77-175BFFA7D6CF}" sibTransId="{F371508F-559C-4B67-AFF0-3DA4607515D6}"/>
    <dgm:cxn modelId="{E5BE287A-63B0-48C0-BAC6-DB2F7DCA2CB8}" type="presOf" srcId="{6A75EA77-1353-4EB8-82A7-0924EDE88D0C}" destId="{D42EC3E3-4EB3-4A24-8A38-86702BE0445A}" srcOrd="0" destOrd="0" presId="urn:microsoft.com/office/officeart/2005/8/layout/vList2"/>
    <dgm:cxn modelId="{2415B187-2FF2-4226-8306-68D3408A1778}" type="presOf" srcId="{6011E4AF-AC72-4762-9102-C098E920741F}" destId="{8A7791BF-4E42-458D-B7B0-5F126D22225C}" srcOrd="0" destOrd="0" presId="urn:microsoft.com/office/officeart/2005/8/layout/vList2"/>
    <dgm:cxn modelId="{8388895D-4C98-43B4-B196-95D31550C25C}" type="presOf" srcId="{2531BBA5-32A5-4C6E-80B8-6CF1748723C7}" destId="{F957E082-FEA5-4D9C-8A02-C3E143B1C8E0}" srcOrd="0" destOrd="0" presId="urn:microsoft.com/office/officeart/2005/8/layout/vList2"/>
    <dgm:cxn modelId="{ABEB0E21-538F-4ED4-96E1-9B681BF861A6}" srcId="{6011E4AF-AC72-4762-9102-C098E920741F}" destId="{4726B4EC-F933-4177-A20D-EB1B540262D2}" srcOrd="2" destOrd="0" parTransId="{85D1CE74-9479-4895-A379-212EB8AE3A4D}" sibTransId="{495BD3FC-CF31-4379-B2C8-0102AF2467A4}"/>
    <dgm:cxn modelId="{C5B4D470-FB73-414F-AD9C-07188BBE205A}" type="presOf" srcId="{4726B4EC-F933-4177-A20D-EB1B540262D2}" destId="{24B6A7FC-CFD8-4D0D-A027-28AA9656DA11}" srcOrd="0" destOrd="0" presId="urn:microsoft.com/office/officeart/2005/8/layout/vList2"/>
    <dgm:cxn modelId="{674B99EF-5C88-4D5D-A406-A6E3C7460B1E}" srcId="{6011E4AF-AC72-4762-9102-C098E920741F}" destId="{C56152BE-E63D-4D2C-A957-0F9499190606}" srcOrd="1" destOrd="0" parTransId="{DFD810C4-EFA4-4319-8B8B-EF3BC66B8F7E}" sibTransId="{51653B60-ECA2-4C17-860F-D92AC9B47EB1}"/>
    <dgm:cxn modelId="{103B45FF-4E39-4662-A560-F6649B26D0EA}" srcId="{6011E4AF-AC72-4762-9102-C098E920741F}" destId="{6A75EA77-1353-4EB8-82A7-0924EDE88D0C}" srcOrd="3" destOrd="0" parTransId="{E5A53752-56BB-4AEC-97EC-1D0FFBFD9784}" sibTransId="{E20C7368-3E7A-456F-AE9A-93F2CC7F848D}"/>
    <dgm:cxn modelId="{DB39BC95-D798-4481-AA0A-F90A9F64A088}" type="presOf" srcId="{C56152BE-E63D-4D2C-A957-0F9499190606}" destId="{63E2B32D-0F98-4F07-8AFD-7B0E0E69B0D0}" srcOrd="0" destOrd="0" presId="urn:microsoft.com/office/officeart/2005/8/layout/vList2"/>
    <dgm:cxn modelId="{65ED30BC-04A2-46F8-AB64-71B60B2A4604}" type="presParOf" srcId="{8A7791BF-4E42-458D-B7B0-5F126D22225C}" destId="{F957E082-FEA5-4D9C-8A02-C3E143B1C8E0}" srcOrd="0" destOrd="0" presId="urn:microsoft.com/office/officeart/2005/8/layout/vList2"/>
    <dgm:cxn modelId="{915F7E90-20E9-4442-ABBF-EAFAC85FD6D3}" type="presParOf" srcId="{8A7791BF-4E42-458D-B7B0-5F126D22225C}" destId="{4432E881-C9BC-4DAD-B40E-0D6AC3D1BE3D}" srcOrd="1" destOrd="0" presId="urn:microsoft.com/office/officeart/2005/8/layout/vList2"/>
    <dgm:cxn modelId="{14981094-1A4C-4C72-A230-3C29563273AC}" type="presParOf" srcId="{8A7791BF-4E42-458D-B7B0-5F126D22225C}" destId="{63E2B32D-0F98-4F07-8AFD-7B0E0E69B0D0}" srcOrd="2" destOrd="0" presId="urn:microsoft.com/office/officeart/2005/8/layout/vList2"/>
    <dgm:cxn modelId="{42496520-279C-4B06-965E-30D1915380FE}" type="presParOf" srcId="{8A7791BF-4E42-458D-B7B0-5F126D22225C}" destId="{AFBD48C4-F259-4B92-A0EA-E0E760C566BC}" srcOrd="3" destOrd="0" presId="urn:microsoft.com/office/officeart/2005/8/layout/vList2"/>
    <dgm:cxn modelId="{FAAE0FC5-03B9-4A2D-B567-97C824FDA7F8}" type="presParOf" srcId="{8A7791BF-4E42-458D-B7B0-5F126D22225C}" destId="{24B6A7FC-CFD8-4D0D-A027-28AA9656DA11}" srcOrd="4" destOrd="0" presId="urn:microsoft.com/office/officeart/2005/8/layout/vList2"/>
    <dgm:cxn modelId="{E99BA2A2-B861-42A7-80C5-320E1ADCEC51}" type="presParOf" srcId="{8A7791BF-4E42-458D-B7B0-5F126D22225C}" destId="{8A39AC5C-201F-4F6A-BDC9-99152C569BCD}" srcOrd="5" destOrd="0" presId="urn:microsoft.com/office/officeart/2005/8/layout/vList2"/>
    <dgm:cxn modelId="{B7D75C78-34CB-4D8D-AB8B-79ED746876B3}" type="presParOf" srcId="{8A7791BF-4E42-458D-B7B0-5F126D22225C}" destId="{D42EC3E3-4EB3-4A24-8A38-86702BE044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AF8C9-90A9-46D7-A8C0-87C88440C1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0B0A82-B8D4-4DCB-B844-4A9818602E5C}">
      <dgm:prSet phldrT="[Text]"/>
      <dgm:spPr/>
      <dgm:t>
        <a:bodyPr/>
        <a:lstStyle/>
        <a:p>
          <a:r>
            <a:rPr lang="de-DE" dirty="0" err="1" smtClean="0"/>
            <a:t>TwitterStream</a:t>
          </a:r>
          <a:endParaRPr lang="de-DE" dirty="0"/>
        </a:p>
      </dgm:t>
    </dgm:pt>
    <dgm:pt modelId="{03FB68E0-5917-4F8B-BCA3-2D2A479844D2}" type="parTrans" cxnId="{FF996394-BBB1-415F-A994-55B00A1C12C0}">
      <dgm:prSet/>
      <dgm:spPr/>
      <dgm:t>
        <a:bodyPr/>
        <a:lstStyle/>
        <a:p>
          <a:endParaRPr lang="de-DE"/>
        </a:p>
      </dgm:t>
    </dgm:pt>
    <dgm:pt modelId="{EDB25024-6F92-475F-8853-B55DD6ED80BC}" type="sibTrans" cxnId="{FF996394-BBB1-415F-A994-55B00A1C12C0}">
      <dgm:prSet/>
      <dgm:spPr/>
      <dgm:t>
        <a:bodyPr/>
        <a:lstStyle/>
        <a:p>
          <a:endParaRPr lang="de-DE"/>
        </a:p>
      </dgm:t>
    </dgm:pt>
    <dgm:pt modelId="{34C4F8BA-08A4-4859-9008-CB8269A5785E}">
      <dgm:prSet phldrT="[Text]"/>
      <dgm:spPr/>
      <dgm:t>
        <a:bodyPr/>
        <a:lstStyle/>
        <a:p>
          <a:r>
            <a:rPr lang="de-DE" dirty="0" err="1" smtClean="0"/>
            <a:t>Cralwler</a:t>
          </a:r>
          <a:endParaRPr lang="de-DE" dirty="0"/>
        </a:p>
      </dgm:t>
    </dgm:pt>
    <dgm:pt modelId="{1AFD8A47-6A69-45AD-8956-2854629A8E56}" type="parTrans" cxnId="{7061B3FF-C031-46E1-840E-069509A35224}">
      <dgm:prSet/>
      <dgm:spPr/>
      <dgm:t>
        <a:bodyPr/>
        <a:lstStyle/>
        <a:p>
          <a:endParaRPr lang="de-DE"/>
        </a:p>
      </dgm:t>
    </dgm:pt>
    <dgm:pt modelId="{3306F2C1-344A-4745-8535-DEEB3B01025D}" type="sibTrans" cxnId="{7061B3FF-C031-46E1-840E-069509A35224}">
      <dgm:prSet/>
      <dgm:spPr/>
      <dgm:t>
        <a:bodyPr/>
        <a:lstStyle/>
        <a:p>
          <a:endParaRPr lang="de-DE"/>
        </a:p>
      </dgm:t>
    </dgm:pt>
    <dgm:pt modelId="{42CE6696-397D-4E80-9C49-C5A760664CCD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09BD94CF-BDA7-41B4-B2D1-DA7B982599EC}" type="parTrans" cxnId="{F50F2650-8CC7-44AE-B2F3-206CC9AAAB56}">
      <dgm:prSet/>
      <dgm:spPr/>
      <dgm:t>
        <a:bodyPr/>
        <a:lstStyle/>
        <a:p>
          <a:endParaRPr lang="de-DE"/>
        </a:p>
      </dgm:t>
    </dgm:pt>
    <dgm:pt modelId="{BE97A437-9F9B-4254-92DF-24AA8F0D4341}" type="sibTrans" cxnId="{F50F2650-8CC7-44AE-B2F3-206CC9AAAB56}">
      <dgm:prSet/>
      <dgm:spPr/>
      <dgm:t>
        <a:bodyPr/>
        <a:lstStyle/>
        <a:p>
          <a:endParaRPr lang="de-DE"/>
        </a:p>
      </dgm:t>
    </dgm:pt>
    <dgm:pt modelId="{60CBF54E-34D8-4A5A-AFDA-C613F95A3706}" type="pres">
      <dgm:prSet presAssocID="{F29AF8C9-90A9-46D7-A8C0-87C88440C1FE}" presName="CompostProcess" presStyleCnt="0">
        <dgm:presLayoutVars>
          <dgm:dir/>
          <dgm:resizeHandles val="exact"/>
        </dgm:presLayoutVars>
      </dgm:prSet>
      <dgm:spPr/>
    </dgm:pt>
    <dgm:pt modelId="{822618A0-FEEB-45CC-81A0-15FF6A91EB8A}" type="pres">
      <dgm:prSet presAssocID="{F29AF8C9-90A9-46D7-A8C0-87C88440C1FE}" presName="arrow" presStyleLbl="bgShp" presStyleIdx="0" presStyleCnt="1"/>
      <dgm:spPr/>
    </dgm:pt>
    <dgm:pt modelId="{BBECFB30-B12A-4705-928D-B997AC114105}" type="pres">
      <dgm:prSet presAssocID="{F29AF8C9-90A9-46D7-A8C0-87C88440C1FE}" presName="linearProcess" presStyleCnt="0"/>
      <dgm:spPr/>
    </dgm:pt>
    <dgm:pt modelId="{8A3B181F-EAC8-46DE-BBF3-BDB9DE3336EF}" type="pres">
      <dgm:prSet presAssocID="{4D0B0A82-B8D4-4DCB-B844-4A9818602E5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0841B-304C-43D1-B6F8-51C7DA737AD7}" type="pres">
      <dgm:prSet presAssocID="{EDB25024-6F92-475F-8853-B55DD6ED80BC}" presName="sibTrans" presStyleCnt="0"/>
      <dgm:spPr/>
    </dgm:pt>
    <dgm:pt modelId="{F0428DC1-2320-4439-BA06-F77B96603CEF}" type="pres">
      <dgm:prSet presAssocID="{34C4F8BA-08A4-4859-9008-CB8269A5785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47241-D8A1-4CA6-A9A2-FEA5F7621F4E}" type="pres">
      <dgm:prSet presAssocID="{3306F2C1-344A-4745-8535-DEEB3B01025D}" presName="sibTrans" presStyleCnt="0"/>
      <dgm:spPr/>
    </dgm:pt>
    <dgm:pt modelId="{24396DDF-2494-4281-972C-EDC799D3E3E7}" type="pres">
      <dgm:prSet presAssocID="{42CE6696-397D-4E80-9C49-C5A760664CC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0F2650-8CC7-44AE-B2F3-206CC9AAAB56}" srcId="{F29AF8C9-90A9-46D7-A8C0-87C88440C1FE}" destId="{42CE6696-397D-4E80-9C49-C5A760664CCD}" srcOrd="2" destOrd="0" parTransId="{09BD94CF-BDA7-41B4-B2D1-DA7B982599EC}" sibTransId="{BE97A437-9F9B-4254-92DF-24AA8F0D4341}"/>
    <dgm:cxn modelId="{C4E889A1-5127-479A-9161-C29578BDF220}" type="presOf" srcId="{34C4F8BA-08A4-4859-9008-CB8269A5785E}" destId="{F0428DC1-2320-4439-BA06-F77B96603CEF}" srcOrd="0" destOrd="0" presId="urn:microsoft.com/office/officeart/2005/8/layout/hProcess9"/>
    <dgm:cxn modelId="{FE37DEE4-FD57-4D9E-8160-7D749B6CD511}" type="presOf" srcId="{4D0B0A82-B8D4-4DCB-B844-4A9818602E5C}" destId="{8A3B181F-EAC8-46DE-BBF3-BDB9DE3336EF}" srcOrd="0" destOrd="0" presId="urn:microsoft.com/office/officeart/2005/8/layout/hProcess9"/>
    <dgm:cxn modelId="{D29FDB27-0575-4426-916E-769B34603C0A}" type="presOf" srcId="{42CE6696-397D-4E80-9C49-C5A760664CCD}" destId="{24396DDF-2494-4281-972C-EDC799D3E3E7}" srcOrd="0" destOrd="0" presId="urn:microsoft.com/office/officeart/2005/8/layout/hProcess9"/>
    <dgm:cxn modelId="{7061B3FF-C031-46E1-840E-069509A35224}" srcId="{F29AF8C9-90A9-46D7-A8C0-87C88440C1FE}" destId="{34C4F8BA-08A4-4859-9008-CB8269A5785E}" srcOrd="1" destOrd="0" parTransId="{1AFD8A47-6A69-45AD-8956-2854629A8E56}" sibTransId="{3306F2C1-344A-4745-8535-DEEB3B01025D}"/>
    <dgm:cxn modelId="{FF996394-BBB1-415F-A994-55B00A1C12C0}" srcId="{F29AF8C9-90A9-46D7-A8C0-87C88440C1FE}" destId="{4D0B0A82-B8D4-4DCB-B844-4A9818602E5C}" srcOrd="0" destOrd="0" parTransId="{03FB68E0-5917-4F8B-BCA3-2D2A479844D2}" sibTransId="{EDB25024-6F92-475F-8853-B55DD6ED80BC}"/>
    <dgm:cxn modelId="{6980774D-C152-456C-BB35-F1B280E9B022}" type="presOf" srcId="{F29AF8C9-90A9-46D7-A8C0-87C88440C1FE}" destId="{60CBF54E-34D8-4A5A-AFDA-C613F95A3706}" srcOrd="0" destOrd="0" presId="urn:microsoft.com/office/officeart/2005/8/layout/hProcess9"/>
    <dgm:cxn modelId="{54468CE0-EDB2-42DA-B6B9-A4C225864C02}" type="presParOf" srcId="{60CBF54E-34D8-4A5A-AFDA-C613F95A3706}" destId="{822618A0-FEEB-45CC-81A0-15FF6A91EB8A}" srcOrd="0" destOrd="0" presId="urn:microsoft.com/office/officeart/2005/8/layout/hProcess9"/>
    <dgm:cxn modelId="{81F7922D-95FD-46A8-9EE6-A864C8125546}" type="presParOf" srcId="{60CBF54E-34D8-4A5A-AFDA-C613F95A3706}" destId="{BBECFB30-B12A-4705-928D-B997AC114105}" srcOrd="1" destOrd="0" presId="urn:microsoft.com/office/officeart/2005/8/layout/hProcess9"/>
    <dgm:cxn modelId="{513D63F7-1ECE-4B52-8500-C6EA5CC7C703}" type="presParOf" srcId="{BBECFB30-B12A-4705-928D-B997AC114105}" destId="{8A3B181F-EAC8-46DE-BBF3-BDB9DE3336EF}" srcOrd="0" destOrd="0" presId="urn:microsoft.com/office/officeart/2005/8/layout/hProcess9"/>
    <dgm:cxn modelId="{3D7389D7-145A-4A82-B015-D5C367D4031C}" type="presParOf" srcId="{BBECFB30-B12A-4705-928D-B997AC114105}" destId="{7F10841B-304C-43D1-B6F8-51C7DA737AD7}" srcOrd="1" destOrd="0" presId="urn:microsoft.com/office/officeart/2005/8/layout/hProcess9"/>
    <dgm:cxn modelId="{FB917FFF-7D47-47FE-A8F3-B3F2AC3B9535}" type="presParOf" srcId="{BBECFB30-B12A-4705-928D-B997AC114105}" destId="{F0428DC1-2320-4439-BA06-F77B96603CEF}" srcOrd="2" destOrd="0" presId="urn:microsoft.com/office/officeart/2005/8/layout/hProcess9"/>
    <dgm:cxn modelId="{CD27DA49-C9E6-4101-AC0E-DA5A09B61773}" type="presParOf" srcId="{BBECFB30-B12A-4705-928D-B997AC114105}" destId="{0AE47241-D8A1-4CA6-A9A2-FEA5F7621F4E}" srcOrd="3" destOrd="0" presId="urn:microsoft.com/office/officeart/2005/8/layout/hProcess9"/>
    <dgm:cxn modelId="{092DBEC4-2188-4586-9E63-CCE4B5C15448}" type="presParOf" srcId="{BBECFB30-B12A-4705-928D-B997AC114105}" destId="{24396DDF-2494-4281-972C-EDC799D3E3E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7E082-FEA5-4D9C-8A02-C3E143B1C8E0}">
      <dsp:nvSpPr>
        <dsp:cNvPr id="0" name=""/>
        <dsp:cNvSpPr/>
      </dsp:nvSpPr>
      <dsp:spPr>
        <a:xfrm>
          <a:off x="0" y="3831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Accounts</a:t>
          </a:r>
          <a:endParaRPr lang="de-DE" sz="3900" kern="1200" dirty="0"/>
        </a:p>
      </dsp:txBody>
      <dsp:txXfrm>
        <a:off x="44549" y="82868"/>
        <a:ext cx="6006902" cy="823502"/>
      </dsp:txXfrm>
    </dsp:sp>
    <dsp:sp modelId="{63E2B32D-0F98-4F07-8AFD-7B0E0E69B0D0}">
      <dsp:nvSpPr>
        <dsp:cNvPr id="0" name=""/>
        <dsp:cNvSpPr/>
      </dsp:nvSpPr>
      <dsp:spPr>
        <a:xfrm>
          <a:off x="0" y="106323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Location</a:t>
          </a:r>
          <a:endParaRPr lang="de-DE" sz="3900" kern="1200" dirty="0"/>
        </a:p>
      </dsp:txBody>
      <dsp:txXfrm>
        <a:off x="44549" y="1107788"/>
        <a:ext cx="6006902" cy="823502"/>
      </dsp:txXfrm>
    </dsp:sp>
    <dsp:sp modelId="{24B6A7FC-CFD8-4D0D-A027-28AA9656DA11}">
      <dsp:nvSpPr>
        <dsp:cNvPr id="0" name=""/>
        <dsp:cNvSpPr/>
      </dsp:nvSpPr>
      <dsp:spPr>
        <a:xfrm>
          <a:off x="0" y="208815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/>
            <a:t>Category</a:t>
          </a:r>
          <a:endParaRPr lang="de-DE" sz="3900" kern="1200" dirty="0"/>
        </a:p>
      </dsp:txBody>
      <dsp:txXfrm>
        <a:off x="44549" y="2132708"/>
        <a:ext cx="6006902" cy="823502"/>
      </dsp:txXfrm>
    </dsp:sp>
    <dsp:sp modelId="{D42EC3E3-4EB3-4A24-8A38-86702BE0445A}">
      <dsp:nvSpPr>
        <dsp:cNvPr id="0" name=""/>
        <dsp:cNvSpPr/>
      </dsp:nvSpPr>
      <dsp:spPr>
        <a:xfrm>
          <a:off x="0" y="3113080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Tweets / </a:t>
          </a:r>
          <a:r>
            <a:rPr lang="de-DE" sz="3900" kern="1200" dirty="0" err="1" smtClean="0"/>
            <a:t>Retweets</a:t>
          </a:r>
          <a:endParaRPr lang="de-DE" sz="3900" kern="1200" dirty="0"/>
        </a:p>
      </dsp:txBody>
      <dsp:txXfrm>
        <a:off x="44549" y="3157629"/>
        <a:ext cx="6006902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618A0-FEEB-45CC-81A0-15FF6A91EB8A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B181F-EAC8-46DE-BBF3-BDB9DE3336EF}">
      <dsp:nvSpPr>
        <dsp:cNvPr id="0" name=""/>
        <dsp:cNvSpPr/>
      </dsp:nvSpPr>
      <dsp:spPr>
        <a:xfrm>
          <a:off x="3767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TwitterStream</a:t>
          </a:r>
          <a:endParaRPr lang="de-DE" sz="2000" kern="1200" dirty="0"/>
        </a:p>
      </dsp:txBody>
      <dsp:txXfrm>
        <a:off x="83122" y="1298554"/>
        <a:ext cx="1802416" cy="1466890"/>
      </dsp:txXfrm>
    </dsp:sp>
    <dsp:sp modelId="{F0428DC1-2320-4439-BA06-F77B96603CEF}">
      <dsp:nvSpPr>
        <dsp:cNvPr id="0" name=""/>
        <dsp:cNvSpPr/>
      </dsp:nvSpPr>
      <dsp:spPr>
        <a:xfrm>
          <a:off x="2067436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Cralwler</a:t>
          </a:r>
          <a:endParaRPr lang="de-DE" sz="2000" kern="1200" dirty="0"/>
        </a:p>
      </dsp:txBody>
      <dsp:txXfrm>
        <a:off x="2146791" y="1298554"/>
        <a:ext cx="1802416" cy="1466890"/>
      </dsp:txXfrm>
    </dsp:sp>
    <dsp:sp modelId="{24396DDF-2494-4281-972C-EDC799D3E3E7}">
      <dsp:nvSpPr>
        <dsp:cNvPr id="0" name=""/>
        <dsp:cNvSpPr/>
      </dsp:nvSpPr>
      <dsp:spPr>
        <a:xfrm>
          <a:off x="4131105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DB</a:t>
          </a:r>
          <a:endParaRPr lang="de-DE" sz="2000" kern="1200" dirty="0"/>
        </a:p>
      </dsp:txBody>
      <dsp:txXfrm>
        <a:off x="4210460" y="1298554"/>
        <a:ext cx="1802416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MySQL Paket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9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MySQL Paket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GUIController</a:t>
            </a:r>
            <a:r>
              <a:rPr lang="de-DE" dirty="0" smtClean="0"/>
              <a:t> einzige</a:t>
            </a:r>
            <a:r>
              <a:rPr lang="de-DE" baseline="0" dirty="0" smtClean="0"/>
              <a:t> Komponente, die Verbindung zur DB hat.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2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DMOZ parsen</a:t>
            </a:r>
            <a:r>
              <a:rPr lang="de-DE" baseline="0" dirty="0" smtClean="0"/>
              <a:t> schneller, </a:t>
            </a:r>
            <a:r>
              <a:rPr lang="de-DE" baseline="0" dirty="0" err="1" smtClean="0"/>
              <a:t>unfolding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mehr Zeit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48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Mock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51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Fazit bzw. wie Organisatorischer</a:t>
            </a:r>
            <a:r>
              <a:rPr lang="de-DE" baseline="0" dirty="0" smtClean="0"/>
              <a:t> Hintergrund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Relative Pfade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3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Maximilian Awiszus, Holger Ebhart, Lidia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Grigoriev</a:t>
            </a:r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, Paul Jungeblut, Philipp Kern  und Matthias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Schimek</a:t>
            </a:r>
            <a:endParaRPr lang="de-DE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50956"/>
            <a:ext cx="45370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Donnerstag, 12.03.2015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Maximilian Awiszus, Holger Ebhart, Lidia </a:t>
            </a:r>
            <a:r>
              <a:rPr lang="de-DE" dirty="0" err="1" smtClean="0"/>
              <a:t>Grigoriev</a:t>
            </a:r>
            <a:r>
              <a:rPr lang="de-DE" dirty="0" smtClean="0"/>
              <a:t>, Paul Jungeblut, Philipp Kern und Matthias Schimek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12.03.2015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e-DE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de-DE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17032"/>
            <a:ext cx="4283968" cy="2578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(GUI)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t="11983" r="43766" b="31530"/>
          <a:stretch/>
        </p:blipFill>
        <p:spPr>
          <a:xfrm>
            <a:off x="1115616" y="1052736"/>
            <a:ext cx="7416824" cy="48224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964964" y="1584785"/>
            <a:ext cx="2466000" cy="259228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03556" y="4745555"/>
            <a:ext cx="1692000" cy="99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63688" y="4975076"/>
            <a:ext cx="1872208" cy="39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18519" y="4103360"/>
            <a:ext cx="1404000" cy="52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98" y="1014066"/>
            <a:ext cx="6434202" cy="365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Implementierung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86874" y="980728"/>
            <a:ext cx="8361590" cy="5328592"/>
            <a:chOff x="-1" y="1293112"/>
            <a:chExt cx="7884369" cy="544430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1158"/>
            <a:stretch/>
          </p:blipFill>
          <p:spPr>
            <a:xfrm>
              <a:off x="-1" y="1293112"/>
              <a:ext cx="2195737" cy="5444306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87"/>
            <a:stretch/>
          </p:blipFill>
          <p:spPr>
            <a:xfrm>
              <a:off x="2195736" y="1293112"/>
              <a:ext cx="5688632" cy="5444307"/>
            </a:xfrm>
            <a:prstGeom prst="rect">
              <a:avLst/>
            </a:prstGeom>
          </p:spPr>
        </p:pic>
      </p:grpSp>
      <p:sp>
        <p:nvSpPr>
          <p:cNvPr id="1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</a:t>
            </a:r>
            <a:r>
              <a:rPr lang="de-DE" b="1" dirty="0" smtClean="0"/>
              <a:t>Implementierung</a:t>
            </a:r>
            <a:r>
              <a:rPr lang="de-DE" dirty="0" smtClean="0"/>
              <a:t>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Validierung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Checkstyle</a:t>
            </a:r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65621"/>
            <a:ext cx="3234231" cy="2667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5925"/>
            <a:ext cx="5001323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</a:t>
            </a:r>
            <a:r>
              <a:rPr lang="de-DE" b="1" dirty="0" smtClean="0"/>
              <a:t>Validierung</a:t>
            </a:r>
            <a:r>
              <a:rPr lang="de-DE" dirty="0" smtClean="0"/>
              <a:t>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Organisation</a:t>
            </a:r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Treffen / </a:t>
            </a:r>
            <a:r>
              <a:rPr lang="de-DE" dirty="0" smtClean="0"/>
              <a:t>Videokonferenzen</a:t>
            </a:r>
          </a:p>
          <a:p>
            <a:pPr marL="0" indent="0">
              <a:buNone/>
            </a:pPr>
            <a:endParaRPr lang="de-DE" sz="1100" dirty="0" smtClean="0"/>
          </a:p>
          <a:p>
            <a:pPr marL="0" indent="0">
              <a:buNone/>
            </a:pPr>
            <a:r>
              <a:rPr lang="de-DE" b="1" dirty="0" smtClean="0"/>
              <a:t>Wasserfallmodell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</a:t>
            </a: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6" name="Minus 5"/>
          <p:cNvSpPr/>
          <p:nvPr/>
        </p:nvSpPr>
        <p:spPr>
          <a:xfrm rot="21300000">
            <a:off x="-396552" y="4235485"/>
            <a:ext cx="8802520" cy="765715"/>
          </a:xfrm>
          <a:prstGeom prst="mathMinu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 nach unten 7"/>
          <p:cNvSpPr/>
          <p:nvPr/>
        </p:nvSpPr>
        <p:spPr>
          <a:xfrm>
            <a:off x="1289889" y="2902040"/>
            <a:ext cx="1127445" cy="152560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 8"/>
          <p:cNvSpPr/>
          <p:nvPr/>
        </p:nvSpPr>
        <p:spPr>
          <a:xfrm>
            <a:off x="3945639" y="2711341"/>
            <a:ext cx="3884265" cy="1601881"/>
          </a:xfrm>
          <a:custGeom>
            <a:avLst/>
            <a:gdLst>
              <a:gd name="connsiteX0" fmla="*/ 0 w 2546040"/>
              <a:gd name="connsiteY0" fmla="*/ 0 h 1370583"/>
              <a:gd name="connsiteX1" fmla="*/ 2546040 w 2546040"/>
              <a:gd name="connsiteY1" fmla="*/ 0 h 1370583"/>
              <a:gd name="connsiteX2" fmla="*/ 2546040 w 2546040"/>
              <a:gd name="connsiteY2" fmla="*/ 1370583 h 1370583"/>
              <a:gd name="connsiteX3" fmla="*/ 0 w 2546040"/>
              <a:gd name="connsiteY3" fmla="*/ 1370583 h 1370583"/>
              <a:gd name="connsiteX4" fmla="*/ 0 w 2546040"/>
              <a:gd name="connsiteY4" fmla="*/ 0 h 137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040" h="1370583">
                <a:moveTo>
                  <a:pt x="0" y="0"/>
                </a:moveTo>
                <a:lnTo>
                  <a:pt x="2546040" y="0"/>
                </a:lnTo>
                <a:lnTo>
                  <a:pt x="2546040" y="1370583"/>
                </a:lnTo>
                <a:lnTo>
                  <a:pt x="0" y="1370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kern="1200" dirty="0" smtClean="0"/>
              <a:t>Beobachter Muster in GUI</a:t>
            </a:r>
            <a:endParaRPr lang="de-DE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leicht erweiterbar</a:t>
            </a:r>
            <a:endParaRPr lang="de-DE" sz="1600" kern="1200" dirty="0" smtClean="0"/>
          </a:p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kern="1200" dirty="0" smtClean="0"/>
              <a:t>Entkoppelung einzelner Komponenten</a:t>
            </a:r>
            <a:endParaRPr lang="de-DE" kern="1200" dirty="0" smtClean="0"/>
          </a:p>
          <a:p>
            <a:pPr marL="228600" lvl="2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Änderungen unproblematisch</a:t>
            </a:r>
            <a:endParaRPr lang="de-DE" sz="1600" kern="1200" dirty="0" smtClean="0"/>
          </a:p>
        </p:txBody>
      </p:sp>
      <p:sp>
        <p:nvSpPr>
          <p:cNvPr id="10" name="Pfeil nach oben 9"/>
          <p:cNvSpPr/>
          <p:nvPr/>
        </p:nvSpPr>
        <p:spPr>
          <a:xfrm>
            <a:off x="5436096" y="4692425"/>
            <a:ext cx="1126800" cy="1525602"/>
          </a:xfrm>
          <a:prstGeom prst="up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ihandform 10"/>
          <p:cNvSpPr/>
          <p:nvPr/>
        </p:nvSpPr>
        <p:spPr>
          <a:xfrm>
            <a:off x="731301" y="4923463"/>
            <a:ext cx="3214339" cy="1601881"/>
          </a:xfrm>
          <a:custGeom>
            <a:avLst/>
            <a:gdLst>
              <a:gd name="connsiteX0" fmla="*/ 0 w 2546040"/>
              <a:gd name="connsiteY0" fmla="*/ 0 h 1370583"/>
              <a:gd name="connsiteX1" fmla="*/ 2546040 w 2546040"/>
              <a:gd name="connsiteY1" fmla="*/ 0 h 1370583"/>
              <a:gd name="connsiteX2" fmla="*/ 2546040 w 2546040"/>
              <a:gd name="connsiteY2" fmla="*/ 1370583 h 1370583"/>
              <a:gd name="connsiteX3" fmla="*/ 0 w 2546040"/>
              <a:gd name="connsiteY3" fmla="*/ 1370583 h 1370583"/>
              <a:gd name="connsiteX4" fmla="*/ 0 w 2546040"/>
              <a:gd name="connsiteY4" fmla="*/ 0 h 137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040" h="1370583">
                <a:moveTo>
                  <a:pt x="0" y="0"/>
                </a:moveTo>
                <a:lnTo>
                  <a:pt x="2546040" y="0"/>
                </a:lnTo>
                <a:lnTo>
                  <a:pt x="2546040" y="1370583"/>
                </a:lnTo>
                <a:lnTo>
                  <a:pt x="0" y="1370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dirty="0" smtClean="0"/>
              <a:t>„</a:t>
            </a:r>
            <a:r>
              <a:rPr lang="de-DE" kern="1200" dirty="0" smtClean="0"/>
              <a:t>Prototyp“ zu jeder Phase</a:t>
            </a:r>
            <a:endParaRPr lang="de-DE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Problem: </a:t>
            </a:r>
            <a:r>
              <a:rPr lang="de-DE" sz="1600" kern="1200" dirty="0" err="1" smtClean="0"/>
              <a:t>unfolding</a:t>
            </a:r>
            <a:r>
              <a:rPr lang="de-DE" sz="1600" kern="1200" dirty="0" smtClean="0"/>
              <a:t> </a:t>
            </a:r>
            <a:r>
              <a:rPr lang="de-DE" sz="1600" kern="1200" dirty="0" smtClean="0">
                <a:sym typeface="Wingdings" panose="05000000000000000000" pitchFamily="2" charset="2"/>
              </a:rPr>
              <a:t> </a:t>
            </a:r>
            <a:r>
              <a:rPr lang="de-DE" sz="1600" kern="1200" dirty="0" err="1" smtClean="0">
                <a:sym typeface="Wingdings" panose="05000000000000000000" pitchFamily="2" charset="2"/>
              </a:rPr>
              <a:t>JavaFX</a:t>
            </a:r>
            <a:endParaRPr lang="de-DE" sz="1600" kern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1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9" grpId="0" uiExpand="1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Entwurf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Validierung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Fazit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Sammeln</a:t>
            </a:r>
            <a:r>
              <a:rPr lang="de-DE" dirty="0" smtClean="0"/>
              <a:t> </a:t>
            </a:r>
            <a:r>
              <a:rPr lang="de-DE" dirty="0"/>
              <a:t>von Tweets mittels der </a:t>
            </a:r>
            <a:r>
              <a:rPr lang="de-DE" dirty="0" smtClean="0"/>
              <a:t>Twitter-API</a:t>
            </a:r>
          </a:p>
          <a:p>
            <a:r>
              <a:rPr lang="de-DE" i="1" dirty="0"/>
              <a:t>Auswertung</a:t>
            </a:r>
            <a:r>
              <a:rPr lang="de-DE" dirty="0"/>
              <a:t> durch austauschbare </a:t>
            </a:r>
            <a:r>
              <a:rPr lang="de-DE" dirty="0" smtClean="0"/>
              <a:t>Analysekomponenten</a:t>
            </a:r>
          </a:p>
          <a:p>
            <a:r>
              <a:rPr lang="de-DE" i="1" dirty="0" smtClean="0"/>
              <a:t>Visualisierung</a:t>
            </a:r>
            <a:r>
              <a:rPr lang="de-DE" dirty="0" smtClean="0"/>
              <a:t> </a:t>
            </a:r>
            <a:r>
              <a:rPr lang="de-DE" dirty="0"/>
              <a:t>der Analyse-Ergebnisse in einer graphischen Oberfläche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56992"/>
            <a:ext cx="8783960" cy="1843893"/>
          </a:xfrm>
          <a:prstGeom prst="rect">
            <a:avLst/>
          </a:prstGeom>
        </p:spPr>
      </p:pic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792366"/>
            <a:ext cx="1389002" cy="112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(Datenbank)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391920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8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57E082-FEA5-4D9C-8A02-C3E143B1C8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2B32D-0F98-4F07-8AFD-7B0E0E69B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B6A7FC-CFD8-4D0D-A027-28AA9656D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2EC3E3-4EB3-4A24-8A38-86702BE04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(Datenbank)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81981"/>
            <a:ext cx="8216762" cy="5427339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331640" y="14439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1640" y="35382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276650" y="1519304"/>
            <a:ext cx="612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024493" y="2680927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139952" y="4330420"/>
            <a:ext cx="540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0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744096929"/>
              </p:ext>
            </p:extLst>
          </p:nvPr>
        </p:nvGraphicFramePr>
        <p:xfrm>
          <a:off x="1403648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0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618A0-FEEB-45CC-81A0-15FF6A91E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3B181F-EAC8-46DE-BBF3-BDB9DE333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428DC1-2320-4439-BA06-F77B96603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96DDF-2494-4281-972C-EDC799D3E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7" b="73529"/>
          <a:stretch/>
        </p:blipFill>
        <p:spPr>
          <a:xfrm>
            <a:off x="229744" y="1340768"/>
            <a:ext cx="8878760" cy="38884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sp>
        <p:nvSpPr>
          <p:cNvPr id="2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23529" r="48191" b="50000"/>
          <a:stretch/>
        </p:blipFill>
        <p:spPr>
          <a:xfrm>
            <a:off x="1115616" y="1628800"/>
            <a:ext cx="7272808" cy="46203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65632" y="1124744"/>
            <a:ext cx="1306768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dbc:DBCrawler</a:t>
            </a:r>
            <a:endParaRPr lang="de-DE" sz="1300" u="sng" dirty="0"/>
          </a:p>
        </p:txBody>
      </p:sp>
      <p:sp>
        <p:nvSpPr>
          <p:cNvPr id="22" name="Textfeld 21"/>
          <p:cNvSpPr txBox="1"/>
          <p:nvPr/>
        </p:nvSpPr>
        <p:spPr>
          <a:xfrm>
            <a:off x="5502758" y="1124744"/>
            <a:ext cx="82586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smtClean="0"/>
              <a:t>l:Locator</a:t>
            </a:r>
            <a:endParaRPr lang="de-DE" sz="1300" u="sng" dirty="0"/>
          </a:p>
        </p:txBody>
      </p:sp>
      <p:sp>
        <p:nvSpPr>
          <p:cNvPr id="25" name="Textfeld 24"/>
          <p:cNvSpPr txBox="1"/>
          <p:nvPr/>
        </p:nvSpPr>
        <p:spPr>
          <a:xfrm>
            <a:off x="2867718" y="1124744"/>
            <a:ext cx="195758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worker:StatusProcessor</a:t>
            </a:r>
            <a:endParaRPr lang="de-DE" sz="1300" u="sng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(GUI)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40768"/>
            <a:ext cx="8348621" cy="4616257"/>
          </a:xfrm>
          <a:prstGeom prst="rect">
            <a:avLst/>
          </a:prstGeom>
        </p:spPr>
      </p:pic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4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307</Words>
  <Application>Microsoft Office PowerPoint</Application>
  <PresentationFormat>Bildschirmpräsentation (4:3)</PresentationFormat>
  <Paragraphs>71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KIT_master_de</vt:lpstr>
      <vt:lpstr>PowerPoint-Präsentation</vt:lpstr>
      <vt:lpstr>Gliederung</vt:lpstr>
      <vt:lpstr>1. Aufgabenstellung</vt:lpstr>
      <vt:lpstr>2. Entwurf (Datenbank)</vt:lpstr>
      <vt:lpstr>2. Entwurf (Datenbank)</vt:lpstr>
      <vt:lpstr>2. Entwurf (Crawler)</vt:lpstr>
      <vt:lpstr>2. Entwurf (Crawler)</vt:lpstr>
      <vt:lpstr>2. Entwurf (Crawler)</vt:lpstr>
      <vt:lpstr>2. Entwurf (GUI)</vt:lpstr>
      <vt:lpstr>2. Entwurf (GUI)</vt:lpstr>
      <vt:lpstr>3. Implementierung</vt:lpstr>
      <vt:lpstr>4. Validierung</vt:lpstr>
      <vt:lpstr>5. Fazit</vt:lpstr>
    </vt:vector>
  </TitlesOfParts>
  <Company>FZK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Maximilian Awiszus</cp:lastModifiedBy>
  <cp:revision>90</cp:revision>
  <dcterms:created xsi:type="dcterms:W3CDTF">2014-11-25T15:55:12Z</dcterms:created>
  <dcterms:modified xsi:type="dcterms:W3CDTF">2015-03-12T12:35:56Z</dcterms:modified>
</cp:coreProperties>
</file>