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273" r:id="rId3"/>
    <p:sldId id="275" r:id="rId4"/>
    <p:sldId id="309" r:id="rId5"/>
    <p:sldId id="305" r:id="rId6"/>
    <p:sldId id="303" r:id="rId7"/>
    <p:sldId id="293" r:id="rId8"/>
    <p:sldId id="302" r:id="rId9"/>
    <p:sldId id="276" r:id="rId10"/>
    <p:sldId id="295" r:id="rId11"/>
    <p:sldId id="291" r:id="rId12"/>
    <p:sldId id="292" r:id="rId13"/>
    <p:sldId id="299" r:id="rId14"/>
    <p:sldId id="300" r:id="rId15"/>
    <p:sldId id="304" r:id="rId16"/>
    <p:sldId id="306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FFFFFF"/>
    <a:srgbClr val="8CB63C"/>
    <a:srgbClr val="FF99FF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79081" autoAdjust="0"/>
  </p:normalViewPr>
  <p:slideViewPr>
    <p:cSldViewPr showGuides="1">
      <p:cViewPr>
        <p:scale>
          <a:sx n="33" d="100"/>
          <a:sy n="33" d="100"/>
        </p:scale>
        <p:origin x="1824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08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C465C-FBFB-4050-B4A4-C161756840C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</dgm:pt>
    <dgm:pt modelId="{3F3E7BDD-0132-408E-AD12-33707E6B35B6}">
      <dgm:prSet phldrT="[Text]"/>
      <dgm:spPr/>
      <dgm:t>
        <a:bodyPr/>
        <a:lstStyle/>
        <a:p>
          <a:r>
            <a:rPr lang="de-DE" dirty="0" smtClean="0"/>
            <a:t>Crawler</a:t>
          </a:r>
          <a:endParaRPr lang="de-DE" dirty="0"/>
        </a:p>
      </dgm:t>
    </dgm:pt>
    <dgm:pt modelId="{C0DB61A5-8E48-4610-9D76-846C3635D58A}" type="parTrans" cxnId="{B6824D12-4A6F-4E5B-AD8A-A98C1B7922B7}">
      <dgm:prSet/>
      <dgm:spPr/>
      <dgm:t>
        <a:bodyPr/>
        <a:lstStyle/>
        <a:p>
          <a:endParaRPr lang="de-DE"/>
        </a:p>
      </dgm:t>
    </dgm:pt>
    <dgm:pt modelId="{066C6FF1-0CA8-4C49-B6AD-AF1B2EBDDA7A}" type="sibTrans" cxnId="{B6824D12-4A6F-4E5B-AD8A-A98C1B7922B7}">
      <dgm:prSet/>
      <dgm:spPr/>
      <dgm:t>
        <a:bodyPr/>
        <a:lstStyle/>
        <a:p>
          <a:endParaRPr lang="de-DE"/>
        </a:p>
      </dgm:t>
    </dgm:pt>
    <dgm:pt modelId="{047CABAB-4B11-451B-B2DC-800A1ABACAD6}">
      <dgm:prSet phldrT="[Text]"/>
      <dgm:spPr/>
      <dgm:t>
        <a:bodyPr/>
        <a:lstStyle/>
        <a:p>
          <a:pPr algn="ctr"/>
          <a:r>
            <a:rPr lang="de-DE" dirty="0" smtClean="0"/>
            <a:t>GUI</a:t>
          </a:r>
          <a:endParaRPr lang="de-DE" dirty="0"/>
        </a:p>
      </dgm:t>
    </dgm:pt>
    <dgm:pt modelId="{1B802671-B05C-4CEF-9E97-E53211A2717C}" type="parTrans" cxnId="{BD367C41-5793-41FB-ACE7-AEAE62DC1A24}">
      <dgm:prSet/>
      <dgm:spPr/>
      <dgm:t>
        <a:bodyPr/>
        <a:lstStyle/>
        <a:p>
          <a:endParaRPr lang="de-DE"/>
        </a:p>
      </dgm:t>
    </dgm:pt>
    <dgm:pt modelId="{FCB9CA04-A769-4353-A156-E9EE20195901}" type="sibTrans" cxnId="{BD367C41-5793-41FB-ACE7-AEAE62DC1A24}">
      <dgm:prSet/>
      <dgm:spPr/>
      <dgm:t>
        <a:bodyPr/>
        <a:lstStyle/>
        <a:p>
          <a:endParaRPr lang="de-DE"/>
        </a:p>
      </dgm:t>
    </dgm:pt>
    <dgm:pt modelId="{744FF9CA-D2D8-4420-B7CE-468C87F154DA}">
      <dgm:prSet phldrT="[Text]"/>
      <dgm:spPr/>
      <dgm:t>
        <a:bodyPr/>
        <a:lstStyle/>
        <a:p>
          <a:pPr algn="ctr"/>
          <a:r>
            <a:rPr lang="de-DE" dirty="0" smtClean="0"/>
            <a:t>DB</a:t>
          </a:r>
          <a:endParaRPr lang="de-DE" dirty="0"/>
        </a:p>
      </dgm:t>
    </dgm:pt>
    <dgm:pt modelId="{86AF6011-8FAB-47BF-AE7D-75D0B7CAF1E4}" type="parTrans" cxnId="{1DD3BC56-AB20-4A2B-8448-93097CA0E219}">
      <dgm:prSet/>
      <dgm:spPr/>
      <dgm:t>
        <a:bodyPr/>
        <a:lstStyle/>
        <a:p>
          <a:endParaRPr lang="de-DE"/>
        </a:p>
      </dgm:t>
    </dgm:pt>
    <dgm:pt modelId="{307C1188-DEB3-4A7F-8D58-6277548AF1A0}" type="sibTrans" cxnId="{1DD3BC56-AB20-4A2B-8448-93097CA0E219}">
      <dgm:prSet/>
      <dgm:spPr/>
      <dgm:t>
        <a:bodyPr/>
        <a:lstStyle/>
        <a:p>
          <a:endParaRPr lang="de-DE"/>
        </a:p>
      </dgm:t>
    </dgm:pt>
    <dgm:pt modelId="{A7D55687-D3D8-4092-B0A0-E94CEE340AC5}" type="pres">
      <dgm:prSet presAssocID="{0C5C465C-FBFB-4050-B4A4-C161756840CE}" presName="Name0" presStyleCnt="0">
        <dgm:presLayoutVars>
          <dgm:dir/>
          <dgm:resizeHandles val="exact"/>
        </dgm:presLayoutVars>
      </dgm:prSet>
      <dgm:spPr/>
    </dgm:pt>
    <dgm:pt modelId="{DA92F19B-3709-4927-A4C5-9513D00C5DFB}" type="pres">
      <dgm:prSet presAssocID="{3F3E7BDD-0132-408E-AD12-33707E6B35B6}" presName="Name5" presStyleLbl="vennNode1" presStyleIdx="0" presStyleCnt="3">
        <dgm:presLayoutVars>
          <dgm:bulletEnabled val="1"/>
        </dgm:presLayoutVars>
      </dgm:prSet>
      <dgm:spPr/>
    </dgm:pt>
    <dgm:pt modelId="{F393E8A0-4F2F-40CF-9827-68A375D6E080}" type="pres">
      <dgm:prSet presAssocID="{066C6FF1-0CA8-4C49-B6AD-AF1B2EBDDA7A}" presName="space" presStyleCnt="0"/>
      <dgm:spPr/>
    </dgm:pt>
    <dgm:pt modelId="{3630E157-1157-4BC2-B2AD-55095204FC5C}" type="pres">
      <dgm:prSet presAssocID="{744FF9CA-D2D8-4420-B7CE-468C87F154DA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B4354A-A98B-4177-BCF7-9E5616A0FF48}" type="pres">
      <dgm:prSet presAssocID="{307C1188-DEB3-4A7F-8D58-6277548AF1A0}" presName="space" presStyleCnt="0"/>
      <dgm:spPr/>
    </dgm:pt>
    <dgm:pt modelId="{9BAF6B2F-7E00-4C3C-B9E1-8594160479F0}" type="pres">
      <dgm:prSet presAssocID="{047CABAB-4B11-451B-B2DC-800A1ABACAD6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48F796-03C1-4F94-91C5-CA25A3A956DE}" type="presOf" srcId="{3F3E7BDD-0132-408E-AD12-33707E6B35B6}" destId="{DA92F19B-3709-4927-A4C5-9513D00C5DFB}" srcOrd="0" destOrd="0" presId="urn:microsoft.com/office/officeart/2005/8/layout/venn3"/>
    <dgm:cxn modelId="{2432A523-A91B-48E6-99AE-BEDD6C2BE16C}" type="presOf" srcId="{744FF9CA-D2D8-4420-B7CE-468C87F154DA}" destId="{3630E157-1157-4BC2-B2AD-55095204FC5C}" srcOrd="0" destOrd="0" presId="urn:microsoft.com/office/officeart/2005/8/layout/venn3"/>
    <dgm:cxn modelId="{6FB5E1FD-DC96-43CA-B493-03EB2E0444E6}" type="presOf" srcId="{047CABAB-4B11-451B-B2DC-800A1ABACAD6}" destId="{9BAF6B2F-7E00-4C3C-B9E1-8594160479F0}" srcOrd="0" destOrd="0" presId="urn:microsoft.com/office/officeart/2005/8/layout/venn3"/>
    <dgm:cxn modelId="{0026D735-F2A1-4F9C-87B6-9A4918EBFF50}" type="presOf" srcId="{0C5C465C-FBFB-4050-B4A4-C161756840CE}" destId="{A7D55687-D3D8-4092-B0A0-E94CEE340AC5}" srcOrd="0" destOrd="0" presId="urn:microsoft.com/office/officeart/2005/8/layout/venn3"/>
    <dgm:cxn modelId="{1DD3BC56-AB20-4A2B-8448-93097CA0E219}" srcId="{0C5C465C-FBFB-4050-B4A4-C161756840CE}" destId="{744FF9CA-D2D8-4420-B7CE-468C87F154DA}" srcOrd="1" destOrd="0" parTransId="{86AF6011-8FAB-47BF-AE7D-75D0B7CAF1E4}" sibTransId="{307C1188-DEB3-4A7F-8D58-6277548AF1A0}"/>
    <dgm:cxn modelId="{B6824D12-4A6F-4E5B-AD8A-A98C1B7922B7}" srcId="{0C5C465C-FBFB-4050-B4A4-C161756840CE}" destId="{3F3E7BDD-0132-408E-AD12-33707E6B35B6}" srcOrd="0" destOrd="0" parTransId="{C0DB61A5-8E48-4610-9D76-846C3635D58A}" sibTransId="{066C6FF1-0CA8-4C49-B6AD-AF1B2EBDDA7A}"/>
    <dgm:cxn modelId="{BD367C41-5793-41FB-ACE7-AEAE62DC1A24}" srcId="{0C5C465C-FBFB-4050-B4A4-C161756840CE}" destId="{047CABAB-4B11-451B-B2DC-800A1ABACAD6}" srcOrd="2" destOrd="0" parTransId="{1B802671-B05C-4CEF-9E97-E53211A2717C}" sibTransId="{FCB9CA04-A769-4353-A156-E9EE20195901}"/>
    <dgm:cxn modelId="{6FD6BC6A-FBA4-4D7F-9E50-C687D6C69A9D}" type="presParOf" srcId="{A7D55687-D3D8-4092-B0A0-E94CEE340AC5}" destId="{DA92F19B-3709-4927-A4C5-9513D00C5DFB}" srcOrd="0" destOrd="0" presId="urn:microsoft.com/office/officeart/2005/8/layout/venn3"/>
    <dgm:cxn modelId="{16E995AB-99D4-496E-B98F-946FE2DC0353}" type="presParOf" srcId="{A7D55687-D3D8-4092-B0A0-E94CEE340AC5}" destId="{F393E8A0-4F2F-40CF-9827-68A375D6E080}" srcOrd="1" destOrd="0" presId="urn:microsoft.com/office/officeart/2005/8/layout/venn3"/>
    <dgm:cxn modelId="{0BB80759-2D2C-4E3B-AB05-D84091A55AC3}" type="presParOf" srcId="{A7D55687-D3D8-4092-B0A0-E94CEE340AC5}" destId="{3630E157-1157-4BC2-B2AD-55095204FC5C}" srcOrd="2" destOrd="0" presId="urn:microsoft.com/office/officeart/2005/8/layout/venn3"/>
    <dgm:cxn modelId="{DF09AE6F-F60C-42FF-AB85-3FDBAFE29516}" type="presParOf" srcId="{A7D55687-D3D8-4092-B0A0-E94CEE340AC5}" destId="{82B4354A-A98B-4177-BCF7-9E5616A0FF48}" srcOrd="3" destOrd="0" presId="urn:microsoft.com/office/officeart/2005/8/layout/venn3"/>
    <dgm:cxn modelId="{7B040EDC-122F-4B2F-8AB3-C941728DDE8F}" type="presParOf" srcId="{A7D55687-D3D8-4092-B0A0-E94CEE340AC5}" destId="{9BAF6B2F-7E00-4C3C-B9E1-8594160479F0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1E4AF-AC72-4762-9102-C098E92074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531BBA5-32A5-4C6E-80B8-6CF1748723C7}">
      <dgm:prSet phldrT="[Text]"/>
      <dgm:spPr/>
      <dgm:t>
        <a:bodyPr/>
        <a:lstStyle/>
        <a:p>
          <a:r>
            <a:rPr lang="de-DE" dirty="0" smtClean="0"/>
            <a:t>Accounts</a:t>
          </a:r>
          <a:endParaRPr lang="de-DE" dirty="0"/>
        </a:p>
      </dgm:t>
    </dgm:pt>
    <dgm:pt modelId="{26FB52A4-002A-4572-8F77-175BFFA7D6CF}" type="parTrans" cxnId="{1E4C830B-7B5D-4E47-B0C1-65E9A9BD7E03}">
      <dgm:prSet/>
      <dgm:spPr/>
      <dgm:t>
        <a:bodyPr/>
        <a:lstStyle/>
        <a:p>
          <a:endParaRPr lang="de-DE"/>
        </a:p>
      </dgm:t>
    </dgm:pt>
    <dgm:pt modelId="{F371508F-559C-4B67-AFF0-3DA4607515D6}" type="sibTrans" cxnId="{1E4C830B-7B5D-4E47-B0C1-65E9A9BD7E03}">
      <dgm:prSet/>
      <dgm:spPr/>
      <dgm:t>
        <a:bodyPr/>
        <a:lstStyle/>
        <a:p>
          <a:endParaRPr lang="de-DE"/>
        </a:p>
      </dgm:t>
    </dgm:pt>
    <dgm:pt modelId="{C56152BE-E63D-4D2C-A957-0F9499190606}">
      <dgm:prSet phldrT="[Text]"/>
      <dgm:spPr/>
      <dgm:t>
        <a:bodyPr/>
        <a:lstStyle/>
        <a:p>
          <a:r>
            <a:rPr lang="de-DE" dirty="0" smtClean="0"/>
            <a:t>Location</a:t>
          </a:r>
          <a:endParaRPr lang="de-DE" dirty="0"/>
        </a:p>
      </dgm:t>
    </dgm:pt>
    <dgm:pt modelId="{DFD810C4-EFA4-4319-8B8B-EF3BC66B8F7E}" type="parTrans" cxnId="{674B99EF-5C88-4D5D-A406-A6E3C7460B1E}">
      <dgm:prSet/>
      <dgm:spPr/>
      <dgm:t>
        <a:bodyPr/>
        <a:lstStyle/>
        <a:p>
          <a:endParaRPr lang="de-DE"/>
        </a:p>
      </dgm:t>
    </dgm:pt>
    <dgm:pt modelId="{51653B60-ECA2-4C17-860F-D92AC9B47EB1}" type="sibTrans" cxnId="{674B99EF-5C88-4D5D-A406-A6E3C7460B1E}">
      <dgm:prSet/>
      <dgm:spPr/>
      <dgm:t>
        <a:bodyPr/>
        <a:lstStyle/>
        <a:p>
          <a:endParaRPr lang="de-DE"/>
        </a:p>
      </dgm:t>
    </dgm:pt>
    <dgm:pt modelId="{6A75EA77-1353-4EB8-82A7-0924EDE88D0C}">
      <dgm:prSet phldrT="[Text]"/>
      <dgm:spPr/>
      <dgm:t>
        <a:bodyPr/>
        <a:lstStyle/>
        <a:p>
          <a:r>
            <a:rPr lang="de-DE" dirty="0" smtClean="0"/>
            <a:t>Tweets / </a:t>
          </a:r>
          <a:r>
            <a:rPr lang="de-DE" dirty="0" err="1" smtClean="0"/>
            <a:t>Retweets</a:t>
          </a:r>
          <a:endParaRPr lang="de-DE" dirty="0"/>
        </a:p>
      </dgm:t>
    </dgm:pt>
    <dgm:pt modelId="{E5A53752-56BB-4AEC-97EC-1D0FFBFD9784}" type="parTrans" cxnId="{103B45FF-4E39-4662-A560-F6649B26D0EA}">
      <dgm:prSet/>
      <dgm:spPr/>
      <dgm:t>
        <a:bodyPr/>
        <a:lstStyle/>
        <a:p>
          <a:endParaRPr lang="de-DE"/>
        </a:p>
      </dgm:t>
    </dgm:pt>
    <dgm:pt modelId="{E20C7368-3E7A-456F-AE9A-93F2CC7F848D}" type="sibTrans" cxnId="{103B45FF-4E39-4662-A560-F6649B26D0EA}">
      <dgm:prSet/>
      <dgm:spPr/>
      <dgm:t>
        <a:bodyPr/>
        <a:lstStyle/>
        <a:p>
          <a:endParaRPr lang="de-DE"/>
        </a:p>
      </dgm:t>
    </dgm:pt>
    <dgm:pt modelId="{4726B4EC-F933-4177-A20D-EB1B540262D2}">
      <dgm:prSet phldrT="[Text]"/>
      <dgm:spPr/>
      <dgm:t>
        <a:bodyPr/>
        <a:lstStyle/>
        <a:p>
          <a:r>
            <a:rPr lang="de-DE" dirty="0" err="1" smtClean="0"/>
            <a:t>Category</a:t>
          </a:r>
          <a:endParaRPr lang="de-DE" dirty="0"/>
        </a:p>
      </dgm:t>
    </dgm:pt>
    <dgm:pt modelId="{85D1CE74-9479-4895-A379-212EB8AE3A4D}" type="parTrans" cxnId="{ABEB0E21-538F-4ED4-96E1-9B681BF861A6}">
      <dgm:prSet/>
      <dgm:spPr/>
      <dgm:t>
        <a:bodyPr/>
        <a:lstStyle/>
        <a:p>
          <a:endParaRPr lang="de-DE"/>
        </a:p>
      </dgm:t>
    </dgm:pt>
    <dgm:pt modelId="{495BD3FC-CF31-4379-B2C8-0102AF2467A4}" type="sibTrans" cxnId="{ABEB0E21-538F-4ED4-96E1-9B681BF861A6}">
      <dgm:prSet/>
      <dgm:spPr/>
      <dgm:t>
        <a:bodyPr/>
        <a:lstStyle/>
        <a:p>
          <a:endParaRPr lang="de-DE"/>
        </a:p>
      </dgm:t>
    </dgm:pt>
    <dgm:pt modelId="{8A7791BF-4E42-458D-B7B0-5F126D22225C}" type="pres">
      <dgm:prSet presAssocID="{6011E4AF-AC72-4762-9102-C098E92074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957E082-FEA5-4D9C-8A02-C3E143B1C8E0}" type="pres">
      <dgm:prSet presAssocID="{2531BBA5-32A5-4C6E-80B8-6CF1748723C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432E881-C9BC-4DAD-B40E-0D6AC3D1BE3D}" type="pres">
      <dgm:prSet presAssocID="{F371508F-559C-4B67-AFF0-3DA4607515D6}" presName="spacer" presStyleCnt="0"/>
      <dgm:spPr/>
    </dgm:pt>
    <dgm:pt modelId="{63E2B32D-0F98-4F07-8AFD-7B0E0E69B0D0}" type="pres">
      <dgm:prSet presAssocID="{C56152BE-E63D-4D2C-A957-0F949919060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BD48C4-F259-4B92-A0EA-E0E760C566BC}" type="pres">
      <dgm:prSet presAssocID="{51653B60-ECA2-4C17-860F-D92AC9B47EB1}" presName="spacer" presStyleCnt="0"/>
      <dgm:spPr/>
    </dgm:pt>
    <dgm:pt modelId="{24B6A7FC-CFD8-4D0D-A027-28AA9656DA11}" type="pres">
      <dgm:prSet presAssocID="{4726B4EC-F933-4177-A20D-EB1B540262D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39AC5C-201F-4F6A-BDC9-99152C569BCD}" type="pres">
      <dgm:prSet presAssocID="{495BD3FC-CF31-4379-B2C8-0102AF2467A4}" presName="spacer" presStyleCnt="0"/>
      <dgm:spPr/>
    </dgm:pt>
    <dgm:pt modelId="{D42EC3E3-4EB3-4A24-8A38-86702BE0445A}" type="pres">
      <dgm:prSet presAssocID="{6A75EA77-1353-4EB8-82A7-0924EDE88D0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E4C830B-7B5D-4E47-B0C1-65E9A9BD7E03}" srcId="{6011E4AF-AC72-4762-9102-C098E920741F}" destId="{2531BBA5-32A5-4C6E-80B8-6CF1748723C7}" srcOrd="0" destOrd="0" parTransId="{26FB52A4-002A-4572-8F77-175BFFA7D6CF}" sibTransId="{F371508F-559C-4B67-AFF0-3DA4607515D6}"/>
    <dgm:cxn modelId="{E5BE287A-63B0-48C0-BAC6-DB2F7DCA2CB8}" type="presOf" srcId="{6A75EA77-1353-4EB8-82A7-0924EDE88D0C}" destId="{D42EC3E3-4EB3-4A24-8A38-86702BE0445A}" srcOrd="0" destOrd="0" presId="urn:microsoft.com/office/officeart/2005/8/layout/vList2"/>
    <dgm:cxn modelId="{2415B187-2FF2-4226-8306-68D3408A1778}" type="presOf" srcId="{6011E4AF-AC72-4762-9102-C098E920741F}" destId="{8A7791BF-4E42-458D-B7B0-5F126D22225C}" srcOrd="0" destOrd="0" presId="urn:microsoft.com/office/officeart/2005/8/layout/vList2"/>
    <dgm:cxn modelId="{8388895D-4C98-43B4-B196-95D31550C25C}" type="presOf" srcId="{2531BBA5-32A5-4C6E-80B8-6CF1748723C7}" destId="{F957E082-FEA5-4D9C-8A02-C3E143B1C8E0}" srcOrd="0" destOrd="0" presId="urn:microsoft.com/office/officeart/2005/8/layout/vList2"/>
    <dgm:cxn modelId="{ABEB0E21-538F-4ED4-96E1-9B681BF861A6}" srcId="{6011E4AF-AC72-4762-9102-C098E920741F}" destId="{4726B4EC-F933-4177-A20D-EB1B540262D2}" srcOrd="2" destOrd="0" parTransId="{85D1CE74-9479-4895-A379-212EB8AE3A4D}" sibTransId="{495BD3FC-CF31-4379-B2C8-0102AF2467A4}"/>
    <dgm:cxn modelId="{C5B4D470-FB73-414F-AD9C-07188BBE205A}" type="presOf" srcId="{4726B4EC-F933-4177-A20D-EB1B540262D2}" destId="{24B6A7FC-CFD8-4D0D-A027-28AA9656DA11}" srcOrd="0" destOrd="0" presId="urn:microsoft.com/office/officeart/2005/8/layout/vList2"/>
    <dgm:cxn modelId="{674B99EF-5C88-4D5D-A406-A6E3C7460B1E}" srcId="{6011E4AF-AC72-4762-9102-C098E920741F}" destId="{C56152BE-E63D-4D2C-A957-0F9499190606}" srcOrd="1" destOrd="0" parTransId="{DFD810C4-EFA4-4319-8B8B-EF3BC66B8F7E}" sibTransId="{51653B60-ECA2-4C17-860F-D92AC9B47EB1}"/>
    <dgm:cxn modelId="{103B45FF-4E39-4662-A560-F6649B26D0EA}" srcId="{6011E4AF-AC72-4762-9102-C098E920741F}" destId="{6A75EA77-1353-4EB8-82A7-0924EDE88D0C}" srcOrd="3" destOrd="0" parTransId="{E5A53752-56BB-4AEC-97EC-1D0FFBFD9784}" sibTransId="{E20C7368-3E7A-456F-AE9A-93F2CC7F848D}"/>
    <dgm:cxn modelId="{DB39BC95-D798-4481-AA0A-F90A9F64A088}" type="presOf" srcId="{C56152BE-E63D-4D2C-A957-0F9499190606}" destId="{63E2B32D-0F98-4F07-8AFD-7B0E0E69B0D0}" srcOrd="0" destOrd="0" presId="urn:microsoft.com/office/officeart/2005/8/layout/vList2"/>
    <dgm:cxn modelId="{65ED30BC-04A2-46F8-AB64-71B60B2A4604}" type="presParOf" srcId="{8A7791BF-4E42-458D-B7B0-5F126D22225C}" destId="{F957E082-FEA5-4D9C-8A02-C3E143B1C8E0}" srcOrd="0" destOrd="0" presId="urn:microsoft.com/office/officeart/2005/8/layout/vList2"/>
    <dgm:cxn modelId="{915F7E90-20E9-4442-ABBF-EAFAC85FD6D3}" type="presParOf" srcId="{8A7791BF-4E42-458D-B7B0-5F126D22225C}" destId="{4432E881-C9BC-4DAD-B40E-0D6AC3D1BE3D}" srcOrd="1" destOrd="0" presId="urn:microsoft.com/office/officeart/2005/8/layout/vList2"/>
    <dgm:cxn modelId="{14981094-1A4C-4C72-A230-3C29563273AC}" type="presParOf" srcId="{8A7791BF-4E42-458D-B7B0-5F126D22225C}" destId="{63E2B32D-0F98-4F07-8AFD-7B0E0E69B0D0}" srcOrd="2" destOrd="0" presId="urn:microsoft.com/office/officeart/2005/8/layout/vList2"/>
    <dgm:cxn modelId="{42496520-279C-4B06-965E-30D1915380FE}" type="presParOf" srcId="{8A7791BF-4E42-458D-B7B0-5F126D22225C}" destId="{AFBD48C4-F259-4B92-A0EA-E0E760C566BC}" srcOrd="3" destOrd="0" presId="urn:microsoft.com/office/officeart/2005/8/layout/vList2"/>
    <dgm:cxn modelId="{FAAE0FC5-03B9-4A2D-B567-97C824FDA7F8}" type="presParOf" srcId="{8A7791BF-4E42-458D-B7B0-5F126D22225C}" destId="{24B6A7FC-CFD8-4D0D-A027-28AA9656DA11}" srcOrd="4" destOrd="0" presId="urn:microsoft.com/office/officeart/2005/8/layout/vList2"/>
    <dgm:cxn modelId="{E99BA2A2-B861-42A7-80C5-320E1ADCEC51}" type="presParOf" srcId="{8A7791BF-4E42-458D-B7B0-5F126D22225C}" destId="{8A39AC5C-201F-4F6A-BDC9-99152C569BCD}" srcOrd="5" destOrd="0" presId="urn:microsoft.com/office/officeart/2005/8/layout/vList2"/>
    <dgm:cxn modelId="{B7D75C78-34CB-4D8D-AB8B-79ED746876B3}" type="presParOf" srcId="{8A7791BF-4E42-458D-B7B0-5F126D22225C}" destId="{D42EC3E3-4EB3-4A24-8A38-86702BE044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AF8C9-90A9-46D7-A8C0-87C88440C1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D0B0A82-B8D4-4DCB-B844-4A9818602E5C}">
      <dgm:prSet phldrT="[Text]"/>
      <dgm:spPr/>
      <dgm:t>
        <a:bodyPr/>
        <a:lstStyle/>
        <a:p>
          <a:r>
            <a:rPr lang="de-DE" dirty="0" err="1" smtClean="0"/>
            <a:t>TwitterStream</a:t>
          </a:r>
          <a:endParaRPr lang="de-DE" dirty="0"/>
        </a:p>
      </dgm:t>
    </dgm:pt>
    <dgm:pt modelId="{03FB68E0-5917-4F8B-BCA3-2D2A479844D2}" type="parTrans" cxnId="{FF996394-BBB1-415F-A994-55B00A1C12C0}">
      <dgm:prSet/>
      <dgm:spPr/>
      <dgm:t>
        <a:bodyPr/>
        <a:lstStyle/>
        <a:p>
          <a:endParaRPr lang="de-DE"/>
        </a:p>
      </dgm:t>
    </dgm:pt>
    <dgm:pt modelId="{EDB25024-6F92-475F-8853-B55DD6ED80BC}" type="sibTrans" cxnId="{FF996394-BBB1-415F-A994-55B00A1C12C0}">
      <dgm:prSet/>
      <dgm:spPr/>
      <dgm:t>
        <a:bodyPr/>
        <a:lstStyle/>
        <a:p>
          <a:endParaRPr lang="de-DE"/>
        </a:p>
      </dgm:t>
    </dgm:pt>
    <dgm:pt modelId="{34C4F8BA-08A4-4859-9008-CB8269A5785E}">
      <dgm:prSet phldrT="[Text]"/>
      <dgm:spPr/>
      <dgm:t>
        <a:bodyPr/>
        <a:lstStyle/>
        <a:p>
          <a:r>
            <a:rPr lang="de-DE" dirty="0" err="1" smtClean="0"/>
            <a:t>Cralwler</a:t>
          </a:r>
          <a:endParaRPr lang="de-DE" dirty="0"/>
        </a:p>
      </dgm:t>
    </dgm:pt>
    <dgm:pt modelId="{1AFD8A47-6A69-45AD-8956-2854629A8E56}" type="parTrans" cxnId="{7061B3FF-C031-46E1-840E-069509A35224}">
      <dgm:prSet/>
      <dgm:spPr/>
      <dgm:t>
        <a:bodyPr/>
        <a:lstStyle/>
        <a:p>
          <a:endParaRPr lang="de-DE"/>
        </a:p>
      </dgm:t>
    </dgm:pt>
    <dgm:pt modelId="{3306F2C1-344A-4745-8535-DEEB3B01025D}" type="sibTrans" cxnId="{7061B3FF-C031-46E1-840E-069509A35224}">
      <dgm:prSet/>
      <dgm:spPr/>
      <dgm:t>
        <a:bodyPr/>
        <a:lstStyle/>
        <a:p>
          <a:endParaRPr lang="de-DE"/>
        </a:p>
      </dgm:t>
    </dgm:pt>
    <dgm:pt modelId="{42CE6696-397D-4E80-9C49-C5A760664CCD}">
      <dgm:prSet phldrT="[Text]"/>
      <dgm:spPr/>
      <dgm:t>
        <a:bodyPr/>
        <a:lstStyle/>
        <a:p>
          <a:r>
            <a:rPr lang="de-DE" dirty="0" smtClean="0"/>
            <a:t>DB</a:t>
          </a:r>
          <a:endParaRPr lang="de-DE" dirty="0"/>
        </a:p>
      </dgm:t>
    </dgm:pt>
    <dgm:pt modelId="{09BD94CF-BDA7-41B4-B2D1-DA7B982599EC}" type="parTrans" cxnId="{F50F2650-8CC7-44AE-B2F3-206CC9AAAB56}">
      <dgm:prSet/>
      <dgm:spPr/>
      <dgm:t>
        <a:bodyPr/>
        <a:lstStyle/>
        <a:p>
          <a:endParaRPr lang="de-DE"/>
        </a:p>
      </dgm:t>
    </dgm:pt>
    <dgm:pt modelId="{BE97A437-9F9B-4254-92DF-24AA8F0D4341}" type="sibTrans" cxnId="{F50F2650-8CC7-44AE-B2F3-206CC9AAAB56}">
      <dgm:prSet/>
      <dgm:spPr/>
      <dgm:t>
        <a:bodyPr/>
        <a:lstStyle/>
        <a:p>
          <a:endParaRPr lang="de-DE"/>
        </a:p>
      </dgm:t>
    </dgm:pt>
    <dgm:pt modelId="{60CBF54E-34D8-4A5A-AFDA-C613F95A3706}" type="pres">
      <dgm:prSet presAssocID="{F29AF8C9-90A9-46D7-A8C0-87C88440C1FE}" presName="CompostProcess" presStyleCnt="0">
        <dgm:presLayoutVars>
          <dgm:dir/>
          <dgm:resizeHandles val="exact"/>
        </dgm:presLayoutVars>
      </dgm:prSet>
      <dgm:spPr/>
    </dgm:pt>
    <dgm:pt modelId="{822618A0-FEEB-45CC-81A0-15FF6A91EB8A}" type="pres">
      <dgm:prSet presAssocID="{F29AF8C9-90A9-46D7-A8C0-87C88440C1FE}" presName="arrow" presStyleLbl="bgShp" presStyleIdx="0" presStyleCnt="1"/>
      <dgm:spPr/>
    </dgm:pt>
    <dgm:pt modelId="{BBECFB30-B12A-4705-928D-B997AC114105}" type="pres">
      <dgm:prSet presAssocID="{F29AF8C9-90A9-46D7-A8C0-87C88440C1FE}" presName="linearProcess" presStyleCnt="0"/>
      <dgm:spPr/>
    </dgm:pt>
    <dgm:pt modelId="{8A3B181F-EAC8-46DE-BBF3-BDB9DE3336EF}" type="pres">
      <dgm:prSet presAssocID="{4D0B0A82-B8D4-4DCB-B844-4A9818602E5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0841B-304C-43D1-B6F8-51C7DA737AD7}" type="pres">
      <dgm:prSet presAssocID="{EDB25024-6F92-475F-8853-B55DD6ED80BC}" presName="sibTrans" presStyleCnt="0"/>
      <dgm:spPr/>
    </dgm:pt>
    <dgm:pt modelId="{F0428DC1-2320-4439-BA06-F77B96603CEF}" type="pres">
      <dgm:prSet presAssocID="{34C4F8BA-08A4-4859-9008-CB8269A5785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E47241-D8A1-4CA6-A9A2-FEA5F7621F4E}" type="pres">
      <dgm:prSet presAssocID="{3306F2C1-344A-4745-8535-DEEB3B01025D}" presName="sibTrans" presStyleCnt="0"/>
      <dgm:spPr/>
    </dgm:pt>
    <dgm:pt modelId="{24396DDF-2494-4281-972C-EDC799D3E3E7}" type="pres">
      <dgm:prSet presAssocID="{42CE6696-397D-4E80-9C49-C5A760664CC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0F2650-8CC7-44AE-B2F3-206CC9AAAB56}" srcId="{F29AF8C9-90A9-46D7-A8C0-87C88440C1FE}" destId="{42CE6696-397D-4E80-9C49-C5A760664CCD}" srcOrd="2" destOrd="0" parTransId="{09BD94CF-BDA7-41B4-B2D1-DA7B982599EC}" sibTransId="{BE97A437-9F9B-4254-92DF-24AA8F0D4341}"/>
    <dgm:cxn modelId="{C4E889A1-5127-479A-9161-C29578BDF220}" type="presOf" srcId="{34C4F8BA-08A4-4859-9008-CB8269A5785E}" destId="{F0428DC1-2320-4439-BA06-F77B96603CEF}" srcOrd="0" destOrd="0" presId="urn:microsoft.com/office/officeart/2005/8/layout/hProcess9"/>
    <dgm:cxn modelId="{FE37DEE4-FD57-4D9E-8160-7D749B6CD511}" type="presOf" srcId="{4D0B0A82-B8D4-4DCB-B844-4A9818602E5C}" destId="{8A3B181F-EAC8-46DE-BBF3-BDB9DE3336EF}" srcOrd="0" destOrd="0" presId="urn:microsoft.com/office/officeart/2005/8/layout/hProcess9"/>
    <dgm:cxn modelId="{D29FDB27-0575-4426-916E-769B34603C0A}" type="presOf" srcId="{42CE6696-397D-4E80-9C49-C5A760664CCD}" destId="{24396DDF-2494-4281-972C-EDC799D3E3E7}" srcOrd="0" destOrd="0" presId="urn:microsoft.com/office/officeart/2005/8/layout/hProcess9"/>
    <dgm:cxn modelId="{7061B3FF-C031-46E1-840E-069509A35224}" srcId="{F29AF8C9-90A9-46D7-A8C0-87C88440C1FE}" destId="{34C4F8BA-08A4-4859-9008-CB8269A5785E}" srcOrd="1" destOrd="0" parTransId="{1AFD8A47-6A69-45AD-8956-2854629A8E56}" sibTransId="{3306F2C1-344A-4745-8535-DEEB3B01025D}"/>
    <dgm:cxn modelId="{FF996394-BBB1-415F-A994-55B00A1C12C0}" srcId="{F29AF8C9-90A9-46D7-A8C0-87C88440C1FE}" destId="{4D0B0A82-B8D4-4DCB-B844-4A9818602E5C}" srcOrd="0" destOrd="0" parTransId="{03FB68E0-5917-4F8B-BCA3-2D2A479844D2}" sibTransId="{EDB25024-6F92-475F-8853-B55DD6ED80BC}"/>
    <dgm:cxn modelId="{6980774D-C152-456C-BB35-F1B280E9B022}" type="presOf" srcId="{F29AF8C9-90A9-46D7-A8C0-87C88440C1FE}" destId="{60CBF54E-34D8-4A5A-AFDA-C613F95A3706}" srcOrd="0" destOrd="0" presId="urn:microsoft.com/office/officeart/2005/8/layout/hProcess9"/>
    <dgm:cxn modelId="{54468CE0-EDB2-42DA-B6B9-A4C225864C02}" type="presParOf" srcId="{60CBF54E-34D8-4A5A-AFDA-C613F95A3706}" destId="{822618A0-FEEB-45CC-81A0-15FF6A91EB8A}" srcOrd="0" destOrd="0" presId="urn:microsoft.com/office/officeart/2005/8/layout/hProcess9"/>
    <dgm:cxn modelId="{81F7922D-95FD-46A8-9EE6-A864C8125546}" type="presParOf" srcId="{60CBF54E-34D8-4A5A-AFDA-C613F95A3706}" destId="{BBECFB30-B12A-4705-928D-B997AC114105}" srcOrd="1" destOrd="0" presId="urn:microsoft.com/office/officeart/2005/8/layout/hProcess9"/>
    <dgm:cxn modelId="{513D63F7-1ECE-4B52-8500-C6EA5CC7C703}" type="presParOf" srcId="{BBECFB30-B12A-4705-928D-B997AC114105}" destId="{8A3B181F-EAC8-46DE-BBF3-BDB9DE3336EF}" srcOrd="0" destOrd="0" presId="urn:microsoft.com/office/officeart/2005/8/layout/hProcess9"/>
    <dgm:cxn modelId="{3D7389D7-145A-4A82-B015-D5C367D4031C}" type="presParOf" srcId="{BBECFB30-B12A-4705-928D-B997AC114105}" destId="{7F10841B-304C-43D1-B6F8-51C7DA737AD7}" srcOrd="1" destOrd="0" presId="urn:microsoft.com/office/officeart/2005/8/layout/hProcess9"/>
    <dgm:cxn modelId="{FB917FFF-7D47-47FE-A8F3-B3F2AC3B9535}" type="presParOf" srcId="{BBECFB30-B12A-4705-928D-B997AC114105}" destId="{F0428DC1-2320-4439-BA06-F77B96603CEF}" srcOrd="2" destOrd="0" presId="urn:microsoft.com/office/officeart/2005/8/layout/hProcess9"/>
    <dgm:cxn modelId="{CD27DA49-C9E6-4101-AC0E-DA5A09B61773}" type="presParOf" srcId="{BBECFB30-B12A-4705-928D-B997AC114105}" destId="{0AE47241-D8A1-4CA6-A9A2-FEA5F7621F4E}" srcOrd="3" destOrd="0" presId="urn:microsoft.com/office/officeart/2005/8/layout/hProcess9"/>
    <dgm:cxn modelId="{092DBEC4-2188-4586-9E63-CCE4B5C15448}" type="presParOf" srcId="{BBECFB30-B12A-4705-928D-B997AC114105}" destId="{24396DDF-2494-4281-972C-EDC799D3E3E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2F19B-3709-4927-A4C5-9513D00C5DFB}">
      <dsp:nvSpPr>
        <dsp:cNvPr id="0" name=""/>
        <dsp:cNvSpPr/>
      </dsp:nvSpPr>
      <dsp:spPr>
        <a:xfrm>
          <a:off x="3767" y="772766"/>
          <a:ext cx="3294779" cy="32947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1323" tIns="55880" rIns="181323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 smtClean="0"/>
            <a:t>Crawler</a:t>
          </a:r>
          <a:endParaRPr lang="de-DE" sz="4400" kern="1200" dirty="0"/>
        </a:p>
      </dsp:txBody>
      <dsp:txXfrm>
        <a:off x="486276" y="1255275"/>
        <a:ext cx="2329761" cy="2329761"/>
      </dsp:txXfrm>
    </dsp:sp>
    <dsp:sp modelId="{3630E157-1157-4BC2-B2AD-55095204FC5C}">
      <dsp:nvSpPr>
        <dsp:cNvPr id="0" name=""/>
        <dsp:cNvSpPr/>
      </dsp:nvSpPr>
      <dsp:spPr>
        <a:xfrm>
          <a:off x="2639591" y="772766"/>
          <a:ext cx="3294779" cy="32947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1323" tIns="55880" rIns="181323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 smtClean="0"/>
            <a:t>DB</a:t>
          </a:r>
          <a:endParaRPr lang="de-DE" sz="4400" kern="1200" dirty="0"/>
        </a:p>
      </dsp:txBody>
      <dsp:txXfrm>
        <a:off x="3122100" y="1255275"/>
        <a:ext cx="2329761" cy="2329761"/>
      </dsp:txXfrm>
    </dsp:sp>
    <dsp:sp modelId="{9BAF6B2F-7E00-4C3C-B9E1-8594160479F0}">
      <dsp:nvSpPr>
        <dsp:cNvPr id="0" name=""/>
        <dsp:cNvSpPr/>
      </dsp:nvSpPr>
      <dsp:spPr>
        <a:xfrm>
          <a:off x="5275415" y="772766"/>
          <a:ext cx="3294779" cy="32947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1323" tIns="55880" rIns="181323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400" kern="1200" dirty="0" smtClean="0"/>
            <a:t>GUI</a:t>
          </a:r>
          <a:endParaRPr lang="de-DE" sz="4400" kern="1200" dirty="0"/>
        </a:p>
      </dsp:txBody>
      <dsp:txXfrm>
        <a:off x="5757924" y="1255275"/>
        <a:ext cx="2329761" cy="2329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7E082-FEA5-4D9C-8A02-C3E143B1C8E0}">
      <dsp:nvSpPr>
        <dsp:cNvPr id="0" name=""/>
        <dsp:cNvSpPr/>
      </dsp:nvSpPr>
      <dsp:spPr>
        <a:xfrm>
          <a:off x="0" y="3831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Accounts</a:t>
          </a:r>
          <a:endParaRPr lang="de-DE" sz="3900" kern="1200" dirty="0"/>
        </a:p>
      </dsp:txBody>
      <dsp:txXfrm>
        <a:off x="44549" y="82868"/>
        <a:ext cx="6006902" cy="823502"/>
      </dsp:txXfrm>
    </dsp:sp>
    <dsp:sp modelId="{63E2B32D-0F98-4F07-8AFD-7B0E0E69B0D0}">
      <dsp:nvSpPr>
        <dsp:cNvPr id="0" name=""/>
        <dsp:cNvSpPr/>
      </dsp:nvSpPr>
      <dsp:spPr>
        <a:xfrm>
          <a:off x="0" y="106323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Location</a:t>
          </a:r>
          <a:endParaRPr lang="de-DE" sz="3900" kern="1200" dirty="0"/>
        </a:p>
      </dsp:txBody>
      <dsp:txXfrm>
        <a:off x="44549" y="1107788"/>
        <a:ext cx="6006902" cy="823502"/>
      </dsp:txXfrm>
    </dsp:sp>
    <dsp:sp modelId="{24B6A7FC-CFD8-4D0D-A027-28AA9656DA11}">
      <dsp:nvSpPr>
        <dsp:cNvPr id="0" name=""/>
        <dsp:cNvSpPr/>
      </dsp:nvSpPr>
      <dsp:spPr>
        <a:xfrm>
          <a:off x="0" y="208815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err="1" smtClean="0"/>
            <a:t>Category</a:t>
          </a:r>
          <a:endParaRPr lang="de-DE" sz="3900" kern="1200" dirty="0"/>
        </a:p>
      </dsp:txBody>
      <dsp:txXfrm>
        <a:off x="44549" y="2132708"/>
        <a:ext cx="6006902" cy="823502"/>
      </dsp:txXfrm>
    </dsp:sp>
    <dsp:sp modelId="{D42EC3E3-4EB3-4A24-8A38-86702BE0445A}">
      <dsp:nvSpPr>
        <dsp:cNvPr id="0" name=""/>
        <dsp:cNvSpPr/>
      </dsp:nvSpPr>
      <dsp:spPr>
        <a:xfrm>
          <a:off x="0" y="3113080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Tweets / </a:t>
          </a:r>
          <a:r>
            <a:rPr lang="de-DE" sz="3900" kern="1200" dirty="0" err="1" smtClean="0"/>
            <a:t>Retweets</a:t>
          </a:r>
          <a:endParaRPr lang="de-DE" sz="3900" kern="1200" dirty="0"/>
        </a:p>
      </dsp:txBody>
      <dsp:txXfrm>
        <a:off x="44549" y="3157629"/>
        <a:ext cx="6006902" cy="823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1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Visualisierung anhand von Karte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79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Bzw. </a:t>
            </a:r>
            <a:r>
              <a:rPr lang="de-DE" dirty="0" err="1" smtClean="0"/>
              <a:t>WebLokalisierungsdienst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36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MySQL Paket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59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MySQL Paket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3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GUIController</a:t>
            </a:r>
            <a:r>
              <a:rPr lang="de-DE" dirty="0" smtClean="0"/>
              <a:t> einzige</a:t>
            </a:r>
            <a:r>
              <a:rPr lang="de-DE" baseline="0" dirty="0" smtClean="0"/>
              <a:t> Komponente, die Verbindung zur DB hat.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2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DMOZ parsen</a:t>
            </a:r>
            <a:r>
              <a:rPr lang="de-DE" baseline="0" dirty="0" smtClean="0"/>
              <a:t> schneller, </a:t>
            </a:r>
            <a:r>
              <a:rPr lang="de-DE" baseline="0" dirty="0" err="1" smtClean="0"/>
              <a:t>unfolding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mehr Zeit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48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Mock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51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Fazit bzw. wie Organisatorischer</a:t>
            </a:r>
            <a:r>
              <a:rPr lang="de-DE" baseline="0" dirty="0" smtClean="0"/>
              <a:t> Hintergrund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Relative Pfade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23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Maximilian Awiszus, Holger Ebhart, Lidia </a:t>
            </a:r>
            <a:r>
              <a:rPr lang="de-DE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Grigoriev</a:t>
            </a:r>
            <a:r>
              <a:rPr lang="de-DE" sz="1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, Paul Jungeblut, Philipp Kern  und Matthias </a:t>
            </a:r>
            <a:r>
              <a:rPr lang="de-DE" sz="10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Schimek</a:t>
            </a:r>
            <a:endParaRPr lang="de-DE" sz="1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50956"/>
            <a:ext cx="45370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Donnerstag, 12.03.2015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Maximilian Awiszus, Holger Ebhart, Lidia </a:t>
            </a:r>
            <a:r>
              <a:rPr lang="de-DE" dirty="0" err="1" smtClean="0"/>
              <a:t>Grigoriev</a:t>
            </a:r>
            <a:r>
              <a:rPr lang="de-DE" dirty="0" smtClean="0"/>
              <a:t>, Paul Jungeblut, Philipp Kern und Matthias Schimek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09.01.2015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pPr/>
              <a:t>15.03.2015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e-DE" sz="32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de-DE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17032"/>
            <a:ext cx="4283968" cy="2578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23529" r="48191" b="50000"/>
          <a:stretch/>
        </p:blipFill>
        <p:spPr>
          <a:xfrm>
            <a:off x="1115616" y="1628800"/>
            <a:ext cx="7272808" cy="46203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865632" y="1124744"/>
            <a:ext cx="1306768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dbc:DBCrawler</a:t>
            </a:r>
            <a:endParaRPr lang="de-DE" sz="1300" u="sng" dirty="0"/>
          </a:p>
        </p:txBody>
      </p:sp>
      <p:sp>
        <p:nvSpPr>
          <p:cNvPr id="22" name="Textfeld 21"/>
          <p:cNvSpPr txBox="1"/>
          <p:nvPr/>
        </p:nvSpPr>
        <p:spPr>
          <a:xfrm>
            <a:off x="5502758" y="1124744"/>
            <a:ext cx="82586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smtClean="0"/>
              <a:t>l:Locator</a:t>
            </a:r>
            <a:endParaRPr lang="de-DE" sz="1300" u="sng" dirty="0"/>
          </a:p>
        </p:txBody>
      </p:sp>
      <p:sp>
        <p:nvSpPr>
          <p:cNvPr id="25" name="Textfeld 24"/>
          <p:cNvSpPr txBox="1"/>
          <p:nvPr/>
        </p:nvSpPr>
        <p:spPr>
          <a:xfrm>
            <a:off x="2867718" y="1124744"/>
            <a:ext cx="1957587" cy="2923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300" u="sng" dirty="0" err="1" smtClean="0"/>
              <a:t>worker:StatusProcessor</a:t>
            </a:r>
            <a:endParaRPr lang="de-DE" sz="1300" u="sng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6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(GUI)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40768"/>
            <a:ext cx="8348621" cy="4616257"/>
          </a:xfrm>
          <a:prstGeom prst="rect">
            <a:avLst/>
          </a:prstGeom>
        </p:spPr>
      </p:pic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4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(GUI)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7" t="11983" r="43766" b="31530"/>
          <a:stretch/>
        </p:blipFill>
        <p:spPr>
          <a:xfrm>
            <a:off x="1115616" y="1052736"/>
            <a:ext cx="7416824" cy="482241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964964" y="1584785"/>
            <a:ext cx="2466000" cy="259228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03556" y="4745555"/>
            <a:ext cx="1692000" cy="990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63688" y="4975076"/>
            <a:ext cx="1872208" cy="39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718519" y="4103360"/>
            <a:ext cx="1404000" cy="52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98" y="1014066"/>
            <a:ext cx="6434202" cy="3652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Implementierung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86874" y="980728"/>
            <a:ext cx="8361590" cy="5328592"/>
            <a:chOff x="-1" y="1293112"/>
            <a:chExt cx="7884369" cy="5444307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1158"/>
            <a:stretch/>
          </p:blipFill>
          <p:spPr>
            <a:xfrm>
              <a:off x="-1" y="1293112"/>
              <a:ext cx="2195737" cy="5444306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87"/>
            <a:stretch/>
          </p:blipFill>
          <p:spPr>
            <a:xfrm>
              <a:off x="2195736" y="1293112"/>
              <a:ext cx="5688632" cy="5444307"/>
            </a:xfrm>
            <a:prstGeom prst="rect">
              <a:avLst/>
            </a:prstGeom>
          </p:spPr>
        </p:pic>
      </p:grpSp>
      <p:sp>
        <p:nvSpPr>
          <p:cNvPr id="1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</a:t>
            </a:r>
            <a:r>
              <a:rPr lang="de-DE" b="1" dirty="0" smtClean="0"/>
              <a:t>Implementierung</a:t>
            </a:r>
            <a:r>
              <a:rPr lang="de-DE" dirty="0" smtClean="0"/>
              <a:t>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Validierung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Checkstyle</a:t>
            </a:r>
          </a:p>
          <a:p>
            <a:r>
              <a:rPr lang="de-DE" dirty="0" err="1" smtClean="0"/>
              <a:t>JUnit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65621"/>
            <a:ext cx="3234231" cy="2667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5925"/>
            <a:ext cx="5001323" cy="1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</a:t>
            </a:r>
            <a:r>
              <a:rPr lang="de-DE" b="1" dirty="0" smtClean="0"/>
              <a:t>Validierung</a:t>
            </a:r>
            <a:r>
              <a:rPr lang="de-DE" dirty="0" smtClean="0"/>
              <a:t>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Organisation</a:t>
            </a:r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Treffen / Videokonferenzen</a:t>
            </a:r>
          </a:p>
          <a:p>
            <a:pPr marL="0" indent="0">
              <a:buNone/>
            </a:pPr>
            <a:endParaRPr lang="de-DE" sz="1100" dirty="0" smtClean="0"/>
          </a:p>
          <a:p>
            <a:pPr marL="0" indent="0">
              <a:buNone/>
            </a:pPr>
            <a:r>
              <a:rPr lang="de-DE" b="1" dirty="0" smtClean="0"/>
              <a:t>Wasserfallmodell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</a:t>
            </a: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6" name="Minus 5"/>
          <p:cNvSpPr/>
          <p:nvPr/>
        </p:nvSpPr>
        <p:spPr>
          <a:xfrm rot="21300000">
            <a:off x="-396552" y="4235485"/>
            <a:ext cx="8802520" cy="765715"/>
          </a:xfrm>
          <a:prstGeom prst="mathMinu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Pfeil nach unten 7"/>
          <p:cNvSpPr/>
          <p:nvPr/>
        </p:nvSpPr>
        <p:spPr>
          <a:xfrm>
            <a:off x="1289889" y="2902040"/>
            <a:ext cx="1127445" cy="152560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ihandform 8"/>
          <p:cNvSpPr/>
          <p:nvPr/>
        </p:nvSpPr>
        <p:spPr>
          <a:xfrm>
            <a:off x="3945639" y="2711341"/>
            <a:ext cx="3884265" cy="1601881"/>
          </a:xfrm>
          <a:custGeom>
            <a:avLst/>
            <a:gdLst>
              <a:gd name="connsiteX0" fmla="*/ 0 w 2546040"/>
              <a:gd name="connsiteY0" fmla="*/ 0 h 1370583"/>
              <a:gd name="connsiteX1" fmla="*/ 2546040 w 2546040"/>
              <a:gd name="connsiteY1" fmla="*/ 0 h 1370583"/>
              <a:gd name="connsiteX2" fmla="*/ 2546040 w 2546040"/>
              <a:gd name="connsiteY2" fmla="*/ 1370583 h 1370583"/>
              <a:gd name="connsiteX3" fmla="*/ 0 w 2546040"/>
              <a:gd name="connsiteY3" fmla="*/ 1370583 h 1370583"/>
              <a:gd name="connsiteX4" fmla="*/ 0 w 2546040"/>
              <a:gd name="connsiteY4" fmla="*/ 0 h 137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040" h="1370583">
                <a:moveTo>
                  <a:pt x="0" y="0"/>
                </a:moveTo>
                <a:lnTo>
                  <a:pt x="2546040" y="0"/>
                </a:lnTo>
                <a:lnTo>
                  <a:pt x="2546040" y="1370583"/>
                </a:lnTo>
                <a:lnTo>
                  <a:pt x="0" y="1370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kern="1200" dirty="0" smtClean="0"/>
              <a:t>Beobachter Muster in GUI</a:t>
            </a:r>
            <a:endParaRPr lang="de-DE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leicht erweiterbar</a:t>
            </a:r>
          </a:p>
          <a:p>
            <a:pPr marL="0" lvl="1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kern="1200" dirty="0" smtClean="0"/>
              <a:t>Entkoppelung einzelner Komponenten</a:t>
            </a:r>
          </a:p>
          <a:p>
            <a:pPr marL="228600" lvl="2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Änderungen unproblematisch</a:t>
            </a:r>
          </a:p>
        </p:txBody>
      </p:sp>
      <p:sp>
        <p:nvSpPr>
          <p:cNvPr id="10" name="Pfeil nach oben 9"/>
          <p:cNvSpPr/>
          <p:nvPr/>
        </p:nvSpPr>
        <p:spPr>
          <a:xfrm>
            <a:off x="5436096" y="4692425"/>
            <a:ext cx="1126800" cy="1525602"/>
          </a:xfrm>
          <a:prstGeom prst="up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ihandform 10"/>
          <p:cNvSpPr/>
          <p:nvPr/>
        </p:nvSpPr>
        <p:spPr>
          <a:xfrm>
            <a:off x="731301" y="4923463"/>
            <a:ext cx="3214339" cy="1601881"/>
          </a:xfrm>
          <a:custGeom>
            <a:avLst/>
            <a:gdLst>
              <a:gd name="connsiteX0" fmla="*/ 0 w 2546040"/>
              <a:gd name="connsiteY0" fmla="*/ 0 h 1370583"/>
              <a:gd name="connsiteX1" fmla="*/ 2546040 w 2546040"/>
              <a:gd name="connsiteY1" fmla="*/ 0 h 1370583"/>
              <a:gd name="connsiteX2" fmla="*/ 2546040 w 2546040"/>
              <a:gd name="connsiteY2" fmla="*/ 1370583 h 1370583"/>
              <a:gd name="connsiteX3" fmla="*/ 0 w 2546040"/>
              <a:gd name="connsiteY3" fmla="*/ 1370583 h 1370583"/>
              <a:gd name="connsiteX4" fmla="*/ 0 w 2546040"/>
              <a:gd name="connsiteY4" fmla="*/ 0 h 137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040" h="1370583">
                <a:moveTo>
                  <a:pt x="0" y="0"/>
                </a:moveTo>
                <a:lnTo>
                  <a:pt x="2546040" y="0"/>
                </a:lnTo>
                <a:lnTo>
                  <a:pt x="2546040" y="1370583"/>
                </a:lnTo>
                <a:lnTo>
                  <a:pt x="0" y="1370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lvl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dirty="0" smtClean="0"/>
              <a:t>„</a:t>
            </a:r>
            <a:r>
              <a:rPr lang="de-DE" kern="1200" dirty="0" smtClean="0"/>
              <a:t>Prototyp“ zu jeder Phase</a:t>
            </a:r>
            <a:endParaRPr lang="de-DE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de-DE" sz="1600" kern="1200" dirty="0" smtClean="0"/>
              <a:t>Problem: </a:t>
            </a:r>
            <a:r>
              <a:rPr lang="de-DE" sz="1600" kern="1200" dirty="0" err="1" smtClean="0"/>
              <a:t>unfolding</a:t>
            </a:r>
            <a:r>
              <a:rPr lang="de-DE" sz="1600" kern="1200" dirty="0" smtClean="0"/>
              <a:t> </a:t>
            </a:r>
            <a:r>
              <a:rPr lang="de-DE" sz="1600" kern="1200" dirty="0" smtClean="0">
                <a:sym typeface="Wingdings" panose="05000000000000000000" pitchFamily="2" charset="2"/>
              </a:rPr>
              <a:t> </a:t>
            </a:r>
            <a:r>
              <a:rPr lang="de-DE" sz="1600" kern="1200" dirty="0" err="1" smtClean="0">
                <a:sym typeface="Wingdings" panose="05000000000000000000" pitchFamily="2" charset="2"/>
              </a:rPr>
              <a:t>JavaFX</a:t>
            </a:r>
            <a:endParaRPr lang="de-DE" sz="1600" kern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1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9" grpId="0" uiExpand="1" build="p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100" dirty="0"/>
              <a:t>https://twitter.com/SZ/status/577146368466227200</a:t>
            </a:r>
          </a:p>
          <a:p>
            <a:r>
              <a:rPr lang="de-DE" sz="1100" dirty="0"/>
              <a:t>http://</a:t>
            </a:r>
            <a:r>
              <a:rPr lang="de-DE" sz="1100" dirty="0" smtClean="0"/>
              <a:t>upload.wikimedia.org/wikipedia/commons/d/d8/Winkel-tripel-projection.jpg</a:t>
            </a:r>
          </a:p>
          <a:p>
            <a:r>
              <a:rPr lang="de-DE" sz="1100" dirty="0"/>
              <a:t>http://</a:t>
            </a:r>
            <a:r>
              <a:rPr lang="de-DE" sz="1100" dirty="0" smtClean="0"/>
              <a:t>www.dmoz.org/img/public/dmozlogosm.png</a:t>
            </a:r>
          </a:p>
          <a:p>
            <a:r>
              <a:rPr lang="de-DE" sz="1100" dirty="0"/>
              <a:t>http://de.wikipedia.org/wiki/Twitter#/media/File:Twitter_bird_logo_2012.svg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Praxis der Softwareentwicklung: Visualizing Trends. Was verrät uns Twitter?</a:t>
            </a:r>
            <a:br>
              <a:rPr lang="de-DE" smtClean="0"/>
            </a:br>
            <a:r>
              <a:rPr lang="de-DE" smtClean="0"/>
              <a:t>Aufgabenstellung               Entwurf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7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7888" y="1415058"/>
            <a:ext cx="8356600" cy="48942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Aufgabenstellung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Entwurf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Validierung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 smtClean="0"/>
              <a:t>Fazit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Entwurf		Implementierung		Validierung		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Aufgabenstellung</a:t>
            </a:r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l="13973" t="12943" r="64371" b="34600"/>
          <a:stretch/>
        </p:blipFill>
        <p:spPr>
          <a:xfrm>
            <a:off x="1259419" y="1124745"/>
            <a:ext cx="5400814" cy="3679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echteck 17"/>
          <p:cNvSpPr/>
          <p:nvPr/>
        </p:nvSpPr>
        <p:spPr>
          <a:xfrm>
            <a:off x="1619672" y="1461746"/>
            <a:ext cx="2373830" cy="52709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978807" y="4349312"/>
            <a:ext cx="2373830" cy="45038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403648" y="5141184"/>
            <a:ext cx="6028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In </a:t>
            </a:r>
            <a:r>
              <a:rPr lang="de-DE" sz="2400" b="1" dirty="0" smtClean="0"/>
              <a:t>welchem Land</a:t>
            </a:r>
            <a:r>
              <a:rPr lang="de-DE" sz="2400" dirty="0" smtClean="0"/>
              <a:t> werden</a:t>
            </a:r>
          </a:p>
          <a:p>
            <a:r>
              <a:rPr lang="de-DE" sz="2400" b="1" dirty="0" smtClean="0"/>
              <a:t>Tageszeitungen</a:t>
            </a:r>
            <a:r>
              <a:rPr lang="de-DE" sz="2400" dirty="0" smtClean="0"/>
              <a:t> am häufigsten </a:t>
            </a:r>
            <a:r>
              <a:rPr lang="de-DE" sz="2400" dirty="0" err="1" smtClean="0"/>
              <a:t>retweetet</a:t>
            </a:r>
            <a:r>
              <a:rPr lang="de-DE" sz="2400" dirty="0" smtClean="0"/>
              <a:t>?</a:t>
            </a:r>
            <a:endParaRPr lang="de-DE" sz="24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7" t="12841" r="5501" b="14390"/>
          <a:stretch/>
        </p:blipFill>
        <p:spPr>
          <a:xfrm>
            <a:off x="342508" y="964801"/>
            <a:ext cx="8503026" cy="42102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Aufgabenstellung</a:t>
            </a:r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l="14925" t="15482" r="75318" b="74366"/>
          <a:stretch/>
        </p:blipFill>
        <p:spPr>
          <a:xfrm>
            <a:off x="1223627" y="1992938"/>
            <a:ext cx="2952329" cy="86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21112" t="59477" r="69845" b="34600"/>
          <a:stretch/>
        </p:blipFill>
        <p:spPr>
          <a:xfrm>
            <a:off x="5292080" y="2276872"/>
            <a:ext cx="2736305" cy="504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http://www.dmoz.org/img/public/dmozlogos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79" y="3814254"/>
            <a:ext cx="146685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/>
          <p:cNvCxnSpPr/>
          <p:nvPr/>
        </p:nvCxnSpPr>
        <p:spPr>
          <a:xfrm flipH="1">
            <a:off x="1907704" y="2993305"/>
            <a:ext cx="144016" cy="648072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90" y="3578232"/>
            <a:ext cx="906597" cy="7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 Verbindung mit Pfeil 20"/>
          <p:cNvCxnSpPr/>
          <p:nvPr/>
        </p:nvCxnSpPr>
        <p:spPr>
          <a:xfrm>
            <a:off x="3563888" y="3011608"/>
            <a:ext cx="504056" cy="514942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5508104" y="2915175"/>
            <a:ext cx="1368152" cy="611375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1691680" y="4433047"/>
            <a:ext cx="216024" cy="613497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4860031" y="4426705"/>
            <a:ext cx="216024" cy="613497"/>
          </a:xfrm>
          <a:prstGeom prst="straightConnector1">
            <a:avLst/>
          </a:prstGeom>
          <a:ln w="73025" cmpd="sng">
            <a:solidFill>
              <a:schemeClr val="accent1">
                <a:shade val="95000"/>
                <a:satMod val="105000"/>
              </a:schemeClr>
            </a:solidFill>
            <a:round/>
            <a:headEnd type="none"/>
            <a:tailEnd type="stealth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475656" y="5283886"/>
            <a:ext cx="2088232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Calibri" panose="020F0502020204030204" pitchFamily="34" charset="0"/>
              </a:rPr>
              <a:t>Kategorie</a:t>
            </a:r>
            <a:endParaRPr lang="de-DE" sz="2800" b="1" dirty="0">
              <a:latin typeface="Calibri" panose="020F05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734859" y="5283886"/>
            <a:ext cx="2088232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Calibri" panose="020F0502020204030204" pitchFamily="34" charset="0"/>
              </a:rPr>
              <a:t>Ort</a:t>
            </a:r>
            <a:endParaRPr lang="de-DE" sz="2800" b="1" dirty="0">
              <a:latin typeface="Calibri" panose="020F050202020403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8069" y="1626676"/>
            <a:ext cx="3663406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latin typeface="Calibri" panose="020F0502020204030204" pitchFamily="34" charset="0"/>
              </a:rPr>
              <a:t>Verifizierter Account</a:t>
            </a:r>
            <a:endParaRPr lang="de-DE" sz="2800" b="1" dirty="0">
              <a:latin typeface="Calibri" panose="020F050202020403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051309" y="1731328"/>
            <a:ext cx="3217845" cy="52322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>
                <a:latin typeface="Calibri" panose="020F0502020204030204" pitchFamily="34" charset="0"/>
              </a:rPr>
              <a:t>Retweet</a:t>
            </a:r>
            <a:r>
              <a:rPr lang="de-DE" sz="2800" b="1" dirty="0" smtClean="0">
                <a:latin typeface="Calibri" panose="020F0502020204030204" pitchFamily="34" charset="0"/>
              </a:rPr>
              <a:t>-Accounts</a:t>
            </a:r>
            <a:endParaRPr lang="de-DE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smtClean="0"/>
              <a:t>Grobe Systemarchitektur</a:t>
            </a:r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b="1" dirty="0" smtClean="0"/>
              <a:t>Aufgabenstellung</a:t>
            </a:r>
            <a:r>
              <a:rPr lang="de-DE" dirty="0" smtClean="0"/>
              <a:t>               Entwurf		Implementierung		Validierung		Fazit</a:t>
            </a:r>
            <a:endParaRPr lang="de-DE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537367872"/>
              </p:ext>
            </p:extLst>
          </p:nvPr>
        </p:nvGraphicFramePr>
        <p:xfrm>
          <a:off x="390525" y="1397000"/>
          <a:ext cx="8573963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6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(Datenbank)</a:t>
            </a:r>
            <a:endParaRPr lang="de-DE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83919209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8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57E082-FEA5-4D9C-8A02-C3E143B1C8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E2B32D-0F98-4F07-8AFD-7B0E0E69B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B6A7FC-CFD8-4D0D-A027-28AA9656D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2EC3E3-4EB3-4A24-8A38-86702BE04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(Datenbank)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81981"/>
            <a:ext cx="8216762" cy="5427339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331640" y="1443956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31640" y="3538256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276650" y="1519304"/>
            <a:ext cx="612000" cy="30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024493" y="2680927"/>
            <a:ext cx="612000" cy="28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139952" y="4330420"/>
            <a:ext cx="540000" cy="30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0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744096929"/>
              </p:ext>
            </p:extLst>
          </p:nvPr>
        </p:nvGraphicFramePr>
        <p:xfrm>
          <a:off x="1403648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02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2618A0-FEEB-45CC-81A0-15FF6A91E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3B181F-EAC8-46DE-BBF3-BDB9DE333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428DC1-2320-4439-BA06-F77B96603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396DDF-2494-4281-972C-EDC799D3E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7" b="73529"/>
          <a:stretch/>
        </p:blipFill>
        <p:spPr>
          <a:xfrm>
            <a:off x="229744" y="1340768"/>
            <a:ext cx="8878760" cy="38884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Entwurf (Crawler)</a:t>
            </a:r>
            <a:endParaRPr lang="de-DE" dirty="0"/>
          </a:p>
        </p:txBody>
      </p:sp>
      <p:sp>
        <p:nvSpPr>
          <p:cNvPr id="2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Praxis der Softwareentwicklung: </a:t>
            </a:r>
            <a:r>
              <a:rPr lang="de-DE" dirty="0" err="1" smtClean="0"/>
              <a:t>Visualizing</a:t>
            </a:r>
            <a:r>
              <a:rPr lang="de-DE" dirty="0" smtClean="0"/>
              <a:t> Trends. Was verrät uns Twitter?</a:t>
            </a:r>
            <a:br>
              <a:rPr lang="de-DE" dirty="0" smtClean="0"/>
            </a:br>
            <a:r>
              <a:rPr lang="de-DE" dirty="0" smtClean="0"/>
              <a:t>Aufgabenstellung               </a:t>
            </a:r>
            <a:r>
              <a:rPr lang="de-DE" b="1" dirty="0" smtClean="0"/>
              <a:t>Entwurf</a:t>
            </a:r>
            <a:r>
              <a:rPr lang="de-DE" dirty="0" smtClean="0"/>
              <a:t>		Implementierung		Validierung		Fazit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374</Words>
  <Application>Microsoft Office PowerPoint</Application>
  <PresentationFormat>Bildschirmpräsentation (4:3)</PresentationFormat>
  <Paragraphs>91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KIT_master_de</vt:lpstr>
      <vt:lpstr>PowerPoint-Präsentation</vt:lpstr>
      <vt:lpstr>Gliederung</vt:lpstr>
      <vt:lpstr>1. Aufgabenstellung</vt:lpstr>
      <vt:lpstr>1. Aufgabenstellung</vt:lpstr>
      <vt:lpstr>1. Grobe Systemarchitektur</vt:lpstr>
      <vt:lpstr>2. Entwurf (Datenbank)</vt:lpstr>
      <vt:lpstr>2. Entwurf (Datenbank)</vt:lpstr>
      <vt:lpstr>2. Entwurf (Crawler)</vt:lpstr>
      <vt:lpstr>2. Entwurf (Crawler)</vt:lpstr>
      <vt:lpstr>2. Entwurf (Crawler)</vt:lpstr>
      <vt:lpstr>2. Entwurf (GUI)</vt:lpstr>
      <vt:lpstr>2. Entwurf (GUI)</vt:lpstr>
      <vt:lpstr>3. Implementierung</vt:lpstr>
      <vt:lpstr>4. Validierung</vt:lpstr>
      <vt:lpstr>5. Fazit</vt:lpstr>
      <vt:lpstr>Bildquellen</vt:lpstr>
    </vt:vector>
  </TitlesOfParts>
  <Company>FZK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Lidia Grigoriev</dc:creator>
  <cp:lastModifiedBy>Maximilian Awiszus</cp:lastModifiedBy>
  <cp:revision>97</cp:revision>
  <dcterms:created xsi:type="dcterms:W3CDTF">2014-11-25T15:55:12Z</dcterms:created>
  <dcterms:modified xsi:type="dcterms:W3CDTF">2015-03-15T18:13:16Z</dcterms:modified>
</cp:coreProperties>
</file>