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erriweather Black"/>
      <p:bold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Blac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a03add2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ba03add2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d898c77f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d898c77f3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d898c77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4d898c77f3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a03add2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ba03add21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5c08d4c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5c08d4cb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a03add2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4ba03add21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d898c77f3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d898c77f3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ba03add21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4ba03add21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ba03add2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ba03add21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5fcc52b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25fcc52ba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d898c7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4d898c77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app.moqups.com/ZcqFZZ82wqb7KcrZg2fEFqUiQA7r8R9i/view/page/ae64ed3f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mappinggis.com/2019/07/lenguajes-de-programacion-para-realizar-ciencia-de-datos/" TargetMode="External"/><Relationship Id="rId5" Type="http://schemas.openxmlformats.org/officeDocument/2006/relationships/hyperlink" Target="https://keepcoding.io/blog/que-son-datasets/" TargetMode="External"/><Relationship Id="rId6" Type="http://schemas.openxmlformats.org/officeDocument/2006/relationships/hyperlink" Target="https://proyectosagiles.org/que-es-scru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487994" y="508272"/>
            <a:ext cx="6156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Datasets de enfermedades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488019" y="2701528"/>
            <a:ext cx="615625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Benjamin Torres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Uribe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Victor Gonzalez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Camilo Sanhueza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Alvaro Uribe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216888" y="273844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Mockups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661925" y="1626025"/>
            <a:ext cx="6944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del Mockups: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https://app.moqups.com/ZcqFZZ82wqb7KcrZg2fEFqUiQA7r8R9i/view/page/ae64ed3fe</a:t>
            </a:r>
            <a:endParaRPr sz="19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2216900" y="1115925"/>
            <a:ext cx="3848100" cy="1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2216888" y="273844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Bibliografía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2120225" y="1359625"/>
            <a:ext cx="6779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A. Morales. "Lenguajes de programación para realizar ciencia de datos". MappingGIS. </a:t>
            </a:r>
            <a:r>
              <a:rPr lang="es" sz="19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https://mappinggis.com/2019/07/lenguajes-de-programacion-para-realizar-ciencia-de-datos/</a:t>
            </a:r>
            <a:r>
              <a:rPr lang="es" sz="1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(accedido el 1 de junio de 2023).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[2] Reddación KeepCoding. "¿Qué son los Datasets? [4 sitios donde encontrarlos]". KeepCoding Bootcamps. </a:t>
            </a:r>
            <a:r>
              <a:rPr lang="es" sz="19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https://keepcoding.io/blog/que-son-datasets/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(accedido el 1 de junio de 2023).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[3] Proyectos 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Ágiles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"Qué es SCRUM". Proyectos Ágiles. </a:t>
            </a:r>
            <a:r>
              <a:rPr lang="es" sz="19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https://proyectosagiles.org/que-es-scrum/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(accedido el 1 de junio de 2023).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780700" y="1359625"/>
            <a:ext cx="4314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5"/>
          <p:cNvCxnSpPr/>
          <p:nvPr/>
        </p:nvCxnSpPr>
        <p:spPr>
          <a:xfrm flipH="1" rot="10800000">
            <a:off x="2426300" y="1099250"/>
            <a:ext cx="24948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216888" y="273844"/>
            <a:ext cx="629846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¿De 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qué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trata nuestro proyecto?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216888" y="1369219"/>
            <a:ext cx="629846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Nuestro proyecto consiste en una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compilación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información sobre el covid-19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en el cual se muestran: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Género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Región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Síntomas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de Covid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Nro Vacunas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2193375" y="1051800"/>
            <a:ext cx="622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2216888" y="1369219"/>
            <a:ext cx="629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900" y="675350"/>
            <a:ext cx="6849807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216863" y="233519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¿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Cómo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lo lograremos?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2216863" y="1227719"/>
            <a:ext cx="629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Carga del Dataset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datos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Estructura de datos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 Busqueda y analisis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Generación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recomendaciones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8"/>
          <p:cNvCxnSpPr/>
          <p:nvPr/>
        </p:nvCxnSpPr>
        <p:spPr>
          <a:xfrm flipH="1" rot="10800000">
            <a:off x="2344650" y="1058900"/>
            <a:ext cx="4735200" cy="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350" y="2987182"/>
            <a:ext cx="3574501" cy="19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216888" y="273844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Requerimientos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2047563" y="1268044"/>
            <a:ext cx="629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Funcionales</a:t>
            </a:r>
            <a:endParaRPr sz="200"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Recopilación de datos demográficos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Síntomas y diagnóstico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Tratamientos y resultados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 Funcionales</a:t>
            </a:r>
            <a:endParaRPr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Privacidad y confidencialidad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Calidad y precisión de los datos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y metadatos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9"/>
          <p:cNvCxnSpPr/>
          <p:nvPr/>
        </p:nvCxnSpPr>
        <p:spPr>
          <a:xfrm>
            <a:off x="2193375" y="1051800"/>
            <a:ext cx="584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2216888" y="273844"/>
            <a:ext cx="629846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Tecnologías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que utilizaremos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2037313" y="1202469"/>
            <a:ext cx="629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Lenguaje de </a:t>
            </a: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programación</a:t>
            </a:r>
            <a:endParaRPr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Bibliotecas</a:t>
            </a:r>
            <a:endParaRPr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PyQt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Hoja de cálculo</a:t>
            </a:r>
            <a:endParaRPr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Excel 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249" y="3481850"/>
            <a:ext cx="2478577" cy="14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913" y="3503350"/>
            <a:ext cx="3362325" cy="136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0"/>
          <p:cNvCxnSpPr/>
          <p:nvPr/>
        </p:nvCxnSpPr>
        <p:spPr>
          <a:xfrm>
            <a:off x="2193375" y="1051800"/>
            <a:ext cx="584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168" name="Google Shape;1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924" y="1783599"/>
            <a:ext cx="3157082" cy="1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216888" y="273844"/>
            <a:ext cx="629846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¿Por 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qué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python?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780795" y="1359625"/>
            <a:ext cx="382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900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Ventajas</a:t>
            </a:r>
            <a:endParaRPr sz="1900"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Sintaxis sencilla y legible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Amplia cantidad de bibliotecas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 otras 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lenguajes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750" y="3167525"/>
            <a:ext cx="3034752" cy="170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5451350" y="1359625"/>
            <a:ext cx="34632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Desventajas</a:t>
            </a:r>
            <a:endParaRPr sz="1900"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</a:rPr>
              <a:t>Tipado débil</a:t>
            </a:r>
            <a:endParaRPr sz="19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</a:rPr>
              <a:t>Gran consumo de memoria</a:t>
            </a:r>
            <a:endParaRPr sz="19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</a:rPr>
              <a:t>Velocidad de depuración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2216900" y="1115925"/>
            <a:ext cx="3848100" cy="1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2216888" y="273844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Metodología</a:t>
            </a:r>
            <a:r>
              <a:rPr b="1" lang="es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usada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1451250" y="1359625"/>
            <a:ext cx="4153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1900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Ventajas</a:t>
            </a:r>
            <a:endParaRPr sz="1900"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Iterativo e incremental.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requisitos cambiantes.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Enfoque colaborativo.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780700" y="1359625"/>
            <a:ext cx="43140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FF99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Desventajas</a:t>
            </a:r>
            <a:endParaRPr sz="1900">
              <a:solidFill>
                <a:srgbClr val="FF99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s" sz="1900">
                <a:solidFill>
                  <a:schemeClr val="lt1"/>
                </a:solidFill>
              </a:rPr>
              <a:t>Buena planificación y gestión.</a:t>
            </a:r>
            <a:endParaRPr sz="19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s" sz="1900">
                <a:solidFill>
                  <a:schemeClr val="lt1"/>
                </a:solidFill>
              </a:rPr>
              <a:t>dificultad para estimar tiempos.</a:t>
            </a:r>
            <a:endParaRPr sz="19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s" sz="1900">
                <a:solidFill>
                  <a:schemeClr val="lt1"/>
                </a:solidFill>
              </a:rPr>
              <a:t>Participación activa de los integrantes.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2216900" y="1115925"/>
            <a:ext cx="3848100" cy="1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900" y="3322825"/>
            <a:ext cx="5406600" cy="16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216888" y="273844"/>
            <a:ext cx="629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2610500" y="1359625"/>
            <a:ext cx="4153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780700" y="1359625"/>
            <a:ext cx="4314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3"/>
          <p:cNvCxnSpPr/>
          <p:nvPr/>
        </p:nvCxnSpPr>
        <p:spPr>
          <a:xfrm flipH="1" rot="10800000">
            <a:off x="2426300" y="1099250"/>
            <a:ext cx="24948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195" name="Google Shape;195;p33"/>
          <p:cNvPicPr preferRelativeResize="0"/>
          <p:nvPr/>
        </p:nvPicPr>
        <p:blipFill rotWithShape="1">
          <a:blip r:embed="rId4">
            <a:alphaModFix/>
          </a:blip>
          <a:srcRect b="15057" l="337" r="27797" t="5229"/>
          <a:stretch/>
        </p:blipFill>
        <p:spPr>
          <a:xfrm>
            <a:off x="0" y="55425"/>
            <a:ext cx="9144003" cy="50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/>
          <p:nvPr/>
        </p:nvSpPr>
        <p:spPr>
          <a:xfrm>
            <a:off x="5986100" y="722800"/>
            <a:ext cx="2965638" cy="32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Times New Roman"/>
              </a:rPr>
              <a:t>Carta Gantt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