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1:42:45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24575,'344'7'0,"245"-7"0,-463 6 0,32 1 0,1278-7 0,-1409-4 0,-23 2 0,-1 1 0,1 0 0,0 0 0,-1 1 0,1-1 0,0 1 0,0-1 0,0 1 0,-1 1 0,1-1 0,0 0 0,0 1 0,-1 0 0,1 0 0,-1 0 0,6 2 0,-7 2 0,-1 0 0,0-1 0,1 1 0,-2 0 0,1 0 0,0 0 0,-1 0 0,0 0 0,0 0 0,-1 0 0,-1 9 0,0 7 0,4 86 0,-4 117 0,-9-124 0,-4 78 0,13-155 0,-1 1 0,0 0 0,-11 31 0,3-9 0,6-15 0,3-19 0,0-1 0,0 1 0,-1-1 0,-6 14 0,8-23 0,-1 0 0,0-1 0,1 0 0,-1 1 0,0-1 0,1 0 0,-1 0 0,0 0 0,0 0 0,0-1 0,0 1 0,0 0 0,0-1 0,0 1 0,0-1 0,-3 0 0,-41 6 0,36-6 0,-261 6 0,47-4 0,-41 4 0,72 1 0,-104-1 0,-77 2 0,252-9 0,81-1 0,-42-7 0,9 0 0,11 1 0,-93-22 0,-41 1 0,86 7 0,108 21 0,1-1 0,-1 0 0,0 0 0,1 0 0,-1 0 0,1-1 0,0 1 0,0-1 0,0 1 0,0-1 0,0 0 0,1 1 0,-1-1 0,1 0 0,0 0 0,0 0 0,0 0 0,0-1 0,0 1 0,1 0 0,-1 0 0,1-5 0,-3-17 0,2-44 0,1 52 0,0-406 0,6 284 0,-7 105 29,-9-49 0,2 28-1452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6T01:42:5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24575,'1'36'0,"0"0"0,3-1 0,14 65 0,-9-58 0,-1 1 0,-2 0 0,0 73 0,-5-99 0,1 1 0,1-1 0,5 20 0,5 32 0,-4 169 0,-9-237 0,0 0 0,1 0 0,-1 1 0,1-1 0,-1 0 0,1-1 0,0 1 0,-1 0 0,1 0 0,0 0 0,-1 0 0,1 0 0,0-1 0,0 1 0,0 0 0,0-1 0,0 1 0,0-1 0,0 1 0,0-1 0,0 1 0,0-1 0,0 0 0,0 1 0,0-1 0,1 0 0,0 0 0,42 4 0,-22-3 0,12 3 0,60-1 0,15 1 0,-35 0 0,97-5 0,-55-2 0,-41 5 0,79-4 0,-53-9 0,80-4 0,5 23 0,-72 2 0,36-1 0,124-1 0,-72 1 0,-60 0 0,-80-10 0,69 2 0,55 17 0,-91-10 0,180-8 0,-274 0 0,0 0 0,1 0 0,-1 0 0,0-1 0,0 1 0,1 0 0,-1-1 0,0 1 0,0-1 0,0 1 0,0-1 0,0 0 0,0 0 0,0 1 0,0-1 0,0 0 0,0 0 0,0 0 0,0 0 0,0 0 0,-1 0 0,1 0 0,0 0 0,-1 0 0,1 0 0,-1-1 0,1 1 0,-1 0 0,1 0 0,-1 0 0,0-1 0,0 1 0,0 0 0,0 0 0,0-1 0,0 1 0,0 0 0,0-1 0,-1-1 0,-1-8 0,0 1 0,-1-1 0,0 1 0,-5-10 0,0-4 0,-6-29 0,1 6 0,1 0 0,3-1 0,2 0 0,-1-54 0,-1-12 0,7 88 0,-1 1 0,-1 0 0,-2 0 0,0 0 0,-1 0 0,-15-30 0,9 15 0,12 34 0,0 1 0,-1-1 0,0 1 0,0-1 0,0 1 0,-7-10 0,7 13 0,0 0 0,0 0 0,0 0 0,0 0 0,0 1 0,-1-1 0,1 1 0,-1-1 0,1 1 0,-1 0 0,0 0 0,1 0 0,-1 0 0,0 0 0,0 1 0,0-1 0,1 1 0,-5 0 0,-25-4 0,-59-15 0,-15-3 0,49 17 0,-62 4 0,-31-2 0,-409-7 0,350 12 0,86 7 0,-36-1 0,79-9 0,-87 3 0,-410 9 0,352-14 0,57 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855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581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76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440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4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722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2976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970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86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01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1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33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37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265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310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2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B998-F116-45D6-8115-44DEECF9D622}" type="datetimeFigureOut">
              <a:rPr lang="es-CL" smtClean="0"/>
              <a:t>15-07-2022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41C4A0-2C44-4B55-BA4C-F554BAA43C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248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61DFC-B3F8-C73B-96A0-A3847DB5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0" y="469783"/>
            <a:ext cx="4572000" cy="1194602"/>
          </a:xfrm>
        </p:spPr>
        <p:txBody>
          <a:bodyPr>
            <a:normAutofit fontScale="90000"/>
          </a:bodyPr>
          <a:lstStyle/>
          <a:p>
            <a:r>
              <a:rPr lang="es-CL" sz="4000" b="1" dirty="0"/>
              <a:t>Examen Transversal</a:t>
            </a:r>
            <a:br>
              <a:rPr lang="es-CL" sz="4000" b="1" dirty="0"/>
            </a:br>
            <a:r>
              <a:rPr lang="es-CL" sz="4000" b="1" dirty="0"/>
              <a:t>Programación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A477E-9DA0-B835-BA33-0838F07F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7343" y="3429000"/>
            <a:ext cx="4504888" cy="1655762"/>
          </a:xfrm>
        </p:spPr>
        <p:txBody>
          <a:bodyPr/>
          <a:lstStyle/>
          <a:p>
            <a:r>
              <a:rPr lang="es-CL" dirty="0"/>
              <a:t>Integrante: Javier Rodriguez.</a:t>
            </a:r>
          </a:p>
          <a:p>
            <a:r>
              <a:rPr lang="es-CL" dirty="0"/>
              <a:t>Sección: 005D</a:t>
            </a:r>
          </a:p>
          <a:p>
            <a:r>
              <a:rPr lang="es-CL" dirty="0"/>
              <a:t>Profesora: Viviana Soledad Poblete López.</a:t>
            </a:r>
          </a:p>
        </p:txBody>
      </p:sp>
    </p:spTree>
    <p:extLst>
      <p:ext uri="{BB962C8B-B14F-4D97-AF65-F5344CB8AC3E}">
        <p14:creationId xmlns:p14="http://schemas.microsoft.com/office/powerpoint/2010/main" val="17047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6DCC7-32A0-A155-31C8-FA415BB8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34" y="485775"/>
            <a:ext cx="4247091" cy="638175"/>
          </a:xfrm>
        </p:spPr>
        <p:txBody>
          <a:bodyPr>
            <a:normAutofit/>
          </a:bodyPr>
          <a:lstStyle/>
          <a:p>
            <a:r>
              <a:rPr lang="es-CL" sz="3000" dirty="0"/>
              <a:t>Estado de una compra.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0D95AF-3F20-FCB1-CDF5-1571CDA2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6" y="1260589"/>
            <a:ext cx="4524375" cy="2771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53C0D4-D453-8152-9007-91879B049B97}"/>
              </a:ext>
            </a:extLst>
          </p:cNvPr>
          <p:cNvSpPr txBox="1"/>
          <p:nvPr/>
        </p:nvSpPr>
        <p:spPr>
          <a:xfrm>
            <a:off x="1611036" y="4512927"/>
            <a:ext cx="6712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El administrador, mediante el panel de admin, podrá modificar</a:t>
            </a:r>
          </a:p>
          <a:p>
            <a:r>
              <a:rPr lang="es-CL" dirty="0"/>
              <a:t>el estado de una compra efectuada por el cliente.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F381A0E-6021-C981-351A-C1D55575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489" y="1237783"/>
            <a:ext cx="3946943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0DA3-088C-743D-D243-F33DD49F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40485"/>
            <a:ext cx="9274002" cy="682305"/>
          </a:xfrm>
        </p:spPr>
        <p:txBody>
          <a:bodyPr>
            <a:normAutofit/>
          </a:bodyPr>
          <a:lstStyle/>
          <a:p>
            <a:r>
              <a:rPr lang="es-CL" sz="3000" dirty="0"/>
              <a:t>Proyecto cargado a GitHub con el commit indicado.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957BB8-AB22-14ED-E493-097AEC4E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19" y="1076499"/>
            <a:ext cx="7659559" cy="32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C3FD3-E382-2605-4387-EB28A6FC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817" y="542726"/>
            <a:ext cx="3917526" cy="609600"/>
          </a:xfrm>
        </p:spPr>
        <p:txBody>
          <a:bodyPr>
            <a:normAutofit/>
          </a:bodyPr>
          <a:lstStyle/>
          <a:p>
            <a:r>
              <a:rPr lang="es-CL" sz="3000" dirty="0"/>
              <a:t>Vista del perfil admin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D0A801-CF60-C259-BBA2-D85EF765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" y="1552376"/>
            <a:ext cx="8886825" cy="63837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71C7CD5-9B1D-ACF6-1FE3-8C0489FE6E94}"/>
              </a:ext>
            </a:extLst>
          </p:cNvPr>
          <p:cNvSpPr txBox="1">
            <a:spLocks/>
          </p:cNvSpPr>
          <p:nvPr/>
        </p:nvSpPr>
        <p:spPr>
          <a:xfrm>
            <a:off x="2802784" y="2552700"/>
            <a:ext cx="3917526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3000" dirty="0"/>
              <a:t>Vista del perfil cliente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0EA94AE-5C37-E496-CD34-FDE23E67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755" y="3352801"/>
            <a:ext cx="7105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8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E65BF-9E63-F915-E919-22098ACB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Integración hacia mi base de datos.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E2D3062-DFFC-97B0-7261-6A01DBFA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10" y="1580406"/>
            <a:ext cx="3990975" cy="23717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ED90DA3-58A5-BE2B-D300-3AAFF2260777}"/>
              </a:ext>
            </a:extLst>
          </p:cNvPr>
          <p:cNvSpPr txBox="1"/>
          <p:nvPr/>
        </p:nvSpPr>
        <p:spPr>
          <a:xfrm>
            <a:off x="389312" y="6150114"/>
            <a:ext cx="4358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000" dirty="0"/>
              <a:t>alter </a:t>
            </a:r>
            <a:r>
              <a:rPr lang="es-CL" sz="1000" dirty="0" err="1"/>
              <a:t>session</a:t>
            </a:r>
            <a:r>
              <a:rPr lang="es-CL" sz="1000" dirty="0"/>
              <a:t> set "_ORACLE_SCRIPT"=true; </a:t>
            </a:r>
          </a:p>
          <a:p>
            <a:r>
              <a:rPr lang="es-CL" sz="1000" dirty="0" err="1"/>
              <a:t>create</a:t>
            </a:r>
            <a:r>
              <a:rPr lang="es-CL" sz="1000" dirty="0"/>
              <a:t> </a:t>
            </a:r>
            <a:r>
              <a:rPr lang="es-CL" sz="1000" dirty="0" err="1"/>
              <a:t>user</a:t>
            </a:r>
            <a:r>
              <a:rPr lang="es-CL" sz="1000" dirty="0"/>
              <a:t> c##examen </a:t>
            </a:r>
            <a:r>
              <a:rPr lang="es-CL" sz="1000" dirty="0" err="1"/>
              <a:t>identified</a:t>
            </a:r>
            <a:r>
              <a:rPr lang="es-CL" sz="1000" dirty="0"/>
              <a:t> </a:t>
            </a:r>
            <a:r>
              <a:rPr lang="es-CL" sz="1000" dirty="0" err="1"/>
              <a:t>by</a:t>
            </a:r>
            <a:r>
              <a:rPr lang="es-CL" sz="1000" dirty="0"/>
              <a:t> examen; </a:t>
            </a:r>
          </a:p>
          <a:p>
            <a:r>
              <a:rPr lang="es-CL" sz="1000" dirty="0" err="1"/>
              <a:t>grant</a:t>
            </a:r>
            <a:r>
              <a:rPr lang="es-CL" sz="1000" dirty="0"/>
              <a:t> </a:t>
            </a:r>
            <a:r>
              <a:rPr lang="es-CL" sz="1000" dirty="0" err="1"/>
              <a:t>connect</a:t>
            </a:r>
            <a:r>
              <a:rPr lang="es-CL" sz="1000" dirty="0"/>
              <a:t>, </a:t>
            </a:r>
            <a:r>
              <a:rPr lang="es-CL" sz="1000" dirty="0" err="1"/>
              <a:t>resource</a:t>
            </a:r>
            <a:r>
              <a:rPr lang="es-CL" sz="1000" dirty="0"/>
              <a:t> </a:t>
            </a:r>
            <a:r>
              <a:rPr lang="es-CL" sz="1000" dirty="0" err="1"/>
              <a:t>to</a:t>
            </a:r>
            <a:r>
              <a:rPr lang="es-CL" sz="1000" dirty="0"/>
              <a:t> c##examen; </a:t>
            </a:r>
          </a:p>
          <a:p>
            <a:r>
              <a:rPr lang="es-CL" sz="1000" dirty="0"/>
              <a:t>alter </a:t>
            </a:r>
            <a:r>
              <a:rPr lang="es-CL" sz="1000" dirty="0" err="1"/>
              <a:t>user</a:t>
            </a:r>
            <a:r>
              <a:rPr lang="es-CL" sz="1000" dirty="0"/>
              <a:t> c##examen default </a:t>
            </a:r>
            <a:r>
              <a:rPr lang="es-CL" sz="1000" dirty="0" err="1"/>
              <a:t>tablespace</a:t>
            </a:r>
            <a:r>
              <a:rPr lang="es-CL" sz="1000" dirty="0"/>
              <a:t> </a:t>
            </a:r>
            <a:r>
              <a:rPr lang="es-CL" sz="1000" dirty="0" err="1"/>
              <a:t>users</a:t>
            </a:r>
            <a:r>
              <a:rPr lang="es-CL" sz="1000" dirty="0"/>
              <a:t> </a:t>
            </a:r>
            <a:r>
              <a:rPr lang="es-CL" sz="1000" dirty="0" err="1"/>
              <a:t>quota</a:t>
            </a:r>
            <a:r>
              <a:rPr lang="es-CL" sz="1000" dirty="0"/>
              <a:t> </a:t>
            </a:r>
            <a:r>
              <a:rPr lang="es-CL" sz="1000" dirty="0" err="1"/>
              <a:t>unlimited</a:t>
            </a:r>
            <a:r>
              <a:rPr lang="es-CL" sz="1000" dirty="0"/>
              <a:t> </a:t>
            </a:r>
            <a:r>
              <a:rPr lang="es-CL" sz="1000" dirty="0" err="1"/>
              <a:t>on</a:t>
            </a:r>
            <a:r>
              <a:rPr lang="es-CL" sz="1000" dirty="0"/>
              <a:t> </a:t>
            </a:r>
            <a:r>
              <a:rPr lang="es-CL" sz="1000" dirty="0" err="1"/>
              <a:t>users</a:t>
            </a:r>
            <a:r>
              <a:rPr lang="es-CL" sz="1000" dirty="0"/>
              <a:t>;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57B3D3-9F57-E268-60EF-20585888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171" y="1451818"/>
            <a:ext cx="2733675" cy="2628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C69D90D7-00E9-D329-2B91-13E6D98E238F}"/>
                  </a:ext>
                </a:extLst>
              </p14:cNvPr>
              <p14:cNvContentPartPr/>
              <p14:nvPr/>
            </p14:nvContentPartPr>
            <p14:xfrm>
              <a:off x="6050430" y="3731051"/>
              <a:ext cx="992520" cy="37692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C69D90D7-00E9-D329-2B91-13E6D98E23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1790" y="3722411"/>
                <a:ext cx="10101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B2E4E91A-E64E-F2BB-7FE4-FD5B132A03C3}"/>
                  </a:ext>
                </a:extLst>
              </p14:cNvPr>
              <p14:cNvContentPartPr/>
              <p14:nvPr/>
            </p14:nvContentPartPr>
            <p14:xfrm>
              <a:off x="6048245" y="2755150"/>
              <a:ext cx="1128240" cy="3470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B2E4E91A-E64E-F2BB-7FE4-FD5B132A03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9245" y="2746150"/>
                <a:ext cx="114588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6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9002-7EF9-A183-9E7C-168B1545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22826" cy="701040"/>
          </a:xfrm>
        </p:spPr>
        <p:txBody>
          <a:bodyPr>
            <a:normAutofit/>
          </a:bodyPr>
          <a:lstStyle/>
          <a:p>
            <a:r>
              <a:rPr lang="es-CL" sz="3000" dirty="0"/>
              <a:t>Crud de registro de productos en perfil admin.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8C9054-E7C0-07ED-F3CA-CE27872E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1440180"/>
            <a:ext cx="6812237" cy="48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4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D8852-0796-DF38-09DC-4A4CEB0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879926" cy="662940"/>
          </a:xfrm>
        </p:spPr>
        <p:txBody>
          <a:bodyPr>
            <a:normAutofit/>
          </a:bodyPr>
          <a:lstStyle/>
          <a:p>
            <a:r>
              <a:rPr lang="es-CL" sz="3000" dirty="0"/>
              <a:t>Crud de creación de clientes en perfil admin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C7CF7-96A2-45B8-3021-6EBDD4BA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466850"/>
            <a:ext cx="8651557" cy="30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824A6-51D5-E943-752B-B4710468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475" y="601980"/>
            <a:ext cx="4702386" cy="723900"/>
          </a:xfrm>
        </p:spPr>
        <p:txBody>
          <a:bodyPr>
            <a:normAutofit/>
          </a:bodyPr>
          <a:lstStyle/>
          <a:p>
            <a:r>
              <a:rPr lang="es-CL" sz="3000" dirty="0"/>
              <a:t>Registro de perfil cliente.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65BD95-732F-3FA8-D8CB-461436E9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19" y="1087386"/>
            <a:ext cx="4179298" cy="29422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1F21BD-5FE1-80DD-3DA3-3E7276A5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69" y="3953458"/>
            <a:ext cx="7523797" cy="24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E2060-DEEF-1504-5229-AD92B96A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59" y="400050"/>
            <a:ext cx="4218516" cy="755973"/>
          </a:xfrm>
        </p:spPr>
        <p:txBody>
          <a:bodyPr/>
          <a:lstStyle/>
          <a:p>
            <a:r>
              <a:rPr lang="es-CL" dirty="0"/>
              <a:t>Sistema de compra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BD2BA4-701C-F1D7-0BB8-841530EC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1365573"/>
            <a:ext cx="6952307" cy="50066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B4DF03-2212-AFC0-9FAE-71037DCA3D4A}"/>
              </a:ext>
            </a:extLst>
          </p:cNvPr>
          <p:cNvSpPr txBox="1"/>
          <p:nvPr/>
        </p:nvSpPr>
        <p:spPr>
          <a:xfrm>
            <a:off x="5410200" y="3641904"/>
            <a:ext cx="284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El cliente no podrá realizar una compra si aun no se encuentra </a:t>
            </a:r>
            <a:r>
              <a:rPr lang="es-CL" dirty="0" err="1"/>
              <a:t>logeado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37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CB047-7902-B0E7-6B32-84DC5E7B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4766" cy="666750"/>
          </a:xfrm>
        </p:spPr>
        <p:txBody>
          <a:bodyPr>
            <a:normAutofit fontScale="90000"/>
          </a:bodyPr>
          <a:lstStyle/>
          <a:p>
            <a:r>
              <a:rPr lang="es-CL" sz="3000" dirty="0"/>
              <a:t>Carrito de compras y realización de una compra.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6F48F2-CB0B-1F1C-F87C-1FF354FE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57300"/>
            <a:ext cx="6552410" cy="47339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030191A-E98A-4F43-319D-5F6B3E15916C}"/>
              </a:ext>
            </a:extLst>
          </p:cNvPr>
          <p:cNvSpPr txBox="1"/>
          <p:nvPr/>
        </p:nvSpPr>
        <p:spPr>
          <a:xfrm>
            <a:off x="4324350" y="4400550"/>
            <a:ext cx="4965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Al cliente se le mostrara los productos</a:t>
            </a:r>
          </a:p>
          <a:p>
            <a:r>
              <a:rPr lang="es-CL" dirty="0"/>
              <a:t>que va a comprar, mostrándole el precio total</a:t>
            </a:r>
          </a:p>
          <a:p>
            <a:r>
              <a:rPr lang="es-CL" dirty="0"/>
              <a:t>y la cantidad que llevara de ese producto.</a:t>
            </a:r>
          </a:p>
        </p:txBody>
      </p:sp>
    </p:spTree>
    <p:extLst>
      <p:ext uri="{BB962C8B-B14F-4D97-AF65-F5344CB8AC3E}">
        <p14:creationId xmlns:p14="http://schemas.microsoft.com/office/powerpoint/2010/main" val="417804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3A31E-035B-5381-68FE-1EB5194D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445162"/>
            <a:ext cx="4999566" cy="742950"/>
          </a:xfrm>
        </p:spPr>
        <p:txBody>
          <a:bodyPr>
            <a:normAutofit fontScale="90000"/>
          </a:bodyPr>
          <a:lstStyle/>
          <a:p>
            <a:r>
              <a:rPr lang="es-CL" dirty="0"/>
              <a:t>Ver compras realizadas.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55326-612C-D800-F4E0-12F592E4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2550"/>
            <a:ext cx="9313093" cy="2592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6A8847-5887-5663-3AEC-DA975C044359}"/>
              </a:ext>
            </a:extLst>
          </p:cNvPr>
          <p:cNvSpPr txBox="1"/>
          <p:nvPr/>
        </p:nvSpPr>
        <p:spPr>
          <a:xfrm>
            <a:off x="2651153" y="4229100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El cliente podrá ver sus compras realizadas</a:t>
            </a:r>
          </a:p>
        </p:txBody>
      </p:sp>
    </p:spTree>
    <p:extLst>
      <p:ext uri="{BB962C8B-B14F-4D97-AF65-F5344CB8AC3E}">
        <p14:creationId xmlns:p14="http://schemas.microsoft.com/office/powerpoint/2010/main" val="1993022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195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Examen Transversal Programación Web</vt:lpstr>
      <vt:lpstr>Vista del perfil admin</vt:lpstr>
      <vt:lpstr>Integración hacia mi base de datos.</vt:lpstr>
      <vt:lpstr>Crud de registro de productos en perfil admin.</vt:lpstr>
      <vt:lpstr>Crud de creación de clientes en perfil admin</vt:lpstr>
      <vt:lpstr>Registro de perfil cliente.</vt:lpstr>
      <vt:lpstr>Sistema de compra</vt:lpstr>
      <vt:lpstr>Carrito de compras y realización de una compra.</vt:lpstr>
      <vt:lpstr>Ver compras realizadas.</vt:lpstr>
      <vt:lpstr>Estado de una compra.</vt:lpstr>
      <vt:lpstr>Proyecto cargado a GitHub con el commit indicado.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Transversal Programación Web</dc:title>
  <dc:creator>JAVIER ADONIS Rodriguez Cortes</dc:creator>
  <cp:lastModifiedBy>JAVIER ADONIS Rodriguez Cortes</cp:lastModifiedBy>
  <cp:revision>18</cp:revision>
  <dcterms:created xsi:type="dcterms:W3CDTF">2022-07-15T21:34:53Z</dcterms:created>
  <dcterms:modified xsi:type="dcterms:W3CDTF">2022-07-16T02:24:50Z</dcterms:modified>
</cp:coreProperties>
</file>