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39"/>
  </p:notesMasterIdLst>
  <p:sldIdLst>
    <p:sldId id="256" r:id="rId3"/>
    <p:sldId id="257" r:id="rId4"/>
    <p:sldId id="258" r:id="rId5"/>
    <p:sldId id="259" r:id="rId6"/>
    <p:sldId id="291"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9144000" cy="5143500" type="screen16x9"/>
  <p:notesSz cx="6858000" cy="9144000"/>
  <p:embeddedFontLst>
    <p:embeddedFont>
      <p:font typeface="Anaheim" panose="02000503000000000000" pitchFamily="2" charset="0"/>
      <p:regular r:id="rId40"/>
    </p:embeddedFont>
    <p:embeddedFont>
      <p:font typeface="Inter" panose="020B0604020202020204" charset="0"/>
      <p:regular r:id="rId41"/>
      <p:bold r:id="rId42"/>
      <p:italic r:id="rId43"/>
      <p:boldItalic r:id="rId44"/>
    </p:embeddedFont>
    <p:embeddedFont>
      <p:font typeface="Manrope" panose="020B0604020202020204" charset="0"/>
      <p:regular r:id="rId45"/>
      <p:bold r:id="rId46"/>
    </p:embeddedFont>
    <p:embeddedFont>
      <p:font typeface="Manrope Medium" panose="020B0604020202020204" charset="0"/>
      <p:regular r:id="rId47"/>
      <p:bold r:id="rId48"/>
    </p:embeddedFont>
    <p:embeddedFont>
      <p:font typeface="Manrope SemiBold" panose="020B0604020202020204" charset="0"/>
      <p:regular r:id="rId49"/>
      <p:bold r:id="rId50"/>
    </p:embeddedFont>
    <p:embeddedFont>
      <p:font typeface="Proxima Nova" panose="020B0604020202020204" charset="0"/>
      <p:regular r:id="rId51"/>
      <p:bold r:id="rId52"/>
      <p:italic r:id="rId53"/>
      <p:boldItalic r:id="rId54"/>
    </p:embeddedFont>
    <p:embeddedFont>
      <p:font typeface="Proxima Nova Semibold" panose="020B0604020202020204" charset="0"/>
      <p:regular r:id="rId55"/>
      <p:bold r:id="rId56"/>
      <p:boldItalic r:id="rId57"/>
    </p:embeddedFont>
    <p:embeddedFont>
      <p:font typeface="Roboto Condensed Light" panose="02000000000000000000" pitchFamily="2" charset="0"/>
      <p:regular r:id="rId58"/>
      <p: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BE9EAB-403A-40FA-A855-3AA346724C36}">
  <a:tblStyle styleId="{26BE9EAB-403A-40FA-A855-3AA346724C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47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6.xml"/><Relationship Id="rId51"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7.fntdata"/><Relationship Id="rId59" Type="http://schemas.openxmlformats.org/officeDocument/2006/relationships/font" Target="fonts/font20.fntdata"/><Relationship Id="rId20" Type="http://schemas.openxmlformats.org/officeDocument/2006/relationships/slide" Target="slides/slide18.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9a7acb63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9a7acb63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9c03757700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29c03757700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eb5e63ff2f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1eb5e63ff2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1eb5e63ff2f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1eb5e63ff2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eb5e63ff2f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eb5e63ff2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29c3b479010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29c3b47901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29c3b479010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29c3b47901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29cdf820724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29cdf82072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29cdf820724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29cdf82072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29cdf820724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29cdf820724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29cdf820724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29cdf820724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31d68b759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31d68b759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29cdf820724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29cdf820724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29cdf820724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29cdf820724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29cdf820724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29cdf820724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29cdf820724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29cdf820724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29c3b479010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29c3b47901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29cdf820724_0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29cdf820724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29cdf820724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29cdf820724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29cdf820724_0_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29cdf820724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29cdf820724_0_5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29cdf820724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29cdf820724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29cdf820724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29a7acb632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29a7acb632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29cdf820724_0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29cdf820724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29cdf820724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29cdf820724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29cdf820724_0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29cdf820724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g29cdf820724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4" name="Google Shape;1304;g29cdf820724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29a7acb6325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29a7acb6325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g29a7acb6325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1" name="Google Shape;1331;g29a7acb6325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29a7acb6325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29a7acb6325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9a7acb6325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9a7acb6325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06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9a7acb6325_0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29a7acb6325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9c03757700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29c0375770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29a7acb6325_0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29a7acb6325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29d4a466b44_2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29d4a466b44_2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28350" y="1248563"/>
            <a:ext cx="4302300" cy="2124300"/>
          </a:xfrm>
          <a:prstGeom prst="rect">
            <a:avLst/>
          </a:prstGeom>
        </p:spPr>
        <p:txBody>
          <a:bodyPr spcFirstLastPara="1" wrap="square" lIns="91425" tIns="91425" rIns="91425" bIns="91425" anchor="b" anchorCtr="0">
            <a:noAutofit/>
          </a:bodyPr>
          <a:lstStyle>
            <a:lvl1pPr lvl="0" algn="r">
              <a:spcBef>
                <a:spcPts val="0"/>
              </a:spcBef>
              <a:spcAft>
                <a:spcPts val="0"/>
              </a:spcAft>
              <a:buSzPts val="4700"/>
              <a:buNone/>
              <a:defRPr sz="42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4128425" y="3517850"/>
            <a:ext cx="4302300" cy="37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grpSp>
        <p:nvGrpSpPr>
          <p:cNvPr id="11" name="Google Shape;11;p2"/>
          <p:cNvGrpSpPr/>
          <p:nvPr/>
        </p:nvGrpSpPr>
        <p:grpSpPr>
          <a:xfrm>
            <a:off x="-54375" y="-1943050"/>
            <a:ext cx="10033359" cy="8963675"/>
            <a:chOff x="-54375" y="-1943050"/>
            <a:chExt cx="10033359" cy="8963675"/>
          </a:xfrm>
        </p:grpSpPr>
        <p:sp>
          <p:nvSpPr>
            <p:cNvPr id="12" name="Google Shape;12;p2"/>
            <p:cNvSpPr/>
            <p:nvPr/>
          </p:nvSpPr>
          <p:spPr>
            <a:xfrm>
              <a:off x="54292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 name="Google Shape;13;p2"/>
            <p:cNvSpPr/>
            <p:nvPr/>
          </p:nvSpPr>
          <p:spPr>
            <a:xfrm rot="10800000">
              <a:off x="8227284" y="-108571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 name="Google Shape;14;p2"/>
            <p:cNvSpPr/>
            <p:nvPr/>
          </p:nvSpPr>
          <p:spPr>
            <a:xfrm>
              <a:off x="-54375" y="-19430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152393" y="-1972581"/>
            <a:ext cx="10285389" cy="9121169"/>
            <a:chOff x="-152393" y="-1972581"/>
            <a:chExt cx="10285389" cy="9121169"/>
          </a:xfrm>
        </p:grpSpPr>
        <p:grpSp>
          <p:nvGrpSpPr>
            <p:cNvPr id="16" name="Google Shape;16;p2"/>
            <p:cNvGrpSpPr/>
            <p:nvPr/>
          </p:nvGrpSpPr>
          <p:grpSpPr>
            <a:xfrm rot="5400000" flipH="1">
              <a:off x="5300447" y="4572099"/>
              <a:ext cx="2575817" cy="2577160"/>
              <a:chOff x="1550275" y="1493275"/>
              <a:chExt cx="1582100" cy="1582925"/>
            </a:xfrm>
          </p:grpSpPr>
          <p:sp>
            <p:nvSpPr>
              <p:cNvPr id="17" name="Google Shape;17;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 name="Google Shape;18;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 name="Google Shape;19;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 name="Google Shape;20;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 name="Google Shape;21;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 name="Google Shape;22;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 name="Google Shape;23;p2"/>
              <p:cNvSpPr/>
              <p:nvPr/>
            </p:nvSpPr>
            <p:spPr>
              <a:xfrm>
                <a:off x="1736066" y="1684329"/>
                <a:ext cx="1122388" cy="1100964"/>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 name="Google Shape;24;p2"/>
              <p:cNvSpPr/>
              <p:nvPr/>
            </p:nvSpPr>
            <p:spPr>
              <a:xfrm>
                <a:off x="1800052" y="1767251"/>
                <a:ext cx="1142033" cy="1118596"/>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 name="Google Shape;25;p2"/>
              <p:cNvSpPr/>
              <p:nvPr/>
            </p:nvSpPr>
            <p:spPr>
              <a:xfrm>
                <a:off x="1946313" y="1863204"/>
                <a:ext cx="1065738" cy="106835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 name="Google Shape;26;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 name="Google Shape;27;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 name="Google Shape;28;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 name="Google Shape;29;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 name="Google Shape;30;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1" name="Google Shape;31;p2"/>
            <p:cNvGrpSpPr/>
            <p:nvPr/>
          </p:nvGrpSpPr>
          <p:grpSpPr>
            <a:xfrm rot="-5400000" flipH="1">
              <a:off x="7556508" y="-1973253"/>
              <a:ext cx="2575817" cy="2577160"/>
              <a:chOff x="1550275" y="1493275"/>
              <a:chExt cx="1582100" cy="1582925"/>
            </a:xfrm>
          </p:grpSpPr>
          <p:sp>
            <p:nvSpPr>
              <p:cNvPr id="32" name="Google Shape;32;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 name="Google Shape;33;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 name="Google Shape;34;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 name="Google Shape;35;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 name="Google Shape;36;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 name="Google Shape;37;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 name="Google Shape;38;p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 name="Google Shape;39;p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 name="Google Shape;40;p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 name="Google Shape;41;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 name="Google Shape;42;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 name="Google Shape;43;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 name="Google Shape;44;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 name="Google Shape;45;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6" name="Google Shape;46;p2"/>
            <p:cNvGrpSpPr/>
            <p:nvPr/>
          </p:nvGrpSpPr>
          <p:grpSpPr>
            <a:xfrm rot="-5400000" flipH="1">
              <a:off x="-151721" y="-1777622"/>
              <a:ext cx="2575817" cy="2577160"/>
              <a:chOff x="1550275" y="1493275"/>
              <a:chExt cx="1582100" cy="1582925"/>
            </a:xfrm>
          </p:grpSpPr>
          <p:sp>
            <p:nvSpPr>
              <p:cNvPr id="47" name="Google Shape;47;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7"/>
        <p:cNvGrpSpPr/>
        <p:nvPr/>
      </p:nvGrpSpPr>
      <p:grpSpPr>
        <a:xfrm>
          <a:off x="0" y="0"/>
          <a:ext cx="0" cy="0"/>
          <a:chOff x="0" y="0"/>
          <a:chExt cx="0" cy="0"/>
        </a:xfrm>
      </p:grpSpPr>
      <p:sp>
        <p:nvSpPr>
          <p:cNvPr id="438" name="Google Shape;438;p11"/>
          <p:cNvSpPr txBox="1">
            <a:spLocks noGrp="1"/>
          </p:cNvSpPr>
          <p:nvPr>
            <p:ph type="title" hasCustomPrompt="1"/>
          </p:nvPr>
        </p:nvSpPr>
        <p:spPr>
          <a:xfrm>
            <a:off x="1078800" y="1282933"/>
            <a:ext cx="6986400" cy="1662300"/>
          </a:xfrm>
          <a:prstGeom prst="rect">
            <a:avLst/>
          </a:prstGeom>
        </p:spPr>
        <p:txBody>
          <a:bodyPr spcFirstLastPara="1" wrap="square" lIns="91425" tIns="91425" rIns="91425" bIns="91425" anchor="b" anchorCtr="0">
            <a:noAutofit/>
          </a:bodyPr>
          <a:lstStyle>
            <a:lvl1pPr lvl="0" algn="ctr">
              <a:spcBef>
                <a:spcPts val="0"/>
              </a:spcBef>
              <a:spcAft>
                <a:spcPts val="0"/>
              </a:spcAft>
              <a:buSzPts val="13000"/>
              <a:buNone/>
              <a:defRPr sz="9600"/>
            </a:lvl1pPr>
            <a:lvl2pPr lvl="1" algn="ctr">
              <a:spcBef>
                <a:spcPts val="0"/>
              </a:spcBef>
              <a:spcAft>
                <a:spcPts val="0"/>
              </a:spcAft>
              <a:buSzPts val="13000"/>
              <a:buNone/>
              <a:defRPr sz="13000"/>
            </a:lvl2pPr>
            <a:lvl3pPr lvl="2" algn="ctr">
              <a:spcBef>
                <a:spcPts val="0"/>
              </a:spcBef>
              <a:spcAft>
                <a:spcPts val="0"/>
              </a:spcAft>
              <a:buSzPts val="13000"/>
              <a:buNone/>
              <a:defRPr sz="13000"/>
            </a:lvl3pPr>
            <a:lvl4pPr lvl="3" algn="ctr">
              <a:spcBef>
                <a:spcPts val="0"/>
              </a:spcBef>
              <a:spcAft>
                <a:spcPts val="0"/>
              </a:spcAft>
              <a:buSzPts val="13000"/>
              <a:buNone/>
              <a:defRPr sz="13000"/>
            </a:lvl4pPr>
            <a:lvl5pPr lvl="4" algn="ctr">
              <a:spcBef>
                <a:spcPts val="0"/>
              </a:spcBef>
              <a:spcAft>
                <a:spcPts val="0"/>
              </a:spcAft>
              <a:buSzPts val="13000"/>
              <a:buNone/>
              <a:defRPr sz="13000"/>
            </a:lvl5pPr>
            <a:lvl6pPr lvl="5" algn="ctr">
              <a:spcBef>
                <a:spcPts val="0"/>
              </a:spcBef>
              <a:spcAft>
                <a:spcPts val="0"/>
              </a:spcAft>
              <a:buSzPts val="13000"/>
              <a:buNone/>
              <a:defRPr sz="13000"/>
            </a:lvl6pPr>
            <a:lvl7pPr lvl="6" algn="ctr">
              <a:spcBef>
                <a:spcPts val="0"/>
              </a:spcBef>
              <a:spcAft>
                <a:spcPts val="0"/>
              </a:spcAft>
              <a:buSzPts val="13000"/>
              <a:buNone/>
              <a:defRPr sz="13000"/>
            </a:lvl7pPr>
            <a:lvl8pPr lvl="7" algn="ctr">
              <a:spcBef>
                <a:spcPts val="0"/>
              </a:spcBef>
              <a:spcAft>
                <a:spcPts val="0"/>
              </a:spcAft>
              <a:buSzPts val="13000"/>
              <a:buNone/>
              <a:defRPr sz="13000"/>
            </a:lvl8pPr>
            <a:lvl9pPr lvl="8" algn="ctr">
              <a:spcBef>
                <a:spcPts val="0"/>
              </a:spcBef>
              <a:spcAft>
                <a:spcPts val="0"/>
              </a:spcAft>
              <a:buSzPts val="13000"/>
              <a:buNone/>
              <a:defRPr sz="13000"/>
            </a:lvl9pPr>
          </a:lstStyle>
          <a:p>
            <a:r>
              <a:t>xx%</a:t>
            </a:r>
          </a:p>
        </p:txBody>
      </p:sp>
      <p:sp>
        <p:nvSpPr>
          <p:cNvPr id="439" name="Google Shape;439;p11"/>
          <p:cNvSpPr txBox="1">
            <a:spLocks noGrp="1"/>
          </p:cNvSpPr>
          <p:nvPr>
            <p:ph type="subTitle" idx="1"/>
          </p:nvPr>
        </p:nvSpPr>
        <p:spPr>
          <a:xfrm>
            <a:off x="1078800" y="3130400"/>
            <a:ext cx="6986400" cy="43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grpSp>
        <p:nvGrpSpPr>
          <p:cNvPr id="440" name="Google Shape;440;p11"/>
          <p:cNvGrpSpPr/>
          <p:nvPr/>
        </p:nvGrpSpPr>
        <p:grpSpPr>
          <a:xfrm>
            <a:off x="-1362641" y="-2008234"/>
            <a:ext cx="12119966" cy="8360856"/>
            <a:chOff x="-1362641" y="-2008234"/>
            <a:chExt cx="12119966" cy="8360856"/>
          </a:xfrm>
        </p:grpSpPr>
        <p:sp>
          <p:nvSpPr>
            <p:cNvPr id="441" name="Google Shape;441;p11"/>
            <p:cNvSpPr/>
            <p:nvPr/>
          </p:nvSpPr>
          <p:spPr>
            <a:xfrm flipH="1">
              <a:off x="3871509" y="460092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2" name="Google Shape;442;p11"/>
            <p:cNvSpPr/>
            <p:nvPr/>
          </p:nvSpPr>
          <p:spPr>
            <a:xfrm>
              <a:off x="8104726" y="-2008234"/>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3" name="Google Shape;443;p11"/>
            <p:cNvSpPr/>
            <p:nvPr/>
          </p:nvSpPr>
          <p:spPr>
            <a:xfrm rot="5400000">
              <a:off x="-1370291" y="-1759317"/>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44" name="Google Shape;444;p11"/>
          <p:cNvGrpSpPr/>
          <p:nvPr/>
        </p:nvGrpSpPr>
        <p:grpSpPr>
          <a:xfrm>
            <a:off x="-1467257" y="-1864985"/>
            <a:ext cx="12051125" cy="9104475"/>
            <a:chOff x="-1467257" y="-1864985"/>
            <a:chExt cx="12051125" cy="9104475"/>
          </a:xfrm>
        </p:grpSpPr>
        <p:grpSp>
          <p:nvGrpSpPr>
            <p:cNvPr id="445" name="Google Shape;445;p11"/>
            <p:cNvGrpSpPr/>
            <p:nvPr/>
          </p:nvGrpSpPr>
          <p:grpSpPr>
            <a:xfrm rot="-5400000">
              <a:off x="3200733" y="4663002"/>
              <a:ext cx="2575817" cy="2577160"/>
              <a:chOff x="1550275" y="1493275"/>
              <a:chExt cx="1582100" cy="1582925"/>
            </a:xfrm>
          </p:grpSpPr>
          <p:sp>
            <p:nvSpPr>
              <p:cNvPr id="446" name="Google Shape;446;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7" name="Google Shape;447;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8" name="Google Shape;448;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9" name="Google Shape;449;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0" name="Google Shape;450;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1" name="Google Shape;451;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2" name="Google Shape;452;p11"/>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3" name="Google Shape;453;p11"/>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4" name="Google Shape;454;p11"/>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5" name="Google Shape;455;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6" name="Google Shape;456;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7" name="Google Shape;457;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8" name="Google Shape;458;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9" name="Google Shape;459;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60" name="Google Shape;460;p11"/>
            <p:cNvGrpSpPr/>
            <p:nvPr/>
          </p:nvGrpSpPr>
          <p:grpSpPr>
            <a:xfrm rot="-5400000" flipH="1">
              <a:off x="8007379" y="-1842806"/>
              <a:ext cx="2575817" cy="2577160"/>
              <a:chOff x="1550275" y="1493275"/>
              <a:chExt cx="1582100" cy="1582925"/>
            </a:xfrm>
          </p:grpSpPr>
          <p:sp>
            <p:nvSpPr>
              <p:cNvPr id="461" name="Google Shape;461;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2" name="Google Shape;462;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3" name="Google Shape;463;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4" name="Google Shape;464;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5" name="Google Shape;465;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6" name="Google Shape;466;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7" name="Google Shape;467;p11"/>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8" name="Google Shape;468;p11"/>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9" name="Google Shape;469;p11"/>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0" name="Google Shape;470;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1" name="Google Shape;471;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2" name="Google Shape;472;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3" name="Google Shape;473;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4" name="Google Shape;474;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75" name="Google Shape;475;p11"/>
            <p:cNvGrpSpPr/>
            <p:nvPr/>
          </p:nvGrpSpPr>
          <p:grpSpPr>
            <a:xfrm flipH="1">
              <a:off x="-1467257" y="-1864985"/>
              <a:ext cx="2575817" cy="2577160"/>
              <a:chOff x="1550275" y="1493275"/>
              <a:chExt cx="1582100" cy="1582925"/>
            </a:xfrm>
          </p:grpSpPr>
          <p:sp>
            <p:nvSpPr>
              <p:cNvPr id="476" name="Google Shape;476;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7" name="Google Shape;477;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8" name="Google Shape;478;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9" name="Google Shape;479;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0" name="Google Shape;480;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1" name="Google Shape;481;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2" name="Google Shape;482;p11"/>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3" name="Google Shape;483;p11"/>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4" name="Google Shape;484;p11"/>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5" name="Google Shape;485;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6" name="Google Shape;486;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7" name="Google Shape;487;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8" name="Google Shape;488;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9" name="Google Shape;489;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9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3"/>
          <p:cNvSpPr txBox="1">
            <a:spLocks noGrp="1"/>
          </p:cNvSpPr>
          <p:nvPr>
            <p:ph type="title"/>
          </p:nvPr>
        </p:nvSpPr>
        <p:spPr>
          <a:xfrm>
            <a:off x="1001225" y="2198225"/>
            <a:ext cx="2974500" cy="15699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45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endParaRPr/>
          </a:p>
        </p:txBody>
      </p:sp>
      <p:sp>
        <p:nvSpPr>
          <p:cNvPr id="63" name="Google Shape;63;p3"/>
          <p:cNvSpPr txBox="1">
            <a:spLocks noGrp="1"/>
          </p:cNvSpPr>
          <p:nvPr>
            <p:ph type="title" idx="2" hasCustomPrompt="1"/>
          </p:nvPr>
        </p:nvSpPr>
        <p:spPr>
          <a:xfrm>
            <a:off x="1001225" y="1131925"/>
            <a:ext cx="1076100" cy="1000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300"/>
              <a:buNone/>
              <a:defRPr sz="53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grpSp>
        <p:nvGrpSpPr>
          <p:cNvPr id="64" name="Google Shape;64;p3"/>
          <p:cNvGrpSpPr/>
          <p:nvPr/>
        </p:nvGrpSpPr>
        <p:grpSpPr>
          <a:xfrm>
            <a:off x="-961762" y="-2134584"/>
            <a:ext cx="11544238" cy="9061866"/>
            <a:chOff x="-961762" y="-2134584"/>
            <a:chExt cx="11544238" cy="9061866"/>
          </a:xfrm>
        </p:grpSpPr>
        <p:sp>
          <p:nvSpPr>
            <p:cNvPr id="65" name="Google Shape;65;p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6" name="Google Shape;66;p3"/>
            <p:cNvSpPr/>
            <p:nvPr/>
          </p:nvSpPr>
          <p:spPr>
            <a:xfrm flipH="1">
              <a:off x="7740943" y="4327483"/>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7" name="Google Shape;67;p3"/>
            <p:cNvSpPr/>
            <p:nvPr/>
          </p:nvSpPr>
          <p:spPr>
            <a:xfrm>
              <a:off x="7929876" y="-2134584"/>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68" name="Google Shape;68;p3"/>
          <p:cNvGrpSpPr/>
          <p:nvPr/>
        </p:nvGrpSpPr>
        <p:grpSpPr>
          <a:xfrm>
            <a:off x="-1115775" y="-1968485"/>
            <a:ext cx="11645043" cy="9074797"/>
            <a:chOff x="-1115775" y="-1968485"/>
            <a:chExt cx="11645043" cy="9074797"/>
          </a:xfrm>
        </p:grpSpPr>
        <p:grpSp>
          <p:nvGrpSpPr>
            <p:cNvPr id="69" name="Google Shape;69;p3"/>
            <p:cNvGrpSpPr/>
            <p:nvPr/>
          </p:nvGrpSpPr>
          <p:grpSpPr>
            <a:xfrm rot="5400000" flipH="1">
              <a:off x="-1115103" y="4529824"/>
              <a:ext cx="2575817" cy="2577160"/>
              <a:chOff x="1550275" y="1493275"/>
              <a:chExt cx="1582100" cy="1582925"/>
            </a:xfrm>
          </p:grpSpPr>
          <p:sp>
            <p:nvSpPr>
              <p:cNvPr id="70" name="Google Shape;70;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1" name="Google Shape;71;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2" name="Google Shape;72;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3" name="Google Shape;73;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4" name="Google Shape;74;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5" name="Google Shape;75;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6" name="Google Shape;76;p3"/>
              <p:cNvSpPr/>
              <p:nvPr/>
            </p:nvSpPr>
            <p:spPr>
              <a:xfrm>
                <a:off x="1719252" y="1684329"/>
                <a:ext cx="1139072" cy="11362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7" name="Google Shape;77;p3"/>
              <p:cNvSpPr/>
              <p:nvPr/>
            </p:nvSpPr>
            <p:spPr>
              <a:xfrm>
                <a:off x="1783238" y="1767251"/>
                <a:ext cx="1158914" cy="1162960"/>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8" name="Google Shape;78;p3"/>
              <p:cNvSpPr/>
              <p:nvPr/>
            </p:nvSpPr>
            <p:spPr>
              <a:xfrm>
                <a:off x="1911210" y="1863204"/>
                <a:ext cx="1100907" cy="1094359"/>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9" name="Google Shape;79;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 name="Google Shape;80;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 name="Google Shape;81;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 name="Google Shape;82;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3" name="Google Shape;83;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84" name="Google Shape;84;p3"/>
            <p:cNvGrpSpPr/>
            <p:nvPr/>
          </p:nvGrpSpPr>
          <p:grpSpPr>
            <a:xfrm rot="-5400000">
              <a:off x="7952779" y="4478757"/>
              <a:ext cx="2575817" cy="2577160"/>
              <a:chOff x="1550275" y="1493275"/>
              <a:chExt cx="1582100" cy="1582925"/>
            </a:xfrm>
          </p:grpSpPr>
          <p:sp>
            <p:nvSpPr>
              <p:cNvPr id="85" name="Google Shape;85;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 name="Google Shape;86;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 name="Google Shape;87;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 name="Google Shape;88;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 name="Google Shape;89;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 name="Google Shape;90;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 name="Google Shape;91;p3"/>
              <p:cNvSpPr/>
              <p:nvPr/>
            </p:nvSpPr>
            <p:spPr>
              <a:xfrm>
                <a:off x="1788430" y="1684323"/>
                <a:ext cx="1070060" cy="107669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 name="Google Shape;92;p3"/>
              <p:cNvSpPr/>
              <p:nvPr/>
            </p:nvSpPr>
            <p:spPr>
              <a:xfrm>
                <a:off x="1852417" y="1767253"/>
                <a:ext cx="1089683" cy="109432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 name="Google Shape;93;p3"/>
              <p:cNvSpPr/>
              <p:nvPr/>
            </p:nvSpPr>
            <p:spPr>
              <a:xfrm>
                <a:off x="1998677" y="1863197"/>
                <a:ext cx="1013358" cy="1007559"/>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 name="Google Shape;94;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 name="Google Shape;95;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 name="Google Shape;96;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 name="Google Shape;97;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8" name="Google Shape;98;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99" name="Google Shape;99;p3"/>
            <p:cNvGrpSpPr/>
            <p:nvPr/>
          </p:nvGrpSpPr>
          <p:grpSpPr>
            <a:xfrm rot="-5400000" flipH="1">
              <a:off x="7876579" y="-1969156"/>
              <a:ext cx="2575817" cy="2577160"/>
              <a:chOff x="1550275" y="1493275"/>
              <a:chExt cx="1582100" cy="1582925"/>
            </a:xfrm>
          </p:grpSpPr>
          <p:sp>
            <p:nvSpPr>
              <p:cNvPr id="100" name="Google Shape;100;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1" name="Google Shape;101;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2" name="Google Shape;102;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3" name="Google Shape;103;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4" name="Google Shape;104;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5" name="Google Shape;105;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6" name="Google Shape;106;p3"/>
              <p:cNvSpPr/>
              <p:nvPr/>
            </p:nvSpPr>
            <p:spPr>
              <a:xfrm>
                <a:off x="1717240" y="1684321"/>
                <a:ext cx="1141347" cy="115101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7" name="Google Shape;107;p3"/>
              <p:cNvSpPr/>
              <p:nvPr/>
            </p:nvSpPr>
            <p:spPr>
              <a:xfrm>
                <a:off x="1790377" y="1767255"/>
                <a:ext cx="1151707" cy="1177749"/>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8" name="Google Shape;108;p3"/>
              <p:cNvSpPr/>
              <p:nvPr/>
            </p:nvSpPr>
            <p:spPr>
              <a:xfrm>
                <a:off x="1890925" y="1863197"/>
                <a:ext cx="1121111" cy="11366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9" name="Google Shape;109;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0" name="Google Shape;110;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1" name="Google Shape;111;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2" name="Google Shape;112;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 name="Google Shape;113;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1326850" y="520925"/>
            <a:ext cx="6490200" cy="115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116" name="Google Shape;116;p4"/>
          <p:cNvGrpSpPr/>
          <p:nvPr/>
        </p:nvGrpSpPr>
        <p:grpSpPr>
          <a:xfrm>
            <a:off x="-1152089" y="-1962909"/>
            <a:ext cx="11423640" cy="9229864"/>
            <a:chOff x="-1152089" y="-1962909"/>
            <a:chExt cx="11423640" cy="9229864"/>
          </a:xfrm>
        </p:grpSpPr>
        <p:sp>
          <p:nvSpPr>
            <p:cNvPr id="117" name="Google Shape;117;p4"/>
            <p:cNvSpPr/>
            <p:nvPr/>
          </p:nvSpPr>
          <p:spPr>
            <a:xfrm rot="10800000">
              <a:off x="8519851" y="-1114809"/>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8" name="Google Shape;118;p4"/>
            <p:cNvSpPr/>
            <p:nvPr/>
          </p:nvSpPr>
          <p:spPr>
            <a:xfrm rot="10800000" flipH="1">
              <a:off x="-1152089" y="-1962909"/>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 name="Google Shape;119;p4"/>
            <p:cNvSpPr/>
            <p:nvPr/>
          </p:nvSpPr>
          <p:spPr>
            <a:xfrm rot="10800000">
              <a:off x="2973434" y="462965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20" name="Google Shape;120;p4"/>
          <p:cNvGrpSpPr/>
          <p:nvPr/>
        </p:nvGrpSpPr>
        <p:grpSpPr>
          <a:xfrm>
            <a:off x="-1281563" y="-2090871"/>
            <a:ext cx="11707127" cy="9191728"/>
            <a:chOff x="-1281563" y="-2090871"/>
            <a:chExt cx="11707127" cy="9191728"/>
          </a:xfrm>
        </p:grpSpPr>
        <p:grpSp>
          <p:nvGrpSpPr>
            <p:cNvPr id="121" name="Google Shape;121;p4"/>
            <p:cNvGrpSpPr/>
            <p:nvPr/>
          </p:nvGrpSpPr>
          <p:grpSpPr>
            <a:xfrm rot="-5400000" flipH="1">
              <a:off x="7849075" y="-2002349"/>
              <a:ext cx="2575817" cy="2577160"/>
              <a:chOff x="1550275" y="1493275"/>
              <a:chExt cx="1582100" cy="1582925"/>
            </a:xfrm>
          </p:grpSpPr>
          <p:sp>
            <p:nvSpPr>
              <p:cNvPr id="122" name="Google Shape;122;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3" name="Google Shape;123;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4" name="Google Shape;124;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5" name="Google Shape;125;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6" name="Google Shape;126;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7" name="Google Shape;127;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 name="Google Shape;128;p4"/>
              <p:cNvSpPr/>
              <p:nvPr/>
            </p:nvSpPr>
            <p:spPr>
              <a:xfrm>
                <a:off x="1710202" y="1684324"/>
                <a:ext cx="1148172" cy="113129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9" name="Google Shape;129;p4"/>
              <p:cNvSpPr/>
              <p:nvPr/>
            </p:nvSpPr>
            <p:spPr>
              <a:xfrm>
                <a:off x="1755915" y="1767243"/>
                <a:ext cx="1186227" cy="1158031"/>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 name="Google Shape;130;p4"/>
              <p:cNvSpPr/>
              <p:nvPr/>
            </p:nvSpPr>
            <p:spPr>
              <a:xfrm>
                <a:off x="1883883" y="1863199"/>
                <a:ext cx="1128219" cy="1116995"/>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1" name="Google Shape;131;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2" name="Google Shape;132;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3" name="Google Shape;133;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4" name="Google Shape;134;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5" name="Google Shape;135;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36" name="Google Shape;136;p4"/>
            <p:cNvGrpSpPr/>
            <p:nvPr/>
          </p:nvGrpSpPr>
          <p:grpSpPr>
            <a:xfrm rot="5400000">
              <a:off x="-1280892" y="-2091543"/>
              <a:ext cx="2575817" cy="2577160"/>
              <a:chOff x="1550275" y="1493275"/>
              <a:chExt cx="1582100" cy="1582925"/>
            </a:xfrm>
          </p:grpSpPr>
          <p:sp>
            <p:nvSpPr>
              <p:cNvPr id="137" name="Google Shape;137;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8" name="Google Shape;138;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9" name="Google Shape;139;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0" name="Google Shape;140;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1" name="Google Shape;141;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2" name="Google Shape;142;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3" name="Google Shape;143;p4"/>
              <p:cNvSpPr/>
              <p:nvPr/>
            </p:nvSpPr>
            <p:spPr>
              <a:xfrm>
                <a:off x="1710155" y="1684324"/>
                <a:ext cx="1148172" cy="1144001"/>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4" name="Google Shape;144;p4"/>
              <p:cNvSpPr/>
              <p:nvPr/>
            </p:nvSpPr>
            <p:spPr>
              <a:xfrm>
                <a:off x="1819833" y="1767246"/>
                <a:ext cx="1122307" cy="1143432"/>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 name="Google Shape;145;p4"/>
              <p:cNvSpPr/>
              <p:nvPr/>
            </p:nvSpPr>
            <p:spPr>
              <a:xfrm>
                <a:off x="1929532" y="1863199"/>
                <a:ext cx="1082574" cy="10932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 name="Google Shape;146;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 name="Google Shape;147;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 name="Google Shape;148;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 name="Google Shape;149;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 name="Google Shape;150;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51" name="Google Shape;151;p4"/>
            <p:cNvGrpSpPr/>
            <p:nvPr/>
          </p:nvGrpSpPr>
          <p:grpSpPr>
            <a:xfrm rot="5400000" flipH="1">
              <a:off x="3147563" y="4524368"/>
              <a:ext cx="2575817" cy="2577160"/>
              <a:chOff x="1550275" y="1493275"/>
              <a:chExt cx="1582100" cy="1582925"/>
            </a:xfrm>
          </p:grpSpPr>
          <p:sp>
            <p:nvSpPr>
              <p:cNvPr id="152" name="Google Shape;152;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 name="Google Shape;153;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 name="Google Shape;154;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 name="Google Shape;155;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 name="Google Shape;156;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 name="Google Shape;157;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 name="Google Shape;158;p4"/>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 name="Google Shape;159;p4"/>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 name="Google Shape;160;p4"/>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 name="Google Shape;161;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2" name="Google Shape;162;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3" name="Google Shape;163;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4" name="Google Shape;164;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5" name="Google Shape;165;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
        <p:nvSpPr>
          <p:cNvPr id="166" name="Google Shape;166;p4"/>
          <p:cNvSpPr txBox="1">
            <a:spLocks noGrp="1"/>
          </p:cNvSpPr>
          <p:nvPr>
            <p:ph type="body" idx="1"/>
          </p:nvPr>
        </p:nvSpPr>
        <p:spPr>
          <a:xfrm>
            <a:off x="941825" y="1796925"/>
            <a:ext cx="4346400" cy="2506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Anaheim"/>
              <a:buChar char="●"/>
              <a:defRPr sz="1200"/>
            </a:lvl1pPr>
            <a:lvl2pPr marL="914400" lvl="1" indent="-317500" rtl="0">
              <a:lnSpc>
                <a:spcPct val="100000"/>
              </a:lnSpc>
              <a:spcBef>
                <a:spcPts val="0"/>
              </a:spcBef>
              <a:spcAft>
                <a:spcPts val="0"/>
              </a:spcAft>
              <a:buSzPts val="1400"/>
              <a:buFont typeface="Roboto Condensed Light"/>
              <a:buChar char="○"/>
              <a:defRPr sz="1200"/>
            </a:lvl2pPr>
            <a:lvl3pPr marL="1371600" lvl="2" indent="-317500" rtl="0">
              <a:lnSpc>
                <a:spcPct val="100000"/>
              </a:lnSpc>
              <a:spcBef>
                <a:spcPts val="0"/>
              </a:spcBef>
              <a:spcAft>
                <a:spcPts val="0"/>
              </a:spcAft>
              <a:buSzPts val="1400"/>
              <a:buFont typeface="Roboto Condensed Light"/>
              <a:buChar char="■"/>
              <a:defRPr sz="1200"/>
            </a:lvl3pPr>
            <a:lvl4pPr marL="1828800" lvl="3" indent="-317500" rtl="0">
              <a:lnSpc>
                <a:spcPct val="100000"/>
              </a:lnSpc>
              <a:spcBef>
                <a:spcPts val="1600"/>
              </a:spcBef>
              <a:spcAft>
                <a:spcPts val="0"/>
              </a:spcAft>
              <a:buSzPts val="1400"/>
              <a:buFont typeface="Roboto Condensed Light"/>
              <a:buChar char="●"/>
              <a:defRPr sz="1200"/>
            </a:lvl4pPr>
            <a:lvl5pPr marL="2286000" lvl="4" indent="-317500" rtl="0">
              <a:lnSpc>
                <a:spcPct val="100000"/>
              </a:lnSpc>
              <a:spcBef>
                <a:spcPts val="1600"/>
              </a:spcBef>
              <a:spcAft>
                <a:spcPts val="0"/>
              </a:spcAft>
              <a:buSzPts val="1400"/>
              <a:buFont typeface="Roboto Condensed Light"/>
              <a:buChar char="○"/>
              <a:defRPr sz="1200"/>
            </a:lvl5pPr>
            <a:lvl6pPr marL="2743200" lvl="5" indent="-317500" rtl="0">
              <a:lnSpc>
                <a:spcPct val="100000"/>
              </a:lnSpc>
              <a:spcBef>
                <a:spcPts val="1600"/>
              </a:spcBef>
              <a:spcAft>
                <a:spcPts val="0"/>
              </a:spcAft>
              <a:buSzPts val="1400"/>
              <a:buFont typeface="Roboto Condensed Light"/>
              <a:buChar char="■"/>
              <a:defRPr sz="1200"/>
            </a:lvl6pPr>
            <a:lvl7pPr marL="3200400" lvl="6" indent="-317500" rtl="0">
              <a:lnSpc>
                <a:spcPct val="100000"/>
              </a:lnSpc>
              <a:spcBef>
                <a:spcPts val="1600"/>
              </a:spcBef>
              <a:spcAft>
                <a:spcPts val="0"/>
              </a:spcAft>
              <a:buSzPts val="1400"/>
              <a:buFont typeface="Roboto Condensed Light"/>
              <a:buChar char="●"/>
              <a:defRPr sz="1200"/>
            </a:lvl7pPr>
            <a:lvl8pPr marL="3657600" lvl="7" indent="-317500" rtl="0">
              <a:lnSpc>
                <a:spcPct val="100000"/>
              </a:lnSpc>
              <a:spcBef>
                <a:spcPts val="1600"/>
              </a:spcBef>
              <a:spcAft>
                <a:spcPts val="0"/>
              </a:spcAft>
              <a:buSzPts val="1400"/>
              <a:buFont typeface="Roboto Condensed Light"/>
              <a:buChar char="○"/>
              <a:defRPr sz="1200"/>
            </a:lvl8pPr>
            <a:lvl9pPr marL="4114800" lvl="8" indent="-317500" rtl="0">
              <a:lnSpc>
                <a:spcPct val="100000"/>
              </a:lnSpc>
              <a:spcBef>
                <a:spcPts val="1600"/>
              </a:spcBef>
              <a:spcAft>
                <a:spcPts val="1600"/>
              </a:spcAft>
              <a:buSzPts val="1400"/>
              <a:buFont typeface="Roboto Condensed Light"/>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7"/>
        <p:cNvGrpSpPr/>
        <p:nvPr/>
      </p:nvGrpSpPr>
      <p:grpSpPr>
        <a:xfrm>
          <a:off x="0" y="0"/>
          <a:ext cx="0" cy="0"/>
          <a:chOff x="0" y="0"/>
          <a:chExt cx="0" cy="0"/>
        </a:xfrm>
      </p:grpSpPr>
      <p:sp>
        <p:nvSpPr>
          <p:cNvPr id="168" name="Google Shape;168;p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69" name="Google Shape;169;p5"/>
          <p:cNvSpPr txBox="1">
            <a:spLocks noGrp="1"/>
          </p:cNvSpPr>
          <p:nvPr>
            <p:ph type="subTitle" idx="1"/>
          </p:nvPr>
        </p:nvSpPr>
        <p:spPr>
          <a:xfrm>
            <a:off x="1348875" y="3244753"/>
            <a:ext cx="26067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5"/>
          <p:cNvSpPr txBox="1">
            <a:spLocks noGrp="1"/>
          </p:cNvSpPr>
          <p:nvPr>
            <p:ph type="subTitle" idx="2"/>
          </p:nvPr>
        </p:nvSpPr>
        <p:spPr>
          <a:xfrm>
            <a:off x="1348875" y="2812600"/>
            <a:ext cx="2606700" cy="517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171" name="Google Shape;171;p5"/>
          <p:cNvSpPr txBox="1">
            <a:spLocks noGrp="1"/>
          </p:cNvSpPr>
          <p:nvPr>
            <p:ph type="subTitle" idx="3"/>
          </p:nvPr>
        </p:nvSpPr>
        <p:spPr>
          <a:xfrm>
            <a:off x="5188425" y="3244753"/>
            <a:ext cx="26067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5"/>
          <p:cNvSpPr txBox="1">
            <a:spLocks noGrp="1"/>
          </p:cNvSpPr>
          <p:nvPr>
            <p:ph type="subTitle" idx="4"/>
          </p:nvPr>
        </p:nvSpPr>
        <p:spPr>
          <a:xfrm>
            <a:off x="5188425" y="2812600"/>
            <a:ext cx="2606700" cy="517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grpSp>
        <p:nvGrpSpPr>
          <p:cNvPr id="173" name="Google Shape;173;p5"/>
          <p:cNvGrpSpPr/>
          <p:nvPr/>
        </p:nvGrpSpPr>
        <p:grpSpPr>
          <a:xfrm>
            <a:off x="-1631326" y="-2143285"/>
            <a:ext cx="11579600" cy="9116088"/>
            <a:chOff x="-1631326" y="-2143285"/>
            <a:chExt cx="11579600" cy="9116088"/>
          </a:xfrm>
        </p:grpSpPr>
        <p:sp>
          <p:nvSpPr>
            <p:cNvPr id="174" name="Google Shape;174;p5"/>
            <p:cNvSpPr/>
            <p:nvPr/>
          </p:nvSpPr>
          <p:spPr>
            <a:xfrm>
              <a:off x="-1452534" y="4335503"/>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5" name="Google Shape;175;p5"/>
            <p:cNvSpPr/>
            <p:nvPr/>
          </p:nvSpPr>
          <p:spPr>
            <a:xfrm rot="-5400000">
              <a:off x="-1638976" y="-213563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6" name="Google Shape;176;p5"/>
            <p:cNvSpPr/>
            <p:nvPr/>
          </p:nvSpPr>
          <p:spPr>
            <a:xfrm flipH="1">
              <a:off x="8196573" y="4466980"/>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77" name="Google Shape;177;p5"/>
          <p:cNvGrpSpPr/>
          <p:nvPr/>
        </p:nvGrpSpPr>
        <p:grpSpPr>
          <a:xfrm>
            <a:off x="-1550552" y="-1969827"/>
            <a:ext cx="11652838" cy="9075376"/>
            <a:chOff x="-1550552" y="-1969827"/>
            <a:chExt cx="11652838" cy="9075376"/>
          </a:xfrm>
        </p:grpSpPr>
        <p:grpSp>
          <p:nvGrpSpPr>
            <p:cNvPr id="178" name="Google Shape;178;p5"/>
            <p:cNvGrpSpPr/>
            <p:nvPr/>
          </p:nvGrpSpPr>
          <p:grpSpPr>
            <a:xfrm rot="-5400000" flipH="1">
              <a:off x="-1549881" y="4500931"/>
              <a:ext cx="2575817" cy="2577160"/>
              <a:chOff x="1550275" y="1493275"/>
              <a:chExt cx="1582100" cy="1582925"/>
            </a:xfrm>
          </p:grpSpPr>
          <p:sp>
            <p:nvSpPr>
              <p:cNvPr id="179" name="Google Shape;179;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0" name="Google Shape;180;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1" name="Google Shape;181;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2" name="Google Shape;182;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3" name="Google Shape;183;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4" name="Google Shape;184;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5" name="Google Shape;185;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6" name="Google Shape;186;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7" name="Google Shape;187;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8" name="Google Shape;188;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9" name="Google Shape;189;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0" name="Google Shape;190;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1" name="Google Shape;191;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2" name="Google Shape;192;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93" name="Google Shape;193;p5"/>
            <p:cNvGrpSpPr/>
            <p:nvPr/>
          </p:nvGrpSpPr>
          <p:grpSpPr>
            <a:xfrm rot="10800000" flipH="1">
              <a:off x="-1465227" y="-1969827"/>
              <a:ext cx="2575817" cy="2577160"/>
              <a:chOff x="1550275" y="1493275"/>
              <a:chExt cx="1582100" cy="1582925"/>
            </a:xfrm>
          </p:grpSpPr>
          <p:sp>
            <p:nvSpPr>
              <p:cNvPr id="194" name="Google Shape;194;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5" name="Google Shape;195;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6" name="Google Shape;196;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7" name="Google Shape;197;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8" name="Google Shape;198;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9" name="Google Shape;199;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0" name="Google Shape;200;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1" name="Google Shape;201;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2" name="Google Shape;202;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3" name="Google Shape;203;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4" name="Google Shape;204;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5" name="Google Shape;205;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6" name="Google Shape;206;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7" name="Google Shape;207;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08" name="Google Shape;208;p5"/>
            <p:cNvGrpSpPr/>
            <p:nvPr/>
          </p:nvGrpSpPr>
          <p:grpSpPr>
            <a:xfrm rot="-5400000">
              <a:off x="7525797" y="4529060"/>
              <a:ext cx="2575817" cy="2577160"/>
              <a:chOff x="1550275" y="1493275"/>
              <a:chExt cx="1582100" cy="1582925"/>
            </a:xfrm>
          </p:grpSpPr>
          <p:sp>
            <p:nvSpPr>
              <p:cNvPr id="209" name="Google Shape;209;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0" name="Google Shape;210;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1" name="Google Shape;211;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2" name="Google Shape;212;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3" name="Google Shape;213;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4" name="Google Shape;214;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5" name="Google Shape;215;p5"/>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6" name="Google Shape;216;p5"/>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7" name="Google Shape;217;p5"/>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8" name="Google Shape;218;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9" name="Google Shape;219;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0" name="Google Shape;220;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1" name="Google Shape;221;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2" name="Google Shape;222;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3"/>
        <p:cNvGrpSpPr/>
        <p:nvPr/>
      </p:nvGrpSpPr>
      <p:grpSpPr>
        <a:xfrm>
          <a:off x="0" y="0"/>
          <a:ext cx="0" cy="0"/>
          <a:chOff x="0" y="0"/>
          <a:chExt cx="0" cy="0"/>
        </a:xfrm>
      </p:grpSpPr>
      <p:sp>
        <p:nvSpPr>
          <p:cNvPr id="224" name="Google Shape;224;p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225" name="Google Shape;225;p6"/>
          <p:cNvGrpSpPr/>
          <p:nvPr/>
        </p:nvGrpSpPr>
        <p:grpSpPr>
          <a:xfrm>
            <a:off x="-1469391" y="-1053438"/>
            <a:ext cx="11819340" cy="8031813"/>
            <a:chOff x="-1469391" y="-1053438"/>
            <a:chExt cx="11819340" cy="8031813"/>
          </a:xfrm>
        </p:grpSpPr>
        <p:sp>
          <p:nvSpPr>
            <p:cNvPr id="226" name="Google Shape;226;p6"/>
            <p:cNvSpPr/>
            <p:nvPr/>
          </p:nvSpPr>
          <p:spPr>
            <a:xfrm rot="10800000">
              <a:off x="8598250" y="-1053438"/>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7" name="Google Shape;227;p6"/>
            <p:cNvSpPr/>
            <p:nvPr/>
          </p:nvSpPr>
          <p:spPr>
            <a:xfrm>
              <a:off x="-1469391" y="434107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28" name="Google Shape;228;p6"/>
          <p:cNvGrpSpPr/>
          <p:nvPr/>
        </p:nvGrpSpPr>
        <p:grpSpPr>
          <a:xfrm>
            <a:off x="-1567409" y="-1940307"/>
            <a:ext cx="12071371" cy="9023298"/>
            <a:chOff x="-1567409" y="-1940307"/>
            <a:chExt cx="12071371" cy="9023298"/>
          </a:xfrm>
        </p:grpSpPr>
        <p:grpSp>
          <p:nvGrpSpPr>
            <p:cNvPr id="229" name="Google Shape;229;p6"/>
            <p:cNvGrpSpPr/>
            <p:nvPr/>
          </p:nvGrpSpPr>
          <p:grpSpPr>
            <a:xfrm rot="-5400000" flipH="1">
              <a:off x="7927473" y="-1940978"/>
              <a:ext cx="2575817" cy="2577160"/>
              <a:chOff x="1550275" y="1493275"/>
              <a:chExt cx="1582100" cy="1582925"/>
            </a:xfrm>
          </p:grpSpPr>
          <p:sp>
            <p:nvSpPr>
              <p:cNvPr id="230" name="Google Shape;230;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1" name="Google Shape;231;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2" name="Google Shape;232;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3" name="Google Shape;233;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4" name="Google Shape;234;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5" name="Google Shape;235;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6" name="Google Shape;236;p6"/>
              <p:cNvSpPr/>
              <p:nvPr/>
            </p:nvSpPr>
            <p:spPr>
              <a:xfrm>
                <a:off x="1709084" y="1684325"/>
                <a:ext cx="1149310" cy="1165425"/>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7" name="Google Shape;237;p6"/>
              <p:cNvSpPr/>
              <p:nvPr/>
            </p:nvSpPr>
            <p:spPr>
              <a:xfrm>
                <a:off x="1773071" y="1767246"/>
                <a:ext cx="1169157" cy="1173957"/>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8" name="Google Shape;238;p6"/>
              <p:cNvSpPr/>
              <p:nvPr/>
            </p:nvSpPr>
            <p:spPr>
              <a:xfrm>
                <a:off x="1873618" y="1863199"/>
                <a:ext cx="1138508" cy="112354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9" name="Google Shape;239;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0" name="Google Shape;240;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1" name="Google Shape;241;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2" name="Google Shape;242;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3" name="Google Shape;243;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44" name="Google Shape;244;p6"/>
            <p:cNvGrpSpPr/>
            <p:nvPr/>
          </p:nvGrpSpPr>
          <p:grpSpPr>
            <a:xfrm rot="-5400000" flipH="1">
              <a:off x="-1566737" y="4506503"/>
              <a:ext cx="2575817" cy="2577160"/>
              <a:chOff x="1550275" y="1493275"/>
              <a:chExt cx="1582100" cy="1582925"/>
            </a:xfrm>
          </p:grpSpPr>
          <p:sp>
            <p:nvSpPr>
              <p:cNvPr id="245" name="Google Shape;245;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6" name="Google Shape;246;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7" name="Google Shape;247;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8" name="Google Shape;248;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9" name="Google Shape;249;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0" name="Google Shape;250;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1" name="Google Shape;251;p6"/>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2" name="Google Shape;252;p6"/>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3" name="Google Shape;253;p6"/>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4" name="Google Shape;254;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5" name="Google Shape;255;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6" name="Google Shape;256;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7" name="Google Shape;257;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8" name="Google Shape;258;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9"/>
        <p:cNvGrpSpPr/>
        <p:nvPr/>
      </p:nvGrpSpPr>
      <p:grpSpPr>
        <a:xfrm>
          <a:off x="0" y="0"/>
          <a:ext cx="0" cy="0"/>
          <a:chOff x="0" y="0"/>
          <a:chExt cx="0" cy="0"/>
        </a:xfrm>
      </p:grpSpPr>
      <p:sp>
        <p:nvSpPr>
          <p:cNvPr id="260" name="Google Shape;260;p7"/>
          <p:cNvSpPr txBox="1">
            <a:spLocks noGrp="1"/>
          </p:cNvSpPr>
          <p:nvPr>
            <p:ph type="title"/>
          </p:nvPr>
        </p:nvSpPr>
        <p:spPr>
          <a:xfrm>
            <a:off x="770463" y="1150300"/>
            <a:ext cx="3186600" cy="15978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200"/>
              <a:buNone/>
              <a:defRPr/>
            </a:lvl1pPr>
            <a:lvl2pPr lvl="1" rtl="0">
              <a:lnSpc>
                <a:spcPct val="90000"/>
              </a:lnSpc>
              <a:spcBef>
                <a:spcPts val="0"/>
              </a:spcBef>
              <a:spcAft>
                <a:spcPts val="0"/>
              </a:spcAft>
              <a:buSzPts val="3200"/>
              <a:buNone/>
              <a:defRPr/>
            </a:lvl2pPr>
            <a:lvl3pPr lvl="2" rtl="0">
              <a:lnSpc>
                <a:spcPct val="90000"/>
              </a:lnSpc>
              <a:spcBef>
                <a:spcPts val="0"/>
              </a:spcBef>
              <a:spcAft>
                <a:spcPts val="0"/>
              </a:spcAft>
              <a:buSzPts val="3200"/>
              <a:buNone/>
              <a:defRPr/>
            </a:lvl3pPr>
            <a:lvl4pPr lvl="3" rtl="0">
              <a:lnSpc>
                <a:spcPct val="90000"/>
              </a:lnSpc>
              <a:spcBef>
                <a:spcPts val="0"/>
              </a:spcBef>
              <a:spcAft>
                <a:spcPts val="0"/>
              </a:spcAft>
              <a:buSzPts val="3200"/>
              <a:buNone/>
              <a:defRPr/>
            </a:lvl4pPr>
            <a:lvl5pPr lvl="4" rtl="0">
              <a:lnSpc>
                <a:spcPct val="90000"/>
              </a:lnSpc>
              <a:spcBef>
                <a:spcPts val="0"/>
              </a:spcBef>
              <a:spcAft>
                <a:spcPts val="0"/>
              </a:spcAft>
              <a:buSzPts val="3200"/>
              <a:buNone/>
              <a:defRPr/>
            </a:lvl5pPr>
            <a:lvl6pPr lvl="5" rtl="0">
              <a:lnSpc>
                <a:spcPct val="90000"/>
              </a:lnSpc>
              <a:spcBef>
                <a:spcPts val="0"/>
              </a:spcBef>
              <a:spcAft>
                <a:spcPts val="0"/>
              </a:spcAft>
              <a:buSzPts val="3200"/>
              <a:buNone/>
              <a:defRPr/>
            </a:lvl6pPr>
            <a:lvl7pPr lvl="6" rtl="0">
              <a:lnSpc>
                <a:spcPct val="90000"/>
              </a:lnSpc>
              <a:spcBef>
                <a:spcPts val="0"/>
              </a:spcBef>
              <a:spcAft>
                <a:spcPts val="0"/>
              </a:spcAft>
              <a:buSzPts val="3200"/>
              <a:buNone/>
              <a:defRPr/>
            </a:lvl7pPr>
            <a:lvl8pPr lvl="7" rtl="0">
              <a:lnSpc>
                <a:spcPct val="90000"/>
              </a:lnSpc>
              <a:spcBef>
                <a:spcPts val="0"/>
              </a:spcBef>
              <a:spcAft>
                <a:spcPts val="0"/>
              </a:spcAft>
              <a:buSzPts val="3200"/>
              <a:buNone/>
              <a:defRPr/>
            </a:lvl8pPr>
            <a:lvl9pPr lvl="8" rtl="0">
              <a:lnSpc>
                <a:spcPct val="90000"/>
              </a:lnSpc>
              <a:spcBef>
                <a:spcPts val="0"/>
              </a:spcBef>
              <a:spcAft>
                <a:spcPts val="0"/>
              </a:spcAft>
              <a:buSzPts val="3200"/>
              <a:buNone/>
              <a:defRPr/>
            </a:lvl9pPr>
          </a:lstStyle>
          <a:p>
            <a:endParaRPr/>
          </a:p>
        </p:txBody>
      </p:sp>
      <p:sp>
        <p:nvSpPr>
          <p:cNvPr id="261" name="Google Shape;261;p7"/>
          <p:cNvSpPr txBox="1">
            <a:spLocks noGrp="1"/>
          </p:cNvSpPr>
          <p:nvPr>
            <p:ph type="subTitle" idx="1"/>
          </p:nvPr>
        </p:nvSpPr>
        <p:spPr>
          <a:xfrm>
            <a:off x="770463" y="2936600"/>
            <a:ext cx="31866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2" name="Google Shape;262;p7"/>
          <p:cNvSpPr>
            <a:spLocks noGrp="1"/>
          </p:cNvSpPr>
          <p:nvPr>
            <p:ph type="pic" idx="2"/>
          </p:nvPr>
        </p:nvSpPr>
        <p:spPr>
          <a:xfrm>
            <a:off x="4691300" y="681676"/>
            <a:ext cx="3780300" cy="3780300"/>
          </a:xfrm>
          <a:prstGeom prst="ellipse">
            <a:avLst/>
          </a:prstGeom>
          <a:noFill/>
          <a:ln>
            <a:noFill/>
          </a:ln>
        </p:spPr>
      </p:sp>
      <p:grpSp>
        <p:nvGrpSpPr>
          <p:cNvPr id="263" name="Google Shape;263;p7"/>
          <p:cNvGrpSpPr/>
          <p:nvPr/>
        </p:nvGrpSpPr>
        <p:grpSpPr>
          <a:xfrm>
            <a:off x="-1104162" y="-1854619"/>
            <a:ext cx="11376861" cy="9205100"/>
            <a:chOff x="-1104162" y="-1854619"/>
            <a:chExt cx="11376861" cy="9205100"/>
          </a:xfrm>
        </p:grpSpPr>
        <p:sp>
          <p:nvSpPr>
            <p:cNvPr id="264" name="Google Shape;264;p7"/>
            <p:cNvSpPr/>
            <p:nvPr/>
          </p:nvSpPr>
          <p:spPr>
            <a:xfrm rot="10800000" flipH="1">
              <a:off x="2425838" y="4713181"/>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5" name="Google Shape;265;p7"/>
            <p:cNvSpPr/>
            <p:nvPr/>
          </p:nvSpPr>
          <p:spPr>
            <a:xfrm rot="10800000" flipH="1">
              <a:off x="-1104162" y="-1053438"/>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6" name="Google Shape;266;p7"/>
            <p:cNvSpPr/>
            <p:nvPr/>
          </p:nvSpPr>
          <p:spPr>
            <a:xfrm rot="10800000">
              <a:off x="7657899" y="-1854619"/>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67" name="Google Shape;267;p7"/>
          <p:cNvGrpSpPr/>
          <p:nvPr/>
        </p:nvGrpSpPr>
        <p:grpSpPr>
          <a:xfrm>
            <a:off x="-1258174" y="-1982582"/>
            <a:ext cx="11660348" cy="9166963"/>
            <a:chOff x="-1258174" y="-1982582"/>
            <a:chExt cx="11660348" cy="9166963"/>
          </a:xfrm>
        </p:grpSpPr>
        <p:grpSp>
          <p:nvGrpSpPr>
            <p:cNvPr id="268" name="Google Shape;268;p7"/>
            <p:cNvGrpSpPr/>
            <p:nvPr/>
          </p:nvGrpSpPr>
          <p:grpSpPr>
            <a:xfrm rot="-5400000">
              <a:off x="2328492" y="4607893"/>
              <a:ext cx="2575817" cy="2577160"/>
              <a:chOff x="1550275" y="1493275"/>
              <a:chExt cx="1582100" cy="1582925"/>
            </a:xfrm>
          </p:grpSpPr>
          <p:sp>
            <p:nvSpPr>
              <p:cNvPr id="269" name="Google Shape;269;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0" name="Google Shape;270;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1" name="Google Shape;271;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2" name="Google Shape;272;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3" name="Google Shape;273;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4" name="Google Shape;274;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5" name="Google Shape;275;p7"/>
              <p:cNvSpPr/>
              <p:nvPr/>
            </p:nvSpPr>
            <p:spPr>
              <a:xfrm>
                <a:off x="1748916" y="1684327"/>
                <a:ext cx="1109495" cy="1112339"/>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6" name="Google Shape;276;p7"/>
              <p:cNvSpPr/>
              <p:nvPr/>
            </p:nvSpPr>
            <p:spPr>
              <a:xfrm>
                <a:off x="1831191" y="1767249"/>
                <a:ext cx="1110926" cy="1111770"/>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7" name="Google Shape;277;p7"/>
              <p:cNvSpPr/>
              <p:nvPr/>
            </p:nvSpPr>
            <p:spPr>
              <a:xfrm>
                <a:off x="1922602" y="1863202"/>
                <a:ext cx="1089496" cy="108893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8" name="Google Shape;278;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9" name="Google Shape;279;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0" name="Google Shape;280;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1" name="Google Shape;281;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2" name="Google Shape;282;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83" name="Google Shape;283;p7"/>
            <p:cNvGrpSpPr/>
            <p:nvPr/>
          </p:nvGrpSpPr>
          <p:grpSpPr>
            <a:xfrm rot="5400000">
              <a:off x="-1257503" y="-1940978"/>
              <a:ext cx="2575817" cy="2577160"/>
              <a:chOff x="1550275" y="1493275"/>
              <a:chExt cx="1582100" cy="1582925"/>
            </a:xfrm>
          </p:grpSpPr>
          <p:sp>
            <p:nvSpPr>
              <p:cNvPr id="284" name="Google Shape;284;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5" name="Google Shape;285;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6" name="Google Shape;286;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7" name="Google Shape;287;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8" name="Google Shape;288;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9" name="Google Shape;289;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0" name="Google Shape;290;p7"/>
              <p:cNvSpPr/>
              <p:nvPr/>
            </p:nvSpPr>
            <p:spPr>
              <a:xfrm>
                <a:off x="1718221" y="1684321"/>
                <a:ext cx="1140209" cy="111271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1" name="Google Shape;291;p7"/>
              <p:cNvSpPr/>
              <p:nvPr/>
            </p:nvSpPr>
            <p:spPr>
              <a:xfrm>
                <a:off x="1763934" y="1767251"/>
                <a:ext cx="1178261" cy="1148551"/>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2" name="Google Shape;292;p7"/>
              <p:cNvSpPr/>
              <p:nvPr/>
            </p:nvSpPr>
            <p:spPr>
              <a:xfrm>
                <a:off x="1928468" y="1863204"/>
                <a:ext cx="1083509" cy="1098288"/>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3" name="Google Shape;293;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4" name="Google Shape;294;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5" name="Google Shape;295;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6" name="Google Shape;296;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7" name="Google Shape;297;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98" name="Google Shape;298;p7"/>
            <p:cNvGrpSpPr/>
            <p:nvPr/>
          </p:nvGrpSpPr>
          <p:grpSpPr>
            <a:xfrm rot="-5400000" flipH="1">
              <a:off x="7825686" y="-1983253"/>
              <a:ext cx="2575817" cy="2577160"/>
              <a:chOff x="1550275" y="1493275"/>
              <a:chExt cx="1582100" cy="1582925"/>
            </a:xfrm>
          </p:grpSpPr>
          <p:sp>
            <p:nvSpPr>
              <p:cNvPr id="299" name="Google Shape;299;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0" name="Google Shape;300;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1" name="Google Shape;301;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2" name="Google Shape;302;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3" name="Google Shape;303;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4" name="Google Shape;304;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5" name="Google Shape;305;p7"/>
              <p:cNvSpPr/>
              <p:nvPr/>
            </p:nvSpPr>
            <p:spPr>
              <a:xfrm>
                <a:off x="1716762" y="1684320"/>
                <a:ext cx="1141726" cy="1127317"/>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6" name="Google Shape;306;p7"/>
              <p:cNvSpPr/>
              <p:nvPr/>
            </p:nvSpPr>
            <p:spPr>
              <a:xfrm>
                <a:off x="1789900" y="1767251"/>
                <a:ext cx="1152276" cy="112674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7" name="Google Shape;307;p7"/>
              <p:cNvSpPr/>
              <p:nvPr/>
            </p:nvSpPr>
            <p:spPr>
              <a:xfrm>
                <a:off x="1881311" y="1863204"/>
                <a:ext cx="1130651" cy="1122046"/>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8" name="Google Shape;308;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9" name="Google Shape;309;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0" name="Google Shape;310;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1" name="Google Shape;311;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2" name="Google Shape;312;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3"/>
        <p:cNvGrpSpPr/>
        <p:nvPr/>
      </p:nvGrpSpPr>
      <p:grpSpPr>
        <a:xfrm>
          <a:off x="0" y="0"/>
          <a:ext cx="0" cy="0"/>
          <a:chOff x="0" y="0"/>
          <a:chExt cx="0" cy="0"/>
        </a:xfrm>
      </p:grpSpPr>
      <p:grpSp>
        <p:nvGrpSpPr>
          <p:cNvPr id="314" name="Google Shape;314;p8"/>
          <p:cNvGrpSpPr/>
          <p:nvPr/>
        </p:nvGrpSpPr>
        <p:grpSpPr>
          <a:xfrm>
            <a:off x="-1492759" y="-2032508"/>
            <a:ext cx="12250075" cy="8325602"/>
            <a:chOff x="-1492759" y="-2032508"/>
            <a:chExt cx="12250075" cy="8325602"/>
          </a:xfrm>
        </p:grpSpPr>
        <p:sp>
          <p:nvSpPr>
            <p:cNvPr id="315" name="Google Shape;315;p8"/>
            <p:cNvSpPr/>
            <p:nvPr/>
          </p:nvSpPr>
          <p:spPr>
            <a:xfrm rot="10800000" flipH="1">
              <a:off x="-1492759" y="-1738446"/>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6" name="Google Shape;316;p8"/>
            <p:cNvSpPr/>
            <p:nvPr/>
          </p:nvSpPr>
          <p:spPr>
            <a:xfrm>
              <a:off x="8104716" y="-2032508"/>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7" name="Google Shape;317;p8"/>
            <p:cNvSpPr/>
            <p:nvPr/>
          </p:nvSpPr>
          <p:spPr>
            <a:xfrm flipH="1">
              <a:off x="8122159" y="454139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8" name="Google Shape;318;p8"/>
            <p:cNvSpPr/>
            <p:nvPr/>
          </p:nvSpPr>
          <p:spPr>
            <a:xfrm>
              <a:off x="-779552" y="454139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sp>
        <p:nvSpPr>
          <p:cNvPr id="319" name="Google Shape;319;p8"/>
          <p:cNvSpPr txBox="1">
            <a:spLocks noGrp="1"/>
          </p:cNvSpPr>
          <p:nvPr>
            <p:ph type="title"/>
          </p:nvPr>
        </p:nvSpPr>
        <p:spPr>
          <a:xfrm>
            <a:off x="1972800" y="1411500"/>
            <a:ext cx="5198400" cy="2031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nSpc>
                <a:spcPct val="90000"/>
              </a:lnSpc>
              <a:spcBef>
                <a:spcPts val="0"/>
              </a:spcBef>
              <a:spcAft>
                <a:spcPts val="0"/>
              </a:spcAft>
              <a:buSzPts val="6000"/>
              <a:buNone/>
              <a:defRPr sz="6000"/>
            </a:lvl2pPr>
            <a:lvl3pPr lvl="2">
              <a:lnSpc>
                <a:spcPct val="90000"/>
              </a:lnSpc>
              <a:spcBef>
                <a:spcPts val="0"/>
              </a:spcBef>
              <a:spcAft>
                <a:spcPts val="0"/>
              </a:spcAft>
              <a:buSzPts val="6000"/>
              <a:buNone/>
              <a:defRPr sz="6000"/>
            </a:lvl3pPr>
            <a:lvl4pPr lvl="3">
              <a:lnSpc>
                <a:spcPct val="90000"/>
              </a:lnSpc>
              <a:spcBef>
                <a:spcPts val="0"/>
              </a:spcBef>
              <a:spcAft>
                <a:spcPts val="0"/>
              </a:spcAft>
              <a:buSzPts val="6000"/>
              <a:buNone/>
              <a:defRPr sz="6000"/>
            </a:lvl4pPr>
            <a:lvl5pPr lvl="4">
              <a:lnSpc>
                <a:spcPct val="90000"/>
              </a:lnSpc>
              <a:spcBef>
                <a:spcPts val="0"/>
              </a:spcBef>
              <a:spcAft>
                <a:spcPts val="0"/>
              </a:spcAft>
              <a:buSzPts val="6000"/>
              <a:buNone/>
              <a:defRPr sz="6000"/>
            </a:lvl5pPr>
            <a:lvl6pPr lvl="5">
              <a:lnSpc>
                <a:spcPct val="90000"/>
              </a:lnSpc>
              <a:spcBef>
                <a:spcPts val="0"/>
              </a:spcBef>
              <a:spcAft>
                <a:spcPts val="0"/>
              </a:spcAft>
              <a:buSzPts val="6000"/>
              <a:buNone/>
              <a:defRPr sz="6000"/>
            </a:lvl6pPr>
            <a:lvl7pPr lvl="6">
              <a:lnSpc>
                <a:spcPct val="90000"/>
              </a:lnSpc>
              <a:spcBef>
                <a:spcPts val="0"/>
              </a:spcBef>
              <a:spcAft>
                <a:spcPts val="0"/>
              </a:spcAft>
              <a:buSzPts val="6000"/>
              <a:buNone/>
              <a:defRPr sz="6000"/>
            </a:lvl7pPr>
            <a:lvl8pPr lvl="7">
              <a:lnSpc>
                <a:spcPct val="90000"/>
              </a:lnSpc>
              <a:spcBef>
                <a:spcPts val="0"/>
              </a:spcBef>
              <a:spcAft>
                <a:spcPts val="0"/>
              </a:spcAft>
              <a:buSzPts val="6000"/>
              <a:buNone/>
              <a:defRPr sz="6000"/>
            </a:lvl8pPr>
            <a:lvl9pPr lvl="8">
              <a:lnSpc>
                <a:spcPct val="90000"/>
              </a:lnSpc>
              <a:spcBef>
                <a:spcPts val="0"/>
              </a:spcBef>
              <a:spcAft>
                <a:spcPts val="0"/>
              </a:spcAft>
              <a:buSzPts val="6000"/>
              <a:buNone/>
              <a:defRPr sz="6000"/>
            </a:lvl9pPr>
          </a:lstStyle>
          <a:p>
            <a:endParaRPr/>
          </a:p>
        </p:txBody>
      </p:sp>
      <p:grpSp>
        <p:nvGrpSpPr>
          <p:cNvPr id="320" name="Google Shape;320;p8"/>
          <p:cNvGrpSpPr/>
          <p:nvPr/>
        </p:nvGrpSpPr>
        <p:grpSpPr>
          <a:xfrm>
            <a:off x="-1622233" y="-1866409"/>
            <a:ext cx="12206092" cy="9046372"/>
            <a:chOff x="-1622233" y="-1866409"/>
            <a:chExt cx="12206092" cy="9046372"/>
          </a:xfrm>
        </p:grpSpPr>
        <p:grpSp>
          <p:nvGrpSpPr>
            <p:cNvPr id="321" name="Google Shape;321;p8"/>
            <p:cNvGrpSpPr/>
            <p:nvPr/>
          </p:nvGrpSpPr>
          <p:grpSpPr>
            <a:xfrm rot="5400000">
              <a:off x="-1621562" y="-1867081"/>
              <a:ext cx="2575817" cy="2577160"/>
              <a:chOff x="1550275" y="1493275"/>
              <a:chExt cx="1582100" cy="1582925"/>
            </a:xfrm>
          </p:grpSpPr>
          <p:sp>
            <p:nvSpPr>
              <p:cNvPr id="322" name="Google Shape;322;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3" name="Google Shape;323;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4" name="Google Shape;324;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5" name="Google Shape;325;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6" name="Google Shape;326;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7" name="Google Shape;327;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8" name="Google Shape;328;p8"/>
              <p:cNvSpPr/>
              <p:nvPr/>
            </p:nvSpPr>
            <p:spPr>
              <a:xfrm>
                <a:off x="1700256" y="1684326"/>
                <a:ext cx="1158221" cy="1117648"/>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9" name="Google Shape;329;p8"/>
              <p:cNvSpPr/>
              <p:nvPr/>
            </p:nvSpPr>
            <p:spPr>
              <a:xfrm>
                <a:off x="1791667" y="1767247"/>
                <a:ext cx="1150569" cy="1135280"/>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0" name="Google Shape;330;p8"/>
              <p:cNvSpPr/>
              <p:nvPr/>
            </p:nvSpPr>
            <p:spPr>
              <a:xfrm>
                <a:off x="1937927" y="1863201"/>
                <a:ext cx="1074156" cy="1085006"/>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1" name="Google Shape;331;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2" name="Google Shape;332;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3" name="Google Shape;333;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4" name="Google Shape;334;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5" name="Google Shape;335;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36" name="Google Shape;336;p8"/>
            <p:cNvGrpSpPr/>
            <p:nvPr/>
          </p:nvGrpSpPr>
          <p:grpSpPr>
            <a:xfrm rot="-5400000" flipH="1">
              <a:off x="8007370" y="-1867081"/>
              <a:ext cx="2575817" cy="2577160"/>
              <a:chOff x="1550275" y="1493275"/>
              <a:chExt cx="1582100" cy="1582925"/>
            </a:xfrm>
          </p:grpSpPr>
          <p:sp>
            <p:nvSpPr>
              <p:cNvPr id="337" name="Google Shape;337;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8" name="Google Shape;338;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9" name="Google Shape;339;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0" name="Google Shape;340;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1" name="Google Shape;341;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2" name="Google Shape;342;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3" name="Google Shape;343;p8"/>
              <p:cNvSpPr/>
              <p:nvPr/>
            </p:nvSpPr>
            <p:spPr>
              <a:xfrm>
                <a:off x="1718544" y="1684326"/>
                <a:ext cx="1139830" cy="1125421"/>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4" name="Google Shape;344;p8"/>
              <p:cNvSpPr/>
              <p:nvPr/>
            </p:nvSpPr>
            <p:spPr>
              <a:xfrm>
                <a:off x="1800803" y="1767246"/>
                <a:ext cx="1141274" cy="1143053"/>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5" name="Google Shape;345;p8"/>
              <p:cNvSpPr/>
              <p:nvPr/>
            </p:nvSpPr>
            <p:spPr>
              <a:xfrm>
                <a:off x="1883078" y="1863201"/>
                <a:ext cx="1128967" cy="1138508"/>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6" name="Google Shape;346;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7" name="Google Shape;347;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8" name="Google Shape;348;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9" name="Google Shape;349;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0" name="Google Shape;350;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51" name="Google Shape;351;p8"/>
            <p:cNvGrpSpPr/>
            <p:nvPr/>
          </p:nvGrpSpPr>
          <p:grpSpPr>
            <a:xfrm rot="-5400000">
              <a:off x="7451383" y="4603474"/>
              <a:ext cx="2575817" cy="2577160"/>
              <a:chOff x="1550275" y="1493275"/>
              <a:chExt cx="1582100" cy="1582925"/>
            </a:xfrm>
          </p:grpSpPr>
          <p:sp>
            <p:nvSpPr>
              <p:cNvPr id="352" name="Google Shape;352;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3" name="Google Shape;353;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4" name="Google Shape;354;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5" name="Google Shape;355;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6" name="Google Shape;356;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7" name="Google Shape;357;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8" name="Google Shape;358;p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9" name="Google Shape;359;p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0" name="Google Shape;360;p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1" name="Google Shape;361;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2" name="Google Shape;362;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3" name="Google Shape;363;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4" name="Google Shape;364;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5" name="Google Shape;365;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66" name="Google Shape;366;p8"/>
            <p:cNvGrpSpPr/>
            <p:nvPr/>
          </p:nvGrpSpPr>
          <p:grpSpPr>
            <a:xfrm rot="5400000" flipH="1">
              <a:off x="-932892" y="4603474"/>
              <a:ext cx="2575817" cy="2577160"/>
              <a:chOff x="1550275" y="1493275"/>
              <a:chExt cx="1582100" cy="1582925"/>
            </a:xfrm>
          </p:grpSpPr>
          <p:sp>
            <p:nvSpPr>
              <p:cNvPr id="367" name="Google Shape;367;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8" name="Google Shape;368;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9" name="Google Shape;369;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0" name="Google Shape;370;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1" name="Google Shape;371;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2" name="Google Shape;372;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3" name="Google Shape;373;p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4" name="Google Shape;374;p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5" name="Google Shape;375;p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6" name="Google Shape;376;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7" name="Google Shape;377;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8" name="Google Shape;378;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9" name="Google Shape;379;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0" name="Google Shape;380;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1"/>
        <p:cNvGrpSpPr/>
        <p:nvPr/>
      </p:nvGrpSpPr>
      <p:grpSpPr>
        <a:xfrm>
          <a:off x="0" y="0"/>
          <a:ext cx="0" cy="0"/>
          <a:chOff x="0" y="0"/>
          <a:chExt cx="0" cy="0"/>
        </a:xfrm>
      </p:grpSpPr>
      <p:grpSp>
        <p:nvGrpSpPr>
          <p:cNvPr id="382" name="Google Shape;382;p9"/>
          <p:cNvGrpSpPr/>
          <p:nvPr/>
        </p:nvGrpSpPr>
        <p:grpSpPr>
          <a:xfrm>
            <a:off x="-1140563" y="-1892252"/>
            <a:ext cx="11385547" cy="9159207"/>
            <a:chOff x="-1140563" y="-1892252"/>
            <a:chExt cx="11385547" cy="9159207"/>
          </a:xfrm>
        </p:grpSpPr>
        <p:sp>
          <p:nvSpPr>
            <p:cNvPr id="383" name="Google Shape;383;p9"/>
            <p:cNvSpPr/>
            <p:nvPr/>
          </p:nvSpPr>
          <p:spPr>
            <a:xfrm rot="5400000" flipH="1">
              <a:off x="8493284" y="-106775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4" name="Google Shape;384;p9"/>
            <p:cNvSpPr/>
            <p:nvPr/>
          </p:nvSpPr>
          <p:spPr>
            <a:xfrm rot="10800000">
              <a:off x="2973434" y="462965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5" name="Google Shape;385;p9"/>
            <p:cNvSpPr/>
            <p:nvPr/>
          </p:nvSpPr>
          <p:spPr>
            <a:xfrm rot="5400000">
              <a:off x="-1148213" y="-1884602"/>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86" name="Google Shape;386;p9"/>
          <p:cNvGrpSpPr/>
          <p:nvPr/>
        </p:nvGrpSpPr>
        <p:grpSpPr>
          <a:xfrm>
            <a:off x="-1245180" y="-1990269"/>
            <a:ext cx="11680419" cy="9091126"/>
            <a:chOff x="-1245180" y="-1990269"/>
            <a:chExt cx="11680419" cy="9091126"/>
          </a:xfrm>
        </p:grpSpPr>
        <p:grpSp>
          <p:nvGrpSpPr>
            <p:cNvPr id="387" name="Google Shape;387;p9"/>
            <p:cNvGrpSpPr/>
            <p:nvPr/>
          </p:nvGrpSpPr>
          <p:grpSpPr>
            <a:xfrm>
              <a:off x="7859423" y="-1977325"/>
              <a:ext cx="2575817" cy="2577160"/>
              <a:chOff x="1550275" y="1493275"/>
              <a:chExt cx="1582100" cy="1582925"/>
            </a:xfrm>
          </p:grpSpPr>
          <p:sp>
            <p:nvSpPr>
              <p:cNvPr id="388" name="Google Shape;388;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9" name="Google Shape;389;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0" name="Google Shape;390;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1" name="Google Shape;391;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2" name="Google Shape;392;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3" name="Google Shape;393;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4" name="Google Shape;394;p9"/>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5" name="Google Shape;395;p9"/>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6" name="Google Shape;396;p9"/>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7" name="Google Shape;397;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8" name="Google Shape;398;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9" name="Google Shape;399;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0" name="Google Shape;400;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1" name="Google Shape;401;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02" name="Google Shape;402;p9"/>
            <p:cNvGrpSpPr/>
            <p:nvPr/>
          </p:nvGrpSpPr>
          <p:grpSpPr>
            <a:xfrm flipH="1">
              <a:off x="-1245180" y="-1990269"/>
              <a:ext cx="2575817" cy="2577160"/>
              <a:chOff x="1550275" y="1493275"/>
              <a:chExt cx="1582100" cy="1582925"/>
            </a:xfrm>
          </p:grpSpPr>
          <p:sp>
            <p:nvSpPr>
              <p:cNvPr id="403" name="Google Shape;403;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4" name="Google Shape;404;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5" name="Google Shape;405;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6" name="Google Shape;406;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7" name="Google Shape;407;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8" name="Google Shape;408;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9" name="Google Shape;409;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0" name="Google Shape;410;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1" name="Google Shape;411;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2" name="Google Shape;412;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3" name="Google Shape;413;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4" name="Google Shape;414;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5" name="Google Shape;415;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6" name="Google Shape;416;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17" name="Google Shape;417;p9"/>
            <p:cNvGrpSpPr/>
            <p:nvPr/>
          </p:nvGrpSpPr>
          <p:grpSpPr>
            <a:xfrm rot="5400000" flipH="1">
              <a:off x="3147563" y="4524368"/>
              <a:ext cx="2575817" cy="2577160"/>
              <a:chOff x="1550275" y="1493275"/>
              <a:chExt cx="1582100" cy="1582925"/>
            </a:xfrm>
          </p:grpSpPr>
          <p:sp>
            <p:nvSpPr>
              <p:cNvPr id="418" name="Google Shape;418;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9" name="Google Shape;419;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0" name="Google Shape;420;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1" name="Google Shape;421;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2" name="Google Shape;422;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3" name="Google Shape;423;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4" name="Google Shape;424;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5" name="Google Shape;425;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6" name="Google Shape;426;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7" name="Google Shape;427;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8" name="Google Shape;428;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9" name="Google Shape;429;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0" name="Google Shape;430;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1" name="Google Shape;431;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
        <p:nvSpPr>
          <p:cNvPr id="432" name="Google Shape;432;p9"/>
          <p:cNvSpPr txBox="1">
            <a:spLocks noGrp="1"/>
          </p:cNvSpPr>
          <p:nvPr>
            <p:ph type="title"/>
          </p:nvPr>
        </p:nvSpPr>
        <p:spPr>
          <a:xfrm>
            <a:off x="4276925" y="1364150"/>
            <a:ext cx="4153800" cy="800400"/>
          </a:xfrm>
          <a:prstGeom prst="rect">
            <a:avLst/>
          </a:prstGeom>
        </p:spPr>
        <p:txBody>
          <a:bodyPr spcFirstLastPara="1" wrap="square" lIns="91425" tIns="91425" rIns="91425" bIns="91425" anchor="t" anchorCtr="0">
            <a:noAutofit/>
          </a:bodyPr>
          <a:lstStyle>
            <a:lvl1pPr lvl="0" algn="r">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433" name="Google Shape;433;p9"/>
          <p:cNvSpPr txBox="1">
            <a:spLocks noGrp="1"/>
          </p:cNvSpPr>
          <p:nvPr>
            <p:ph type="subTitle" idx="1"/>
          </p:nvPr>
        </p:nvSpPr>
        <p:spPr>
          <a:xfrm>
            <a:off x="4276925" y="2305368"/>
            <a:ext cx="4153800" cy="1416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4"/>
        <p:cNvGrpSpPr/>
        <p:nvPr/>
      </p:nvGrpSpPr>
      <p:grpSpPr>
        <a:xfrm>
          <a:off x="0" y="0"/>
          <a:ext cx="0" cy="0"/>
          <a:chOff x="0" y="0"/>
          <a:chExt cx="0" cy="0"/>
        </a:xfrm>
      </p:grpSpPr>
      <p:sp>
        <p:nvSpPr>
          <p:cNvPr id="435" name="Google Shape;435;p10"/>
          <p:cNvSpPr>
            <a:spLocks noGrp="1"/>
          </p:cNvSpPr>
          <p:nvPr>
            <p:ph type="pic" idx="2"/>
          </p:nvPr>
        </p:nvSpPr>
        <p:spPr>
          <a:xfrm>
            <a:off x="-100" y="0"/>
            <a:ext cx="9144000" cy="5143500"/>
          </a:xfrm>
          <a:prstGeom prst="rect">
            <a:avLst/>
          </a:prstGeom>
          <a:noFill/>
          <a:ln>
            <a:noFill/>
          </a:ln>
        </p:spPr>
      </p:sp>
      <p:sp>
        <p:nvSpPr>
          <p:cNvPr id="436" name="Google Shape;436;p10"/>
          <p:cNvSpPr txBox="1">
            <a:spLocks noGrp="1"/>
          </p:cNvSpPr>
          <p:nvPr>
            <p:ph type="title"/>
          </p:nvPr>
        </p:nvSpPr>
        <p:spPr>
          <a:xfrm>
            <a:off x="3762775" y="3377075"/>
            <a:ext cx="4668000" cy="12315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3200"/>
              <a:buNone/>
              <a:defRPr/>
            </a:lvl1pPr>
            <a:lvl2pPr lvl="1" algn="l" rtl="0">
              <a:spcBef>
                <a:spcPts val="0"/>
              </a:spcBef>
              <a:spcAft>
                <a:spcPts val="0"/>
              </a:spcAft>
              <a:buSzPts val="3200"/>
              <a:buNone/>
              <a:defRPr/>
            </a:lvl2pPr>
            <a:lvl3pPr lvl="2" algn="l" rtl="0">
              <a:spcBef>
                <a:spcPts val="0"/>
              </a:spcBef>
              <a:spcAft>
                <a:spcPts val="0"/>
              </a:spcAft>
              <a:buSzPts val="3200"/>
              <a:buNone/>
              <a:defRPr/>
            </a:lvl3pPr>
            <a:lvl4pPr lvl="3" algn="l" rtl="0">
              <a:spcBef>
                <a:spcPts val="0"/>
              </a:spcBef>
              <a:spcAft>
                <a:spcPts val="0"/>
              </a:spcAft>
              <a:buSzPts val="3200"/>
              <a:buNone/>
              <a:defRPr/>
            </a:lvl4pPr>
            <a:lvl5pPr lvl="4" algn="l" rtl="0">
              <a:spcBef>
                <a:spcPts val="0"/>
              </a:spcBef>
              <a:spcAft>
                <a:spcPts val="0"/>
              </a:spcAft>
              <a:buSzPts val="3200"/>
              <a:buNone/>
              <a:defRPr/>
            </a:lvl5pPr>
            <a:lvl6pPr lvl="5" algn="l" rtl="0">
              <a:spcBef>
                <a:spcPts val="0"/>
              </a:spcBef>
              <a:spcAft>
                <a:spcPts val="0"/>
              </a:spcAft>
              <a:buSzPts val="3200"/>
              <a:buNone/>
              <a:defRPr/>
            </a:lvl6pPr>
            <a:lvl7pPr lvl="6" algn="l" rtl="0">
              <a:spcBef>
                <a:spcPts val="0"/>
              </a:spcBef>
              <a:spcAft>
                <a:spcPts val="0"/>
              </a:spcAft>
              <a:buSzPts val="3200"/>
              <a:buNone/>
              <a:defRPr/>
            </a:lvl7pPr>
            <a:lvl8pPr lvl="7" algn="l" rtl="0">
              <a:spcBef>
                <a:spcPts val="0"/>
              </a:spcBef>
              <a:spcAft>
                <a:spcPts val="0"/>
              </a:spcAft>
              <a:buSzPts val="3200"/>
              <a:buNone/>
              <a:defRPr/>
            </a:lvl8pPr>
            <a:lvl9pPr lvl="8" algn="l" rtl="0">
              <a:spcBef>
                <a:spcPts val="0"/>
              </a:spcBef>
              <a:spcAft>
                <a:spcPts val="0"/>
              </a:spcAft>
              <a:buSzPts val="3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0925"/>
            <a:ext cx="7717500" cy="70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1pPr>
            <a:lvl2pPr lvl="1"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2pPr>
            <a:lvl3pPr lvl="2"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3pPr>
            <a:lvl4pPr lvl="3"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4pPr>
            <a:lvl5pPr lvl="4"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5pPr>
            <a:lvl6pPr lvl="5"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6pPr>
            <a:lvl7pPr lvl="6"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7pPr>
            <a:lvl8pPr lvl="7"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8pPr>
            <a:lvl9pPr lvl="8"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9pPr>
          </a:lstStyle>
          <a:p>
            <a:endParaRPr/>
          </a:p>
        </p:txBody>
      </p:sp>
      <p:sp>
        <p:nvSpPr>
          <p:cNvPr id="7" name="Google Shape;7;p1"/>
          <p:cNvSpPr txBox="1">
            <a:spLocks noGrp="1"/>
          </p:cNvSpPr>
          <p:nvPr>
            <p:ph type="body" idx="1"/>
          </p:nvPr>
        </p:nvSpPr>
        <p:spPr>
          <a:xfrm>
            <a:off x="713225" y="1297400"/>
            <a:ext cx="7717500" cy="3311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91"/>
        <p:cNvGrpSpPr/>
        <p:nvPr/>
      </p:nvGrpSpPr>
      <p:grpSpPr>
        <a:xfrm>
          <a:off x="0" y="0"/>
          <a:ext cx="0" cy="0"/>
          <a:chOff x="0" y="0"/>
          <a:chExt cx="0" cy="0"/>
        </a:xfrm>
      </p:grpSpPr>
      <p:sp>
        <p:nvSpPr>
          <p:cNvPr id="492" name="Google Shape;492;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93" name="Google Shape;493;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spreadsheets/d/1weF3Pw1zFIBNkvm8KgZHLDQD9g083W4FZ7Xf_-i9UKc/copy#gid=331826949"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docs.google.com/spreadsheets/d/1weF3Pw1zFIBNkvm8KgZHLDQD9g083W4FZ7Xf_-i9UKc/copy#gid=149795305"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bit.ly/33VAFh3"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hyperlink" Target="http://bit.ly/2PfT4lq" TargetMode="External"/><Relationship Id="rId4"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5"/>
          <p:cNvSpPr txBox="1">
            <a:spLocks noGrp="1"/>
          </p:cNvSpPr>
          <p:nvPr>
            <p:ph type="ctrTitle"/>
          </p:nvPr>
        </p:nvSpPr>
        <p:spPr>
          <a:xfrm>
            <a:off x="4128350" y="1248563"/>
            <a:ext cx="4302300" cy="2124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LA GESTION FINANCIÈRE </a:t>
            </a:r>
            <a:r>
              <a:rPr lang="en-US" dirty="0">
                <a:solidFill>
                  <a:schemeClr val="tx2"/>
                </a:solidFill>
              </a:rPr>
              <a:t>PERSONNELLE</a:t>
            </a:r>
          </a:p>
        </p:txBody>
      </p:sp>
      <p:sp>
        <p:nvSpPr>
          <p:cNvPr id="500" name="Google Shape;500;p15"/>
          <p:cNvSpPr txBox="1">
            <a:spLocks noGrp="1"/>
          </p:cNvSpPr>
          <p:nvPr>
            <p:ph type="subTitle" idx="1"/>
          </p:nvPr>
        </p:nvSpPr>
        <p:spPr>
          <a:xfrm>
            <a:off x="4128425" y="3517850"/>
            <a:ext cx="4302300" cy="37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dirty="0"/>
              <a:t>Maîtriser vos finances, c'est maîtriser votre vie</a:t>
            </a:r>
            <a:endParaRPr lang="en-US" dirty="0"/>
          </a:p>
        </p:txBody>
      </p:sp>
      <p:cxnSp>
        <p:nvCxnSpPr>
          <p:cNvPr id="501" name="Google Shape;501;p15"/>
          <p:cNvCxnSpPr/>
          <p:nvPr/>
        </p:nvCxnSpPr>
        <p:spPr>
          <a:xfrm>
            <a:off x="4566650" y="3427975"/>
            <a:ext cx="3864000" cy="0"/>
          </a:xfrm>
          <a:prstGeom prst="straightConnector1">
            <a:avLst/>
          </a:prstGeom>
          <a:noFill/>
          <a:ln w="28575" cap="flat" cmpd="sng">
            <a:solidFill>
              <a:schemeClr val="dk1"/>
            </a:solidFill>
            <a:prstDash val="solid"/>
            <a:round/>
            <a:headEnd type="none" w="med" len="med"/>
            <a:tailEnd type="none" w="med" len="med"/>
          </a:ln>
        </p:spPr>
      </p:cxnSp>
      <p:grpSp>
        <p:nvGrpSpPr>
          <p:cNvPr id="502" name="Google Shape;502;p15"/>
          <p:cNvGrpSpPr/>
          <p:nvPr/>
        </p:nvGrpSpPr>
        <p:grpSpPr>
          <a:xfrm>
            <a:off x="571367" y="1933574"/>
            <a:ext cx="3363014" cy="1880220"/>
            <a:chOff x="5322392" y="1681199"/>
            <a:chExt cx="3363014" cy="1880220"/>
          </a:xfrm>
        </p:grpSpPr>
        <p:sp>
          <p:nvSpPr>
            <p:cNvPr id="503" name="Google Shape;503;p15"/>
            <p:cNvSpPr/>
            <p:nvPr/>
          </p:nvSpPr>
          <p:spPr>
            <a:xfrm>
              <a:off x="5322392" y="1681199"/>
              <a:ext cx="3363014" cy="1880220"/>
            </a:xfrm>
            <a:custGeom>
              <a:avLst/>
              <a:gdLst/>
              <a:ahLst/>
              <a:cxnLst/>
              <a:rect l="l" t="t" r="r" b="b"/>
              <a:pathLst>
                <a:path w="52778" h="29511" extrusionOk="0">
                  <a:moveTo>
                    <a:pt x="51865" y="0"/>
                  </a:moveTo>
                  <a:cubicBezTo>
                    <a:pt x="51839" y="0"/>
                    <a:pt x="51812" y="2"/>
                    <a:pt x="51786" y="5"/>
                  </a:cubicBezTo>
                  <a:lnTo>
                    <a:pt x="48091" y="522"/>
                  </a:lnTo>
                  <a:cubicBezTo>
                    <a:pt x="47563" y="588"/>
                    <a:pt x="47376" y="1259"/>
                    <a:pt x="47794" y="1600"/>
                  </a:cubicBezTo>
                  <a:lnTo>
                    <a:pt x="48157" y="1897"/>
                  </a:lnTo>
                  <a:cubicBezTo>
                    <a:pt x="48245" y="1963"/>
                    <a:pt x="48256" y="2095"/>
                    <a:pt x="48190" y="2183"/>
                  </a:cubicBezTo>
                  <a:lnTo>
                    <a:pt x="29044" y="25892"/>
                  </a:lnTo>
                  <a:cubicBezTo>
                    <a:pt x="28923" y="26041"/>
                    <a:pt x="28747" y="26115"/>
                    <a:pt x="28571" y="26115"/>
                  </a:cubicBezTo>
                  <a:cubicBezTo>
                    <a:pt x="28395" y="26115"/>
                    <a:pt x="28219" y="26041"/>
                    <a:pt x="28098" y="25892"/>
                  </a:cubicBezTo>
                  <a:lnTo>
                    <a:pt x="16727" y="11816"/>
                  </a:lnTo>
                  <a:cubicBezTo>
                    <a:pt x="16413" y="11426"/>
                    <a:pt x="15960" y="11231"/>
                    <a:pt x="15506" y="11231"/>
                  </a:cubicBezTo>
                  <a:cubicBezTo>
                    <a:pt x="15052" y="11231"/>
                    <a:pt x="14599" y="11426"/>
                    <a:pt x="14285" y="11816"/>
                  </a:cubicBezTo>
                  <a:lnTo>
                    <a:pt x="0" y="29511"/>
                  </a:lnTo>
                  <a:lnTo>
                    <a:pt x="4894" y="29511"/>
                  </a:lnTo>
                  <a:lnTo>
                    <a:pt x="15033" y="16952"/>
                  </a:lnTo>
                  <a:cubicBezTo>
                    <a:pt x="15154" y="16803"/>
                    <a:pt x="15330" y="16729"/>
                    <a:pt x="15507" y="16729"/>
                  </a:cubicBezTo>
                  <a:cubicBezTo>
                    <a:pt x="15685" y="16729"/>
                    <a:pt x="15863" y="16803"/>
                    <a:pt x="15990" y="16952"/>
                  </a:cubicBezTo>
                  <a:lnTo>
                    <a:pt x="26129" y="29511"/>
                  </a:lnTo>
                  <a:lnTo>
                    <a:pt x="31023" y="29511"/>
                  </a:lnTo>
                  <a:lnTo>
                    <a:pt x="51159" y="4580"/>
                  </a:lnTo>
                  <a:cubicBezTo>
                    <a:pt x="51197" y="4530"/>
                    <a:pt x="51252" y="4505"/>
                    <a:pt x="51309" y="4505"/>
                  </a:cubicBezTo>
                  <a:cubicBezTo>
                    <a:pt x="51352" y="4505"/>
                    <a:pt x="51396" y="4519"/>
                    <a:pt x="51434" y="4547"/>
                  </a:cubicBezTo>
                  <a:lnTo>
                    <a:pt x="51753" y="4811"/>
                  </a:lnTo>
                  <a:cubicBezTo>
                    <a:pt x="51870" y="4904"/>
                    <a:pt x="52003" y="4945"/>
                    <a:pt x="52133" y="4945"/>
                  </a:cubicBezTo>
                  <a:cubicBezTo>
                    <a:pt x="52465" y="4945"/>
                    <a:pt x="52777" y="4674"/>
                    <a:pt x="52753" y="4294"/>
                  </a:cubicBezTo>
                  <a:lnTo>
                    <a:pt x="52478" y="566"/>
                  </a:lnTo>
                  <a:cubicBezTo>
                    <a:pt x="52458" y="241"/>
                    <a:pt x="52184" y="0"/>
                    <a:pt x="5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a:off x="5515082" y="2621929"/>
              <a:ext cx="641214" cy="775572"/>
            </a:xfrm>
            <a:custGeom>
              <a:avLst/>
              <a:gdLst/>
              <a:ahLst/>
              <a:cxnLst/>
              <a:rect l="l" t="t" r="r" b="b"/>
              <a:pathLst>
                <a:path w="10063" h="12173" extrusionOk="0">
                  <a:moveTo>
                    <a:pt x="9632" y="1"/>
                  </a:moveTo>
                  <a:cubicBezTo>
                    <a:pt x="9521" y="1"/>
                    <a:pt x="9411" y="48"/>
                    <a:pt x="9337" y="141"/>
                  </a:cubicBezTo>
                  <a:lnTo>
                    <a:pt x="132" y="11556"/>
                  </a:lnTo>
                  <a:cubicBezTo>
                    <a:pt x="0" y="11710"/>
                    <a:pt x="22" y="11952"/>
                    <a:pt x="187" y="12084"/>
                  </a:cubicBezTo>
                  <a:cubicBezTo>
                    <a:pt x="253" y="12150"/>
                    <a:pt x="341" y="12172"/>
                    <a:pt x="429" y="12172"/>
                  </a:cubicBezTo>
                  <a:cubicBezTo>
                    <a:pt x="539" y="12172"/>
                    <a:pt x="649" y="12128"/>
                    <a:pt x="726" y="12029"/>
                  </a:cubicBezTo>
                  <a:lnTo>
                    <a:pt x="9931" y="625"/>
                  </a:lnTo>
                  <a:cubicBezTo>
                    <a:pt x="10063" y="460"/>
                    <a:pt x="10041" y="218"/>
                    <a:pt x="9876" y="86"/>
                  </a:cubicBezTo>
                  <a:cubicBezTo>
                    <a:pt x="9804" y="29"/>
                    <a:pt x="9718" y="1"/>
                    <a:pt x="9632"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a:off x="7772886" y="1884445"/>
              <a:ext cx="641915" cy="775955"/>
            </a:xfrm>
            <a:custGeom>
              <a:avLst/>
              <a:gdLst/>
              <a:ahLst/>
              <a:cxnLst/>
              <a:rect l="l" t="t" r="r" b="b"/>
              <a:pathLst>
                <a:path w="10074" h="12179" extrusionOk="0">
                  <a:moveTo>
                    <a:pt x="9653" y="0"/>
                  </a:moveTo>
                  <a:cubicBezTo>
                    <a:pt x="9539" y="0"/>
                    <a:pt x="9425" y="51"/>
                    <a:pt x="9348" y="147"/>
                  </a:cubicBezTo>
                  <a:lnTo>
                    <a:pt x="132" y="11551"/>
                  </a:lnTo>
                  <a:cubicBezTo>
                    <a:pt x="0" y="11716"/>
                    <a:pt x="33" y="11958"/>
                    <a:pt x="198" y="12090"/>
                  </a:cubicBezTo>
                  <a:cubicBezTo>
                    <a:pt x="264" y="12145"/>
                    <a:pt x="352" y="12178"/>
                    <a:pt x="429" y="12178"/>
                  </a:cubicBezTo>
                  <a:cubicBezTo>
                    <a:pt x="539" y="12178"/>
                    <a:pt x="649" y="12123"/>
                    <a:pt x="726" y="12035"/>
                  </a:cubicBezTo>
                  <a:lnTo>
                    <a:pt x="9942" y="620"/>
                  </a:lnTo>
                  <a:cubicBezTo>
                    <a:pt x="10074" y="455"/>
                    <a:pt x="10041" y="213"/>
                    <a:pt x="9887" y="81"/>
                  </a:cubicBezTo>
                  <a:cubicBezTo>
                    <a:pt x="9818" y="26"/>
                    <a:pt x="9735" y="0"/>
                    <a:pt x="9653"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15"/>
          <p:cNvGrpSpPr/>
          <p:nvPr/>
        </p:nvGrpSpPr>
        <p:grpSpPr>
          <a:xfrm>
            <a:off x="1079313" y="1242733"/>
            <a:ext cx="2303815" cy="2658033"/>
            <a:chOff x="1598538" y="1762441"/>
            <a:chExt cx="2303815" cy="2658033"/>
          </a:xfrm>
        </p:grpSpPr>
        <p:sp>
          <p:nvSpPr>
            <p:cNvPr id="507" name="Google Shape;507;p15"/>
            <p:cNvSpPr/>
            <p:nvPr/>
          </p:nvSpPr>
          <p:spPr>
            <a:xfrm>
              <a:off x="1598538" y="4247675"/>
              <a:ext cx="2303815" cy="172799"/>
            </a:xfrm>
            <a:custGeom>
              <a:avLst/>
              <a:gdLst/>
              <a:ahLst/>
              <a:cxnLst/>
              <a:rect l="l" t="t" r="r" b="b"/>
              <a:pathLst>
                <a:path w="14022" h="1134" extrusionOk="0">
                  <a:moveTo>
                    <a:pt x="7006" y="0"/>
                  </a:moveTo>
                  <a:cubicBezTo>
                    <a:pt x="3135" y="0"/>
                    <a:pt x="0" y="253"/>
                    <a:pt x="0" y="572"/>
                  </a:cubicBezTo>
                  <a:cubicBezTo>
                    <a:pt x="0" y="880"/>
                    <a:pt x="3135" y="1133"/>
                    <a:pt x="7006" y="1133"/>
                  </a:cubicBezTo>
                  <a:cubicBezTo>
                    <a:pt x="10877" y="1133"/>
                    <a:pt x="14022" y="880"/>
                    <a:pt x="14022" y="572"/>
                  </a:cubicBezTo>
                  <a:cubicBezTo>
                    <a:pt x="14022" y="253"/>
                    <a:pt x="10877" y="0"/>
                    <a:pt x="7006" y="0"/>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a:off x="1828720" y="2898471"/>
              <a:ext cx="1843462" cy="1413043"/>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a:off x="1828720" y="2898471"/>
              <a:ext cx="1843462" cy="1413043"/>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a:off x="2081682" y="1762441"/>
              <a:ext cx="1364348" cy="1364281"/>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a:off x="2157113" y="1837871"/>
              <a:ext cx="1213482" cy="1213422"/>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2328091" y="1837871"/>
              <a:ext cx="871518" cy="227507"/>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2257689" y="2697628"/>
              <a:ext cx="1012327" cy="326860"/>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2514003" y="2050753"/>
              <a:ext cx="503039" cy="826218"/>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a:off x="2514003" y="2030638"/>
              <a:ext cx="503039" cy="827894"/>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a:off x="3241344" y="2208624"/>
              <a:ext cx="78938" cy="470710"/>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a:off x="2207401" y="2208624"/>
              <a:ext cx="78938" cy="470710"/>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a:off x="1833749" y="3029370"/>
              <a:ext cx="48765" cy="6857"/>
            </a:xfrm>
            <a:custGeom>
              <a:avLst/>
              <a:gdLst/>
              <a:ahLst/>
              <a:cxnLst/>
              <a:rect l="l" t="t" r="r" b="b"/>
              <a:pathLst>
                <a:path w="320" h="45" extrusionOk="0">
                  <a:moveTo>
                    <a:pt x="297" y="45"/>
                  </a:moveTo>
                  <a:lnTo>
                    <a:pt x="22" y="45"/>
                  </a:lnTo>
                  <a:cubicBezTo>
                    <a:pt x="11" y="45"/>
                    <a:pt x="0" y="45"/>
                    <a:pt x="0" y="23"/>
                  </a:cubicBezTo>
                  <a:cubicBezTo>
                    <a:pt x="0" y="12"/>
                    <a:pt x="11" y="1"/>
                    <a:pt x="22" y="1"/>
                  </a:cubicBezTo>
                  <a:lnTo>
                    <a:pt x="297" y="1"/>
                  </a:lnTo>
                  <a:cubicBezTo>
                    <a:pt x="308" y="1"/>
                    <a:pt x="319" y="12"/>
                    <a:pt x="319" y="23"/>
                  </a:cubicBezTo>
                  <a:cubicBezTo>
                    <a:pt x="319" y="45"/>
                    <a:pt x="308" y="45"/>
                    <a:pt x="297" y="45"/>
                  </a:cubicBezTo>
                  <a:close/>
                </a:path>
              </a:pathLst>
            </a:custGeom>
            <a:solidFill>
              <a:srgbClr val="00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a:off x="2939771" y="3540470"/>
              <a:ext cx="263178" cy="264993"/>
            </a:xfrm>
            <a:custGeom>
              <a:avLst/>
              <a:gdLst/>
              <a:ahLst/>
              <a:cxnLst/>
              <a:rect l="l" t="t" r="r" b="b"/>
              <a:pathLst>
                <a:path w="1727" h="1739" extrusionOk="0">
                  <a:moveTo>
                    <a:pt x="869" y="1"/>
                  </a:moveTo>
                  <a:cubicBezTo>
                    <a:pt x="385" y="1"/>
                    <a:pt x="0" y="386"/>
                    <a:pt x="0" y="869"/>
                  </a:cubicBezTo>
                  <a:cubicBezTo>
                    <a:pt x="0" y="1342"/>
                    <a:pt x="385" y="1738"/>
                    <a:pt x="869" y="1738"/>
                  </a:cubicBezTo>
                  <a:cubicBezTo>
                    <a:pt x="1342" y="1738"/>
                    <a:pt x="1727" y="1342"/>
                    <a:pt x="1727" y="869"/>
                  </a:cubicBezTo>
                  <a:cubicBezTo>
                    <a:pt x="1727" y="386"/>
                    <a:pt x="1342"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a:off x="1863922" y="2995845"/>
              <a:ext cx="1243502" cy="75582"/>
            </a:xfrm>
            <a:custGeom>
              <a:avLst/>
              <a:gdLst/>
              <a:ahLst/>
              <a:cxnLst/>
              <a:rect l="l" t="t" r="r" b="b"/>
              <a:pathLst>
                <a:path w="8160" h="496" extrusionOk="0">
                  <a:moveTo>
                    <a:pt x="242" y="1"/>
                  </a:moveTo>
                  <a:cubicBezTo>
                    <a:pt x="110" y="1"/>
                    <a:pt x="0" y="111"/>
                    <a:pt x="0" y="243"/>
                  </a:cubicBezTo>
                  <a:cubicBezTo>
                    <a:pt x="0" y="386"/>
                    <a:pt x="110" y="496"/>
                    <a:pt x="242" y="496"/>
                  </a:cubicBezTo>
                  <a:lnTo>
                    <a:pt x="7918" y="496"/>
                  </a:lnTo>
                  <a:cubicBezTo>
                    <a:pt x="8050" y="496"/>
                    <a:pt x="8160" y="386"/>
                    <a:pt x="8160" y="243"/>
                  </a:cubicBezTo>
                  <a:cubicBezTo>
                    <a:pt x="8160" y="111"/>
                    <a:pt x="8050" y="1"/>
                    <a:pt x="7918"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rot="194619">
              <a:off x="1803140" y="2947993"/>
              <a:ext cx="1843451" cy="1413058"/>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a:off x="1846150" y="3029375"/>
              <a:ext cx="1695942" cy="1213433"/>
            </a:xfrm>
            <a:custGeom>
              <a:avLst/>
              <a:gdLst/>
              <a:ahLst/>
              <a:cxnLst/>
              <a:rect l="l" t="t" r="r" b="b"/>
              <a:pathLst>
                <a:path w="11373" h="8447" extrusionOk="0">
                  <a:moveTo>
                    <a:pt x="10492" y="8446"/>
                  </a:moveTo>
                  <a:lnTo>
                    <a:pt x="10184" y="8446"/>
                  </a:lnTo>
                  <a:cubicBezTo>
                    <a:pt x="10173" y="8446"/>
                    <a:pt x="10162" y="8435"/>
                    <a:pt x="10162" y="8413"/>
                  </a:cubicBezTo>
                  <a:cubicBezTo>
                    <a:pt x="10162" y="8402"/>
                    <a:pt x="10173" y="8391"/>
                    <a:pt x="10184" y="8391"/>
                  </a:cubicBezTo>
                  <a:lnTo>
                    <a:pt x="10492" y="8391"/>
                  </a:lnTo>
                  <a:cubicBezTo>
                    <a:pt x="10569" y="8391"/>
                    <a:pt x="10646" y="8380"/>
                    <a:pt x="10712" y="8358"/>
                  </a:cubicBezTo>
                  <a:cubicBezTo>
                    <a:pt x="10734" y="8358"/>
                    <a:pt x="10745" y="8369"/>
                    <a:pt x="10745" y="8380"/>
                  </a:cubicBezTo>
                  <a:cubicBezTo>
                    <a:pt x="10745" y="8391"/>
                    <a:pt x="10745" y="8402"/>
                    <a:pt x="10734" y="8402"/>
                  </a:cubicBezTo>
                  <a:cubicBezTo>
                    <a:pt x="10646" y="8424"/>
                    <a:pt x="10569" y="8435"/>
                    <a:pt x="10481" y="8435"/>
                  </a:cubicBezTo>
                  <a:close/>
                  <a:moveTo>
                    <a:pt x="9997" y="8446"/>
                  </a:moveTo>
                  <a:lnTo>
                    <a:pt x="9459" y="8446"/>
                  </a:lnTo>
                  <a:cubicBezTo>
                    <a:pt x="9448" y="8446"/>
                    <a:pt x="9437" y="8435"/>
                    <a:pt x="9437" y="8413"/>
                  </a:cubicBezTo>
                  <a:cubicBezTo>
                    <a:pt x="9437" y="8402"/>
                    <a:pt x="9448" y="8391"/>
                    <a:pt x="9459" y="8391"/>
                  </a:cubicBezTo>
                  <a:lnTo>
                    <a:pt x="9997" y="8391"/>
                  </a:lnTo>
                  <a:cubicBezTo>
                    <a:pt x="10008" y="8391"/>
                    <a:pt x="10019" y="8402"/>
                    <a:pt x="10019" y="8413"/>
                  </a:cubicBezTo>
                  <a:cubicBezTo>
                    <a:pt x="10019" y="8435"/>
                    <a:pt x="10019" y="8446"/>
                    <a:pt x="9997" y="8446"/>
                  </a:cubicBezTo>
                  <a:close/>
                  <a:moveTo>
                    <a:pt x="9272" y="8446"/>
                  </a:moveTo>
                  <a:lnTo>
                    <a:pt x="8733" y="8446"/>
                  </a:lnTo>
                  <a:cubicBezTo>
                    <a:pt x="8722" y="8446"/>
                    <a:pt x="8711" y="8435"/>
                    <a:pt x="8711" y="8413"/>
                  </a:cubicBezTo>
                  <a:cubicBezTo>
                    <a:pt x="8711" y="8402"/>
                    <a:pt x="8722" y="8391"/>
                    <a:pt x="8733" y="8391"/>
                  </a:cubicBezTo>
                  <a:lnTo>
                    <a:pt x="9272" y="8391"/>
                  </a:lnTo>
                  <a:cubicBezTo>
                    <a:pt x="9283" y="8391"/>
                    <a:pt x="9294" y="8402"/>
                    <a:pt x="9294" y="8413"/>
                  </a:cubicBezTo>
                  <a:cubicBezTo>
                    <a:pt x="9294" y="8435"/>
                    <a:pt x="9294" y="8446"/>
                    <a:pt x="9272" y="8446"/>
                  </a:cubicBezTo>
                  <a:close/>
                  <a:moveTo>
                    <a:pt x="8546" y="8446"/>
                  </a:moveTo>
                  <a:lnTo>
                    <a:pt x="8007" y="8446"/>
                  </a:lnTo>
                  <a:cubicBezTo>
                    <a:pt x="7996" y="8446"/>
                    <a:pt x="7985" y="8435"/>
                    <a:pt x="7985" y="8413"/>
                  </a:cubicBezTo>
                  <a:cubicBezTo>
                    <a:pt x="7985" y="8402"/>
                    <a:pt x="7996" y="8391"/>
                    <a:pt x="8007" y="8391"/>
                  </a:cubicBezTo>
                  <a:lnTo>
                    <a:pt x="8546" y="8391"/>
                  </a:lnTo>
                  <a:cubicBezTo>
                    <a:pt x="8557" y="8391"/>
                    <a:pt x="8568" y="8402"/>
                    <a:pt x="8568" y="8413"/>
                  </a:cubicBezTo>
                  <a:cubicBezTo>
                    <a:pt x="8568" y="8435"/>
                    <a:pt x="8568" y="8446"/>
                    <a:pt x="8546" y="8446"/>
                  </a:cubicBezTo>
                  <a:close/>
                  <a:moveTo>
                    <a:pt x="7820" y="8446"/>
                  </a:moveTo>
                  <a:lnTo>
                    <a:pt x="7281" y="8446"/>
                  </a:lnTo>
                  <a:cubicBezTo>
                    <a:pt x="7270" y="8446"/>
                    <a:pt x="7259" y="8435"/>
                    <a:pt x="7259" y="8413"/>
                  </a:cubicBezTo>
                  <a:cubicBezTo>
                    <a:pt x="7259" y="8402"/>
                    <a:pt x="7270" y="8391"/>
                    <a:pt x="7281" y="8391"/>
                  </a:cubicBezTo>
                  <a:lnTo>
                    <a:pt x="7820" y="8391"/>
                  </a:lnTo>
                  <a:cubicBezTo>
                    <a:pt x="7831" y="8391"/>
                    <a:pt x="7842" y="8402"/>
                    <a:pt x="7842" y="8413"/>
                  </a:cubicBezTo>
                  <a:cubicBezTo>
                    <a:pt x="7842" y="8435"/>
                    <a:pt x="7842" y="8446"/>
                    <a:pt x="7820" y="8446"/>
                  </a:cubicBezTo>
                  <a:close/>
                  <a:moveTo>
                    <a:pt x="7094" y="8446"/>
                  </a:moveTo>
                  <a:lnTo>
                    <a:pt x="6555" y="8446"/>
                  </a:lnTo>
                  <a:cubicBezTo>
                    <a:pt x="6544" y="8446"/>
                    <a:pt x="6533" y="8435"/>
                    <a:pt x="6533" y="8413"/>
                  </a:cubicBezTo>
                  <a:cubicBezTo>
                    <a:pt x="6533" y="8402"/>
                    <a:pt x="6544" y="8391"/>
                    <a:pt x="6555" y="8391"/>
                  </a:cubicBezTo>
                  <a:lnTo>
                    <a:pt x="7094" y="8391"/>
                  </a:lnTo>
                  <a:cubicBezTo>
                    <a:pt x="7105" y="8391"/>
                    <a:pt x="7116" y="8402"/>
                    <a:pt x="7116" y="8413"/>
                  </a:cubicBezTo>
                  <a:cubicBezTo>
                    <a:pt x="7116" y="8435"/>
                    <a:pt x="7116" y="8446"/>
                    <a:pt x="7094" y="8446"/>
                  </a:cubicBezTo>
                  <a:close/>
                  <a:moveTo>
                    <a:pt x="6368" y="8446"/>
                  </a:moveTo>
                  <a:lnTo>
                    <a:pt x="5829" y="8446"/>
                  </a:lnTo>
                  <a:cubicBezTo>
                    <a:pt x="5818" y="8446"/>
                    <a:pt x="5807" y="8435"/>
                    <a:pt x="5807" y="8413"/>
                  </a:cubicBezTo>
                  <a:cubicBezTo>
                    <a:pt x="5807" y="8402"/>
                    <a:pt x="5818" y="8391"/>
                    <a:pt x="5829" y="8391"/>
                  </a:cubicBezTo>
                  <a:lnTo>
                    <a:pt x="6368" y="8391"/>
                  </a:lnTo>
                  <a:cubicBezTo>
                    <a:pt x="6379" y="8391"/>
                    <a:pt x="6390" y="8402"/>
                    <a:pt x="6390" y="8413"/>
                  </a:cubicBezTo>
                  <a:cubicBezTo>
                    <a:pt x="6390" y="8435"/>
                    <a:pt x="6390" y="8446"/>
                    <a:pt x="6368" y="8446"/>
                  </a:cubicBezTo>
                  <a:close/>
                  <a:moveTo>
                    <a:pt x="5643" y="8446"/>
                  </a:moveTo>
                  <a:lnTo>
                    <a:pt x="5104" y="8446"/>
                  </a:lnTo>
                  <a:cubicBezTo>
                    <a:pt x="5093" y="8446"/>
                    <a:pt x="5082" y="8435"/>
                    <a:pt x="5082" y="8413"/>
                  </a:cubicBezTo>
                  <a:cubicBezTo>
                    <a:pt x="5082" y="8402"/>
                    <a:pt x="5093" y="8391"/>
                    <a:pt x="5104" y="8391"/>
                  </a:cubicBezTo>
                  <a:lnTo>
                    <a:pt x="5643" y="8391"/>
                  </a:lnTo>
                  <a:cubicBezTo>
                    <a:pt x="5654" y="8391"/>
                    <a:pt x="5665" y="8402"/>
                    <a:pt x="5665" y="8413"/>
                  </a:cubicBezTo>
                  <a:cubicBezTo>
                    <a:pt x="5665" y="8435"/>
                    <a:pt x="5665" y="8446"/>
                    <a:pt x="5643" y="8446"/>
                  </a:cubicBezTo>
                  <a:close/>
                  <a:moveTo>
                    <a:pt x="4917" y="8446"/>
                  </a:moveTo>
                  <a:lnTo>
                    <a:pt x="4378" y="8446"/>
                  </a:lnTo>
                  <a:cubicBezTo>
                    <a:pt x="4367" y="8446"/>
                    <a:pt x="4356" y="8435"/>
                    <a:pt x="4356" y="8413"/>
                  </a:cubicBezTo>
                  <a:cubicBezTo>
                    <a:pt x="4356" y="8402"/>
                    <a:pt x="4367" y="8391"/>
                    <a:pt x="4378" y="8391"/>
                  </a:cubicBezTo>
                  <a:lnTo>
                    <a:pt x="4917" y="8391"/>
                  </a:lnTo>
                  <a:cubicBezTo>
                    <a:pt x="4928" y="8391"/>
                    <a:pt x="4939" y="8402"/>
                    <a:pt x="4939" y="8413"/>
                  </a:cubicBezTo>
                  <a:cubicBezTo>
                    <a:pt x="4939" y="8435"/>
                    <a:pt x="4939" y="8446"/>
                    <a:pt x="4917" y="8446"/>
                  </a:cubicBezTo>
                  <a:close/>
                  <a:moveTo>
                    <a:pt x="4191" y="8446"/>
                  </a:moveTo>
                  <a:lnTo>
                    <a:pt x="3652" y="8446"/>
                  </a:lnTo>
                  <a:cubicBezTo>
                    <a:pt x="3641" y="8446"/>
                    <a:pt x="3630" y="8435"/>
                    <a:pt x="3630" y="8413"/>
                  </a:cubicBezTo>
                  <a:cubicBezTo>
                    <a:pt x="3630" y="8402"/>
                    <a:pt x="3641" y="8391"/>
                    <a:pt x="3652" y="8391"/>
                  </a:cubicBezTo>
                  <a:lnTo>
                    <a:pt x="4191" y="8391"/>
                  </a:lnTo>
                  <a:cubicBezTo>
                    <a:pt x="4202" y="8391"/>
                    <a:pt x="4213" y="8402"/>
                    <a:pt x="4213" y="8413"/>
                  </a:cubicBezTo>
                  <a:cubicBezTo>
                    <a:pt x="4213" y="8435"/>
                    <a:pt x="4213" y="8446"/>
                    <a:pt x="4191" y="8446"/>
                  </a:cubicBezTo>
                  <a:close/>
                  <a:moveTo>
                    <a:pt x="3465" y="8446"/>
                  </a:moveTo>
                  <a:lnTo>
                    <a:pt x="2926" y="8446"/>
                  </a:lnTo>
                  <a:cubicBezTo>
                    <a:pt x="2915" y="8446"/>
                    <a:pt x="2904" y="8435"/>
                    <a:pt x="2904" y="8413"/>
                  </a:cubicBezTo>
                  <a:cubicBezTo>
                    <a:pt x="2904" y="8402"/>
                    <a:pt x="2915" y="8391"/>
                    <a:pt x="2926" y="8391"/>
                  </a:cubicBezTo>
                  <a:lnTo>
                    <a:pt x="3465" y="8391"/>
                  </a:lnTo>
                  <a:cubicBezTo>
                    <a:pt x="3476" y="8391"/>
                    <a:pt x="3487" y="8402"/>
                    <a:pt x="3487" y="8413"/>
                  </a:cubicBezTo>
                  <a:cubicBezTo>
                    <a:pt x="3487" y="8435"/>
                    <a:pt x="3487" y="8446"/>
                    <a:pt x="3465" y="8446"/>
                  </a:cubicBezTo>
                  <a:close/>
                  <a:moveTo>
                    <a:pt x="2739" y="8446"/>
                  </a:moveTo>
                  <a:lnTo>
                    <a:pt x="2200" y="8446"/>
                  </a:lnTo>
                  <a:cubicBezTo>
                    <a:pt x="2189" y="8446"/>
                    <a:pt x="2178" y="8435"/>
                    <a:pt x="2178" y="8413"/>
                  </a:cubicBezTo>
                  <a:cubicBezTo>
                    <a:pt x="2178" y="8402"/>
                    <a:pt x="2189" y="8391"/>
                    <a:pt x="2200" y="8391"/>
                  </a:cubicBezTo>
                  <a:lnTo>
                    <a:pt x="2739" y="8391"/>
                  </a:lnTo>
                  <a:cubicBezTo>
                    <a:pt x="2750" y="8391"/>
                    <a:pt x="2761" y="8402"/>
                    <a:pt x="2761" y="8413"/>
                  </a:cubicBezTo>
                  <a:cubicBezTo>
                    <a:pt x="2761" y="8435"/>
                    <a:pt x="2761" y="8446"/>
                    <a:pt x="2739" y="8446"/>
                  </a:cubicBezTo>
                  <a:close/>
                  <a:moveTo>
                    <a:pt x="2013" y="8446"/>
                  </a:moveTo>
                  <a:lnTo>
                    <a:pt x="1475" y="8446"/>
                  </a:lnTo>
                  <a:cubicBezTo>
                    <a:pt x="1464" y="8446"/>
                    <a:pt x="1453" y="8435"/>
                    <a:pt x="1453" y="8413"/>
                  </a:cubicBezTo>
                  <a:cubicBezTo>
                    <a:pt x="1453" y="8402"/>
                    <a:pt x="1464" y="8391"/>
                    <a:pt x="1475" y="8391"/>
                  </a:cubicBezTo>
                  <a:lnTo>
                    <a:pt x="2013" y="8391"/>
                  </a:lnTo>
                  <a:cubicBezTo>
                    <a:pt x="2024" y="8391"/>
                    <a:pt x="2035" y="8402"/>
                    <a:pt x="2035" y="8413"/>
                  </a:cubicBezTo>
                  <a:cubicBezTo>
                    <a:pt x="2035" y="8435"/>
                    <a:pt x="2035" y="8446"/>
                    <a:pt x="2013" y="8446"/>
                  </a:cubicBezTo>
                  <a:close/>
                  <a:moveTo>
                    <a:pt x="1288" y="8446"/>
                  </a:moveTo>
                  <a:lnTo>
                    <a:pt x="749" y="8446"/>
                  </a:lnTo>
                  <a:cubicBezTo>
                    <a:pt x="738" y="8446"/>
                    <a:pt x="727" y="8435"/>
                    <a:pt x="727" y="8413"/>
                  </a:cubicBezTo>
                  <a:cubicBezTo>
                    <a:pt x="727" y="8402"/>
                    <a:pt x="738" y="8391"/>
                    <a:pt x="749" y="8391"/>
                  </a:cubicBezTo>
                  <a:lnTo>
                    <a:pt x="1288" y="8391"/>
                  </a:lnTo>
                  <a:cubicBezTo>
                    <a:pt x="1299" y="8391"/>
                    <a:pt x="1310" y="8402"/>
                    <a:pt x="1310" y="8413"/>
                  </a:cubicBezTo>
                  <a:cubicBezTo>
                    <a:pt x="1310" y="8435"/>
                    <a:pt x="1310" y="8446"/>
                    <a:pt x="1288" y="8446"/>
                  </a:cubicBezTo>
                  <a:close/>
                  <a:moveTo>
                    <a:pt x="562" y="8446"/>
                  </a:moveTo>
                  <a:lnTo>
                    <a:pt x="23" y="8446"/>
                  </a:lnTo>
                  <a:cubicBezTo>
                    <a:pt x="12" y="8446"/>
                    <a:pt x="1" y="8435"/>
                    <a:pt x="1" y="8413"/>
                  </a:cubicBezTo>
                  <a:cubicBezTo>
                    <a:pt x="1" y="8402"/>
                    <a:pt x="12" y="8391"/>
                    <a:pt x="23" y="8391"/>
                  </a:cubicBezTo>
                  <a:lnTo>
                    <a:pt x="562" y="8391"/>
                  </a:lnTo>
                  <a:cubicBezTo>
                    <a:pt x="573" y="8391"/>
                    <a:pt x="584" y="8402"/>
                    <a:pt x="584" y="8413"/>
                  </a:cubicBezTo>
                  <a:cubicBezTo>
                    <a:pt x="584" y="8435"/>
                    <a:pt x="584" y="8446"/>
                    <a:pt x="562" y="8446"/>
                  </a:cubicBezTo>
                  <a:close/>
                  <a:moveTo>
                    <a:pt x="10899" y="8336"/>
                  </a:moveTo>
                  <a:cubicBezTo>
                    <a:pt x="10888" y="8336"/>
                    <a:pt x="10877" y="8336"/>
                    <a:pt x="10877" y="8325"/>
                  </a:cubicBezTo>
                  <a:cubicBezTo>
                    <a:pt x="10866" y="8314"/>
                    <a:pt x="10877" y="8303"/>
                    <a:pt x="10888" y="8292"/>
                  </a:cubicBezTo>
                  <a:cubicBezTo>
                    <a:pt x="11042" y="8215"/>
                    <a:pt x="11174" y="8083"/>
                    <a:pt x="11251" y="7919"/>
                  </a:cubicBezTo>
                  <a:cubicBezTo>
                    <a:pt x="11251" y="7908"/>
                    <a:pt x="11262" y="7897"/>
                    <a:pt x="11273" y="7908"/>
                  </a:cubicBezTo>
                  <a:cubicBezTo>
                    <a:pt x="11284" y="7908"/>
                    <a:pt x="11295" y="7930"/>
                    <a:pt x="11284" y="7941"/>
                  </a:cubicBezTo>
                  <a:cubicBezTo>
                    <a:pt x="11207" y="8105"/>
                    <a:pt x="11075" y="8248"/>
                    <a:pt x="10910" y="8336"/>
                  </a:cubicBezTo>
                  <a:cubicBezTo>
                    <a:pt x="10910" y="8336"/>
                    <a:pt x="10899" y="8336"/>
                    <a:pt x="10899" y="8336"/>
                  </a:cubicBezTo>
                  <a:close/>
                  <a:moveTo>
                    <a:pt x="11328" y="7787"/>
                  </a:moveTo>
                  <a:lnTo>
                    <a:pt x="11317" y="7787"/>
                  </a:lnTo>
                  <a:cubicBezTo>
                    <a:pt x="11306" y="7776"/>
                    <a:pt x="11306" y="7765"/>
                    <a:pt x="11306" y="7754"/>
                  </a:cubicBezTo>
                  <a:cubicBezTo>
                    <a:pt x="11317" y="7688"/>
                    <a:pt x="11328" y="7633"/>
                    <a:pt x="11328" y="7567"/>
                  </a:cubicBezTo>
                  <a:lnTo>
                    <a:pt x="11328" y="7215"/>
                  </a:lnTo>
                  <a:cubicBezTo>
                    <a:pt x="11328" y="7204"/>
                    <a:pt x="11339" y="7193"/>
                    <a:pt x="11350" y="7193"/>
                  </a:cubicBezTo>
                  <a:cubicBezTo>
                    <a:pt x="11361" y="7193"/>
                    <a:pt x="11372" y="7204"/>
                    <a:pt x="11372" y="7215"/>
                  </a:cubicBezTo>
                  <a:lnTo>
                    <a:pt x="11372" y="7567"/>
                  </a:lnTo>
                  <a:cubicBezTo>
                    <a:pt x="11372" y="7633"/>
                    <a:pt x="11361" y="7699"/>
                    <a:pt x="11350" y="7765"/>
                  </a:cubicBezTo>
                  <a:cubicBezTo>
                    <a:pt x="11350" y="7776"/>
                    <a:pt x="11339" y="7787"/>
                    <a:pt x="11328" y="7787"/>
                  </a:cubicBezTo>
                  <a:close/>
                  <a:moveTo>
                    <a:pt x="11350" y="7061"/>
                  </a:moveTo>
                  <a:cubicBezTo>
                    <a:pt x="11339" y="7061"/>
                    <a:pt x="11328" y="7050"/>
                    <a:pt x="11328" y="7039"/>
                  </a:cubicBezTo>
                  <a:lnTo>
                    <a:pt x="11328" y="6489"/>
                  </a:lnTo>
                  <a:cubicBezTo>
                    <a:pt x="11328" y="6478"/>
                    <a:pt x="11339" y="6467"/>
                    <a:pt x="11350" y="6467"/>
                  </a:cubicBezTo>
                  <a:cubicBezTo>
                    <a:pt x="11361" y="6467"/>
                    <a:pt x="11372" y="6478"/>
                    <a:pt x="11372" y="6489"/>
                  </a:cubicBezTo>
                  <a:lnTo>
                    <a:pt x="11372" y="7039"/>
                  </a:lnTo>
                  <a:cubicBezTo>
                    <a:pt x="11372" y="7050"/>
                    <a:pt x="11361" y="7061"/>
                    <a:pt x="11350" y="7061"/>
                  </a:cubicBezTo>
                  <a:close/>
                  <a:moveTo>
                    <a:pt x="11350" y="6335"/>
                  </a:moveTo>
                  <a:cubicBezTo>
                    <a:pt x="11339" y="6335"/>
                    <a:pt x="11328" y="6324"/>
                    <a:pt x="11328" y="6313"/>
                  </a:cubicBezTo>
                  <a:lnTo>
                    <a:pt x="11328" y="5763"/>
                  </a:lnTo>
                  <a:cubicBezTo>
                    <a:pt x="11328" y="5752"/>
                    <a:pt x="11339" y="5741"/>
                    <a:pt x="11350" y="5741"/>
                  </a:cubicBezTo>
                  <a:cubicBezTo>
                    <a:pt x="11361" y="5741"/>
                    <a:pt x="11372" y="5752"/>
                    <a:pt x="11372" y="5763"/>
                  </a:cubicBezTo>
                  <a:lnTo>
                    <a:pt x="11372" y="6313"/>
                  </a:lnTo>
                  <a:cubicBezTo>
                    <a:pt x="11372" y="6324"/>
                    <a:pt x="11361" y="6335"/>
                    <a:pt x="11350" y="6335"/>
                  </a:cubicBezTo>
                  <a:close/>
                  <a:moveTo>
                    <a:pt x="11350" y="5609"/>
                  </a:moveTo>
                  <a:cubicBezTo>
                    <a:pt x="11339" y="5609"/>
                    <a:pt x="11328" y="5598"/>
                    <a:pt x="11328" y="5587"/>
                  </a:cubicBezTo>
                  <a:lnTo>
                    <a:pt x="11328" y="5037"/>
                  </a:lnTo>
                  <a:cubicBezTo>
                    <a:pt x="11328" y="5026"/>
                    <a:pt x="11339" y="5015"/>
                    <a:pt x="11350" y="5015"/>
                  </a:cubicBezTo>
                  <a:cubicBezTo>
                    <a:pt x="11361" y="5015"/>
                    <a:pt x="11372" y="5026"/>
                    <a:pt x="11372" y="5037"/>
                  </a:cubicBezTo>
                  <a:lnTo>
                    <a:pt x="11372" y="5587"/>
                  </a:lnTo>
                  <a:cubicBezTo>
                    <a:pt x="11372" y="5598"/>
                    <a:pt x="11361" y="5609"/>
                    <a:pt x="11350" y="5609"/>
                  </a:cubicBezTo>
                  <a:close/>
                  <a:moveTo>
                    <a:pt x="11350" y="4883"/>
                  </a:moveTo>
                  <a:cubicBezTo>
                    <a:pt x="11339" y="4883"/>
                    <a:pt x="11328" y="4872"/>
                    <a:pt x="11328" y="4861"/>
                  </a:cubicBezTo>
                  <a:lnTo>
                    <a:pt x="11328" y="4311"/>
                  </a:lnTo>
                  <a:cubicBezTo>
                    <a:pt x="11328" y="4300"/>
                    <a:pt x="11339" y="4289"/>
                    <a:pt x="11350" y="4289"/>
                  </a:cubicBezTo>
                  <a:cubicBezTo>
                    <a:pt x="11361" y="4289"/>
                    <a:pt x="11372" y="4300"/>
                    <a:pt x="11372" y="4311"/>
                  </a:cubicBezTo>
                  <a:lnTo>
                    <a:pt x="11372" y="4861"/>
                  </a:lnTo>
                  <a:cubicBezTo>
                    <a:pt x="11372" y="4872"/>
                    <a:pt x="11361" y="4883"/>
                    <a:pt x="11350" y="4883"/>
                  </a:cubicBezTo>
                  <a:close/>
                  <a:moveTo>
                    <a:pt x="11350" y="4158"/>
                  </a:moveTo>
                  <a:cubicBezTo>
                    <a:pt x="11339" y="4158"/>
                    <a:pt x="11328" y="4147"/>
                    <a:pt x="11328" y="4136"/>
                  </a:cubicBezTo>
                  <a:lnTo>
                    <a:pt x="11328" y="3586"/>
                  </a:lnTo>
                  <a:cubicBezTo>
                    <a:pt x="11328" y="3575"/>
                    <a:pt x="11339" y="3564"/>
                    <a:pt x="11350" y="3564"/>
                  </a:cubicBezTo>
                  <a:cubicBezTo>
                    <a:pt x="11361" y="3564"/>
                    <a:pt x="11372" y="3575"/>
                    <a:pt x="11372" y="3586"/>
                  </a:cubicBezTo>
                  <a:lnTo>
                    <a:pt x="11372" y="4136"/>
                  </a:lnTo>
                  <a:cubicBezTo>
                    <a:pt x="11372" y="4147"/>
                    <a:pt x="11361" y="4158"/>
                    <a:pt x="11350" y="4158"/>
                  </a:cubicBezTo>
                  <a:close/>
                  <a:moveTo>
                    <a:pt x="11350" y="3432"/>
                  </a:moveTo>
                  <a:cubicBezTo>
                    <a:pt x="11339" y="3432"/>
                    <a:pt x="11328" y="3421"/>
                    <a:pt x="11328" y="3399"/>
                  </a:cubicBezTo>
                  <a:lnTo>
                    <a:pt x="11328" y="2860"/>
                  </a:lnTo>
                  <a:cubicBezTo>
                    <a:pt x="11328" y="2849"/>
                    <a:pt x="11339" y="2838"/>
                    <a:pt x="11350" y="2838"/>
                  </a:cubicBezTo>
                  <a:cubicBezTo>
                    <a:pt x="11361" y="2838"/>
                    <a:pt x="11372" y="2849"/>
                    <a:pt x="11372" y="2860"/>
                  </a:cubicBezTo>
                  <a:lnTo>
                    <a:pt x="11372" y="3399"/>
                  </a:lnTo>
                  <a:cubicBezTo>
                    <a:pt x="11372" y="3421"/>
                    <a:pt x="11361" y="3432"/>
                    <a:pt x="11350" y="3432"/>
                  </a:cubicBezTo>
                  <a:close/>
                  <a:moveTo>
                    <a:pt x="11350" y="2706"/>
                  </a:moveTo>
                  <a:cubicBezTo>
                    <a:pt x="11339" y="2706"/>
                    <a:pt x="11328" y="2695"/>
                    <a:pt x="11328" y="2673"/>
                  </a:cubicBezTo>
                  <a:lnTo>
                    <a:pt x="11328" y="2134"/>
                  </a:lnTo>
                  <a:cubicBezTo>
                    <a:pt x="11328" y="2123"/>
                    <a:pt x="11339" y="2112"/>
                    <a:pt x="11350" y="2112"/>
                  </a:cubicBezTo>
                  <a:cubicBezTo>
                    <a:pt x="11361" y="2112"/>
                    <a:pt x="11372" y="2123"/>
                    <a:pt x="11372" y="2134"/>
                  </a:cubicBezTo>
                  <a:lnTo>
                    <a:pt x="11372" y="2673"/>
                  </a:lnTo>
                  <a:cubicBezTo>
                    <a:pt x="11372" y="2695"/>
                    <a:pt x="11361" y="2706"/>
                    <a:pt x="11350" y="2706"/>
                  </a:cubicBezTo>
                  <a:close/>
                  <a:moveTo>
                    <a:pt x="11350" y="1980"/>
                  </a:moveTo>
                  <a:cubicBezTo>
                    <a:pt x="11339" y="1980"/>
                    <a:pt x="11328" y="1969"/>
                    <a:pt x="11328" y="1947"/>
                  </a:cubicBezTo>
                  <a:lnTo>
                    <a:pt x="11328" y="1408"/>
                  </a:lnTo>
                  <a:cubicBezTo>
                    <a:pt x="11328" y="1397"/>
                    <a:pt x="11339" y="1386"/>
                    <a:pt x="11350" y="1386"/>
                  </a:cubicBezTo>
                  <a:cubicBezTo>
                    <a:pt x="11361" y="1386"/>
                    <a:pt x="11372" y="1397"/>
                    <a:pt x="11372" y="1408"/>
                  </a:cubicBezTo>
                  <a:lnTo>
                    <a:pt x="11372" y="1947"/>
                  </a:lnTo>
                  <a:cubicBezTo>
                    <a:pt x="11372" y="1969"/>
                    <a:pt x="11361" y="1980"/>
                    <a:pt x="11350" y="1980"/>
                  </a:cubicBezTo>
                  <a:close/>
                  <a:moveTo>
                    <a:pt x="11350" y="1254"/>
                  </a:moveTo>
                  <a:cubicBezTo>
                    <a:pt x="11339" y="1254"/>
                    <a:pt x="11328" y="1243"/>
                    <a:pt x="11328" y="1221"/>
                  </a:cubicBezTo>
                  <a:lnTo>
                    <a:pt x="11328" y="880"/>
                  </a:lnTo>
                  <a:cubicBezTo>
                    <a:pt x="11328" y="814"/>
                    <a:pt x="11317" y="748"/>
                    <a:pt x="11306" y="693"/>
                  </a:cubicBezTo>
                  <a:cubicBezTo>
                    <a:pt x="11295" y="671"/>
                    <a:pt x="11306" y="660"/>
                    <a:pt x="11317" y="660"/>
                  </a:cubicBezTo>
                  <a:cubicBezTo>
                    <a:pt x="11328" y="660"/>
                    <a:pt x="11339" y="671"/>
                    <a:pt x="11350" y="682"/>
                  </a:cubicBezTo>
                  <a:cubicBezTo>
                    <a:pt x="11361" y="748"/>
                    <a:pt x="11372" y="814"/>
                    <a:pt x="11372" y="880"/>
                  </a:cubicBezTo>
                  <a:lnTo>
                    <a:pt x="11372" y="1232"/>
                  </a:lnTo>
                  <a:cubicBezTo>
                    <a:pt x="11372" y="1243"/>
                    <a:pt x="11361" y="1254"/>
                    <a:pt x="11350" y="1254"/>
                  </a:cubicBezTo>
                  <a:close/>
                  <a:moveTo>
                    <a:pt x="11262" y="539"/>
                  </a:moveTo>
                  <a:cubicBezTo>
                    <a:pt x="11251" y="539"/>
                    <a:pt x="11251" y="528"/>
                    <a:pt x="11240" y="528"/>
                  </a:cubicBezTo>
                  <a:cubicBezTo>
                    <a:pt x="11163" y="364"/>
                    <a:pt x="11042" y="232"/>
                    <a:pt x="10877" y="144"/>
                  </a:cubicBezTo>
                  <a:cubicBezTo>
                    <a:pt x="10866" y="144"/>
                    <a:pt x="10866" y="133"/>
                    <a:pt x="10866" y="122"/>
                  </a:cubicBezTo>
                  <a:cubicBezTo>
                    <a:pt x="10877" y="111"/>
                    <a:pt x="10888" y="100"/>
                    <a:pt x="10899" y="111"/>
                  </a:cubicBezTo>
                  <a:cubicBezTo>
                    <a:pt x="11064" y="199"/>
                    <a:pt x="11196" y="342"/>
                    <a:pt x="11284" y="506"/>
                  </a:cubicBezTo>
                  <a:cubicBezTo>
                    <a:pt x="11284" y="517"/>
                    <a:pt x="11284" y="528"/>
                    <a:pt x="11273" y="539"/>
                  </a:cubicBezTo>
                  <a:cubicBezTo>
                    <a:pt x="11273" y="539"/>
                    <a:pt x="11262" y="539"/>
                    <a:pt x="11262" y="539"/>
                  </a:cubicBezTo>
                  <a:close/>
                  <a:moveTo>
                    <a:pt x="10723" y="78"/>
                  </a:moveTo>
                  <a:lnTo>
                    <a:pt x="10712" y="78"/>
                  </a:lnTo>
                  <a:cubicBezTo>
                    <a:pt x="10646" y="67"/>
                    <a:pt x="10569" y="56"/>
                    <a:pt x="10492" y="56"/>
                  </a:cubicBezTo>
                  <a:lnTo>
                    <a:pt x="10184" y="56"/>
                  </a:lnTo>
                  <a:cubicBezTo>
                    <a:pt x="10162" y="56"/>
                    <a:pt x="10151" y="45"/>
                    <a:pt x="10151" y="23"/>
                  </a:cubicBezTo>
                  <a:cubicBezTo>
                    <a:pt x="10151" y="12"/>
                    <a:pt x="10162" y="1"/>
                    <a:pt x="10184" y="1"/>
                  </a:cubicBezTo>
                  <a:lnTo>
                    <a:pt x="10492" y="1"/>
                  </a:lnTo>
                  <a:cubicBezTo>
                    <a:pt x="10569" y="1"/>
                    <a:pt x="10646" y="12"/>
                    <a:pt x="10723" y="34"/>
                  </a:cubicBezTo>
                  <a:cubicBezTo>
                    <a:pt x="10745" y="45"/>
                    <a:pt x="10745" y="56"/>
                    <a:pt x="10745" y="67"/>
                  </a:cubicBezTo>
                  <a:cubicBezTo>
                    <a:pt x="10745" y="78"/>
                    <a:pt x="10734" y="78"/>
                    <a:pt x="10723" y="78"/>
                  </a:cubicBezTo>
                  <a:close/>
                  <a:moveTo>
                    <a:pt x="9997" y="56"/>
                  </a:moveTo>
                  <a:lnTo>
                    <a:pt x="9459" y="56"/>
                  </a:lnTo>
                  <a:cubicBezTo>
                    <a:pt x="9448" y="56"/>
                    <a:pt x="9437" y="45"/>
                    <a:pt x="9437" y="23"/>
                  </a:cubicBezTo>
                  <a:cubicBezTo>
                    <a:pt x="9437" y="12"/>
                    <a:pt x="9437" y="1"/>
                    <a:pt x="9459" y="1"/>
                  </a:cubicBezTo>
                  <a:lnTo>
                    <a:pt x="9997" y="1"/>
                  </a:lnTo>
                  <a:cubicBezTo>
                    <a:pt x="10008" y="1"/>
                    <a:pt x="10019" y="12"/>
                    <a:pt x="10019" y="23"/>
                  </a:cubicBezTo>
                  <a:cubicBezTo>
                    <a:pt x="10019" y="45"/>
                    <a:pt x="10008" y="56"/>
                    <a:pt x="9997" y="56"/>
                  </a:cubicBezTo>
                  <a:close/>
                  <a:moveTo>
                    <a:pt x="9272" y="56"/>
                  </a:moveTo>
                  <a:lnTo>
                    <a:pt x="8733" y="56"/>
                  </a:lnTo>
                  <a:cubicBezTo>
                    <a:pt x="8722" y="56"/>
                    <a:pt x="8711" y="45"/>
                    <a:pt x="8711" y="23"/>
                  </a:cubicBezTo>
                  <a:cubicBezTo>
                    <a:pt x="8711" y="12"/>
                    <a:pt x="8711" y="1"/>
                    <a:pt x="8733" y="1"/>
                  </a:cubicBezTo>
                  <a:lnTo>
                    <a:pt x="9272" y="1"/>
                  </a:lnTo>
                  <a:cubicBezTo>
                    <a:pt x="9283" y="1"/>
                    <a:pt x="9294" y="12"/>
                    <a:pt x="9294" y="23"/>
                  </a:cubicBezTo>
                  <a:cubicBezTo>
                    <a:pt x="9294" y="45"/>
                    <a:pt x="9283" y="56"/>
                    <a:pt x="9272" y="56"/>
                  </a:cubicBezTo>
                  <a:close/>
                  <a:moveTo>
                    <a:pt x="8546" y="56"/>
                  </a:moveTo>
                  <a:lnTo>
                    <a:pt x="8007" y="56"/>
                  </a:lnTo>
                  <a:cubicBezTo>
                    <a:pt x="7996" y="56"/>
                    <a:pt x="7985" y="45"/>
                    <a:pt x="7985" y="23"/>
                  </a:cubicBezTo>
                  <a:cubicBezTo>
                    <a:pt x="7985" y="12"/>
                    <a:pt x="7985" y="1"/>
                    <a:pt x="8007" y="1"/>
                  </a:cubicBezTo>
                  <a:lnTo>
                    <a:pt x="8546" y="1"/>
                  </a:lnTo>
                  <a:cubicBezTo>
                    <a:pt x="8557" y="1"/>
                    <a:pt x="8568" y="12"/>
                    <a:pt x="8568" y="23"/>
                  </a:cubicBezTo>
                  <a:cubicBezTo>
                    <a:pt x="8568" y="45"/>
                    <a:pt x="8557" y="56"/>
                    <a:pt x="8546" y="56"/>
                  </a:cubicBezTo>
                  <a:close/>
                  <a:moveTo>
                    <a:pt x="7820" y="56"/>
                  </a:moveTo>
                  <a:lnTo>
                    <a:pt x="7281" y="56"/>
                  </a:lnTo>
                  <a:cubicBezTo>
                    <a:pt x="7270" y="56"/>
                    <a:pt x="7259" y="45"/>
                    <a:pt x="7259" y="23"/>
                  </a:cubicBezTo>
                  <a:cubicBezTo>
                    <a:pt x="7259" y="12"/>
                    <a:pt x="7259" y="1"/>
                    <a:pt x="7281" y="1"/>
                  </a:cubicBezTo>
                  <a:lnTo>
                    <a:pt x="7820" y="1"/>
                  </a:lnTo>
                  <a:cubicBezTo>
                    <a:pt x="7831" y="1"/>
                    <a:pt x="7842" y="12"/>
                    <a:pt x="7842" y="23"/>
                  </a:cubicBezTo>
                  <a:cubicBezTo>
                    <a:pt x="7842" y="45"/>
                    <a:pt x="7831" y="56"/>
                    <a:pt x="7820" y="56"/>
                  </a:cubicBezTo>
                  <a:close/>
                  <a:moveTo>
                    <a:pt x="7094" y="56"/>
                  </a:moveTo>
                  <a:lnTo>
                    <a:pt x="6555" y="56"/>
                  </a:lnTo>
                  <a:cubicBezTo>
                    <a:pt x="6544" y="56"/>
                    <a:pt x="6533" y="45"/>
                    <a:pt x="6533" y="23"/>
                  </a:cubicBezTo>
                  <a:cubicBezTo>
                    <a:pt x="6533" y="12"/>
                    <a:pt x="6533" y="1"/>
                    <a:pt x="6555" y="1"/>
                  </a:cubicBezTo>
                  <a:lnTo>
                    <a:pt x="7094" y="1"/>
                  </a:lnTo>
                  <a:cubicBezTo>
                    <a:pt x="7105" y="1"/>
                    <a:pt x="7116" y="12"/>
                    <a:pt x="7116" y="23"/>
                  </a:cubicBezTo>
                  <a:cubicBezTo>
                    <a:pt x="7116" y="45"/>
                    <a:pt x="7105" y="56"/>
                    <a:pt x="7094" y="56"/>
                  </a:cubicBezTo>
                  <a:close/>
                  <a:moveTo>
                    <a:pt x="6368" y="56"/>
                  </a:moveTo>
                  <a:lnTo>
                    <a:pt x="5829" y="56"/>
                  </a:lnTo>
                  <a:cubicBezTo>
                    <a:pt x="5818" y="56"/>
                    <a:pt x="5807" y="45"/>
                    <a:pt x="5807" y="23"/>
                  </a:cubicBezTo>
                  <a:cubicBezTo>
                    <a:pt x="5807" y="12"/>
                    <a:pt x="5807" y="1"/>
                    <a:pt x="5829" y="1"/>
                  </a:cubicBezTo>
                  <a:lnTo>
                    <a:pt x="6368" y="1"/>
                  </a:lnTo>
                  <a:cubicBezTo>
                    <a:pt x="6379" y="1"/>
                    <a:pt x="6390" y="12"/>
                    <a:pt x="6390" y="23"/>
                  </a:cubicBezTo>
                  <a:cubicBezTo>
                    <a:pt x="6390" y="45"/>
                    <a:pt x="6379" y="56"/>
                    <a:pt x="6368" y="56"/>
                  </a:cubicBezTo>
                  <a:close/>
                  <a:moveTo>
                    <a:pt x="5643" y="56"/>
                  </a:moveTo>
                  <a:lnTo>
                    <a:pt x="5104" y="56"/>
                  </a:lnTo>
                  <a:cubicBezTo>
                    <a:pt x="5093" y="56"/>
                    <a:pt x="5082" y="45"/>
                    <a:pt x="5082" y="23"/>
                  </a:cubicBezTo>
                  <a:cubicBezTo>
                    <a:pt x="5082" y="12"/>
                    <a:pt x="5082" y="1"/>
                    <a:pt x="5104" y="1"/>
                  </a:cubicBezTo>
                  <a:lnTo>
                    <a:pt x="5643" y="1"/>
                  </a:lnTo>
                  <a:cubicBezTo>
                    <a:pt x="5654" y="1"/>
                    <a:pt x="5665" y="12"/>
                    <a:pt x="5665" y="23"/>
                  </a:cubicBezTo>
                  <a:cubicBezTo>
                    <a:pt x="5665" y="45"/>
                    <a:pt x="5654" y="56"/>
                    <a:pt x="5643" y="56"/>
                  </a:cubicBezTo>
                  <a:close/>
                  <a:moveTo>
                    <a:pt x="4917" y="56"/>
                  </a:moveTo>
                  <a:lnTo>
                    <a:pt x="4378" y="56"/>
                  </a:lnTo>
                  <a:cubicBezTo>
                    <a:pt x="4367" y="56"/>
                    <a:pt x="4356" y="45"/>
                    <a:pt x="4356" y="23"/>
                  </a:cubicBezTo>
                  <a:cubicBezTo>
                    <a:pt x="4356" y="12"/>
                    <a:pt x="4356" y="1"/>
                    <a:pt x="4378" y="1"/>
                  </a:cubicBezTo>
                  <a:lnTo>
                    <a:pt x="4917" y="1"/>
                  </a:lnTo>
                  <a:cubicBezTo>
                    <a:pt x="4928" y="1"/>
                    <a:pt x="4939" y="12"/>
                    <a:pt x="4939" y="23"/>
                  </a:cubicBezTo>
                  <a:cubicBezTo>
                    <a:pt x="4939" y="45"/>
                    <a:pt x="4928" y="56"/>
                    <a:pt x="4917" y="56"/>
                  </a:cubicBezTo>
                  <a:close/>
                  <a:moveTo>
                    <a:pt x="4191" y="56"/>
                  </a:moveTo>
                  <a:lnTo>
                    <a:pt x="3652" y="56"/>
                  </a:lnTo>
                  <a:cubicBezTo>
                    <a:pt x="3641" y="56"/>
                    <a:pt x="3630" y="45"/>
                    <a:pt x="3630" y="23"/>
                  </a:cubicBezTo>
                  <a:cubicBezTo>
                    <a:pt x="3630" y="12"/>
                    <a:pt x="3630" y="1"/>
                    <a:pt x="3652" y="1"/>
                  </a:cubicBezTo>
                  <a:lnTo>
                    <a:pt x="4191" y="1"/>
                  </a:lnTo>
                  <a:cubicBezTo>
                    <a:pt x="4202" y="1"/>
                    <a:pt x="4213" y="12"/>
                    <a:pt x="4213" y="23"/>
                  </a:cubicBezTo>
                  <a:cubicBezTo>
                    <a:pt x="4213" y="45"/>
                    <a:pt x="4202" y="56"/>
                    <a:pt x="4191" y="56"/>
                  </a:cubicBezTo>
                  <a:close/>
                  <a:moveTo>
                    <a:pt x="3465" y="56"/>
                  </a:moveTo>
                  <a:lnTo>
                    <a:pt x="2926" y="56"/>
                  </a:lnTo>
                  <a:cubicBezTo>
                    <a:pt x="2915" y="56"/>
                    <a:pt x="2904" y="45"/>
                    <a:pt x="2904" y="23"/>
                  </a:cubicBezTo>
                  <a:cubicBezTo>
                    <a:pt x="2904" y="12"/>
                    <a:pt x="2904" y="1"/>
                    <a:pt x="2926" y="1"/>
                  </a:cubicBezTo>
                  <a:lnTo>
                    <a:pt x="3465" y="1"/>
                  </a:lnTo>
                  <a:cubicBezTo>
                    <a:pt x="3476" y="1"/>
                    <a:pt x="3487" y="12"/>
                    <a:pt x="3487" y="23"/>
                  </a:cubicBezTo>
                  <a:cubicBezTo>
                    <a:pt x="3487" y="45"/>
                    <a:pt x="3476" y="56"/>
                    <a:pt x="3465" y="56"/>
                  </a:cubicBezTo>
                  <a:close/>
                  <a:moveTo>
                    <a:pt x="2739" y="56"/>
                  </a:moveTo>
                  <a:lnTo>
                    <a:pt x="2200" y="56"/>
                  </a:lnTo>
                  <a:cubicBezTo>
                    <a:pt x="2189" y="56"/>
                    <a:pt x="2178" y="45"/>
                    <a:pt x="2178" y="23"/>
                  </a:cubicBezTo>
                  <a:cubicBezTo>
                    <a:pt x="2178" y="12"/>
                    <a:pt x="2178" y="1"/>
                    <a:pt x="2200" y="1"/>
                  </a:cubicBezTo>
                  <a:lnTo>
                    <a:pt x="2739" y="1"/>
                  </a:lnTo>
                  <a:cubicBezTo>
                    <a:pt x="2750" y="1"/>
                    <a:pt x="2761" y="12"/>
                    <a:pt x="2761" y="23"/>
                  </a:cubicBezTo>
                  <a:cubicBezTo>
                    <a:pt x="2761" y="45"/>
                    <a:pt x="2750" y="56"/>
                    <a:pt x="2739" y="56"/>
                  </a:cubicBezTo>
                  <a:close/>
                  <a:moveTo>
                    <a:pt x="2013" y="56"/>
                  </a:moveTo>
                  <a:lnTo>
                    <a:pt x="1475" y="56"/>
                  </a:lnTo>
                  <a:cubicBezTo>
                    <a:pt x="1464" y="56"/>
                    <a:pt x="1453" y="45"/>
                    <a:pt x="1453" y="23"/>
                  </a:cubicBezTo>
                  <a:cubicBezTo>
                    <a:pt x="1453" y="12"/>
                    <a:pt x="1453" y="1"/>
                    <a:pt x="1475" y="1"/>
                  </a:cubicBezTo>
                  <a:lnTo>
                    <a:pt x="2013" y="1"/>
                  </a:lnTo>
                  <a:cubicBezTo>
                    <a:pt x="2024" y="1"/>
                    <a:pt x="2035" y="12"/>
                    <a:pt x="2035" y="23"/>
                  </a:cubicBezTo>
                  <a:cubicBezTo>
                    <a:pt x="2035" y="45"/>
                    <a:pt x="2024" y="56"/>
                    <a:pt x="2013" y="56"/>
                  </a:cubicBezTo>
                  <a:close/>
                  <a:moveTo>
                    <a:pt x="1288" y="56"/>
                  </a:moveTo>
                  <a:lnTo>
                    <a:pt x="749" y="56"/>
                  </a:lnTo>
                  <a:cubicBezTo>
                    <a:pt x="738" y="56"/>
                    <a:pt x="727" y="45"/>
                    <a:pt x="727" y="23"/>
                  </a:cubicBezTo>
                  <a:cubicBezTo>
                    <a:pt x="727" y="12"/>
                    <a:pt x="727" y="1"/>
                    <a:pt x="749" y="1"/>
                  </a:cubicBezTo>
                  <a:lnTo>
                    <a:pt x="1288" y="1"/>
                  </a:lnTo>
                  <a:cubicBezTo>
                    <a:pt x="1299" y="1"/>
                    <a:pt x="1310" y="12"/>
                    <a:pt x="1310" y="23"/>
                  </a:cubicBezTo>
                  <a:cubicBezTo>
                    <a:pt x="1310" y="45"/>
                    <a:pt x="1299" y="56"/>
                    <a:pt x="1288" y="56"/>
                  </a:cubicBezTo>
                  <a:close/>
                  <a:moveTo>
                    <a:pt x="562" y="56"/>
                  </a:moveTo>
                  <a:lnTo>
                    <a:pt x="23" y="56"/>
                  </a:lnTo>
                  <a:cubicBezTo>
                    <a:pt x="12" y="56"/>
                    <a:pt x="1" y="45"/>
                    <a:pt x="1" y="23"/>
                  </a:cubicBezTo>
                  <a:cubicBezTo>
                    <a:pt x="1" y="12"/>
                    <a:pt x="1" y="1"/>
                    <a:pt x="23" y="1"/>
                  </a:cubicBezTo>
                  <a:lnTo>
                    <a:pt x="562" y="1"/>
                  </a:lnTo>
                  <a:cubicBezTo>
                    <a:pt x="573" y="1"/>
                    <a:pt x="584" y="12"/>
                    <a:pt x="584" y="23"/>
                  </a:cubicBezTo>
                  <a:cubicBezTo>
                    <a:pt x="584" y="45"/>
                    <a:pt x="573" y="56"/>
                    <a:pt x="562" y="5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a:off x="2864340" y="3465039"/>
              <a:ext cx="824582" cy="415852"/>
            </a:xfrm>
            <a:custGeom>
              <a:avLst/>
              <a:gdLst/>
              <a:ahLst/>
              <a:cxnLst/>
              <a:rect l="l" t="t" r="r" b="b"/>
              <a:pathLst>
                <a:path w="5411" h="2729" extrusionOk="0">
                  <a:moveTo>
                    <a:pt x="1364" y="1"/>
                  </a:moveTo>
                  <a:cubicBezTo>
                    <a:pt x="605" y="1"/>
                    <a:pt x="0" y="606"/>
                    <a:pt x="0" y="1364"/>
                  </a:cubicBezTo>
                  <a:cubicBezTo>
                    <a:pt x="0" y="2112"/>
                    <a:pt x="605" y="2728"/>
                    <a:pt x="1364" y="2728"/>
                  </a:cubicBezTo>
                  <a:lnTo>
                    <a:pt x="5411" y="2728"/>
                  </a:lnTo>
                  <a:lnTo>
                    <a:pt x="5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a:off x="2956533" y="3754113"/>
              <a:ext cx="227975" cy="64763"/>
            </a:xfrm>
            <a:custGeom>
              <a:avLst/>
              <a:gdLst/>
              <a:ahLst/>
              <a:cxnLst/>
              <a:rect l="l" t="t" r="r" b="b"/>
              <a:pathLst>
                <a:path w="1496" h="425" extrusionOk="0">
                  <a:moveTo>
                    <a:pt x="55" y="1"/>
                  </a:moveTo>
                  <a:cubicBezTo>
                    <a:pt x="44" y="1"/>
                    <a:pt x="33" y="6"/>
                    <a:pt x="22" y="17"/>
                  </a:cubicBezTo>
                  <a:cubicBezTo>
                    <a:pt x="0" y="28"/>
                    <a:pt x="0" y="61"/>
                    <a:pt x="11" y="72"/>
                  </a:cubicBezTo>
                  <a:cubicBezTo>
                    <a:pt x="198" y="292"/>
                    <a:pt x="473" y="424"/>
                    <a:pt x="759" y="424"/>
                  </a:cubicBezTo>
                  <a:cubicBezTo>
                    <a:pt x="1034" y="424"/>
                    <a:pt x="1298" y="303"/>
                    <a:pt x="1485" y="83"/>
                  </a:cubicBezTo>
                  <a:cubicBezTo>
                    <a:pt x="1496" y="72"/>
                    <a:pt x="1496" y="39"/>
                    <a:pt x="1474" y="28"/>
                  </a:cubicBezTo>
                  <a:cubicBezTo>
                    <a:pt x="1468" y="17"/>
                    <a:pt x="1457" y="12"/>
                    <a:pt x="1446" y="12"/>
                  </a:cubicBezTo>
                  <a:cubicBezTo>
                    <a:pt x="1435" y="12"/>
                    <a:pt x="1424" y="17"/>
                    <a:pt x="1419" y="28"/>
                  </a:cubicBezTo>
                  <a:cubicBezTo>
                    <a:pt x="1254" y="226"/>
                    <a:pt x="1012" y="336"/>
                    <a:pt x="759" y="336"/>
                  </a:cubicBezTo>
                  <a:cubicBezTo>
                    <a:pt x="495" y="336"/>
                    <a:pt x="253" y="215"/>
                    <a:pt x="88" y="17"/>
                  </a:cubicBezTo>
                  <a:cubicBezTo>
                    <a:pt x="77" y="6"/>
                    <a:pt x="66" y="1"/>
                    <a:pt x="55"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a:off x="2948152" y="3559822"/>
              <a:ext cx="248091" cy="225983"/>
            </a:xfrm>
            <a:custGeom>
              <a:avLst/>
              <a:gdLst/>
              <a:ahLst/>
              <a:cxnLst/>
              <a:rect l="l" t="t" r="r" b="b"/>
              <a:pathLst>
                <a:path w="1628" h="1483" extrusionOk="0">
                  <a:moveTo>
                    <a:pt x="809" y="0"/>
                  </a:moveTo>
                  <a:cubicBezTo>
                    <a:pt x="619" y="0"/>
                    <a:pt x="429" y="72"/>
                    <a:pt x="286" y="215"/>
                  </a:cubicBezTo>
                  <a:cubicBezTo>
                    <a:pt x="0" y="512"/>
                    <a:pt x="0" y="973"/>
                    <a:pt x="286" y="1259"/>
                  </a:cubicBezTo>
                  <a:cubicBezTo>
                    <a:pt x="429" y="1408"/>
                    <a:pt x="619" y="1482"/>
                    <a:pt x="809" y="1482"/>
                  </a:cubicBezTo>
                  <a:cubicBezTo>
                    <a:pt x="998" y="1482"/>
                    <a:pt x="1188" y="1408"/>
                    <a:pt x="1331" y="1259"/>
                  </a:cubicBezTo>
                  <a:cubicBezTo>
                    <a:pt x="1628" y="973"/>
                    <a:pt x="1628" y="512"/>
                    <a:pt x="1331" y="215"/>
                  </a:cubicBezTo>
                  <a:cubicBezTo>
                    <a:pt x="1188" y="72"/>
                    <a:pt x="998" y="0"/>
                    <a:pt x="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a:off x="2884455" y="3485154"/>
              <a:ext cx="464332" cy="208002"/>
            </a:xfrm>
            <a:custGeom>
              <a:avLst/>
              <a:gdLst/>
              <a:ahLst/>
              <a:cxnLst/>
              <a:rect l="l" t="t" r="r" b="b"/>
              <a:pathLst>
                <a:path w="3047" h="1365" extrusionOk="0">
                  <a:moveTo>
                    <a:pt x="1232" y="1"/>
                  </a:moveTo>
                  <a:cubicBezTo>
                    <a:pt x="550" y="1"/>
                    <a:pt x="0" y="551"/>
                    <a:pt x="0" y="1232"/>
                  </a:cubicBezTo>
                  <a:cubicBezTo>
                    <a:pt x="0" y="1309"/>
                    <a:pt x="66" y="1364"/>
                    <a:pt x="132" y="1364"/>
                  </a:cubicBezTo>
                  <a:lnTo>
                    <a:pt x="143" y="1364"/>
                  </a:lnTo>
                  <a:cubicBezTo>
                    <a:pt x="209" y="1364"/>
                    <a:pt x="275" y="1309"/>
                    <a:pt x="275" y="1232"/>
                  </a:cubicBezTo>
                  <a:cubicBezTo>
                    <a:pt x="275" y="705"/>
                    <a:pt x="704" y="276"/>
                    <a:pt x="1232" y="276"/>
                  </a:cubicBezTo>
                  <a:lnTo>
                    <a:pt x="2915" y="276"/>
                  </a:lnTo>
                  <a:cubicBezTo>
                    <a:pt x="2992" y="276"/>
                    <a:pt x="3047" y="210"/>
                    <a:pt x="3047" y="144"/>
                  </a:cubicBezTo>
                  <a:cubicBezTo>
                    <a:pt x="3047" y="67"/>
                    <a:pt x="2992" y="1"/>
                    <a:pt x="2915"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a:off x="3078747" y="3880745"/>
              <a:ext cx="586701" cy="25295"/>
            </a:xfrm>
            <a:custGeom>
              <a:avLst/>
              <a:gdLst/>
              <a:ahLst/>
              <a:cxnLst/>
              <a:rect l="l" t="t" r="r" b="b"/>
              <a:pathLst>
                <a:path w="3850" h="166" extrusionOk="0">
                  <a:moveTo>
                    <a:pt x="78" y="0"/>
                  </a:moveTo>
                  <a:cubicBezTo>
                    <a:pt x="34" y="0"/>
                    <a:pt x="1" y="33"/>
                    <a:pt x="1" y="77"/>
                  </a:cubicBezTo>
                  <a:cubicBezTo>
                    <a:pt x="1" y="132"/>
                    <a:pt x="34" y="165"/>
                    <a:pt x="78" y="165"/>
                  </a:cubicBezTo>
                  <a:lnTo>
                    <a:pt x="3773" y="165"/>
                  </a:lnTo>
                  <a:cubicBezTo>
                    <a:pt x="3817" y="165"/>
                    <a:pt x="3850" y="132"/>
                    <a:pt x="3850" y="77"/>
                  </a:cubicBezTo>
                  <a:cubicBezTo>
                    <a:pt x="3850" y="33"/>
                    <a:pt x="3817" y="0"/>
                    <a:pt x="3773"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a:off x="2986706" y="3573994"/>
              <a:ext cx="170982" cy="60648"/>
            </a:xfrm>
            <a:custGeom>
              <a:avLst/>
              <a:gdLst/>
              <a:ahLst/>
              <a:cxnLst/>
              <a:rect l="l" t="t" r="r" b="b"/>
              <a:pathLst>
                <a:path w="1122" h="398" extrusionOk="0">
                  <a:moveTo>
                    <a:pt x="561" y="1"/>
                  </a:moveTo>
                  <a:cubicBezTo>
                    <a:pt x="330" y="1"/>
                    <a:pt x="132" y="122"/>
                    <a:pt x="11" y="309"/>
                  </a:cubicBezTo>
                  <a:cubicBezTo>
                    <a:pt x="0" y="342"/>
                    <a:pt x="0" y="375"/>
                    <a:pt x="33" y="386"/>
                  </a:cubicBezTo>
                  <a:cubicBezTo>
                    <a:pt x="42" y="394"/>
                    <a:pt x="52" y="398"/>
                    <a:pt x="62" y="398"/>
                  </a:cubicBezTo>
                  <a:cubicBezTo>
                    <a:pt x="79" y="398"/>
                    <a:pt x="97" y="388"/>
                    <a:pt x="110" y="375"/>
                  </a:cubicBezTo>
                  <a:cubicBezTo>
                    <a:pt x="198" y="210"/>
                    <a:pt x="374" y="111"/>
                    <a:pt x="561" y="111"/>
                  </a:cubicBezTo>
                  <a:cubicBezTo>
                    <a:pt x="737" y="111"/>
                    <a:pt x="913" y="210"/>
                    <a:pt x="1012" y="375"/>
                  </a:cubicBezTo>
                  <a:cubicBezTo>
                    <a:pt x="1023" y="386"/>
                    <a:pt x="1034" y="397"/>
                    <a:pt x="1056" y="397"/>
                  </a:cubicBezTo>
                  <a:cubicBezTo>
                    <a:pt x="1067" y="397"/>
                    <a:pt x="1078" y="397"/>
                    <a:pt x="1089" y="386"/>
                  </a:cubicBezTo>
                  <a:cubicBezTo>
                    <a:pt x="1111" y="375"/>
                    <a:pt x="1122" y="342"/>
                    <a:pt x="1100" y="309"/>
                  </a:cubicBezTo>
                  <a:cubicBezTo>
                    <a:pt x="990" y="122"/>
                    <a:pt x="781" y="1"/>
                    <a:pt x="56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23"/>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752" name="Google Shape;752;p23"/>
          <p:cNvCxnSpPr/>
          <p:nvPr/>
        </p:nvCxnSpPr>
        <p:spPr>
          <a:xfrm>
            <a:off x="1381175" y="21291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53" name="Google Shape;753;p23"/>
          <p:cNvCxnSpPr/>
          <p:nvPr/>
        </p:nvCxnSpPr>
        <p:spPr>
          <a:xfrm>
            <a:off x="4181229" y="4007688"/>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54" name="Google Shape;754;p23"/>
          <p:cNvCxnSpPr/>
          <p:nvPr/>
        </p:nvCxnSpPr>
        <p:spPr>
          <a:xfrm>
            <a:off x="1350506" y="4007725"/>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55" name="Google Shape;755;p23"/>
          <p:cNvCxnSpPr>
            <a:stCxn id="756" idx="2"/>
            <a:endCxn id="757" idx="0"/>
          </p:cNvCxnSpPr>
          <p:nvPr/>
        </p:nvCxnSpPr>
        <p:spPr>
          <a:xfrm>
            <a:off x="1771925" y="2658825"/>
            <a:ext cx="0" cy="682200"/>
          </a:xfrm>
          <a:prstGeom prst="straightConnector1">
            <a:avLst/>
          </a:prstGeom>
          <a:noFill/>
          <a:ln w="28575" cap="flat" cmpd="sng">
            <a:solidFill>
              <a:schemeClr val="dk1"/>
            </a:solidFill>
            <a:prstDash val="solid"/>
            <a:round/>
            <a:headEnd type="none" w="med" len="med"/>
            <a:tailEnd type="triangle" w="med" len="med"/>
          </a:ln>
        </p:spPr>
      </p:cxnSp>
      <p:cxnSp>
        <p:nvCxnSpPr>
          <p:cNvPr id="758" name="Google Shape;758;p23"/>
          <p:cNvCxnSpPr>
            <a:stCxn id="757" idx="3"/>
            <a:endCxn id="759" idx="1"/>
          </p:cNvCxnSpPr>
          <p:nvPr/>
        </p:nvCxnSpPr>
        <p:spPr>
          <a:xfrm>
            <a:off x="2678225" y="3674350"/>
            <a:ext cx="987600" cy="0"/>
          </a:xfrm>
          <a:prstGeom prst="straightConnector1">
            <a:avLst/>
          </a:prstGeom>
          <a:noFill/>
          <a:ln w="28575" cap="flat" cmpd="sng">
            <a:solidFill>
              <a:schemeClr val="dk1"/>
            </a:solidFill>
            <a:prstDash val="solid"/>
            <a:round/>
            <a:headEnd type="none" w="med" len="med"/>
            <a:tailEnd type="triangle" w="med" len="med"/>
          </a:ln>
        </p:spPr>
      </p:cxnSp>
      <p:cxnSp>
        <p:nvCxnSpPr>
          <p:cNvPr id="760" name="Google Shape;760;p23"/>
          <p:cNvCxnSpPr/>
          <p:nvPr/>
        </p:nvCxnSpPr>
        <p:spPr>
          <a:xfrm>
            <a:off x="4181222" y="21291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61" name="Google Shape;761;p23"/>
          <p:cNvCxnSpPr>
            <a:stCxn id="759" idx="0"/>
            <a:endCxn id="762" idx="2"/>
          </p:cNvCxnSpPr>
          <p:nvPr/>
        </p:nvCxnSpPr>
        <p:spPr>
          <a:xfrm rot="10800000">
            <a:off x="4571977" y="2659122"/>
            <a:ext cx="0" cy="681900"/>
          </a:xfrm>
          <a:prstGeom prst="straightConnector1">
            <a:avLst/>
          </a:prstGeom>
          <a:noFill/>
          <a:ln w="28575" cap="flat" cmpd="sng">
            <a:solidFill>
              <a:schemeClr val="dk1"/>
            </a:solidFill>
            <a:prstDash val="solid"/>
            <a:round/>
            <a:headEnd type="none" w="med" len="med"/>
            <a:tailEnd type="triangle" w="med" len="med"/>
          </a:ln>
        </p:spPr>
      </p:cxnSp>
      <p:grpSp>
        <p:nvGrpSpPr>
          <p:cNvPr id="763" name="Google Shape;763;p23"/>
          <p:cNvGrpSpPr/>
          <p:nvPr/>
        </p:nvGrpSpPr>
        <p:grpSpPr>
          <a:xfrm>
            <a:off x="865625" y="1462425"/>
            <a:ext cx="1812602" cy="1196400"/>
            <a:chOff x="865625" y="1462425"/>
            <a:chExt cx="1812602" cy="1196400"/>
          </a:xfrm>
        </p:grpSpPr>
        <p:sp>
          <p:nvSpPr>
            <p:cNvPr id="764" name="Google Shape;764;p23"/>
            <p:cNvSpPr txBox="1"/>
            <p:nvPr/>
          </p:nvSpPr>
          <p:spPr>
            <a:xfrm>
              <a:off x="865627" y="1462425"/>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sp>
          <p:nvSpPr>
            <p:cNvPr id="756" name="Google Shape;756;p23"/>
            <p:cNvSpPr txBox="1"/>
            <p:nvPr/>
          </p:nvSpPr>
          <p:spPr>
            <a:xfrm>
              <a:off x="865625" y="212902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closest planet to the Sun</a:t>
              </a:r>
              <a:endParaRPr sz="1200">
                <a:solidFill>
                  <a:schemeClr val="dk1"/>
                </a:solidFill>
                <a:latin typeface="Inter"/>
                <a:ea typeface="Inter"/>
                <a:cs typeface="Inter"/>
                <a:sym typeface="Inter"/>
              </a:endParaRPr>
            </a:p>
          </p:txBody>
        </p:sp>
      </p:grpSp>
      <p:grpSp>
        <p:nvGrpSpPr>
          <p:cNvPr id="765" name="Google Shape;765;p23"/>
          <p:cNvGrpSpPr/>
          <p:nvPr/>
        </p:nvGrpSpPr>
        <p:grpSpPr>
          <a:xfrm>
            <a:off x="865625" y="3341050"/>
            <a:ext cx="1812600" cy="1196250"/>
            <a:chOff x="865625" y="3341050"/>
            <a:chExt cx="1812600" cy="1196250"/>
          </a:xfrm>
        </p:grpSpPr>
        <p:sp>
          <p:nvSpPr>
            <p:cNvPr id="757" name="Google Shape;757;p23"/>
            <p:cNvSpPr txBox="1"/>
            <p:nvPr/>
          </p:nvSpPr>
          <p:spPr>
            <a:xfrm>
              <a:off x="865625" y="3341050"/>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sp>
          <p:nvSpPr>
            <p:cNvPr id="766" name="Google Shape;766;p23"/>
            <p:cNvSpPr txBox="1"/>
            <p:nvPr/>
          </p:nvSpPr>
          <p:spPr>
            <a:xfrm>
              <a:off x="865625" y="4007800"/>
              <a:ext cx="1812600" cy="52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grpSp>
        <p:nvGrpSpPr>
          <p:cNvPr id="767" name="Google Shape;767;p23"/>
          <p:cNvGrpSpPr/>
          <p:nvPr/>
        </p:nvGrpSpPr>
        <p:grpSpPr>
          <a:xfrm>
            <a:off x="3665675" y="1462425"/>
            <a:ext cx="1812601" cy="1196595"/>
            <a:chOff x="3665675" y="1462425"/>
            <a:chExt cx="1812601" cy="1196595"/>
          </a:xfrm>
        </p:grpSpPr>
        <p:sp>
          <p:nvSpPr>
            <p:cNvPr id="768" name="Google Shape;768;p23"/>
            <p:cNvSpPr txBox="1"/>
            <p:nvPr/>
          </p:nvSpPr>
          <p:spPr>
            <a:xfrm>
              <a:off x="3665676" y="1462425"/>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sp>
          <p:nvSpPr>
            <p:cNvPr id="762" name="Google Shape;762;p23"/>
            <p:cNvSpPr txBox="1"/>
            <p:nvPr/>
          </p:nvSpPr>
          <p:spPr>
            <a:xfrm>
              <a:off x="3665675" y="2129220"/>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third planet from the Sun</a:t>
              </a:r>
              <a:endParaRPr sz="1200">
                <a:solidFill>
                  <a:schemeClr val="dk1"/>
                </a:solidFill>
                <a:latin typeface="Inter"/>
                <a:ea typeface="Inter"/>
                <a:cs typeface="Inter"/>
                <a:sym typeface="Inter"/>
              </a:endParaRPr>
            </a:p>
          </p:txBody>
        </p:sp>
      </p:grpSp>
      <p:grpSp>
        <p:nvGrpSpPr>
          <p:cNvPr id="769" name="Google Shape;769;p23"/>
          <p:cNvGrpSpPr/>
          <p:nvPr/>
        </p:nvGrpSpPr>
        <p:grpSpPr>
          <a:xfrm>
            <a:off x="3665675" y="3341022"/>
            <a:ext cx="1812602" cy="1196473"/>
            <a:chOff x="3665675" y="3341022"/>
            <a:chExt cx="1812602" cy="1196473"/>
          </a:xfrm>
        </p:grpSpPr>
        <p:sp>
          <p:nvSpPr>
            <p:cNvPr id="759" name="Google Shape;759;p23"/>
            <p:cNvSpPr txBox="1"/>
            <p:nvPr/>
          </p:nvSpPr>
          <p:spPr>
            <a:xfrm>
              <a:off x="3665677" y="3341022"/>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sp>
          <p:nvSpPr>
            <p:cNvPr id="770" name="Google Shape;770;p23"/>
            <p:cNvSpPr txBox="1"/>
            <p:nvPr/>
          </p:nvSpPr>
          <p:spPr>
            <a:xfrm>
              <a:off x="3665675" y="4007994"/>
              <a:ext cx="1812600" cy="52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p:txBody>
        </p:sp>
      </p:grpSp>
      <p:cxnSp>
        <p:nvCxnSpPr>
          <p:cNvPr id="771" name="Google Shape;771;p23"/>
          <p:cNvCxnSpPr/>
          <p:nvPr/>
        </p:nvCxnSpPr>
        <p:spPr>
          <a:xfrm>
            <a:off x="6981275" y="2129163"/>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72" name="Google Shape;772;p23"/>
          <p:cNvCxnSpPr/>
          <p:nvPr/>
        </p:nvCxnSpPr>
        <p:spPr>
          <a:xfrm>
            <a:off x="6950606" y="4007788"/>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73" name="Google Shape;773;p23"/>
          <p:cNvCxnSpPr>
            <a:stCxn id="774" idx="2"/>
            <a:endCxn id="775" idx="0"/>
          </p:cNvCxnSpPr>
          <p:nvPr/>
        </p:nvCxnSpPr>
        <p:spPr>
          <a:xfrm>
            <a:off x="7372025" y="2658906"/>
            <a:ext cx="0" cy="682200"/>
          </a:xfrm>
          <a:prstGeom prst="straightConnector1">
            <a:avLst/>
          </a:prstGeom>
          <a:noFill/>
          <a:ln w="28575" cap="flat" cmpd="sng">
            <a:solidFill>
              <a:schemeClr val="dk1"/>
            </a:solidFill>
            <a:prstDash val="solid"/>
            <a:round/>
            <a:headEnd type="none" w="med" len="med"/>
            <a:tailEnd type="triangle" w="med" len="med"/>
          </a:ln>
        </p:spPr>
      </p:cxnSp>
      <p:grpSp>
        <p:nvGrpSpPr>
          <p:cNvPr id="776" name="Google Shape;776;p23"/>
          <p:cNvGrpSpPr/>
          <p:nvPr/>
        </p:nvGrpSpPr>
        <p:grpSpPr>
          <a:xfrm>
            <a:off x="6465725" y="1462500"/>
            <a:ext cx="1812602" cy="1196406"/>
            <a:chOff x="6465725" y="1462500"/>
            <a:chExt cx="1812602" cy="1196406"/>
          </a:xfrm>
        </p:grpSpPr>
        <p:sp>
          <p:nvSpPr>
            <p:cNvPr id="777" name="Google Shape;777;p23"/>
            <p:cNvSpPr txBox="1"/>
            <p:nvPr/>
          </p:nvSpPr>
          <p:spPr>
            <a:xfrm>
              <a:off x="6465727" y="1462500"/>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05</a:t>
              </a:r>
              <a:endParaRPr sz="3200">
                <a:solidFill>
                  <a:schemeClr val="lt2"/>
                </a:solidFill>
                <a:latin typeface="Manrope SemiBold"/>
                <a:ea typeface="Manrope SemiBold"/>
                <a:cs typeface="Manrope SemiBold"/>
                <a:sym typeface="Manrope SemiBold"/>
              </a:endParaRPr>
            </a:p>
          </p:txBody>
        </p:sp>
        <p:sp>
          <p:nvSpPr>
            <p:cNvPr id="774" name="Google Shape;774;p23"/>
            <p:cNvSpPr txBox="1"/>
            <p:nvPr/>
          </p:nvSpPr>
          <p:spPr>
            <a:xfrm>
              <a:off x="6465725" y="2129106"/>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was named after a Roman god</a:t>
              </a:r>
              <a:endParaRPr sz="1200">
                <a:solidFill>
                  <a:schemeClr val="dk1"/>
                </a:solidFill>
                <a:latin typeface="Inter"/>
                <a:ea typeface="Inter"/>
                <a:cs typeface="Inter"/>
                <a:sym typeface="Inter"/>
              </a:endParaRPr>
            </a:p>
          </p:txBody>
        </p:sp>
      </p:grpSp>
      <p:grpSp>
        <p:nvGrpSpPr>
          <p:cNvPr id="778" name="Google Shape;778;p23"/>
          <p:cNvGrpSpPr/>
          <p:nvPr/>
        </p:nvGrpSpPr>
        <p:grpSpPr>
          <a:xfrm>
            <a:off x="6465725" y="3341125"/>
            <a:ext cx="1812600" cy="1196256"/>
            <a:chOff x="6465725" y="3341125"/>
            <a:chExt cx="1812600" cy="1196256"/>
          </a:xfrm>
        </p:grpSpPr>
        <p:sp>
          <p:nvSpPr>
            <p:cNvPr id="775" name="Google Shape;775;p23"/>
            <p:cNvSpPr txBox="1"/>
            <p:nvPr/>
          </p:nvSpPr>
          <p:spPr>
            <a:xfrm>
              <a:off x="6465725" y="3341125"/>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06</a:t>
              </a:r>
              <a:endParaRPr sz="3200">
                <a:solidFill>
                  <a:schemeClr val="lt2"/>
                </a:solidFill>
                <a:latin typeface="Manrope SemiBold"/>
                <a:ea typeface="Manrope SemiBold"/>
                <a:cs typeface="Manrope SemiBold"/>
                <a:sym typeface="Manrope SemiBold"/>
              </a:endParaRPr>
            </a:p>
          </p:txBody>
        </p:sp>
        <p:sp>
          <p:nvSpPr>
            <p:cNvPr id="779" name="Google Shape;779;p23"/>
            <p:cNvSpPr txBox="1"/>
            <p:nvPr/>
          </p:nvSpPr>
          <p:spPr>
            <a:xfrm>
              <a:off x="6465725" y="4007881"/>
              <a:ext cx="1812600" cy="52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was named after a Roman god</a:t>
              </a:r>
              <a:endParaRPr sz="1200">
                <a:solidFill>
                  <a:schemeClr val="dk1"/>
                </a:solidFill>
                <a:latin typeface="Inter"/>
                <a:ea typeface="Inter"/>
                <a:cs typeface="Inter"/>
                <a:sym typeface="Inter"/>
              </a:endParaRPr>
            </a:p>
          </p:txBody>
        </p:sp>
      </p:grpSp>
      <p:cxnSp>
        <p:nvCxnSpPr>
          <p:cNvPr id="780" name="Google Shape;780;p23"/>
          <p:cNvCxnSpPr>
            <a:stCxn id="768" idx="3"/>
            <a:endCxn id="777" idx="1"/>
          </p:cNvCxnSpPr>
          <p:nvPr/>
        </p:nvCxnSpPr>
        <p:spPr>
          <a:xfrm>
            <a:off x="5478276" y="1795725"/>
            <a:ext cx="987600" cy="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24"/>
          <p:cNvSpPr/>
          <p:nvPr/>
        </p:nvSpPr>
        <p:spPr>
          <a:xfrm>
            <a:off x="4222813" y="2330906"/>
            <a:ext cx="774300" cy="774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786" name="Google Shape;786;p2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787" name="Google Shape;787;p24"/>
          <p:cNvGrpSpPr/>
          <p:nvPr/>
        </p:nvGrpSpPr>
        <p:grpSpPr>
          <a:xfrm>
            <a:off x="6015913" y="1515725"/>
            <a:ext cx="1845613" cy="1177075"/>
            <a:chOff x="6015913" y="1515725"/>
            <a:chExt cx="1845613" cy="1177075"/>
          </a:xfrm>
        </p:grpSpPr>
        <p:sp>
          <p:nvSpPr>
            <p:cNvPr id="788" name="Google Shape;788;p24"/>
            <p:cNvSpPr txBox="1"/>
            <p:nvPr/>
          </p:nvSpPr>
          <p:spPr>
            <a:xfrm>
              <a:off x="6015925" y="1984800"/>
              <a:ext cx="1845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is the second-largest planet in the Solar System</a:t>
              </a:r>
              <a:endParaRPr sz="1200">
                <a:solidFill>
                  <a:schemeClr val="dk1"/>
                </a:solidFill>
                <a:latin typeface="Inter"/>
                <a:ea typeface="Inter"/>
                <a:cs typeface="Inter"/>
                <a:sym typeface="Inter"/>
              </a:endParaRPr>
            </a:p>
          </p:txBody>
        </p:sp>
        <p:sp>
          <p:nvSpPr>
            <p:cNvPr id="789" name="Google Shape;789;p24"/>
            <p:cNvSpPr txBox="1"/>
            <p:nvPr/>
          </p:nvSpPr>
          <p:spPr>
            <a:xfrm>
              <a:off x="6015913" y="1515725"/>
              <a:ext cx="1845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grpSp>
      <p:grpSp>
        <p:nvGrpSpPr>
          <p:cNvPr id="790" name="Google Shape;790;p24"/>
          <p:cNvGrpSpPr/>
          <p:nvPr/>
        </p:nvGrpSpPr>
        <p:grpSpPr>
          <a:xfrm>
            <a:off x="6015913" y="3357922"/>
            <a:ext cx="1845613" cy="1177052"/>
            <a:chOff x="6015913" y="3357922"/>
            <a:chExt cx="1845613" cy="1177052"/>
          </a:xfrm>
        </p:grpSpPr>
        <p:sp>
          <p:nvSpPr>
            <p:cNvPr id="791" name="Google Shape;791;p24"/>
            <p:cNvSpPr txBox="1"/>
            <p:nvPr/>
          </p:nvSpPr>
          <p:spPr>
            <a:xfrm>
              <a:off x="6015925" y="3826974"/>
              <a:ext cx="1845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third planet from the Sun and has life</a:t>
              </a:r>
              <a:endParaRPr sz="1200">
                <a:solidFill>
                  <a:schemeClr val="dk1"/>
                </a:solidFill>
                <a:latin typeface="Inter"/>
                <a:ea typeface="Inter"/>
                <a:cs typeface="Inter"/>
                <a:sym typeface="Inter"/>
              </a:endParaRPr>
            </a:p>
          </p:txBody>
        </p:sp>
        <p:sp>
          <p:nvSpPr>
            <p:cNvPr id="792" name="Google Shape;792;p24"/>
            <p:cNvSpPr txBox="1"/>
            <p:nvPr/>
          </p:nvSpPr>
          <p:spPr>
            <a:xfrm>
              <a:off x="6015913" y="3357922"/>
              <a:ext cx="1845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cxnSp>
        <p:nvCxnSpPr>
          <p:cNvPr id="793" name="Google Shape;793;p24"/>
          <p:cNvCxnSpPr/>
          <p:nvPr/>
        </p:nvCxnSpPr>
        <p:spPr>
          <a:xfrm>
            <a:off x="4248163" y="3176275"/>
            <a:ext cx="723600" cy="0"/>
          </a:xfrm>
          <a:prstGeom prst="straightConnector1">
            <a:avLst/>
          </a:prstGeom>
          <a:noFill/>
          <a:ln w="28575" cap="flat" cmpd="sng">
            <a:solidFill>
              <a:schemeClr val="dk1"/>
            </a:solidFill>
            <a:prstDash val="solid"/>
            <a:round/>
            <a:headEnd type="none" w="med" len="med"/>
            <a:tailEnd type="none" w="med" len="med"/>
          </a:ln>
        </p:spPr>
      </p:cxnSp>
      <p:grpSp>
        <p:nvGrpSpPr>
          <p:cNvPr id="794" name="Google Shape;794;p24"/>
          <p:cNvGrpSpPr/>
          <p:nvPr/>
        </p:nvGrpSpPr>
        <p:grpSpPr>
          <a:xfrm>
            <a:off x="1189301" y="1515725"/>
            <a:ext cx="1938913" cy="1177075"/>
            <a:chOff x="1189301" y="1515725"/>
            <a:chExt cx="1938913" cy="1177075"/>
          </a:xfrm>
        </p:grpSpPr>
        <p:sp>
          <p:nvSpPr>
            <p:cNvPr id="795" name="Google Shape;795;p24"/>
            <p:cNvSpPr txBox="1"/>
            <p:nvPr/>
          </p:nvSpPr>
          <p:spPr>
            <a:xfrm>
              <a:off x="1189301" y="1984800"/>
              <a:ext cx="1938900" cy="7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Mars is full of iron oxide dust, giving the planet its reddish cast</a:t>
              </a:r>
              <a:endParaRPr sz="1200">
                <a:solidFill>
                  <a:schemeClr val="dk1"/>
                </a:solidFill>
                <a:latin typeface="Inter"/>
                <a:ea typeface="Inter"/>
                <a:cs typeface="Inter"/>
                <a:sym typeface="Inter"/>
              </a:endParaRPr>
            </a:p>
          </p:txBody>
        </p:sp>
        <p:sp>
          <p:nvSpPr>
            <p:cNvPr id="796" name="Google Shape;796;p24"/>
            <p:cNvSpPr txBox="1"/>
            <p:nvPr/>
          </p:nvSpPr>
          <p:spPr>
            <a:xfrm>
              <a:off x="1189314" y="1515725"/>
              <a:ext cx="19389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grpSp>
        <p:nvGrpSpPr>
          <p:cNvPr id="797" name="Google Shape;797;p24"/>
          <p:cNvGrpSpPr/>
          <p:nvPr/>
        </p:nvGrpSpPr>
        <p:grpSpPr>
          <a:xfrm>
            <a:off x="1189301" y="3357923"/>
            <a:ext cx="1938913" cy="1177052"/>
            <a:chOff x="1189301" y="3357923"/>
            <a:chExt cx="1938913" cy="1177052"/>
          </a:xfrm>
        </p:grpSpPr>
        <p:sp>
          <p:nvSpPr>
            <p:cNvPr id="798" name="Google Shape;798;p24"/>
            <p:cNvSpPr txBox="1"/>
            <p:nvPr/>
          </p:nvSpPr>
          <p:spPr>
            <a:xfrm>
              <a:off x="1189301" y="3826975"/>
              <a:ext cx="1938900" cy="7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Mercury is the closest planet to the Sun and the smallest of them all </a:t>
              </a:r>
              <a:endParaRPr sz="1200">
                <a:solidFill>
                  <a:schemeClr val="dk1"/>
                </a:solidFill>
                <a:latin typeface="Inter"/>
                <a:ea typeface="Inter"/>
                <a:cs typeface="Inter"/>
                <a:sym typeface="Inter"/>
              </a:endParaRPr>
            </a:p>
          </p:txBody>
        </p:sp>
        <p:sp>
          <p:nvSpPr>
            <p:cNvPr id="799" name="Google Shape;799;p24"/>
            <p:cNvSpPr txBox="1"/>
            <p:nvPr/>
          </p:nvSpPr>
          <p:spPr>
            <a:xfrm>
              <a:off x="1189314" y="3357923"/>
              <a:ext cx="19389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grpSp>
      <p:grpSp>
        <p:nvGrpSpPr>
          <p:cNvPr id="800" name="Google Shape;800;p24"/>
          <p:cNvGrpSpPr/>
          <p:nvPr/>
        </p:nvGrpSpPr>
        <p:grpSpPr>
          <a:xfrm>
            <a:off x="4303595" y="2407546"/>
            <a:ext cx="612654" cy="612656"/>
            <a:chOff x="-5669590" y="3858557"/>
            <a:chExt cx="413425" cy="414237"/>
          </a:xfrm>
        </p:grpSpPr>
        <p:sp>
          <p:nvSpPr>
            <p:cNvPr id="801" name="Google Shape;801;p24"/>
            <p:cNvSpPr/>
            <p:nvPr/>
          </p:nvSpPr>
          <p:spPr>
            <a:xfrm>
              <a:off x="-5439594" y="4023777"/>
              <a:ext cx="183428" cy="230027"/>
            </a:xfrm>
            <a:custGeom>
              <a:avLst/>
              <a:gdLst/>
              <a:ahLst/>
              <a:cxnLst/>
              <a:rect l="l" t="t" r="r" b="b"/>
              <a:pathLst>
                <a:path w="5873" h="7365" extrusionOk="0">
                  <a:moveTo>
                    <a:pt x="5872" y="0"/>
                  </a:moveTo>
                  <a:lnTo>
                    <a:pt x="1" y="3670"/>
                  </a:lnTo>
                  <a:lnTo>
                    <a:pt x="5872" y="7365"/>
                  </a:lnTo>
                  <a:lnTo>
                    <a:pt x="58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5329718" y="3960531"/>
              <a:ext cx="63277" cy="80674"/>
            </a:xfrm>
            <a:custGeom>
              <a:avLst/>
              <a:gdLst/>
              <a:ahLst/>
              <a:cxnLst/>
              <a:rect l="l" t="t" r="r" b="b"/>
              <a:pathLst>
                <a:path w="2026" h="2583" extrusionOk="0">
                  <a:moveTo>
                    <a:pt x="0" y="1"/>
                  </a:moveTo>
                  <a:lnTo>
                    <a:pt x="0" y="2582"/>
                  </a:lnTo>
                  <a:lnTo>
                    <a:pt x="2025" y="1317"/>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5659315" y="3960531"/>
              <a:ext cx="63246" cy="79862"/>
            </a:xfrm>
            <a:custGeom>
              <a:avLst/>
              <a:gdLst/>
              <a:ahLst/>
              <a:cxnLst/>
              <a:rect l="l" t="t" r="r" b="b"/>
              <a:pathLst>
                <a:path w="2025" h="2557" extrusionOk="0">
                  <a:moveTo>
                    <a:pt x="2025" y="1"/>
                  </a:moveTo>
                  <a:lnTo>
                    <a:pt x="0" y="1317"/>
                  </a:lnTo>
                  <a:lnTo>
                    <a:pt x="2025" y="2557"/>
                  </a:lnTo>
                  <a:lnTo>
                    <a:pt x="2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5669590" y="4023777"/>
              <a:ext cx="398402" cy="249017"/>
            </a:xfrm>
            <a:custGeom>
              <a:avLst/>
              <a:gdLst/>
              <a:ahLst/>
              <a:cxnLst/>
              <a:rect l="l" t="t" r="r" b="b"/>
              <a:pathLst>
                <a:path w="12756" h="7973" extrusionOk="0">
                  <a:moveTo>
                    <a:pt x="3113" y="5644"/>
                  </a:moveTo>
                  <a:lnTo>
                    <a:pt x="3113" y="6428"/>
                  </a:lnTo>
                  <a:lnTo>
                    <a:pt x="1569" y="6428"/>
                  </a:lnTo>
                  <a:lnTo>
                    <a:pt x="1569" y="5644"/>
                  </a:lnTo>
                  <a:close/>
                  <a:moveTo>
                    <a:pt x="0" y="0"/>
                  </a:moveTo>
                  <a:lnTo>
                    <a:pt x="0" y="7972"/>
                  </a:lnTo>
                  <a:lnTo>
                    <a:pt x="12755" y="797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5572395" y="3858557"/>
              <a:ext cx="219002" cy="265632"/>
            </a:xfrm>
            <a:custGeom>
              <a:avLst/>
              <a:gdLst/>
              <a:ahLst/>
              <a:cxnLst/>
              <a:rect l="l" t="t" r="r" b="b"/>
              <a:pathLst>
                <a:path w="7012" h="8505" extrusionOk="0">
                  <a:moveTo>
                    <a:pt x="3898" y="1190"/>
                  </a:moveTo>
                  <a:lnTo>
                    <a:pt x="3898" y="1975"/>
                  </a:lnTo>
                  <a:lnTo>
                    <a:pt x="4658" y="1975"/>
                  </a:lnTo>
                  <a:lnTo>
                    <a:pt x="4658" y="2734"/>
                  </a:lnTo>
                  <a:lnTo>
                    <a:pt x="3493" y="2734"/>
                  </a:lnTo>
                  <a:cubicBezTo>
                    <a:pt x="3291" y="2734"/>
                    <a:pt x="3114" y="2911"/>
                    <a:pt x="3114" y="3139"/>
                  </a:cubicBezTo>
                  <a:lnTo>
                    <a:pt x="3114" y="3519"/>
                  </a:lnTo>
                  <a:lnTo>
                    <a:pt x="4658" y="3519"/>
                  </a:lnTo>
                  <a:lnTo>
                    <a:pt x="4658" y="4683"/>
                  </a:lnTo>
                  <a:cubicBezTo>
                    <a:pt x="4658" y="5189"/>
                    <a:pt x="4329" y="5619"/>
                    <a:pt x="3898" y="5771"/>
                  </a:cubicBezTo>
                  <a:lnTo>
                    <a:pt x="3898" y="6632"/>
                  </a:lnTo>
                  <a:lnTo>
                    <a:pt x="3114" y="6632"/>
                  </a:lnTo>
                  <a:lnTo>
                    <a:pt x="3114" y="5847"/>
                  </a:lnTo>
                  <a:lnTo>
                    <a:pt x="2329" y="5847"/>
                  </a:lnTo>
                  <a:lnTo>
                    <a:pt x="2329" y="5088"/>
                  </a:lnTo>
                  <a:lnTo>
                    <a:pt x="3493" y="5088"/>
                  </a:lnTo>
                  <a:cubicBezTo>
                    <a:pt x="3721" y="5088"/>
                    <a:pt x="3898" y="4911"/>
                    <a:pt x="3898" y="4683"/>
                  </a:cubicBezTo>
                  <a:lnTo>
                    <a:pt x="3898" y="4303"/>
                  </a:lnTo>
                  <a:lnTo>
                    <a:pt x="2329" y="4303"/>
                  </a:lnTo>
                  <a:lnTo>
                    <a:pt x="2329" y="3139"/>
                  </a:lnTo>
                  <a:cubicBezTo>
                    <a:pt x="2329" y="2633"/>
                    <a:pt x="2658" y="2203"/>
                    <a:pt x="3114" y="2051"/>
                  </a:cubicBezTo>
                  <a:lnTo>
                    <a:pt x="3114" y="1190"/>
                  </a:lnTo>
                  <a:close/>
                  <a:moveTo>
                    <a:pt x="1" y="1"/>
                  </a:moveTo>
                  <a:lnTo>
                    <a:pt x="1" y="6328"/>
                  </a:lnTo>
                  <a:lnTo>
                    <a:pt x="3519" y="8504"/>
                  </a:lnTo>
                  <a:lnTo>
                    <a:pt x="7011" y="6328"/>
                  </a:lnTo>
                  <a:lnTo>
                    <a:pt x="7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24"/>
          <p:cNvCxnSpPr>
            <a:stCxn id="796" idx="3"/>
            <a:endCxn id="785" idx="1"/>
          </p:cNvCxnSpPr>
          <p:nvPr/>
        </p:nvCxnSpPr>
        <p:spPr>
          <a:xfrm>
            <a:off x="3128214" y="1792775"/>
            <a:ext cx="1094700" cy="925200"/>
          </a:xfrm>
          <a:prstGeom prst="bentConnector3">
            <a:avLst>
              <a:gd name="adj1" fmla="val 49995"/>
            </a:avLst>
          </a:prstGeom>
          <a:noFill/>
          <a:ln w="28575" cap="flat" cmpd="sng">
            <a:solidFill>
              <a:schemeClr val="dk1"/>
            </a:solidFill>
            <a:prstDash val="solid"/>
            <a:round/>
            <a:headEnd type="none" w="med" len="med"/>
            <a:tailEnd type="none" w="med" len="med"/>
          </a:ln>
        </p:spPr>
      </p:cxnSp>
      <p:cxnSp>
        <p:nvCxnSpPr>
          <p:cNvPr id="807" name="Google Shape;807;p24"/>
          <p:cNvCxnSpPr>
            <a:stCxn id="799" idx="3"/>
            <a:endCxn id="785" idx="1"/>
          </p:cNvCxnSpPr>
          <p:nvPr/>
        </p:nvCxnSpPr>
        <p:spPr>
          <a:xfrm rot="10800000" flipH="1">
            <a:off x="3128214" y="2718173"/>
            <a:ext cx="1094700" cy="916800"/>
          </a:xfrm>
          <a:prstGeom prst="bentConnector3">
            <a:avLst>
              <a:gd name="adj1" fmla="val 49995"/>
            </a:avLst>
          </a:prstGeom>
          <a:noFill/>
          <a:ln w="28575" cap="flat" cmpd="sng">
            <a:solidFill>
              <a:schemeClr val="dk1"/>
            </a:solidFill>
            <a:prstDash val="solid"/>
            <a:round/>
            <a:headEnd type="none" w="med" len="med"/>
            <a:tailEnd type="none" w="med" len="med"/>
          </a:ln>
        </p:spPr>
      </p:cxnSp>
      <p:cxnSp>
        <p:nvCxnSpPr>
          <p:cNvPr id="808" name="Google Shape;808;p24"/>
          <p:cNvCxnSpPr>
            <a:stCxn id="789" idx="1"/>
            <a:endCxn id="785" idx="3"/>
          </p:cNvCxnSpPr>
          <p:nvPr/>
        </p:nvCxnSpPr>
        <p:spPr>
          <a:xfrm flipH="1">
            <a:off x="4997113" y="1792775"/>
            <a:ext cx="1018800" cy="9252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809" name="Google Shape;809;p24"/>
          <p:cNvCxnSpPr>
            <a:stCxn id="792" idx="1"/>
            <a:endCxn id="785" idx="3"/>
          </p:cNvCxnSpPr>
          <p:nvPr/>
        </p:nvCxnSpPr>
        <p:spPr>
          <a:xfrm rot="10800000">
            <a:off x="4997113" y="2718172"/>
            <a:ext cx="1018800" cy="916800"/>
          </a:xfrm>
          <a:prstGeom prst="bentConnector3">
            <a:avLst>
              <a:gd name="adj1" fmla="val 50000"/>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815" name="Google Shape;815;p25"/>
          <p:cNvGraphicFramePr/>
          <p:nvPr/>
        </p:nvGraphicFramePr>
        <p:xfrm>
          <a:off x="832838" y="1461900"/>
          <a:ext cx="3000000" cy="3000000"/>
        </p:xfrm>
        <a:graphic>
          <a:graphicData uri="http://schemas.openxmlformats.org/drawingml/2006/table">
            <a:tbl>
              <a:tblPr>
                <a:noFill/>
                <a:tableStyleId>{26BE9EAB-403A-40FA-A855-3AA346724C36}</a:tableStyleId>
              </a:tblPr>
              <a:tblGrid>
                <a:gridCol w="1068325">
                  <a:extLst>
                    <a:ext uri="{9D8B030D-6E8A-4147-A177-3AD203B41FA5}">
                      <a16:colId xmlns:a16="http://schemas.microsoft.com/office/drawing/2014/main" val="20000"/>
                    </a:ext>
                  </a:extLst>
                </a:gridCol>
                <a:gridCol w="1068325">
                  <a:extLst>
                    <a:ext uri="{9D8B030D-6E8A-4147-A177-3AD203B41FA5}">
                      <a16:colId xmlns:a16="http://schemas.microsoft.com/office/drawing/2014/main" val="20001"/>
                    </a:ext>
                  </a:extLst>
                </a:gridCol>
                <a:gridCol w="1068325">
                  <a:extLst>
                    <a:ext uri="{9D8B030D-6E8A-4147-A177-3AD203B41FA5}">
                      <a16:colId xmlns:a16="http://schemas.microsoft.com/office/drawing/2014/main" val="20002"/>
                    </a:ext>
                  </a:extLst>
                </a:gridCol>
                <a:gridCol w="1068325">
                  <a:extLst>
                    <a:ext uri="{9D8B030D-6E8A-4147-A177-3AD203B41FA5}">
                      <a16:colId xmlns:a16="http://schemas.microsoft.com/office/drawing/2014/main" val="20003"/>
                    </a:ext>
                  </a:extLst>
                </a:gridCol>
                <a:gridCol w="1068325">
                  <a:extLst>
                    <a:ext uri="{9D8B030D-6E8A-4147-A177-3AD203B41FA5}">
                      <a16:colId xmlns:a16="http://schemas.microsoft.com/office/drawing/2014/main" val="20004"/>
                    </a:ext>
                  </a:extLst>
                </a:gridCol>
                <a:gridCol w="1068325">
                  <a:extLst>
                    <a:ext uri="{9D8B030D-6E8A-4147-A177-3AD203B41FA5}">
                      <a16:colId xmlns:a16="http://schemas.microsoft.com/office/drawing/2014/main" val="20005"/>
                    </a:ext>
                  </a:extLst>
                </a:gridCol>
                <a:gridCol w="1068325">
                  <a:extLst>
                    <a:ext uri="{9D8B030D-6E8A-4147-A177-3AD203B41FA5}">
                      <a16:colId xmlns:a16="http://schemas.microsoft.com/office/drawing/2014/main" val="20006"/>
                    </a:ext>
                  </a:extLst>
                </a:gridCol>
              </a:tblGrid>
              <a:tr h="360450">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MON</a:t>
                      </a:r>
                      <a:endParaRPr>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TUE</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WED</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THU</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FRI</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SAT</a:t>
                      </a:r>
                      <a:endParaRPr>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SUN</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327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01</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02</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03</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04</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05</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07</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327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08</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09</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11</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12</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13</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14</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327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15</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17</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18</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19</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21</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327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22</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23</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24</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25</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27</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28</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32725">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29</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30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31</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16" name="Google Shape;816;p25"/>
          <p:cNvSpPr txBox="1"/>
          <p:nvPr/>
        </p:nvSpPr>
        <p:spPr>
          <a:xfrm>
            <a:off x="1175625" y="4025750"/>
            <a:ext cx="18603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anrope SemiBold"/>
                <a:ea typeface="Manrope SemiBold"/>
                <a:cs typeface="Manrope SemiBold"/>
                <a:sym typeface="Manrope SemiBold"/>
              </a:rPr>
              <a:t>DEVALUATION</a:t>
            </a:r>
            <a:endParaRPr sz="1600">
              <a:solidFill>
                <a:schemeClr val="dk1"/>
              </a:solidFill>
              <a:latin typeface="Manrope SemiBold"/>
              <a:ea typeface="Manrope SemiBold"/>
              <a:cs typeface="Manrope SemiBold"/>
              <a:sym typeface="Manrope SemiBold"/>
            </a:endParaRPr>
          </a:p>
        </p:txBody>
      </p:sp>
      <p:sp>
        <p:nvSpPr>
          <p:cNvPr id="817" name="Google Shape;817;p25"/>
          <p:cNvSpPr/>
          <p:nvPr/>
        </p:nvSpPr>
        <p:spPr>
          <a:xfrm>
            <a:off x="878175" y="4098500"/>
            <a:ext cx="260100" cy="26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5"/>
          <p:cNvSpPr txBox="1"/>
          <p:nvPr/>
        </p:nvSpPr>
        <p:spPr>
          <a:xfrm>
            <a:off x="3790575" y="4025750"/>
            <a:ext cx="18603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anrope SemiBold"/>
                <a:ea typeface="Manrope SemiBold"/>
                <a:cs typeface="Manrope SemiBold"/>
                <a:sym typeface="Manrope SemiBold"/>
              </a:rPr>
              <a:t>INCREASE SALES</a:t>
            </a:r>
            <a:endParaRPr sz="1600">
              <a:solidFill>
                <a:schemeClr val="dk1"/>
              </a:solidFill>
              <a:latin typeface="Manrope SemiBold"/>
              <a:ea typeface="Manrope SemiBold"/>
              <a:cs typeface="Manrope SemiBold"/>
              <a:sym typeface="Manrope SemiBold"/>
            </a:endParaRPr>
          </a:p>
        </p:txBody>
      </p:sp>
      <p:sp>
        <p:nvSpPr>
          <p:cNvPr id="819" name="Google Shape;819;p25"/>
          <p:cNvSpPr/>
          <p:nvPr/>
        </p:nvSpPr>
        <p:spPr>
          <a:xfrm>
            <a:off x="3493125" y="4098500"/>
            <a:ext cx="260100" cy="2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5"/>
          <p:cNvSpPr txBox="1"/>
          <p:nvPr/>
        </p:nvSpPr>
        <p:spPr>
          <a:xfrm>
            <a:off x="6405525" y="4025750"/>
            <a:ext cx="18603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anrope SemiBold"/>
                <a:ea typeface="Manrope SemiBold"/>
                <a:cs typeface="Manrope SemiBold"/>
                <a:sym typeface="Manrope SemiBold"/>
              </a:rPr>
              <a:t>INDIRECT SALES</a:t>
            </a:r>
            <a:endParaRPr sz="1600">
              <a:solidFill>
                <a:schemeClr val="dk1"/>
              </a:solidFill>
              <a:latin typeface="Manrope SemiBold"/>
              <a:ea typeface="Manrope SemiBold"/>
              <a:cs typeface="Manrope SemiBold"/>
              <a:sym typeface="Manrope SemiBold"/>
            </a:endParaRPr>
          </a:p>
        </p:txBody>
      </p:sp>
      <p:sp>
        <p:nvSpPr>
          <p:cNvPr id="821" name="Google Shape;821;p25"/>
          <p:cNvSpPr/>
          <p:nvPr/>
        </p:nvSpPr>
        <p:spPr>
          <a:xfrm>
            <a:off x="6108075" y="4098500"/>
            <a:ext cx="260100" cy="26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2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827" name="Google Shape;827;p26"/>
          <p:cNvGrpSpPr/>
          <p:nvPr/>
        </p:nvGrpSpPr>
        <p:grpSpPr>
          <a:xfrm>
            <a:off x="1214975" y="1381325"/>
            <a:ext cx="2454600" cy="776375"/>
            <a:chOff x="1214975" y="1381325"/>
            <a:chExt cx="2454600" cy="776375"/>
          </a:xfrm>
        </p:grpSpPr>
        <p:sp>
          <p:nvSpPr>
            <p:cNvPr id="828" name="Google Shape;828;p26"/>
            <p:cNvSpPr txBox="1"/>
            <p:nvPr/>
          </p:nvSpPr>
          <p:spPr>
            <a:xfrm>
              <a:off x="1214975" y="1381325"/>
              <a:ext cx="2454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1ST TRIMESTER</a:t>
              </a:r>
              <a:endParaRPr sz="2200">
                <a:solidFill>
                  <a:schemeClr val="dk1"/>
                </a:solidFill>
                <a:latin typeface="Manrope SemiBold"/>
                <a:ea typeface="Manrope SemiBold"/>
                <a:cs typeface="Manrope SemiBold"/>
                <a:sym typeface="Manrope SemiBold"/>
              </a:endParaRPr>
            </a:p>
          </p:txBody>
        </p:sp>
        <p:sp>
          <p:nvSpPr>
            <p:cNvPr id="829" name="Google Shape;829;p26"/>
            <p:cNvSpPr txBox="1"/>
            <p:nvPr/>
          </p:nvSpPr>
          <p:spPr>
            <a:xfrm>
              <a:off x="1214975" y="1840000"/>
              <a:ext cx="2454600" cy="3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grpSp>
      <p:sp>
        <p:nvSpPr>
          <p:cNvPr id="830" name="Google Shape;830;p26"/>
          <p:cNvSpPr/>
          <p:nvPr/>
        </p:nvSpPr>
        <p:spPr>
          <a:xfrm>
            <a:off x="917525" y="1528325"/>
            <a:ext cx="260100" cy="2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26"/>
          <p:cNvGrpSpPr/>
          <p:nvPr/>
        </p:nvGrpSpPr>
        <p:grpSpPr>
          <a:xfrm>
            <a:off x="1214975" y="2973075"/>
            <a:ext cx="2454600" cy="788075"/>
            <a:chOff x="1214975" y="2973075"/>
            <a:chExt cx="2454600" cy="788075"/>
          </a:xfrm>
        </p:grpSpPr>
        <p:sp>
          <p:nvSpPr>
            <p:cNvPr id="832" name="Google Shape;832;p26"/>
            <p:cNvSpPr txBox="1"/>
            <p:nvPr/>
          </p:nvSpPr>
          <p:spPr>
            <a:xfrm>
              <a:off x="1214975" y="2973075"/>
              <a:ext cx="2454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3RD TRIMESTER</a:t>
              </a:r>
              <a:endParaRPr sz="2200">
                <a:solidFill>
                  <a:schemeClr val="dk1"/>
                </a:solidFill>
                <a:latin typeface="Manrope SemiBold"/>
                <a:ea typeface="Manrope SemiBold"/>
                <a:cs typeface="Manrope SemiBold"/>
                <a:sym typeface="Manrope SemiBold"/>
              </a:endParaRPr>
            </a:p>
          </p:txBody>
        </p:sp>
        <p:sp>
          <p:nvSpPr>
            <p:cNvPr id="833" name="Google Shape;833;p26"/>
            <p:cNvSpPr txBox="1"/>
            <p:nvPr/>
          </p:nvSpPr>
          <p:spPr>
            <a:xfrm>
              <a:off x="1214975" y="3431750"/>
              <a:ext cx="2454600" cy="3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p:txBody>
        </p:sp>
      </p:grpSp>
      <p:sp>
        <p:nvSpPr>
          <p:cNvPr id="834" name="Google Shape;834;p26"/>
          <p:cNvSpPr/>
          <p:nvPr/>
        </p:nvSpPr>
        <p:spPr>
          <a:xfrm>
            <a:off x="917525" y="3120075"/>
            <a:ext cx="260100" cy="2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26"/>
          <p:cNvGrpSpPr/>
          <p:nvPr/>
        </p:nvGrpSpPr>
        <p:grpSpPr>
          <a:xfrm>
            <a:off x="1214975" y="2171350"/>
            <a:ext cx="2454600" cy="788075"/>
            <a:chOff x="1214975" y="2171350"/>
            <a:chExt cx="2454600" cy="788075"/>
          </a:xfrm>
        </p:grpSpPr>
        <p:sp>
          <p:nvSpPr>
            <p:cNvPr id="836" name="Google Shape;836;p26"/>
            <p:cNvSpPr txBox="1"/>
            <p:nvPr/>
          </p:nvSpPr>
          <p:spPr>
            <a:xfrm>
              <a:off x="1214975" y="2171350"/>
              <a:ext cx="2454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2ND TRIMESTER</a:t>
              </a:r>
              <a:endParaRPr sz="2200">
                <a:solidFill>
                  <a:schemeClr val="dk1"/>
                </a:solidFill>
                <a:latin typeface="Manrope SemiBold"/>
                <a:ea typeface="Manrope SemiBold"/>
                <a:cs typeface="Manrope SemiBold"/>
                <a:sym typeface="Manrope SemiBold"/>
              </a:endParaRPr>
            </a:p>
          </p:txBody>
        </p:sp>
        <p:sp>
          <p:nvSpPr>
            <p:cNvPr id="837" name="Google Shape;837;p26"/>
            <p:cNvSpPr txBox="1"/>
            <p:nvPr/>
          </p:nvSpPr>
          <p:spPr>
            <a:xfrm>
              <a:off x="1214975" y="2630025"/>
              <a:ext cx="2454600" cy="3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0" lvl="0" indent="0" algn="l" rtl="0">
                <a:spcBef>
                  <a:spcPts val="0"/>
                </a:spcBef>
                <a:spcAft>
                  <a:spcPts val="0"/>
                </a:spcAft>
                <a:buNone/>
              </a:pPr>
              <a:endParaRPr sz="1200">
                <a:solidFill>
                  <a:schemeClr val="dk1"/>
                </a:solidFill>
                <a:latin typeface="Inter"/>
                <a:ea typeface="Inter"/>
                <a:cs typeface="Inter"/>
                <a:sym typeface="Inter"/>
              </a:endParaRPr>
            </a:p>
          </p:txBody>
        </p:sp>
      </p:grpSp>
      <p:sp>
        <p:nvSpPr>
          <p:cNvPr id="838" name="Google Shape;838;p26"/>
          <p:cNvSpPr/>
          <p:nvPr/>
        </p:nvSpPr>
        <p:spPr>
          <a:xfrm>
            <a:off x="917525" y="2318350"/>
            <a:ext cx="260100" cy="26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26"/>
          <p:cNvGrpSpPr/>
          <p:nvPr/>
        </p:nvGrpSpPr>
        <p:grpSpPr>
          <a:xfrm>
            <a:off x="1214975" y="3774800"/>
            <a:ext cx="2454600" cy="788075"/>
            <a:chOff x="1214975" y="3774800"/>
            <a:chExt cx="2454600" cy="788075"/>
          </a:xfrm>
        </p:grpSpPr>
        <p:sp>
          <p:nvSpPr>
            <p:cNvPr id="840" name="Google Shape;840;p26"/>
            <p:cNvSpPr txBox="1"/>
            <p:nvPr/>
          </p:nvSpPr>
          <p:spPr>
            <a:xfrm>
              <a:off x="1214975" y="3774800"/>
              <a:ext cx="2454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4TH TRIMESTER</a:t>
              </a:r>
              <a:endParaRPr sz="2200">
                <a:solidFill>
                  <a:schemeClr val="dk1"/>
                </a:solidFill>
                <a:latin typeface="Manrope SemiBold"/>
                <a:ea typeface="Manrope SemiBold"/>
                <a:cs typeface="Manrope SemiBold"/>
                <a:sym typeface="Manrope SemiBold"/>
              </a:endParaRPr>
            </a:p>
          </p:txBody>
        </p:sp>
        <p:sp>
          <p:nvSpPr>
            <p:cNvPr id="841" name="Google Shape;841;p26"/>
            <p:cNvSpPr txBox="1"/>
            <p:nvPr/>
          </p:nvSpPr>
          <p:spPr>
            <a:xfrm>
              <a:off x="1214975" y="4233475"/>
              <a:ext cx="2454600" cy="3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p:txBody>
        </p:sp>
      </p:grpSp>
      <p:sp>
        <p:nvSpPr>
          <p:cNvPr id="842" name="Google Shape;842;p26"/>
          <p:cNvSpPr/>
          <p:nvPr/>
        </p:nvSpPr>
        <p:spPr>
          <a:xfrm>
            <a:off x="917525" y="3921800"/>
            <a:ext cx="260100" cy="26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3" name="Google Shape;843;p26" title="Chart">
            <a:hlinkClick r:id="rId3"/>
          </p:cNvPr>
          <p:cNvPicPr preferRelativeResize="0"/>
          <p:nvPr/>
        </p:nvPicPr>
        <p:blipFill>
          <a:blip r:embed="rId4">
            <a:alphaModFix/>
          </a:blip>
          <a:stretch>
            <a:fillRect/>
          </a:stretch>
        </p:blipFill>
        <p:spPr>
          <a:xfrm>
            <a:off x="3880650" y="1385725"/>
            <a:ext cx="4550068" cy="2665601"/>
          </a:xfrm>
          <a:prstGeom prst="rect">
            <a:avLst/>
          </a:prstGeom>
          <a:noFill/>
          <a:ln>
            <a:noFill/>
          </a:ln>
        </p:spPr>
      </p:pic>
      <p:sp>
        <p:nvSpPr>
          <p:cNvPr id="844" name="Google Shape;844;p26"/>
          <p:cNvSpPr txBox="1"/>
          <p:nvPr/>
        </p:nvSpPr>
        <p:spPr>
          <a:xfrm>
            <a:off x="4049900" y="4113325"/>
            <a:ext cx="43809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Follow the link in the graph to modify its data and then paste the new one here. </a:t>
            </a:r>
            <a:r>
              <a:rPr lang="en" sz="1200" b="1" u="sng">
                <a:solidFill>
                  <a:schemeClr val="dk1"/>
                </a:solidFill>
                <a:latin typeface="Inter"/>
                <a:ea typeface="Inter"/>
                <a:cs typeface="Inter"/>
                <a:sym typeface="Inter"/>
                <a:hlinkClick r:id="rId5">
                  <a:extLst>
                    <a:ext uri="{A12FA001-AC4F-418D-AE19-62706E023703}">
                      <ahyp:hlinkClr xmlns:ahyp="http://schemas.microsoft.com/office/drawing/2018/hyperlinkcolor" val="tx"/>
                    </a:ext>
                  </a:extLst>
                </a:hlinkClick>
              </a:rPr>
              <a:t>For more info, </a:t>
            </a:r>
            <a:r>
              <a:rPr lang="en" sz="1200" b="1" u="sng">
                <a:solidFill>
                  <a:schemeClr val="dk1"/>
                </a:solidFill>
                <a:latin typeface="Inter"/>
                <a:ea typeface="Inter"/>
                <a:cs typeface="Inter"/>
                <a:sym typeface="Inter"/>
                <a:hlinkClick r:id="rId5">
                  <a:extLst>
                    <a:ext uri="{A12FA001-AC4F-418D-AE19-62706E023703}">
                      <ahyp:hlinkClr xmlns:ahyp="http://schemas.microsoft.com/office/drawing/2018/hyperlinkcolor" val="tx"/>
                    </a:ext>
                  </a:extLst>
                </a:hlinkClick>
              </a:rPr>
              <a:t>click here</a:t>
            </a:r>
            <a:endParaRPr sz="1200" b="1" u="sng">
              <a:solidFill>
                <a:schemeClr val="dk1"/>
              </a:solidFill>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grpSp>
        <p:nvGrpSpPr>
          <p:cNvPr id="849" name="Google Shape;849;p27"/>
          <p:cNvGrpSpPr/>
          <p:nvPr/>
        </p:nvGrpSpPr>
        <p:grpSpPr>
          <a:xfrm>
            <a:off x="1293350" y="1289300"/>
            <a:ext cx="6559263" cy="594300"/>
            <a:chOff x="1290388" y="1289300"/>
            <a:chExt cx="6559263" cy="594300"/>
          </a:xfrm>
        </p:grpSpPr>
        <p:sp>
          <p:nvSpPr>
            <p:cNvPr id="850" name="Google Shape;850;p27"/>
            <p:cNvSpPr txBox="1"/>
            <p:nvPr/>
          </p:nvSpPr>
          <p:spPr>
            <a:xfrm>
              <a:off x="1290388" y="1290800"/>
              <a:ext cx="2001000" cy="59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21%</a:t>
              </a:r>
              <a:endParaRPr sz="3200">
                <a:solidFill>
                  <a:schemeClr val="lt2"/>
                </a:solidFill>
                <a:latin typeface="Manrope SemiBold"/>
                <a:ea typeface="Manrope SemiBold"/>
                <a:cs typeface="Manrope SemiBold"/>
                <a:sym typeface="Manrope SemiBold"/>
              </a:endParaRPr>
            </a:p>
          </p:txBody>
        </p:sp>
        <p:sp>
          <p:nvSpPr>
            <p:cNvPr id="851" name="Google Shape;851;p27"/>
            <p:cNvSpPr txBox="1"/>
            <p:nvPr/>
          </p:nvSpPr>
          <p:spPr>
            <a:xfrm>
              <a:off x="5691751" y="1289300"/>
              <a:ext cx="21579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p:txBody>
        </p:sp>
      </p:grpSp>
      <p:grpSp>
        <p:nvGrpSpPr>
          <p:cNvPr id="852" name="Google Shape;852;p27"/>
          <p:cNvGrpSpPr/>
          <p:nvPr/>
        </p:nvGrpSpPr>
        <p:grpSpPr>
          <a:xfrm>
            <a:off x="1291375" y="2162550"/>
            <a:ext cx="6561263" cy="594300"/>
            <a:chOff x="1290388" y="2162800"/>
            <a:chExt cx="6561263" cy="594300"/>
          </a:xfrm>
        </p:grpSpPr>
        <p:sp>
          <p:nvSpPr>
            <p:cNvPr id="853" name="Google Shape;853;p27"/>
            <p:cNvSpPr txBox="1"/>
            <p:nvPr/>
          </p:nvSpPr>
          <p:spPr>
            <a:xfrm>
              <a:off x="1290388" y="2163550"/>
              <a:ext cx="2001000" cy="59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47%</a:t>
              </a:r>
              <a:endParaRPr sz="3200">
                <a:solidFill>
                  <a:schemeClr val="lt2"/>
                </a:solidFill>
                <a:latin typeface="Manrope SemiBold"/>
                <a:ea typeface="Manrope SemiBold"/>
                <a:cs typeface="Manrope SemiBold"/>
                <a:sym typeface="Manrope SemiBold"/>
              </a:endParaRPr>
            </a:p>
          </p:txBody>
        </p:sp>
        <p:sp>
          <p:nvSpPr>
            <p:cNvPr id="854" name="Google Shape;854;p27"/>
            <p:cNvSpPr txBox="1"/>
            <p:nvPr/>
          </p:nvSpPr>
          <p:spPr>
            <a:xfrm>
              <a:off x="5693751" y="2162800"/>
              <a:ext cx="21579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grpSp>
        <p:nvGrpSpPr>
          <p:cNvPr id="855" name="Google Shape;855;p27"/>
          <p:cNvGrpSpPr/>
          <p:nvPr/>
        </p:nvGrpSpPr>
        <p:grpSpPr>
          <a:xfrm>
            <a:off x="1291350" y="3035800"/>
            <a:ext cx="6559163" cy="594300"/>
            <a:chOff x="1290363" y="3035925"/>
            <a:chExt cx="6559163" cy="594300"/>
          </a:xfrm>
        </p:grpSpPr>
        <p:sp>
          <p:nvSpPr>
            <p:cNvPr id="856" name="Google Shape;856;p27"/>
            <p:cNvSpPr txBox="1"/>
            <p:nvPr/>
          </p:nvSpPr>
          <p:spPr>
            <a:xfrm>
              <a:off x="1290363" y="3036300"/>
              <a:ext cx="2001000" cy="59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13%</a:t>
              </a:r>
              <a:endParaRPr sz="3200">
                <a:solidFill>
                  <a:schemeClr val="lt2"/>
                </a:solidFill>
                <a:latin typeface="Manrope SemiBold"/>
                <a:ea typeface="Manrope SemiBold"/>
                <a:cs typeface="Manrope SemiBold"/>
                <a:sym typeface="Manrope SemiBold"/>
              </a:endParaRPr>
            </a:p>
          </p:txBody>
        </p:sp>
        <p:sp>
          <p:nvSpPr>
            <p:cNvPr id="857" name="Google Shape;857;p27"/>
            <p:cNvSpPr txBox="1"/>
            <p:nvPr/>
          </p:nvSpPr>
          <p:spPr>
            <a:xfrm>
              <a:off x="5691626" y="3035925"/>
              <a:ext cx="21579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third planet from the Sun and has life</a:t>
              </a:r>
              <a:endParaRPr sz="1200">
                <a:solidFill>
                  <a:schemeClr val="dk1"/>
                </a:solidFill>
                <a:latin typeface="Inter"/>
                <a:ea typeface="Inter"/>
                <a:cs typeface="Inter"/>
                <a:sym typeface="Inter"/>
              </a:endParaRPr>
            </a:p>
          </p:txBody>
        </p:sp>
      </p:grpSp>
      <p:grpSp>
        <p:nvGrpSpPr>
          <p:cNvPr id="858" name="Google Shape;858;p27"/>
          <p:cNvGrpSpPr/>
          <p:nvPr/>
        </p:nvGrpSpPr>
        <p:grpSpPr>
          <a:xfrm>
            <a:off x="1291350" y="3909050"/>
            <a:ext cx="6559163" cy="594300"/>
            <a:chOff x="1290363" y="3909050"/>
            <a:chExt cx="6559163" cy="594300"/>
          </a:xfrm>
        </p:grpSpPr>
        <p:sp>
          <p:nvSpPr>
            <p:cNvPr id="859" name="Google Shape;859;p27"/>
            <p:cNvSpPr txBox="1"/>
            <p:nvPr/>
          </p:nvSpPr>
          <p:spPr>
            <a:xfrm>
              <a:off x="1290363" y="3909050"/>
              <a:ext cx="2001000" cy="59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19%</a:t>
              </a:r>
              <a:endParaRPr sz="3200">
                <a:solidFill>
                  <a:schemeClr val="lt2"/>
                </a:solidFill>
                <a:latin typeface="Manrope SemiBold"/>
                <a:ea typeface="Manrope SemiBold"/>
                <a:cs typeface="Manrope SemiBold"/>
                <a:sym typeface="Manrope SemiBold"/>
              </a:endParaRPr>
            </a:p>
          </p:txBody>
        </p:sp>
        <p:sp>
          <p:nvSpPr>
            <p:cNvPr id="860" name="Google Shape;860;p27"/>
            <p:cNvSpPr txBox="1"/>
            <p:nvPr/>
          </p:nvSpPr>
          <p:spPr>
            <a:xfrm>
              <a:off x="5691626" y="3909050"/>
              <a:ext cx="21579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grpSp>
      <p:sp>
        <p:nvSpPr>
          <p:cNvPr id="861" name="Google Shape;861;p27"/>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sp>
        <p:nvSpPr>
          <p:cNvPr id="862" name="Google Shape;862;p27"/>
          <p:cNvSpPr/>
          <p:nvPr/>
        </p:nvSpPr>
        <p:spPr>
          <a:xfrm rot="5400000">
            <a:off x="4340263" y="586100"/>
            <a:ext cx="304500" cy="2000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7"/>
          <p:cNvSpPr/>
          <p:nvPr/>
        </p:nvSpPr>
        <p:spPr>
          <a:xfrm rot="5400000">
            <a:off x="3542015" y="1384250"/>
            <a:ext cx="304500" cy="4044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4" name="Google Shape;864;p27"/>
          <p:cNvCxnSpPr/>
          <p:nvPr/>
        </p:nvCxnSpPr>
        <p:spPr>
          <a:xfrm>
            <a:off x="1770713" y="1883600"/>
            <a:ext cx="1021500" cy="0"/>
          </a:xfrm>
          <a:prstGeom prst="straightConnector1">
            <a:avLst/>
          </a:prstGeom>
          <a:noFill/>
          <a:ln w="28575" cap="flat" cmpd="sng">
            <a:solidFill>
              <a:schemeClr val="dk1"/>
            </a:solidFill>
            <a:prstDash val="solid"/>
            <a:round/>
            <a:headEnd type="none" w="med" len="med"/>
            <a:tailEnd type="none" w="med" len="med"/>
          </a:ln>
        </p:spPr>
      </p:cxnSp>
      <p:sp>
        <p:nvSpPr>
          <p:cNvPr id="865" name="Google Shape;865;p27"/>
          <p:cNvSpPr/>
          <p:nvPr/>
        </p:nvSpPr>
        <p:spPr>
          <a:xfrm rot="5400000">
            <a:off x="4340263" y="1458850"/>
            <a:ext cx="304500" cy="2000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7"/>
          <p:cNvSpPr/>
          <p:nvPr/>
        </p:nvSpPr>
        <p:spPr>
          <a:xfrm rot="5400000">
            <a:off x="3788775" y="2010400"/>
            <a:ext cx="304500" cy="8976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7"/>
          <p:cNvSpPr/>
          <p:nvPr/>
        </p:nvSpPr>
        <p:spPr>
          <a:xfrm rot="5400000">
            <a:off x="4340238" y="2331600"/>
            <a:ext cx="304500" cy="2000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7"/>
          <p:cNvSpPr/>
          <p:nvPr/>
        </p:nvSpPr>
        <p:spPr>
          <a:xfrm rot="5400000">
            <a:off x="3489546" y="3182250"/>
            <a:ext cx="304500" cy="2994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7"/>
          <p:cNvSpPr/>
          <p:nvPr/>
        </p:nvSpPr>
        <p:spPr>
          <a:xfrm rot="5400000">
            <a:off x="4340238" y="3204350"/>
            <a:ext cx="304500" cy="2000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7"/>
          <p:cNvSpPr/>
          <p:nvPr/>
        </p:nvSpPr>
        <p:spPr>
          <a:xfrm rot="5400000">
            <a:off x="3520874" y="4023350"/>
            <a:ext cx="304500" cy="3627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1" name="Google Shape;871;p27"/>
          <p:cNvCxnSpPr/>
          <p:nvPr/>
        </p:nvCxnSpPr>
        <p:spPr>
          <a:xfrm>
            <a:off x="1770713" y="2756850"/>
            <a:ext cx="1021500" cy="0"/>
          </a:xfrm>
          <a:prstGeom prst="straightConnector1">
            <a:avLst/>
          </a:prstGeom>
          <a:noFill/>
          <a:ln w="28575" cap="flat" cmpd="sng">
            <a:solidFill>
              <a:schemeClr val="dk1"/>
            </a:solidFill>
            <a:prstDash val="solid"/>
            <a:round/>
            <a:headEnd type="none" w="med" len="med"/>
            <a:tailEnd type="none" w="med" len="med"/>
          </a:ln>
        </p:spPr>
      </p:cxnSp>
      <p:cxnSp>
        <p:nvCxnSpPr>
          <p:cNvPr id="872" name="Google Shape;872;p27"/>
          <p:cNvCxnSpPr/>
          <p:nvPr/>
        </p:nvCxnSpPr>
        <p:spPr>
          <a:xfrm>
            <a:off x="1770713" y="3627525"/>
            <a:ext cx="1021500" cy="0"/>
          </a:xfrm>
          <a:prstGeom prst="straightConnector1">
            <a:avLst/>
          </a:prstGeom>
          <a:noFill/>
          <a:ln w="28575" cap="flat" cmpd="sng">
            <a:solidFill>
              <a:schemeClr val="dk1"/>
            </a:solidFill>
            <a:prstDash val="solid"/>
            <a:round/>
            <a:headEnd type="none" w="med" len="med"/>
            <a:tailEnd type="none" w="med" len="med"/>
          </a:ln>
        </p:spPr>
      </p:cxnSp>
      <p:cxnSp>
        <p:nvCxnSpPr>
          <p:cNvPr id="873" name="Google Shape;873;p27"/>
          <p:cNvCxnSpPr/>
          <p:nvPr/>
        </p:nvCxnSpPr>
        <p:spPr>
          <a:xfrm>
            <a:off x="1770713" y="4500350"/>
            <a:ext cx="10215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28"/>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879" name="Google Shape;879;p28"/>
          <p:cNvGrpSpPr/>
          <p:nvPr/>
        </p:nvGrpSpPr>
        <p:grpSpPr>
          <a:xfrm>
            <a:off x="2110713" y="1460288"/>
            <a:ext cx="5406825" cy="460500"/>
            <a:chOff x="2110713" y="1460288"/>
            <a:chExt cx="5406825" cy="460500"/>
          </a:xfrm>
        </p:grpSpPr>
        <p:sp>
          <p:nvSpPr>
            <p:cNvPr id="880" name="Google Shape;880;p28"/>
            <p:cNvSpPr txBox="1"/>
            <p:nvPr/>
          </p:nvSpPr>
          <p:spPr>
            <a:xfrm>
              <a:off x="2110713" y="1460288"/>
              <a:ext cx="15225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881" name="Google Shape;881;p28"/>
            <p:cNvSpPr txBox="1"/>
            <p:nvPr/>
          </p:nvSpPr>
          <p:spPr>
            <a:xfrm>
              <a:off x="4191438" y="1460288"/>
              <a:ext cx="33261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grpSp>
      <p:grpSp>
        <p:nvGrpSpPr>
          <p:cNvPr id="882" name="Google Shape;882;p28"/>
          <p:cNvGrpSpPr/>
          <p:nvPr/>
        </p:nvGrpSpPr>
        <p:grpSpPr>
          <a:xfrm>
            <a:off x="2110713" y="2280150"/>
            <a:ext cx="5406825" cy="460500"/>
            <a:chOff x="2110713" y="2280150"/>
            <a:chExt cx="5406825" cy="460500"/>
          </a:xfrm>
        </p:grpSpPr>
        <p:sp>
          <p:nvSpPr>
            <p:cNvPr id="883" name="Google Shape;883;p28"/>
            <p:cNvSpPr txBox="1"/>
            <p:nvPr/>
          </p:nvSpPr>
          <p:spPr>
            <a:xfrm>
              <a:off x="2110713" y="2280150"/>
              <a:ext cx="15225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884" name="Google Shape;884;p28"/>
            <p:cNvSpPr txBox="1"/>
            <p:nvPr/>
          </p:nvSpPr>
          <p:spPr>
            <a:xfrm>
              <a:off x="4191438" y="2280150"/>
              <a:ext cx="33261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is a gas giant and has several rings</a:t>
              </a:r>
              <a:endParaRPr sz="1200">
                <a:solidFill>
                  <a:schemeClr val="dk1"/>
                </a:solidFill>
                <a:latin typeface="Inter"/>
                <a:ea typeface="Inter"/>
                <a:cs typeface="Inter"/>
                <a:sym typeface="Inter"/>
              </a:endParaRPr>
            </a:p>
          </p:txBody>
        </p:sp>
      </p:grpSp>
      <p:grpSp>
        <p:nvGrpSpPr>
          <p:cNvPr id="885" name="Google Shape;885;p28"/>
          <p:cNvGrpSpPr/>
          <p:nvPr/>
        </p:nvGrpSpPr>
        <p:grpSpPr>
          <a:xfrm>
            <a:off x="2110713" y="3100013"/>
            <a:ext cx="5406825" cy="460500"/>
            <a:chOff x="2110713" y="3100013"/>
            <a:chExt cx="5406825" cy="460500"/>
          </a:xfrm>
        </p:grpSpPr>
        <p:sp>
          <p:nvSpPr>
            <p:cNvPr id="886" name="Google Shape;886;p28"/>
            <p:cNvSpPr txBox="1"/>
            <p:nvPr/>
          </p:nvSpPr>
          <p:spPr>
            <a:xfrm>
              <a:off x="2110713" y="3100013"/>
              <a:ext cx="15225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887" name="Google Shape;887;p28"/>
            <p:cNvSpPr txBox="1"/>
            <p:nvPr/>
          </p:nvSpPr>
          <p:spPr>
            <a:xfrm>
              <a:off x="4191438" y="3100013"/>
              <a:ext cx="33261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doesn’t have a solid surface</a:t>
              </a:r>
              <a:endParaRPr sz="1200">
                <a:solidFill>
                  <a:schemeClr val="dk1"/>
                </a:solidFill>
                <a:latin typeface="Inter"/>
                <a:ea typeface="Inter"/>
                <a:cs typeface="Inter"/>
                <a:sym typeface="Inter"/>
              </a:endParaRPr>
            </a:p>
          </p:txBody>
        </p:sp>
      </p:grpSp>
      <p:grpSp>
        <p:nvGrpSpPr>
          <p:cNvPr id="888" name="Google Shape;888;p28"/>
          <p:cNvGrpSpPr/>
          <p:nvPr/>
        </p:nvGrpSpPr>
        <p:grpSpPr>
          <a:xfrm>
            <a:off x="2110713" y="3919875"/>
            <a:ext cx="5406825" cy="460500"/>
            <a:chOff x="2110713" y="3919875"/>
            <a:chExt cx="5406825" cy="460500"/>
          </a:xfrm>
        </p:grpSpPr>
        <p:sp>
          <p:nvSpPr>
            <p:cNvPr id="889" name="Google Shape;889;p28"/>
            <p:cNvSpPr txBox="1"/>
            <p:nvPr/>
          </p:nvSpPr>
          <p:spPr>
            <a:xfrm>
              <a:off x="2110713" y="3919875"/>
              <a:ext cx="15225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890" name="Google Shape;890;p28"/>
            <p:cNvSpPr txBox="1"/>
            <p:nvPr/>
          </p:nvSpPr>
          <p:spPr>
            <a:xfrm>
              <a:off x="4191438" y="3919875"/>
              <a:ext cx="33261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grpSp>
      <p:sp>
        <p:nvSpPr>
          <p:cNvPr id="891" name="Google Shape;891;p28"/>
          <p:cNvSpPr/>
          <p:nvPr/>
        </p:nvSpPr>
        <p:spPr>
          <a:xfrm>
            <a:off x="1474100" y="1422200"/>
            <a:ext cx="4605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892" name="Google Shape;892;p28"/>
          <p:cNvGrpSpPr/>
          <p:nvPr/>
        </p:nvGrpSpPr>
        <p:grpSpPr>
          <a:xfrm>
            <a:off x="1528661" y="1514769"/>
            <a:ext cx="351288" cy="351288"/>
            <a:chOff x="-1467695" y="1926796"/>
            <a:chExt cx="414205" cy="414205"/>
          </a:xfrm>
        </p:grpSpPr>
        <p:sp>
          <p:nvSpPr>
            <p:cNvPr id="893" name="Google Shape;893;p28"/>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5" name="Google Shape;895;p28"/>
          <p:cNvSpPr/>
          <p:nvPr/>
        </p:nvSpPr>
        <p:spPr>
          <a:xfrm>
            <a:off x="1474050" y="2242075"/>
            <a:ext cx="4605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896" name="Google Shape;896;p28"/>
          <p:cNvSpPr/>
          <p:nvPr/>
        </p:nvSpPr>
        <p:spPr>
          <a:xfrm>
            <a:off x="1474075" y="3061950"/>
            <a:ext cx="4605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897" name="Google Shape;897;p28"/>
          <p:cNvSpPr/>
          <p:nvPr/>
        </p:nvSpPr>
        <p:spPr>
          <a:xfrm>
            <a:off x="1474075" y="3881875"/>
            <a:ext cx="4605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898" name="Google Shape;898;p28"/>
          <p:cNvCxnSpPr>
            <a:stCxn id="891" idx="2"/>
            <a:endCxn id="895" idx="0"/>
          </p:cNvCxnSpPr>
          <p:nvPr/>
        </p:nvCxnSpPr>
        <p:spPr>
          <a:xfrm>
            <a:off x="1704350" y="1958900"/>
            <a:ext cx="0" cy="283200"/>
          </a:xfrm>
          <a:prstGeom prst="straightConnector1">
            <a:avLst/>
          </a:prstGeom>
          <a:noFill/>
          <a:ln w="28575" cap="flat" cmpd="sng">
            <a:solidFill>
              <a:schemeClr val="dk1"/>
            </a:solidFill>
            <a:prstDash val="solid"/>
            <a:round/>
            <a:headEnd type="none" w="med" len="med"/>
            <a:tailEnd type="none" w="med" len="med"/>
          </a:ln>
        </p:spPr>
      </p:cxnSp>
      <p:cxnSp>
        <p:nvCxnSpPr>
          <p:cNvPr id="899" name="Google Shape;899;p28"/>
          <p:cNvCxnSpPr>
            <a:stCxn id="895" idx="2"/>
            <a:endCxn id="896" idx="0"/>
          </p:cNvCxnSpPr>
          <p:nvPr/>
        </p:nvCxnSpPr>
        <p:spPr>
          <a:xfrm>
            <a:off x="1704300" y="2778775"/>
            <a:ext cx="0" cy="283200"/>
          </a:xfrm>
          <a:prstGeom prst="straightConnector1">
            <a:avLst/>
          </a:prstGeom>
          <a:noFill/>
          <a:ln w="28575" cap="flat" cmpd="sng">
            <a:solidFill>
              <a:schemeClr val="dk1"/>
            </a:solidFill>
            <a:prstDash val="solid"/>
            <a:round/>
            <a:headEnd type="none" w="med" len="med"/>
            <a:tailEnd type="none" w="med" len="med"/>
          </a:ln>
        </p:spPr>
      </p:cxnSp>
      <p:cxnSp>
        <p:nvCxnSpPr>
          <p:cNvPr id="900" name="Google Shape;900;p28"/>
          <p:cNvCxnSpPr>
            <a:stCxn id="896" idx="2"/>
            <a:endCxn id="897" idx="0"/>
          </p:cNvCxnSpPr>
          <p:nvPr/>
        </p:nvCxnSpPr>
        <p:spPr>
          <a:xfrm>
            <a:off x="1704325" y="3598650"/>
            <a:ext cx="0" cy="283200"/>
          </a:xfrm>
          <a:prstGeom prst="straightConnector1">
            <a:avLst/>
          </a:prstGeom>
          <a:noFill/>
          <a:ln w="28575" cap="flat" cmpd="sng">
            <a:solidFill>
              <a:schemeClr val="dk1"/>
            </a:solidFill>
            <a:prstDash val="solid"/>
            <a:round/>
            <a:headEnd type="none" w="med" len="med"/>
            <a:tailEnd type="none" w="med" len="med"/>
          </a:ln>
        </p:spPr>
      </p:cxnSp>
      <p:cxnSp>
        <p:nvCxnSpPr>
          <p:cNvPr id="901" name="Google Shape;901;p28"/>
          <p:cNvCxnSpPr>
            <a:endCxn id="881" idx="1"/>
          </p:cNvCxnSpPr>
          <p:nvPr/>
        </p:nvCxnSpPr>
        <p:spPr>
          <a:xfrm>
            <a:off x="3633138" y="1690538"/>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902" name="Google Shape;902;p28"/>
          <p:cNvCxnSpPr>
            <a:stCxn id="883" idx="3"/>
            <a:endCxn id="884" idx="1"/>
          </p:cNvCxnSpPr>
          <p:nvPr/>
        </p:nvCxnSpPr>
        <p:spPr>
          <a:xfrm>
            <a:off x="3633213" y="2510400"/>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903" name="Google Shape;903;p28"/>
          <p:cNvCxnSpPr>
            <a:stCxn id="886" idx="3"/>
            <a:endCxn id="887" idx="1"/>
          </p:cNvCxnSpPr>
          <p:nvPr/>
        </p:nvCxnSpPr>
        <p:spPr>
          <a:xfrm>
            <a:off x="3633213" y="3330263"/>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904" name="Google Shape;904;p28"/>
          <p:cNvCxnSpPr>
            <a:stCxn id="889" idx="3"/>
            <a:endCxn id="890" idx="1"/>
          </p:cNvCxnSpPr>
          <p:nvPr/>
        </p:nvCxnSpPr>
        <p:spPr>
          <a:xfrm>
            <a:off x="3633213" y="4150125"/>
            <a:ext cx="558300" cy="0"/>
          </a:xfrm>
          <a:prstGeom prst="straightConnector1">
            <a:avLst/>
          </a:prstGeom>
          <a:noFill/>
          <a:ln w="28575" cap="flat" cmpd="sng">
            <a:solidFill>
              <a:schemeClr val="dk1"/>
            </a:solidFill>
            <a:prstDash val="solid"/>
            <a:round/>
            <a:headEnd type="none" w="med" len="med"/>
            <a:tailEnd type="triangle" w="med" len="med"/>
          </a:ln>
        </p:spPr>
      </p:cxnSp>
      <p:grpSp>
        <p:nvGrpSpPr>
          <p:cNvPr id="905" name="Google Shape;905;p28"/>
          <p:cNvGrpSpPr/>
          <p:nvPr/>
        </p:nvGrpSpPr>
        <p:grpSpPr>
          <a:xfrm>
            <a:off x="1528648" y="2307400"/>
            <a:ext cx="351288" cy="351288"/>
            <a:chOff x="-2107149" y="1267572"/>
            <a:chExt cx="414205" cy="414205"/>
          </a:xfrm>
        </p:grpSpPr>
        <p:sp>
          <p:nvSpPr>
            <p:cNvPr id="906" name="Google Shape;906;p28"/>
            <p:cNvSpPr/>
            <p:nvPr/>
          </p:nvSpPr>
          <p:spPr>
            <a:xfrm>
              <a:off x="-2107149" y="1267572"/>
              <a:ext cx="413425" cy="414205"/>
            </a:xfrm>
            <a:custGeom>
              <a:avLst/>
              <a:gdLst/>
              <a:ahLst/>
              <a:cxnLst/>
              <a:rect l="l" t="t" r="r" b="b"/>
              <a:pathLst>
                <a:path w="13237" h="13262" extrusionOk="0">
                  <a:moveTo>
                    <a:pt x="0" y="0"/>
                  </a:moveTo>
                  <a:lnTo>
                    <a:pt x="0" y="13262"/>
                  </a:lnTo>
                  <a:lnTo>
                    <a:pt x="13236" y="13262"/>
                  </a:lnTo>
                  <a:lnTo>
                    <a:pt x="13236" y="12477"/>
                  </a:lnTo>
                  <a:lnTo>
                    <a:pt x="759" y="12477"/>
                  </a:lnTo>
                  <a:lnTo>
                    <a:pt x="7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8"/>
            <p:cNvSpPr/>
            <p:nvPr/>
          </p:nvSpPr>
          <p:spPr>
            <a:xfrm>
              <a:off x="-2058926" y="1486511"/>
              <a:ext cx="73521" cy="146262"/>
            </a:xfrm>
            <a:custGeom>
              <a:avLst/>
              <a:gdLst/>
              <a:ahLst/>
              <a:cxnLst/>
              <a:rect l="l" t="t" r="r" b="b"/>
              <a:pathLst>
                <a:path w="2354" h="4683" extrusionOk="0">
                  <a:moveTo>
                    <a:pt x="0" y="1"/>
                  </a:moveTo>
                  <a:lnTo>
                    <a:pt x="0" y="4683"/>
                  </a:lnTo>
                  <a:lnTo>
                    <a:pt x="2354" y="4683"/>
                  </a:lnTo>
                  <a:lnTo>
                    <a:pt x="23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a:off x="-1960918" y="1438288"/>
              <a:ext cx="72740" cy="194485"/>
            </a:xfrm>
            <a:custGeom>
              <a:avLst/>
              <a:gdLst/>
              <a:ahLst/>
              <a:cxnLst/>
              <a:rect l="l" t="t" r="r" b="b"/>
              <a:pathLst>
                <a:path w="2329" h="6227" extrusionOk="0">
                  <a:moveTo>
                    <a:pt x="0" y="1"/>
                  </a:moveTo>
                  <a:lnTo>
                    <a:pt x="0" y="6227"/>
                  </a:lnTo>
                  <a:lnTo>
                    <a:pt x="2328" y="6227"/>
                  </a:lnTo>
                  <a:lnTo>
                    <a:pt x="23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a:off x="-1864504" y="1438288"/>
              <a:ext cx="72772" cy="194485"/>
            </a:xfrm>
            <a:custGeom>
              <a:avLst/>
              <a:gdLst/>
              <a:ahLst/>
              <a:cxnLst/>
              <a:rect l="l" t="t" r="r" b="b"/>
              <a:pathLst>
                <a:path w="2330" h="6227" extrusionOk="0">
                  <a:moveTo>
                    <a:pt x="1" y="1"/>
                  </a:moveTo>
                  <a:lnTo>
                    <a:pt x="1" y="6227"/>
                  </a:lnTo>
                  <a:lnTo>
                    <a:pt x="2329" y="6227"/>
                  </a:lnTo>
                  <a:lnTo>
                    <a:pt x="23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a:off x="-1767277" y="1486511"/>
              <a:ext cx="73553" cy="146262"/>
            </a:xfrm>
            <a:custGeom>
              <a:avLst/>
              <a:gdLst/>
              <a:ahLst/>
              <a:cxnLst/>
              <a:rect l="l" t="t" r="r" b="b"/>
              <a:pathLst>
                <a:path w="2355" h="4683" extrusionOk="0">
                  <a:moveTo>
                    <a:pt x="1" y="1"/>
                  </a:moveTo>
                  <a:lnTo>
                    <a:pt x="1" y="4683"/>
                  </a:lnTo>
                  <a:lnTo>
                    <a:pt x="2354" y="4683"/>
                  </a:lnTo>
                  <a:lnTo>
                    <a:pt x="23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a:off x="-2058926" y="1292870"/>
              <a:ext cx="365982" cy="169186"/>
            </a:xfrm>
            <a:custGeom>
              <a:avLst/>
              <a:gdLst/>
              <a:ahLst/>
              <a:cxnLst/>
              <a:rect l="l" t="t" r="r" b="b"/>
              <a:pathLst>
                <a:path w="11718" h="5417" extrusionOk="0">
                  <a:moveTo>
                    <a:pt x="5846" y="0"/>
                  </a:moveTo>
                  <a:cubicBezTo>
                    <a:pt x="4758" y="0"/>
                    <a:pt x="3746" y="608"/>
                    <a:pt x="3265" y="1595"/>
                  </a:cubicBezTo>
                  <a:lnTo>
                    <a:pt x="2328" y="3467"/>
                  </a:lnTo>
                  <a:cubicBezTo>
                    <a:pt x="1949" y="4201"/>
                    <a:pt x="1215" y="4657"/>
                    <a:pt x="405" y="4657"/>
                  </a:cubicBezTo>
                  <a:lnTo>
                    <a:pt x="0" y="4657"/>
                  </a:lnTo>
                  <a:lnTo>
                    <a:pt x="0" y="5416"/>
                  </a:lnTo>
                  <a:lnTo>
                    <a:pt x="405" y="5416"/>
                  </a:lnTo>
                  <a:cubicBezTo>
                    <a:pt x="1493" y="5416"/>
                    <a:pt x="2531" y="4809"/>
                    <a:pt x="3012" y="3822"/>
                  </a:cubicBezTo>
                  <a:lnTo>
                    <a:pt x="3948" y="1949"/>
                  </a:lnTo>
                  <a:cubicBezTo>
                    <a:pt x="4328" y="1215"/>
                    <a:pt x="5036" y="760"/>
                    <a:pt x="5846" y="760"/>
                  </a:cubicBezTo>
                  <a:cubicBezTo>
                    <a:pt x="6656" y="760"/>
                    <a:pt x="7390" y="1215"/>
                    <a:pt x="7769" y="1949"/>
                  </a:cubicBezTo>
                  <a:lnTo>
                    <a:pt x="8706" y="3822"/>
                  </a:lnTo>
                  <a:cubicBezTo>
                    <a:pt x="9187" y="4809"/>
                    <a:pt x="10224" y="5416"/>
                    <a:pt x="11313" y="5416"/>
                  </a:cubicBezTo>
                  <a:lnTo>
                    <a:pt x="11718" y="5416"/>
                  </a:lnTo>
                  <a:lnTo>
                    <a:pt x="11718" y="4657"/>
                  </a:lnTo>
                  <a:lnTo>
                    <a:pt x="11313" y="4657"/>
                  </a:lnTo>
                  <a:cubicBezTo>
                    <a:pt x="10503" y="4657"/>
                    <a:pt x="9769" y="4201"/>
                    <a:pt x="9389" y="3467"/>
                  </a:cubicBezTo>
                  <a:lnTo>
                    <a:pt x="8453" y="1595"/>
                  </a:lnTo>
                  <a:cubicBezTo>
                    <a:pt x="7947" y="608"/>
                    <a:pt x="6960" y="0"/>
                    <a:pt x="5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28"/>
          <p:cNvGrpSpPr/>
          <p:nvPr/>
        </p:nvGrpSpPr>
        <p:grpSpPr>
          <a:xfrm>
            <a:off x="1531974" y="3160977"/>
            <a:ext cx="344743" cy="344769"/>
            <a:chOff x="-846418" y="3231752"/>
            <a:chExt cx="414205" cy="414237"/>
          </a:xfrm>
        </p:grpSpPr>
        <p:sp>
          <p:nvSpPr>
            <p:cNvPr id="913" name="Google Shape;913;p28"/>
            <p:cNvSpPr/>
            <p:nvPr/>
          </p:nvSpPr>
          <p:spPr>
            <a:xfrm>
              <a:off x="-602992" y="3559787"/>
              <a:ext cx="23768" cy="24549"/>
            </a:xfrm>
            <a:custGeom>
              <a:avLst/>
              <a:gdLst/>
              <a:ahLst/>
              <a:cxnLst/>
              <a:rect l="l" t="t" r="r" b="b"/>
              <a:pathLst>
                <a:path w="761" h="786" extrusionOk="0">
                  <a:moveTo>
                    <a:pt x="381" y="1"/>
                  </a:moveTo>
                  <a:cubicBezTo>
                    <a:pt x="153" y="1"/>
                    <a:pt x="1" y="178"/>
                    <a:pt x="1" y="380"/>
                  </a:cubicBezTo>
                  <a:cubicBezTo>
                    <a:pt x="1" y="608"/>
                    <a:pt x="153" y="785"/>
                    <a:pt x="381" y="785"/>
                  </a:cubicBezTo>
                  <a:cubicBezTo>
                    <a:pt x="608" y="785"/>
                    <a:pt x="760" y="608"/>
                    <a:pt x="760" y="380"/>
                  </a:cubicBezTo>
                  <a:cubicBezTo>
                    <a:pt x="760" y="178"/>
                    <a:pt x="608"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a:off x="-846418" y="3401719"/>
              <a:ext cx="414205" cy="244269"/>
            </a:xfrm>
            <a:custGeom>
              <a:avLst/>
              <a:gdLst/>
              <a:ahLst/>
              <a:cxnLst/>
              <a:rect l="l" t="t" r="r" b="b"/>
              <a:pathLst>
                <a:path w="13262" h="7821" extrusionOk="0">
                  <a:moveTo>
                    <a:pt x="5062" y="1190"/>
                  </a:moveTo>
                  <a:cubicBezTo>
                    <a:pt x="5720" y="1190"/>
                    <a:pt x="6226" y="1696"/>
                    <a:pt x="6226" y="2354"/>
                  </a:cubicBezTo>
                  <a:cubicBezTo>
                    <a:pt x="6226" y="2986"/>
                    <a:pt x="5720" y="3518"/>
                    <a:pt x="5062" y="3518"/>
                  </a:cubicBezTo>
                  <a:cubicBezTo>
                    <a:pt x="4429" y="3518"/>
                    <a:pt x="3898" y="2986"/>
                    <a:pt x="3898" y="2354"/>
                  </a:cubicBezTo>
                  <a:cubicBezTo>
                    <a:pt x="3898" y="1696"/>
                    <a:pt x="4429" y="1190"/>
                    <a:pt x="5062" y="1190"/>
                  </a:cubicBezTo>
                  <a:close/>
                  <a:moveTo>
                    <a:pt x="8681" y="1291"/>
                  </a:moveTo>
                  <a:lnTo>
                    <a:pt x="9237" y="1848"/>
                  </a:lnTo>
                  <a:lnTo>
                    <a:pt x="4581" y="6504"/>
                  </a:lnTo>
                  <a:lnTo>
                    <a:pt x="4024" y="5947"/>
                  </a:lnTo>
                  <a:lnTo>
                    <a:pt x="8681" y="1291"/>
                  </a:lnTo>
                  <a:close/>
                  <a:moveTo>
                    <a:pt x="8175" y="4302"/>
                  </a:moveTo>
                  <a:cubicBezTo>
                    <a:pt x="8833" y="4302"/>
                    <a:pt x="9339" y="4809"/>
                    <a:pt x="9339" y="5467"/>
                  </a:cubicBezTo>
                  <a:cubicBezTo>
                    <a:pt x="9339" y="6099"/>
                    <a:pt x="8833" y="6631"/>
                    <a:pt x="8175" y="6631"/>
                  </a:cubicBezTo>
                  <a:cubicBezTo>
                    <a:pt x="7542" y="6631"/>
                    <a:pt x="7010" y="6099"/>
                    <a:pt x="7010" y="5467"/>
                  </a:cubicBezTo>
                  <a:cubicBezTo>
                    <a:pt x="7010" y="4809"/>
                    <a:pt x="7542" y="4302"/>
                    <a:pt x="8175" y="4302"/>
                  </a:cubicBezTo>
                  <a:close/>
                  <a:moveTo>
                    <a:pt x="0" y="0"/>
                  </a:moveTo>
                  <a:lnTo>
                    <a:pt x="0" y="7820"/>
                  </a:lnTo>
                  <a:lnTo>
                    <a:pt x="13261" y="7820"/>
                  </a:lnTo>
                  <a:lnTo>
                    <a:pt x="13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a:off x="-700187" y="3462560"/>
              <a:ext cx="24518" cy="24549"/>
            </a:xfrm>
            <a:custGeom>
              <a:avLst/>
              <a:gdLst/>
              <a:ahLst/>
              <a:cxnLst/>
              <a:rect l="l" t="t" r="r" b="b"/>
              <a:pathLst>
                <a:path w="785" h="786" extrusionOk="0">
                  <a:moveTo>
                    <a:pt x="380" y="1"/>
                  </a:moveTo>
                  <a:cubicBezTo>
                    <a:pt x="177" y="1"/>
                    <a:pt x="0" y="178"/>
                    <a:pt x="0" y="406"/>
                  </a:cubicBezTo>
                  <a:cubicBezTo>
                    <a:pt x="0" y="608"/>
                    <a:pt x="177" y="785"/>
                    <a:pt x="380" y="785"/>
                  </a:cubicBezTo>
                  <a:cubicBezTo>
                    <a:pt x="607" y="785"/>
                    <a:pt x="785" y="608"/>
                    <a:pt x="785" y="406"/>
                  </a:cubicBezTo>
                  <a:cubicBezTo>
                    <a:pt x="785" y="178"/>
                    <a:pt x="607" y="1"/>
                    <a:pt x="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a:off x="-846418" y="3231752"/>
              <a:ext cx="414205" cy="145481"/>
            </a:xfrm>
            <a:custGeom>
              <a:avLst/>
              <a:gdLst/>
              <a:ahLst/>
              <a:cxnLst/>
              <a:rect l="l" t="t" r="r" b="b"/>
              <a:pathLst>
                <a:path w="13262" h="4658" extrusionOk="0">
                  <a:moveTo>
                    <a:pt x="6631" y="786"/>
                  </a:moveTo>
                  <a:cubicBezTo>
                    <a:pt x="7127" y="786"/>
                    <a:pt x="7551" y="1102"/>
                    <a:pt x="7710" y="1545"/>
                  </a:cubicBezTo>
                  <a:lnTo>
                    <a:pt x="5526" y="1545"/>
                  </a:lnTo>
                  <a:cubicBezTo>
                    <a:pt x="5686" y="1102"/>
                    <a:pt x="6134" y="786"/>
                    <a:pt x="6631" y="786"/>
                  </a:cubicBezTo>
                  <a:close/>
                  <a:moveTo>
                    <a:pt x="9718" y="786"/>
                  </a:moveTo>
                  <a:cubicBezTo>
                    <a:pt x="10215" y="786"/>
                    <a:pt x="10663" y="1102"/>
                    <a:pt x="10823" y="1545"/>
                  </a:cubicBezTo>
                  <a:lnTo>
                    <a:pt x="8639" y="1545"/>
                  </a:lnTo>
                  <a:cubicBezTo>
                    <a:pt x="8799" y="1102"/>
                    <a:pt x="9246" y="786"/>
                    <a:pt x="9718" y="786"/>
                  </a:cubicBezTo>
                  <a:close/>
                  <a:moveTo>
                    <a:pt x="8620" y="1570"/>
                  </a:moveTo>
                  <a:cubicBezTo>
                    <a:pt x="8576" y="1688"/>
                    <a:pt x="8554" y="1808"/>
                    <a:pt x="8554" y="1950"/>
                  </a:cubicBezTo>
                  <a:cubicBezTo>
                    <a:pt x="8554" y="3013"/>
                    <a:pt x="7694" y="3873"/>
                    <a:pt x="6631" y="3873"/>
                  </a:cubicBezTo>
                  <a:lnTo>
                    <a:pt x="6631" y="3114"/>
                  </a:lnTo>
                  <a:cubicBezTo>
                    <a:pt x="7263" y="3114"/>
                    <a:pt x="7795" y="2582"/>
                    <a:pt x="7795" y="1950"/>
                  </a:cubicBezTo>
                  <a:cubicBezTo>
                    <a:pt x="7795" y="1808"/>
                    <a:pt x="7773" y="1688"/>
                    <a:pt x="7729" y="1570"/>
                  </a:cubicBezTo>
                  <a:close/>
                  <a:moveTo>
                    <a:pt x="3518" y="786"/>
                  </a:moveTo>
                  <a:cubicBezTo>
                    <a:pt x="4024" y="786"/>
                    <a:pt x="4454" y="1115"/>
                    <a:pt x="4606" y="1570"/>
                  </a:cubicBezTo>
                  <a:lnTo>
                    <a:pt x="5512" y="1570"/>
                  </a:lnTo>
                  <a:cubicBezTo>
                    <a:pt x="5489" y="1688"/>
                    <a:pt x="5467" y="1808"/>
                    <a:pt x="5467" y="1950"/>
                  </a:cubicBezTo>
                  <a:cubicBezTo>
                    <a:pt x="5467" y="3013"/>
                    <a:pt x="4581" y="3898"/>
                    <a:pt x="3518" y="3898"/>
                  </a:cubicBezTo>
                  <a:lnTo>
                    <a:pt x="3518" y="3114"/>
                  </a:lnTo>
                  <a:cubicBezTo>
                    <a:pt x="4151" y="3114"/>
                    <a:pt x="4682" y="2582"/>
                    <a:pt x="4682" y="1950"/>
                  </a:cubicBezTo>
                  <a:cubicBezTo>
                    <a:pt x="4682" y="1798"/>
                    <a:pt x="4657" y="1671"/>
                    <a:pt x="4606" y="1570"/>
                  </a:cubicBezTo>
                  <a:lnTo>
                    <a:pt x="2430" y="1570"/>
                  </a:lnTo>
                  <a:cubicBezTo>
                    <a:pt x="2582" y="1115"/>
                    <a:pt x="3012" y="786"/>
                    <a:pt x="3518" y="786"/>
                  </a:cubicBezTo>
                  <a:close/>
                  <a:moveTo>
                    <a:pt x="3518" y="1"/>
                  </a:moveTo>
                  <a:cubicBezTo>
                    <a:pt x="2582" y="1"/>
                    <a:pt x="1797" y="684"/>
                    <a:pt x="1620" y="1570"/>
                  </a:cubicBezTo>
                  <a:lnTo>
                    <a:pt x="0" y="1570"/>
                  </a:lnTo>
                  <a:lnTo>
                    <a:pt x="0" y="4658"/>
                  </a:lnTo>
                  <a:lnTo>
                    <a:pt x="13261" y="4658"/>
                  </a:lnTo>
                  <a:lnTo>
                    <a:pt x="13261" y="1570"/>
                  </a:lnTo>
                  <a:lnTo>
                    <a:pt x="11642" y="1570"/>
                  </a:lnTo>
                  <a:cubicBezTo>
                    <a:pt x="11667" y="1671"/>
                    <a:pt x="11667" y="1823"/>
                    <a:pt x="11667" y="1950"/>
                  </a:cubicBezTo>
                  <a:cubicBezTo>
                    <a:pt x="11667" y="3013"/>
                    <a:pt x="10807" y="3873"/>
                    <a:pt x="9718" y="3873"/>
                  </a:cubicBezTo>
                  <a:lnTo>
                    <a:pt x="9718" y="3114"/>
                  </a:lnTo>
                  <a:cubicBezTo>
                    <a:pt x="10376" y="3114"/>
                    <a:pt x="10882" y="2582"/>
                    <a:pt x="10882" y="1950"/>
                  </a:cubicBezTo>
                  <a:cubicBezTo>
                    <a:pt x="10882" y="1808"/>
                    <a:pt x="10860" y="1688"/>
                    <a:pt x="10837" y="1570"/>
                  </a:cubicBezTo>
                  <a:lnTo>
                    <a:pt x="11642" y="1570"/>
                  </a:lnTo>
                  <a:cubicBezTo>
                    <a:pt x="11465" y="684"/>
                    <a:pt x="10680" y="1"/>
                    <a:pt x="9718" y="1"/>
                  </a:cubicBezTo>
                  <a:cubicBezTo>
                    <a:pt x="9086" y="1"/>
                    <a:pt x="8529" y="305"/>
                    <a:pt x="8175" y="786"/>
                  </a:cubicBezTo>
                  <a:cubicBezTo>
                    <a:pt x="7820" y="305"/>
                    <a:pt x="7263" y="1"/>
                    <a:pt x="6631" y="1"/>
                  </a:cubicBezTo>
                  <a:cubicBezTo>
                    <a:pt x="5998" y="1"/>
                    <a:pt x="5416" y="305"/>
                    <a:pt x="5062" y="786"/>
                  </a:cubicBezTo>
                  <a:cubicBezTo>
                    <a:pt x="4707" y="305"/>
                    <a:pt x="4151" y="1"/>
                    <a:pt x="35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28"/>
          <p:cNvGrpSpPr/>
          <p:nvPr/>
        </p:nvGrpSpPr>
        <p:grpSpPr>
          <a:xfrm>
            <a:off x="1528709" y="3967056"/>
            <a:ext cx="351287" cy="351950"/>
            <a:chOff x="-4993001" y="1926796"/>
            <a:chExt cx="413425" cy="414205"/>
          </a:xfrm>
        </p:grpSpPr>
        <p:sp>
          <p:nvSpPr>
            <p:cNvPr id="918" name="Google Shape;918;p28"/>
            <p:cNvSpPr/>
            <p:nvPr/>
          </p:nvSpPr>
          <p:spPr>
            <a:xfrm>
              <a:off x="-4895774" y="2218445"/>
              <a:ext cx="24518" cy="24549"/>
            </a:xfrm>
            <a:custGeom>
              <a:avLst/>
              <a:gdLst/>
              <a:ahLst/>
              <a:cxnLst/>
              <a:rect l="l" t="t" r="r" b="b"/>
              <a:pathLst>
                <a:path w="785" h="786" extrusionOk="0">
                  <a:moveTo>
                    <a:pt x="405" y="1"/>
                  </a:moveTo>
                  <a:cubicBezTo>
                    <a:pt x="178" y="1"/>
                    <a:pt x="0" y="178"/>
                    <a:pt x="0" y="405"/>
                  </a:cubicBezTo>
                  <a:cubicBezTo>
                    <a:pt x="0" y="608"/>
                    <a:pt x="178" y="785"/>
                    <a:pt x="405" y="785"/>
                  </a:cubicBezTo>
                  <a:cubicBezTo>
                    <a:pt x="608" y="785"/>
                    <a:pt x="785" y="608"/>
                    <a:pt x="785" y="405"/>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4993001" y="2122030"/>
              <a:ext cx="218971" cy="218971"/>
            </a:xfrm>
            <a:custGeom>
              <a:avLst/>
              <a:gdLst/>
              <a:ahLst/>
              <a:cxnLst/>
              <a:rect l="l" t="t" r="r" b="b"/>
              <a:pathLst>
                <a:path w="7011" h="7011" extrusionOk="0">
                  <a:moveTo>
                    <a:pt x="3493" y="2303"/>
                  </a:moveTo>
                  <a:cubicBezTo>
                    <a:pt x="4151" y="2303"/>
                    <a:pt x="4683" y="2834"/>
                    <a:pt x="4683" y="3467"/>
                  </a:cubicBezTo>
                  <a:cubicBezTo>
                    <a:pt x="4683" y="4125"/>
                    <a:pt x="4151" y="4657"/>
                    <a:pt x="3493" y="4657"/>
                  </a:cubicBezTo>
                  <a:cubicBezTo>
                    <a:pt x="2860" y="4657"/>
                    <a:pt x="2329" y="4125"/>
                    <a:pt x="2329" y="3467"/>
                  </a:cubicBezTo>
                  <a:cubicBezTo>
                    <a:pt x="2329" y="2834"/>
                    <a:pt x="2860" y="2303"/>
                    <a:pt x="3493" y="2303"/>
                  </a:cubicBezTo>
                  <a:close/>
                  <a:moveTo>
                    <a:pt x="2734" y="0"/>
                  </a:moveTo>
                  <a:lnTo>
                    <a:pt x="2734" y="886"/>
                  </a:lnTo>
                  <a:cubicBezTo>
                    <a:pt x="2329" y="1012"/>
                    <a:pt x="1924" y="1215"/>
                    <a:pt x="1620" y="1518"/>
                  </a:cubicBezTo>
                  <a:lnTo>
                    <a:pt x="760" y="1012"/>
                  </a:lnTo>
                  <a:lnTo>
                    <a:pt x="1" y="2354"/>
                  </a:lnTo>
                  <a:lnTo>
                    <a:pt x="836" y="2860"/>
                  </a:lnTo>
                  <a:cubicBezTo>
                    <a:pt x="785" y="3062"/>
                    <a:pt x="760" y="3265"/>
                    <a:pt x="760" y="3492"/>
                  </a:cubicBezTo>
                  <a:cubicBezTo>
                    <a:pt x="760" y="3695"/>
                    <a:pt x="785" y="3897"/>
                    <a:pt x="836" y="4100"/>
                  </a:cubicBezTo>
                  <a:lnTo>
                    <a:pt x="1" y="4606"/>
                  </a:lnTo>
                  <a:lnTo>
                    <a:pt x="760" y="5973"/>
                  </a:lnTo>
                  <a:lnTo>
                    <a:pt x="1620" y="5466"/>
                  </a:lnTo>
                  <a:cubicBezTo>
                    <a:pt x="1924" y="5745"/>
                    <a:pt x="2329" y="5947"/>
                    <a:pt x="2734" y="6074"/>
                  </a:cubicBezTo>
                  <a:lnTo>
                    <a:pt x="2734" y="7010"/>
                  </a:lnTo>
                  <a:lnTo>
                    <a:pt x="4278" y="7010"/>
                  </a:lnTo>
                  <a:lnTo>
                    <a:pt x="4278" y="6074"/>
                  </a:lnTo>
                  <a:cubicBezTo>
                    <a:pt x="4708" y="5947"/>
                    <a:pt x="5062" y="5745"/>
                    <a:pt x="5366" y="5466"/>
                  </a:cubicBezTo>
                  <a:lnTo>
                    <a:pt x="6226" y="5973"/>
                  </a:lnTo>
                  <a:lnTo>
                    <a:pt x="7011" y="4606"/>
                  </a:lnTo>
                  <a:lnTo>
                    <a:pt x="6150" y="4100"/>
                  </a:lnTo>
                  <a:cubicBezTo>
                    <a:pt x="6201" y="3897"/>
                    <a:pt x="6226" y="3695"/>
                    <a:pt x="6226" y="3492"/>
                  </a:cubicBezTo>
                  <a:cubicBezTo>
                    <a:pt x="6226" y="3265"/>
                    <a:pt x="6201" y="3062"/>
                    <a:pt x="6150" y="2860"/>
                  </a:cubicBezTo>
                  <a:lnTo>
                    <a:pt x="7011" y="2354"/>
                  </a:lnTo>
                  <a:lnTo>
                    <a:pt x="6226" y="1012"/>
                  </a:lnTo>
                  <a:lnTo>
                    <a:pt x="5366" y="1518"/>
                  </a:lnTo>
                  <a:cubicBezTo>
                    <a:pt x="5062" y="1215"/>
                    <a:pt x="4708" y="1012"/>
                    <a:pt x="4278" y="886"/>
                  </a:cubicBezTo>
                  <a:lnTo>
                    <a:pt x="42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4846770" y="1926796"/>
              <a:ext cx="267194" cy="267194"/>
            </a:xfrm>
            <a:custGeom>
              <a:avLst/>
              <a:gdLst/>
              <a:ahLst/>
              <a:cxnLst/>
              <a:rect l="l" t="t" r="r" b="b"/>
              <a:pathLst>
                <a:path w="8555" h="8555" extrusionOk="0">
                  <a:moveTo>
                    <a:pt x="4657" y="1594"/>
                  </a:moveTo>
                  <a:lnTo>
                    <a:pt x="4657" y="2354"/>
                  </a:lnTo>
                  <a:lnTo>
                    <a:pt x="5416" y="2354"/>
                  </a:lnTo>
                  <a:lnTo>
                    <a:pt x="5416" y="3138"/>
                  </a:lnTo>
                  <a:lnTo>
                    <a:pt x="4252" y="3138"/>
                  </a:lnTo>
                  <a:cubicBezTo>
                    <a:pt x="4050" y="3138"/>
                    <a:pt x="3873" y="3315"/>
                    <a:pt x="3873" y="3518"/>
                  </a:cubicBezTo>
                  <a:lnTo>
                    <a:pt x="3873" y="3923"/>
                  </a:lnTo>
                  <a:lnTo>
                    <a:pt x="5416" y="3923"/>
                  </a:lnTo>
                  <a:lnTo>
                    <a:pt x="5416" y="5087"/>
                  </a:lnTo>
                  <a:cubicBezTo>
                    <a:pt x="5416" y="5593"/>
                    <a:pt x="5113" y="5998"/>
                    <a:pt x="4657" y="6175"/>
                  </a:cubicBezTo>
                  <a:lnTo>
                    <a:pt x="4657" y="7010"/>
                  </a:lnTo>
                  <a:lnTo>
                    <a:pt x="3873" y="7010"/>
                  </a:lnTo>
                  <a:lnTo>
                    <a:pt x="3873" y="6251"/>
                  </a:lnTo>
                  <a:lnTo>
                    <a:pt x="3113" y="6251"/>
                  </a:lnTo>
                  <a:lnTo>
                    <a:pt x="3113" y="5466"/>
                  </a:lnTo>
                  <a:lnTo>
                    <a:pt x="4278" y="5466"/>
                  </a:lnTo>
                  <a:cubicBezTo>
                    <a:pt x="4480" y="5466"/>
                    <a:pt x="4657" y="5289"/>
                    <a:pt x="4657" y="5087"/>
                  </a:cubicBezTo>
                  <a:lnTo>
                    <a:pt x="4657" y="4682"/>
                  </a:lnTo>
                  <a:lnTo>
                    <a:pt x="3113" y="4682"/>
                  </a:lnTo>
                  <a:lnTo>
                    <a:pt x="3113" y="3518"/>
                  </a:lnTo>
                  <a:cubicBezTo>
                    <a:pt x="3113" y="3012"/>
                    <a:pt x="3417" y="2581"/>
                    <a:pt x="3873" y="2430"/>
                  </a:cubicBezTo>
                  <a:lnTo>
                    <a:pt x="3873" y="1594"/>
                  </a:lnTo>
                  <a:close/>
                  <a:moveTo>
                    <a:pt x="4252" y="0"/>
                  </a:moveTo>
                  <a:cubicBezTo>
                    <a:pt x="1899" y="0"/>
                    <a:pt x="1" y="1949"/>
                    <a:pt x="1" y="4302"/>
                  </a:cubicBezTo>
                  <a:cubicBezTo>
                    <a:pt x="1" y="5188"/>
                    <a:pt x="304" y="6049"/>
                    <a:pt x="810" y="6782"/>
                  </a:cubicBezTo>
                  <a:lnTo>
                    <a:pt x="1823" y="6175"/>
                  </a:lnTo>
                  <a:lnTo>
                    <a:pt x="3088" y="8377"/>
                  </a:lnTo>
                  <a:cubicBezTo>
                    <a:pt x="3468" y="8503"/>
                    <a:pt x="3873" y="8554"/>
                    <a:pt x="4252" y="8554"/>
                  </a:cubicBezTo>
                  <a:cubicBezTo>
                    <a:pt x="6606" y="8554"/>
                    <a:pt x="8555" y="6656"/>
                    <a:pt x="8555" y="4302"/>
                  </a:cubicBezTo>
                  <a:cubicBezTo>
                    <a:pt x="8555" y="1949"/>
                    <a:pt x="6606" y="0"/>
                    <a:pt x="4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2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926" name="Google Shape;926;p29"/>
          <p:cNvGraphicFramePr/>
          <p:nvPr/>
        </p:nvGraphicFramePr>
        <p:xfrm>
          <a:off x="1093350" y="1356275"/>
          <a:ext cx="3000000" cy="3000000"/>
        </p:xfrm>
        <a:graphic>
          <a:graphicData uri="http://schemas.openxmlformats.org/drawingml/2006/table">
            <a:tbl>
              <a:tblPr>
                <a:noFill/>
                <a:tableStyleId>{26BE9EAB-403A-40FA-A855-3AA346724C36}</a:tableStyleId>
              </a:tblPr>
              <a:tblGrid>
                <a:gridCol w="4259800">
                  <a:extLst>
                    <a:ext uri="{9D8B030D-6E8A-4147-A177-3AD203B41FA5}">
                      <a16:colId xmlns:a16="http://schemas.microsoft.com/office/drawing/2014/main" val="20000"/>
                    </a:ext>
                  </a:extLst>
                </a:gridCol>
                <a:gridCol w="2697500">
                  <a:extLst>
                    <a:ext uri="{9D8B030D-6E8A-4147-A177-3AD203B41FA5}">
                      <a16:colId xmlns:a16="http://schemas.microsoft.com/office/drawing/2014/main" val="20001"/>
                    </a:ext>
                  </a:extLst>
                </a:gridCol>
              </a:tblGrid>
              <a:tr h="0">
                <a:tc gridSpan="2">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BUSINESS EXPENSES</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hMerge="1">
                  <a:txBody>
                    <a:bodyPr/>
                    <a:lstStyle/>
                    <a:p>
                      <a:endParaRPr lang="en-US"/>
                    </a:p>
                  </a:txBody>
                  <a:tcPr/>
                </a:tc>
                <a:extLst>
                  <a:ext uri="{0D108BD9-81ED-4DB2-BD59-A6C34878D82A}">
                    <a16:rowId xmlns:a16="http://schemas.microsoft.com/office/drawing/2014/main" val="10000"/>
                  </a:ext>
                </a:extLst>
              </a:tr>
              <a:tr h="34170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Mercury is a small planet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$25,000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Venus has a toxic atmosphere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$12,000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$11,000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gridSpan="2">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FINANCING</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hMerge="1">
                  <a:txBody>
                    <a:bodyPr/>
                    <a:lstStyle/>
                    <a:p>
                      <a:endParaRPr lang="en-US"/>
                    </a:p>
                  </a:txBody>
                  <a:tcPr/>
                </a:tc>
                <a:extLst>
                  <a:ext uri="{0D108BD9-81ED-4DB2-BD59-A6C34878D82A}">
                    <a16:rowId xmlns:a16="http://schemas.microsoft.com/office/drawing/2014/main" val="10004"/>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$7,500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Saturn was named after a Roman god</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$1,236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TOTAL</a:t>
                      </a:r>
                      <a:endParaRPr>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1000"/>
                        </a:spcBef>
                        <a:spcAft>
                          <a:spcPts val="0"/>
                        </a:spcAft>
                        <a:buNone/>
                      </a:pPr>
                      <a:r>
                        <a:rPr lang="en">
                          <a:solidFill>
                            <a:schemeClr val="lt1"/>
                          </a:solidFill>
                          <a:latin typeface="Manrope SemiBold"/>
                          <a:ea typeface="Manrope SemiBold"/>
                          <a:cs typeface="Manrope SemiBold"/>
                          <a:sym typeface="Manrope SemiBold"/>
                        </a:rPr>
                        <a:t>$56736</a:t>
                      </a:r>
                      <a:endParaRPr>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30"/>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sp>
        <p:nvSpPr>
          <p:cNvPr id="932" name="Google Shape;932;p30"/>
          <p:cNvSpPr/>
          <p:nvPr/>
        </p:nvSpPr>
        <p:spPr>
          <a:xfrm>
            <a:off x="3087111" y="1471675"/>
            <a:ext cx="2969700" cy="554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BALANCE</a:t>
            </a:r>
            <a:endParaRPr sz="2200">
              <a:latin typeface="Manrope"/>
              <a:ea typeface="Manrope"/>
              <a:cs typeface="Manrope"/>
              <a:sym typeface="Manrope"/>
            </a:endParaRPr>
          </a:p>
        </p:txBody>
      </p:sp>
      <p:cxnSp>
        <p:nvCxnSpPr>
          <p:cNvPr id="933" name="Google Shape;933;p30"/>
          <p:cNvCxnSpPr/>
          <p:nvPr/>
        </p:nvCxnSpPr>
        <p:spPr>
          <a:xfrm>
            <a:off x="1308875" y="4532225"/>
            <a:ext cx="926100" cy="6300"/>
          </a:xfrm>
          <a:prstGeom prst="straightConnector1">
            <a:avLst/>
          </a:prstGeom>
          <a:noFill/>
          <a:ln w="28575" cap="flat" cmpd="sng">
            <a:solidFill>
              <a:schemeClr val="dk1"/>
            </a:solidFill>
            <a:prstDash val="solid"/>
            <a:round/>
            <a:headEnd type="none" w="med" len="med"/>
            <a:tailEnd type="none" w="med" len="med"/>
          </a:ln>
        </p:spPr>
      </p:cxnSp>
      <p:grpSp>
        <p:nvGrpSpPr>
          <p:cNvPr id="934" name="Google Shape;934;p30"/>
          <p:cNvGrpSpPr/>
          <p:nvPr/>
        </p:nvGrpSpPr>
        <p:grpSpPr>
          <a:xfrm>
            <a:off x="865625" y="2485531"/>
            <a:ext cx="1812602" cy="2046619"/>
            <a:chOff x="865625" y="2485531"/>
            <a:chExt cx="1812602" cy="2046619"/>
          </a:xfrm>
        </p:grpSpPr>
        <p:sp>
          <p:nvSpPr>
            <p:cNvPr id="935" name="Google Shape;935;p30"/>
            <p:cNvSpPr txBox="1"/>
            <p:nvPr/>
          </p:nvSpPr>
          <p:spPr>
            <a:xfrm>
              <a:off x="865627" y="3865550"/>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32%</a:t>
              </a:r>
              <a:endParaRPr sz="3200">
                <a:solidFill>
                  <a:schemeClr val="lt2"/>
                </a:solidFill>
                <a:latin typeface="Manrope SemiBold"/>
                <a:ea typeface="Manrope SemiBold"/>
                <a:cs typeface="Manrope SemiBold"/>
                <a:sym typeface="Manrope SemiBold"/>
              </a:endParaRPr>
            </a:p>
          </p:txBody>
        </p:sp>
        <p:sp>
          <p:nvSpPr>
            <p:cNvPr id="936" name="Google Shape;936;p30"/>
            <p:cNvSpPr txBox="1"/>
            <p:nvPr/>
          </p:nvSpPr>
          <p:spPr>
            <a:xfrm>
              <a:off x="865625" y="2485531"/>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937" name="Google Shape;937;p30"/>
            <p:cNvSpPr txBox="1"/>
            <p:nvPr/>
          </p:nvSpPr>
          <p:spPr>
            <a:xfrm>
              <a:off x="865625" y="305002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closest planet to the Sun</a:t>
              </a:r>
              <a:endParaRPr sz="1200">
                <a:solidFill>
                  <a:schemeClr val="dk1"/>
                </a:solidFill>
                <a:latin typeface="Inter"/>
                <a:ea typeface="Inter"/>
                <a:cs typeface="Inter"/>
                <a:sym typeface="Inter"/>
              </a:endParaRPr>
            </a:p>
          </p:txBody>
        </p:sp>
      </p:grpSp>
      <p:grpSp>
        <p:nvGrpSpPr>
          <p:cNvPr id="938" name="Google Shape;938;p30"/>
          <p:cNvGrpSpPr/>
          <p:nvPr/>
        </p:nvGrpSpPr>
        <p:grpSpPr>
          <a:xfrm>
            <a:off x="3665676" y="2485531"/>
            <a:ext cx="1812600" cy="2046619"/>
            <a:chOff x="3665664" y="2485531"/>
            <a:chExt cx="1812600" cy="2046619"/>
          </a:xfrm>
        </p:grpSpPr>
        <p:sp>
          <p:nvSpPr>
            <p:cNvPr id="939" name="Google Shape;939;p30"/>
            <p:cNvSpPr txBox="1"/>
            <p:nvPr/>
          </p:nvSpPr>
          <p:spPr>
            <a:xfrm>
              <a:off x="3665664" y="3865550"/>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28%</a:t>
              </a:r>
              <a:endParaRPr sz="3200">
                <a:solidFill>
                  <a:schemeClr val="lt2"/>
                </a:solidFill>
                <a:latin typeface="Manrope SemiBold"/>
                <a:ea typeface="Manrope SemiBold"/>
                <a:cs typeface="Manrope SemiBold"/>
                <a:sym typeface="Manrope SemiBold"/>
              </a:endParaRPr>
            </a:p>
          </p:txBody>
        </p:sp>
        <p:sp>
          <p:nvSpPr>
            <p:cNvPr id="940" name="Google Shape;940;p30"/>
            <p:cNvSpPr txBox="1"/>
            <p:nvPr/>
          </p:nvSpPr>
          <p:spPr>
            <a:xfrm>
              <a:off x="3665664" y="305002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third planet from the Sun</a:t>
              </a:r>
              <a:endParaRPr sz="1200">
                <a:solidFill>
                  <a:schemeClr val="dk1"/>
                </a:solidFill>
                <a:latin typeface="Inter"/>
                <a:ea typeface="Inter"/>
                <a:cs typeface="Inter"/>
                <a:sym typeface="Inter"/>
              </a:endParaRPr>
            </a:p>
          </p:txBody>
        </p:sp>
        <p:sp>
          <p:nvSpPr>
            <p:cNvPr id="941" name="Google Shape;941;p30"/>
            <p:cNvSpPr txBox="1"/>
            <p:nvPr/>
          </p:nvSpPr>
          <p:spPr>
            <a:xfrm>
              <a:off x="3665664" y="2485531"/>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grpSp>
        <p:nvGrpSpPr>
          <p:cNvPr id="942" name="Google Shape;942;p30"/>
          <p:cNvGrpSpPr/>
          <p:nvPr/>
        </p:nvGrpSpPr>
        <p:grpSpPr>
          <a:xfrm>
            <a:off x="6465725" y="2485531"/>
            <a:ext cx="1812602" cy="2046694"/>
            <a:chOff x="6465725" y="2485531"/>
            <a:chExt cx="1812602" cy="2046694"/>
          </a:xfrm>
        </p:grpSpPr>
        <p:sp>
          <p:nvSpPr>
            <p:cNvPr id="943" name="Google Shape;943;p30"/>
            <p:cNvSpPr txBox="1"/>
            <p:nvPr/>
          </p:nvSpPr>
          <p:spPr>
            <a:xfrm>
              <a:off x="6465727" y="3865625"/>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40%</a:t>
              </a:r>
              <a:endParaRPr sz="3200">
                <a:solidFill>
                  <a:schemeClr val="lt2"/>
                </a:solidFill>
                <a:latin typeface="Manrope SemiBold"/>
                <a:ea typeface="Manrope SemiBold"/>
                <a:cs typeface="Manrope SemiBold"/>
                <a:sym typeface="Manrope SemiBold"/>
              </a:endParaRPr>
            </a:p>
          </p:txBody>
        </p:sp>
        <p:sp>
          <p:nvSpPr>
            <p:cNvPr id="944" name="Google Shape;944;p30"/>
            <p:cNvSpPr txBox="1"/>
            <p:nvPr/>
          </p:nvSpPr>
          <p:spPr>
            <a:xfrm>
              <a:off x="6465725" y="305002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was named after a Roman god</a:t>
              </a:r>
              <a:endParaRPr sz="1200">
                <a:solidFill>
                  <a:schemeClr val="dk1"/>
                </a:solidFill>
                <a:latin typeface="Inter"/>
                <a:ea typeface="Inter"/>
                <a:cs typeface="Inter"/>
                <a:sym typeface="Inter"/>
              </a:endParaRPr>
            </a:p>
          </p:txBody>
        </p:sp>
        <p:sp>
          <p:nvSpPr>
            <p:cNvPr id="945" name="Google Shape;945;p30"/>
            <p:cNvSpPr txBox="1"/>
            <p:nvPr/>
          </p:nvSpPr>
          <p:spPr>
            <a:xfrm>
              <a:off x="6465725" y="2485531"/>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cxnSp>
        <p:nvCxnSpPr>
          <p:cNvPr id="946" name="Google Shape;946;p30"/>
          <p:cNvCxnSpPr/>
          <p:nvPr/>
        </p:nvCxnSpPr>
        <p:spPr>
          <a:xfrm>
            <a:off x="4108914" y="4529150"/>
            <a:ext cx="926100" cy="6300"/>
          </a:xfrm>
          <a:prstGeom prst="straightConnector1">
            <a:avLst/>
          </a:prstGeom>
          <a:noFill/>
          <a:ln w="28575" cap="flat" cmpd="sng">
            <a:solidFill>
              <a:schemeClr val="dk1"/>
            </a:solidFill>
            <a:prstDash val="solid"/>
            <a:round/>
            <a:headEnd type="none" w="med" len="med"/>
            <a:tailEnd type="none" w="med" len="med"/>
          </a:ln>
        </p:spPr>
      </p:cxnSp>
      <p:cxnSp>
        <p:nvCxnSpPr>
          <p:cNvPr id="947" name="Google Shape;947;p30"/>
          <p:cNvCxnSpPr/>
          <p:nvPr/>
        </p:nvCxnSpPr>
        <p:spPr>
          <a:xfrm>
            <a:off x="6908975" y="4532225"/>
            <a:ext cx="926100" cy="6300"/>
          </a:xfrm>
          <a:prstGeom prst="straightConnector1">
            <a:avLst/>
          </a:prstGeom>
          <a:noFill/>
          <a:ln w="28575" cap="flat" cmpd="sng">
            <a:solidFill>
              <a:schemeClr val="dk1"/>
            </a:solidFill>
            <a:prstDash val="solid"/>
            <a:round/>
            <a:headEnd type="none" w="med" len="med"/>
            <a:tailEnd type="none" w="med" len="med"/>
          </a:ln>
        </p:spPr>
      </p:cxnSp>
      <p:cxnSp>
        <p:nvCxnSpPr>
          <p:cNvPr id="948" name="Google Shape;948;p30"/>
          <p:cNvCxnSpPr>
            <a:stCxn id="932" idx="1"/>
            <a:endCxn id="936" idx="0"/>
          </p:cNvCxnSpPr>
          <p:nvPr/>
        </p:nvCxnSpPr>
        <p:spPr>
          <a:xfrm flipH="1">
            <a:off x="1771911" y="1748725"/>
            <a:ext cx="1315200" cy="736800"/>
          </a:xfrm>
          <a:prstGeom prst="bentConnector2">
            <a:avLst/>
          </a:prstGeom>
          <a:noFill/>
          <a:ln w="28575" cap="flat" cmpd="sng">
            <a:solidFill>
              <a:schemeClr val="dk1"/>
            </a:solidFill>
            <a:prstDash val="solid"/>
            <a:round/>
            <a:headEnd type="none" w="med" len="med"/>
            <a:tailEnd type="none" w="med" len="med"/>
          </a:ln>
        </p:spPr>
      </p:cxnSp>
      <p:cxnSp>
        <p:nvCxnSpPr>
          <p:cNvPr id="949" name="Google Shape;949;p30"/>
          <p:cNvCxnSpPr>
            <a:stCxn id="932" idx="3"/>
            <a:endCxn id="945" idx="0"/>
          </p:cNvCxnSpPr>
          <p:nvPr/>
        </p:nvCxnSpPr>
        <p:spPr>
          <a:xfrm>
            <a:off x="6056811" y="1748725"/>
            <a:ext cx="1315200" cy="736800"/>
          </a:xfrm>
          <a:prstGeom prst="bentConnector2">
            <a:avLst/>
          </a:prstGeom>
          <a:noFill/>
          <a:ln w="28575" cap="flat" cmpd="sng">
            <a:solidFill>
              <a:schemeClr val="dk1"/>
            </a:solidFill>
            <a:prstDash val="solid"/>
            <a:round/>
            <a:headEnd type="none" w="med" len="med"/>
            <a:tailEnd type="none" w="med" len="med"/>
          </a:ln>
        </p:spPr>
      </p:cxnSp>
      <p:cxnSp>
        <p:nvCxnSpPr>
          <p:cNvPr id="950" name="Google Shape;950;p30"/>
          <p:cNvCxnSpPr>
            <a:stCxn id="932" idx="2"/>
            <a:endCxn id="941" idx="0"/>
          </p:cNvCxnSpPr>
          <p:nvPr/>
        </p:nvCxnSpPr>
        <p:spPr>
          <a:xfrm>
            <a:off x="4571961" y="2025775"/>
            <a:ext cx="0" cy="459900"/>
          </a:xfrm>
          <a:prstGeom prst="straightConnector1">
            <a:avLst/>
          </a:prstGeom>
          <a:noFill/>
          <a:ln w="28575" cap="flat" cmpd="sng">
            <a:solidFill>
              <a:schemeClr val="dk1"/>
            </a:solidFill>
            <a:prstDash val="solid"/>
            <a:round/>
            <a:headEnd type="none" w="med" len="med"/>
            <a:tailEnd type="none" w="med" len="med"/>
          </a:ln>
        </p:spPr>
      </p:cxnSp>
      <p:cxnSp>
        <p:nvCxnSpPr>
          <p:cNvPr id="951" name="Google Shape;951;p30"/>
          <p:cNvCxnSpPr>
            <a:stCxn id="937" idx="2"/>
            <a:endCxn id="935" idx="0"/>
          </p:cNvCxnSpPr>
          <p:nvPr/>
        </p:nvCxnSpPr>
        <p:spPr>
          <a:xfrm>
            <a:off x="1771925" y="3579825"/>
            <a:ext cx="0" cy="285600"/>
          </a:xfrm>
          <a:prstGeom prst="straightConnector1">
            <a:avLst/>
          </a:prstGeom>
          <a:noFill/>
          <a:ln w="28575" cap="flat" cmpd="sng">
            <a:solidFill>
              <a:schemeClr val="dk1"/>
            </a:solidFill>
            <a:prstDash val="solid"/>
            <a:round/>
            <a:headEnd type="none" w="med" len="med"/>
            <a:tailEnd type="none" w="med" len="med"/>
          </a:ln>
        </p:spPr>
      </p:cxnSp>
      <p:cxnSp>
        <p:nvCxnSpPr>
          <p:cNvPr id="952" name="Google Shape;952;p30"/>
          <p:cNvCxnSpPr>
            <a:stCxn id="940" idx="2"/>
            <a:endCxn id="939" idx="0"/>
          </p:cNvCxnSpPr>
          <p:nvPr/>
        </p:nvCxnSpPr>
        <p:spPr>
          <a:xfrm>
            <a:off x="4571976" y="3579825"/>
            <a:ext cx="0" cy="285600"/>
          </a:xfrm>
          <a:prstGeom prst="straightConnector1">
            <a:avLst/>
          </a:prstGeom>
          <a:noFill/>
          <a:ln w="28575" cap="flat" cmpd="sng">
            <a:solidFill>
              <a:schemeClr val="dk1"/>
            </a:solidFill>
            <a:prstDash val="solid"/>
            <a:round/>
            <a:headEnd type="none" w="med" len="med"/>
            <a:tailEnd type="none" w="med" len="med"/>
          </a:ln>
        </p:spPr>
      </p:cxnSp>
      <p:cxnSp>
        <p:nvCxnSpPr>
          <p:cNvPr id="953" name="Google Shape;953;p30"/>
          <p:cNvCxnSpPr>
            <a:stCxn id="944" idx="2"/>
            <a:endCxn id="943" idx="0"/>
          </p:cNvCxnSpPr>
          <p:nvPr/>
        </p:nvCxnSpPr>
        <p:spPr>
          <a:xfrm>
            <a:off x="7372025" y="3579825"/>
            <a:ext cx="0" cy="2859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3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959" name="Google Shape;959;p31"/>
          <p:cNvCxnSpPr/>
          <p:nvPr/>
        </p:nvCxnSpPr>
        <p:spPr>
          <a:xfrm>
            <a:off x="3124125" y="2333675"/>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960" name="Google Shape;960;p31"/>
          <p:cNvCxnSpPr/>
          <p:nvPr/>
        </p:nvCxnSpPr>
        <p:spPr>
          <a:xfrm>
            <a:off x="5238379" y="3983663"/>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961" name="Google Shape;961;p31"/>
          <p:cNvCxnSpPr/>
          <p:nvPr/>
        </p:nvCxnSpPr>
        <p:spPr>
          <a:xfrm>
            <a:off x="3093456" y="39837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962" name="Google Shape;962;p31"/>
          <p:cNvCxnSpPr>
            <a:stCxn id="963" idx="0"/>
            <a:endCxn id="964" idx="2"/>
          </p:cNvCxnSpPr>
          <p:nvPr/>
        </p:nvCxnSpPr>
        <p:spPr>
          <a:xfrm rot="10800000">
            <a:off x="3514925" y="2333553"/>
            <a:ext cx="0" cy="839100"/>
          </a:xfrm>
          <a:prstGeom prst="straightConnector1">
            <a:avLst/>
          </a:prstGeom>
          <a:noFill/>
          <a:ln w="28575" cap="flat" cmpd="sng">
            <a:solidFill>
              <a:schemeClr val="dk1"/>
            </a:solidFill>
            <a:prstDash val="solid"/>
            <a:round/>
            <a:headEnd type="triangle" w="med" len="med"/>
            <a:tailEnd type="none" w="med" len="med"/>
          </a:ln>
        </p:spPr>
      </p:cxnSp>
      <p:cxnSp>
        <p:nvCxnSpPr>
          <p:cNvPr id="965" name="Google Shape;965;p31"/>
          <p:cNvCxnSpPr>
            <a:stCxn id="966" idx="1"/>
            <a:endCxn id="963" idx="3"/>
          </p:cNvCxnSpPr>
          <p:nvPr/>
        </p:nvCxnSpPr>
        <p:spPr>
          <a:xfrm rot="10800000">
            <a:off x="4164676" y="3578075"/>
            <a:ext cx="814800" cy="0"/>
          </a:xfrm>
          <a:prstGeom prst="straightConnector1">
            <a:avLst/>
          </a:prstGeom>
          <a:noFill/>
          <a:ln w="28575" cap="flat" cmpd="sng">
            <a:solidFill>
              <a:schemeClr val="dk1"/>
            </a:solidFill>
            <a:prstDash val="solid"/>
            <a:round/>
            <a:headEnd type="triangle" w="med" len="med"/>
            <a:tailEnd type="none" w="med" len="med"/>
          </a:ln>
        </p:spPr>
      </p:cxnSp>
      <p:cxnSp>
        <p:nvCxnSpPr>
          <p:cNvPr id="967" name="Google Shape;967;p31"/>
          <p:cNvCxnSpPr/>
          <p:nvPr/>
        </p:nvCxnSpPr>
        <p:spPr>
          <a:xfrm>
            <a:off x="5238372" y="2333675"/>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968" name="Google Shape;968;p31"/>
          <p:cNvGrpSpPr/>
          <p:nvPr/>
        </p:nvGrpSpPr>
        <p:grpSpPr>
          <a:xfrm>
            <a:off x="4979475" y="1522700"/>
            <a:ext cx="2902512" cy="1182800"/>
            <a:chOff x="4979475" y="1522700"/>
            <a:chExt cx="2902512" cy="1182800"/>
          </a:xfrm>
        </p:grpSpPr>
        <p:sp>
          <p:nvSpPr>
            <p:cNvPr id="969" name="Google Shape;969;p31"/>
            <p:cNvSpPr txBox="1"/>
            <p:nvPr/>
          </p:nvSpPr>
          <p:spPr>
            <a:xfrm>
              <a:off x="4979475" y="1522700"/>
              <a:ext cx="12993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2"/>
                  </a:solidFill>
                  <a:latin typeface="Manrope Medium"/>
                  <a:ea typeface="Manrope Medium"/>
                  <a:cs typeface="Manrope Medium"/>
                  <a:sym typeface="Manrope Medium"/>
                </a:rPr>
                <a:t>04</a:t>
              </a:r>
              <a:endParaRPr sz="4800">
                <a:solidFill>
                  <a:schemeClr val="lt2"/>
                </a:solidFill>
                <a:latin typeface="Manrope Medium"/>
                <a:ea typeface="Manrope Medium"/>
                <a:cs typeface="Manrope Medium"/>
                <a:sym typeface="Manrope Medium"/>
              </a:endParaRPr>
            </a:p>
          </p:txBody>
        </p:sp>
        <p:sp>
          <p:nvSpPr>
            <p:cNvPr id="970" name="Google Shape;970;p31"/>
            <p:cNvSpPr txBox="1"/>
            <p:nvPr/>
          </p:nvSpPr>
          <p:spPr>
            <a:xfrm>
              <a:off x="6278787" y="1522700"/>
              <a:ext cx="16032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971" name="Google Shape;971;p31"/>
            <p:cNvSpPr txBox="1"/>
            <p:nvPr/>
          </p:nvSpPr>
          <p:spPr>
            <a:xfrm>
              <a:off x="6278788" y="1997500"/>
              <a:ext cx="16032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grpSp>
        <p:nvGrpSpPr>
          <p:cNvPr id="972" name="Google Shape;972;p31"/>
          <p:cNvGrpSpPr/>
          <p:nvPr/>
        </p:nvGrpSpPr>
        <p:grpSpPr>
          <a:xfrm>
            <a:off x="4979476" y="3172625"/>
            <a:ext cx="2902512" cy="1182875"/>
            <a:chOff x="4979476" y="3172625"/>
            <a:chExt cx="2902512" cy="1182875"/>
          </a:xfrm>
        </p:grpSpPr>
        <p:sp>
          <p:nvSpPr>
            <p:cNvPr id="966" name="Google Shape;966;p31"/>
            <p:cNvSpPr txBox="1"/>
            <p:nvPr/>
          </p:nvSpPr>
          <p:spPr>
            <a:xfrm>
              <a:off x="4979476" y="3172625"/>
              <a:ext cx="12993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2"/>
                  </a:solidFill>
                  <a:latin typeface="Manrope Medium"/>
                  <a:ea typeface="Manrope Medium"/>
                  <a:cs typeface="Manrope Medium"/>
                  <a:sym typeface="Manrope Medium"/>
                </a:rPr>
                <a:t>03</a:t>
              </a:r>
              <a:endParaRPr sz="4800">
                <a:solidFill>
                  <a:schemeClr val="lt2"/>
                </a:solidFill>
                <a:latin typeface="Manrope Medium"/>
                <a:ea typeface="Manrope Medium"/>
                <a:cs typeface="Manrope Medium"/>
                <a:sym typeface="Manrope Medium"/>
              </a:endParaRPr>
            </a:p>
          </p:txBody>
        </p:sp>
        <p:sp>
          <p:nvSpPr>
            <p:cNvPr id="973" name="Google Shape;973;p31"/>
            <p:cNvSpPr txBox="1"/>
            <p:nvPr/>
          </p:nvSpPr>
          <p:spPr>
            <a:xfrm>
              <a:off x="6278787" y="3172700"/>
              <a:ext cx="16032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974" name="Google Shape;974;p31"/>
            <p:cNvSpPr txBox="1"/>
            <p:nvPr/>
          </p:nvSpPr>
          <p:spPr>
            <a:xfrm>
              <a:off x="6278788" y="3647500"/>
              <a:ext cx="16032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grpSp>
        <p:nvGrpSpPr>
          <p:cNvPr id="975" name="Google Shape;975;p31"/>
          <p:cNvGrpSpPr/>
          <p:nvPr/>
        </p:nvGrpSpPr>
        <p:grpSpPr>
          <a:xfrm>
            <a:off x="1261962" y="1522700"/>
            <a:ext cx="2902613" cy="1182800"/>
            <a:chOff x="1261962" y="1522700"/>
            <a:chExt cx="2902613" cy="1182800"/>
          </a:xfrm>
        </p:grpSpPr>
        <p:sp>
          <p:nvSpPr>
            <p:cNvPr id="964" name="Google Shape;964;p31"/>
            <p:cNvSpPr txBox="1"/>
            <p:nvPr/>
          </p:nvSpPr>
          <p:spPr>
            <a:xfrm>
              <a:off x="2865275" y="1522700"/>
              <a:ext cx="12993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2"/>
                  </a:solidFill>
                  <a:latin typeface="Manrope Medium"/>
                  <a:ea typeface="Manrope Medium"/>
                  <a:cs typeface="Manrope Medium"/>
                  <a:sym typeface="Manrope Medium"/>
                </a:rPr>
                <a:t>01</a:t>
              </a:r>
              <a:endParaRPr sz="4800">
                <a:solidFill>
                  <a:schemeClr val="lt2"/>
                </a:solidFill>
                <a:latin typeface="Manrope Medium"/>
                <a:ea typeface="Manrope Medium"/>
                <a:cs typeface="Manrope Medium"/>
                <a:sym typeface="Manrope Medium"/>
              </a:endParaRPr>
            </a:p>
          </p:txBody>
        </p:sp>
        <p:sp>
          <p:nvSpPr>
            <p:cNvPr id="976" name="Google Shape;976;p31"/>
            <p:cNvSpPr txBox="1"/>
            <p:nvPr/>
          </p:nvSpPr>
          <p:spPr>
            <a:xfrm>
              <a:off x="1261963" y="1997500"/>
              <a:ext cx="1603200" cy="7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sp>
          <p:nvSpPr>
            <p:cNvPr id="977" name="Google Shape;977;p31"/>
            <p:cNvSpPr txBox="1"/>
            <p:nvPr/>
          </p:nvSpPr>
          <p:spPr>
            <a:xfrm>
              <a:off x="1261962" y="1522700"/>
              <a:ext cx="16032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grpSp>
      <p:grpSp>
        <p:nvGrpSpPr>
          <p:cNvPr id="978" name="Google Shape;978;p31"/>
          <p:cNvGrpSpPr/>
          <p:nvPr/>
        </p:nvGrpSpPr>
        <p:grpSpPr>
          <a:xfrm>
            <a:off x="1261962" y="3172653"/>
            <a:ext cx="2902613" cy="1182847"/>
            <a:chOff x="1261962" y="3172653"/>
            <a:chExt cx="2902613" cy="1182847"/>
          </a:xfrm>
        </p:grpSpPr>
        <p:sp>
          <p:nvSpPr>
            <p:cNvPr id="963" name="Google Shape;963;p31"/>
            <p:cNvSpPr txBox="1"/>
            <p:nvPr/>
          </p:nvSpPr>
          <p:spPr>
            <a:xfrm>
              <a:off x="2865275" y="3172653"/>
              <a:ext cx="12993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2"/>
                  </a:solidFill>
                  <a:latin typeface="Manrope Medium"/>
                  <a:ea typeface="Manrope Medium"/>
                  <a:cs typeface="Manrope Medium"/>
                  <a:sym typeface="Manrope Medium"/>
                </a:rPr>
                <a:t>02</a:t>
              </a:r>
              <a:endParaRPr sz="4800">
                <a:solidFill>
                  <a:schemeClr val="lt2"/>
                </a:solidFill>
                <a:latin typeface="Manrope Medium"/>
                <a:ea typeface="Manrope Medium"/>
                <a:cs typeface="Manrope Medium"/>
                <a:sym typeface="Manrope Medium"/>
              </a:endParaRPr>
            </a:p>
          </p:txBody>
        </p:sp>
        <p:sp>
          <p:nvSpPr>
            <p:cNvPr id="979" name="Google Shape;979;p31"/>
            <p:cNvSpPr txBox="1"/>
            <p:nvPr/>
          </p:nvSpPr>
          <p:spPr>
            <a:xfrm>
              <a:off x="1261963" y="3647500"/>
              <a:ext cx="1603200" cy="7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sp>
          <p:nvSpPr>
            <p:cNvPr id="980" name="Google Shape;980;p31"/>
            <p:cNvSpPr txBox="1"/>
            <p:nvPr/>
          </p:nvSpPr>
          <p:spPr>
            <a:xfrm>
              <a:off x="1261962" y="3172699"/>
              <a:ext cx="16032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cxnSp>
        <p:nvCxnSpPr>
          <p:cNvPr id="981" name="Google Shape;981;p31"/>
          <p:cNvCxnSpPr>
            <a:stCxn id="964" idx="3"/>
            <a:endCxn id="969" idx="1"/>
          </p:cNvCxnSpPr>
          <p:nvPr/>
        </p:nvCxnSpPr>
        <p:spPr>
          <a:xfrm>
            <a:off x="4164575" y="1928150"/>
            <a:ext cx="814800" cy="0"/>
          </a:xfrm>
          <a:prstGeom prst="straightConnector1">
            <a:avLst/>
          </a:prstGeom>
          <a:noFill/>
          <a:ln w="28575" cap="flat" cmpd="sng">
            <a:solidFill>
              <a:schemeClr val="dk1"/>
            </a:solidFill>
            <a:prstDash val="solid"/>
            <a:round/>
            <a:headEnd type="triangle" w="med" len="med"/>
            <a:tailEnd type="none" w="med" len="med"/>
          </a:ln>
        </p:spPr>
      </p:cxnSp>
      <p:cxnSp>
        <p:nvCxnSpPr>
          <p:cNvPr id="982" name="Google Shape;982;p31"/>
          <p:cNvCxnSpPr>
            <a:stCxn id="969" idx="2"/>
            <a:endCxn id="966" idx="0"/>
          </p:cNvCxnSpPr>
          <p:nvPr/>
        </p:nvCxnSpPr>
        <p:spPr>
          <a:xfrm>
            <a:off x="5629125" y="2333600"/>
            <a:ext cx="0" cy="839100"/>
          </a:xfrm>
          <a:prstGeom prst="straightConnector1">
            <a:avLst/>
          </a:prstGeom>
          <a:noFill/>
          <a:ln w="28575" cap="flat" cmpd="sng">
            <a:solidFill>
              <a:schemeClr val="dk1"/>
            </a:solidFill>
            <a:prstDash val="solid"/>
            <a:round/>
            <a:headEnd type="triangl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32"/>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988" name="Google Shape;988;p32"/>
          <p:cNvGrpSpPr/>
          <p:nvPr/>
        </p:nvGrpSpPr>
        <p:grpSpPr>
          <a:xfrm>
            <a:off x="4638725" y="1325325"/>
            <a:ext cx="3096600" cy="1028900"/>
            <a:chOff x="4638725" y="1325325"/>
            <a:chExt cx="3096600" cy="1028900"/>
          </a:xfrm>
        </p:grpSpPr>
        <p:sp>
          <p:nvSpPr>
            <p:cNvPr id="989" name="Google Shape;989;p32"/>
            <p:cNvSpPr txBox="1"/>
            <p:nvPr/>
          </p:nvSpPr>
          <p:spPr>
            <a:xfrm>
              <a:off x="4638725" y="1800125"/>
              <a:ext cx="3096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a gas giant and the biggest planet in the Solar System</a:t>
              </a:r>
              <a:endParaRPr sz="1200">
                <a:solidFill>
                  <a:schemeClr val="dk1"/>
                </a:solidFill>
                <a:latin typeface="Inter"/>
                <a:ea typeface="Inter"/>
                <a:cs typeface="Inter"/>
                <a:sym typeface="Inter"/>
              </a:endParaRPr>
            </a:p>
          </p:txBody>
        </p:sp>
        <p:sp>
          <p:nvSpPr>
            <p:cNvPr id="990" name="Google Shape;990;p32"/>
            <p:cNvSpPr txBox="1"/>
            <p:nvPr/>
          </p:nvSpPr>
          <p:spPr>
            <a:xfrm>
              <a:off x="4638725" y="1325325"/>
              <a:ext cx="3096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grpSp>
        <p:nvGrpSpPr>
          <p:cNvPr id="991" name="Google Shape;991;p32"/>
          <p:cNvGrpSpPr/>
          <p:nvPr/>
        </p:nvGrpSpPr>
        <p:grpSpPr>
          <a:xfrm>
            <a:off x="4638725" y="2452464"/>
            <a:ext cx="3096600" cy="1028899"/>
            <a:chOff x="4638725" y="2452464"/>
            <a:chExt cx="3096600" cy="1028899"/>
          </a:xfrm>
        </p:grpSpPr>
        <p:sp>
          <p:nvSpPr>
            <p:cNvPr id="992" name="Google Shape;992;p32"/>
            <p:cNvSpPr txBox="1"/>
            <p:nvPr/>
          </p:nvSpPr>
          <p:spPr>
            <a:xfrm>
              <a:off x="4638725" y="2927263"/>
              <a:ext cx="3096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It’s the second-brightest natural object in the night sky after the Moon</a:t>
              </a:r>
              <a:endParaRPr sz="1200">
                <a:solidFill>
                  <a:schemeClr val="dk1"/>
                </a:solidFill>
                <a:latin typeface="Inter"/>
                <a:ea typeface="Inter"/>
                <a:cs typeface="Inter"/>
                <a:sym typeface="Inter"/>
              </a:endParaRPr>
            </a:p>
          </p:txBody>
        </p:sp>
        <p:sp>
          <p:nvSpPr>
            <p:cNvPr id="993" name="Google Shape;993;p32"/>
            <p:cNvSpPr txBox="1"/>
            <p:nvPr/>
          </p:nvSpPr>
          <p:spPr>
            <a:xfrm>
              <a:off x="4638725" y="2452464"/>
              <a:ext cx="3096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grpSp>
      <p:grpSp>
        <p:nvGrpSpPr>
          <p:cNvPr id="994" name="Google Shape;994;p32"/>
          <p:cNvGrpSpPr/>
          <p:nvPr/>
        </p:nvGrpSpPr>
        <p:grpSpPr>
          <a:xfrm>
            <a:off x="4638725" y="3579601"/>
            <a:ext cx="3096600" cy="1028899"/>
            <a:chOff x="4638725" y="3579601"/>
            <a:chExt cx="3096600" cy="1028899"/>
          </a:xfrm>
        </p:grpSpPr>
        <p:sp>
          <p:nvSpPr>
            <p:cNvPr id="995" name="Google Shape;995;p32"/>
            <p:cNvSpPr txBox="1"/>
            <p:nvPr/>
          </p:nvSpPr>
          <p:spPr>
            <a:xfrm>
              <a:off x="4638725" y="4054400"/>
              <a:ext cx="3096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Mars is full of iron oxide dust, giving the planet its reddish cast</a:t>
              </a:r>
              <a:endParaRPr sz="1200">
                <a:solidFill>
                  <a:schemeClr val="dk1"/>
                </a:solidFill>
                <a:latin typeface="Inter"/>
                <a:ea typeface="Inter"/>
                <a:cs typeface="Inter"/>
                <a:sym typeface="Inter"/>
              </a:endParaRPr>
            </a:p>
          </p:txBody>
        </p:sp>
        <p:sp>
          <p:nvSpPr>
            <p:cNvPr id="996" name="Google Shape;996;p32"/>
            <p:cNvSpPr txBox="1"/>
            <p:nvPr/>
          </p:nvSpPr>
          <p:spPr>
            <a:xfrm>
              <a:off x="4638725" y="3579601"/>
              <a:ext cx="3096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sp>
        <p:nvSpPr>
          <p:cNvPr id="997" name="Google Shape;997;p32"/>
          <p:cNvSpPr txBox="1"/>
          <p:nvPr/>
        </p:nvSpPr>
        <p:spPr>
          <a:xfrm>
            <a:off x="1099363" y="2220400"/>
            <a:ext cx="1837800" cy="100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6000">
                <a:solidFill>
                  <a:schemeClr val="lt2"/>
                </a:solidFill>
                <a:latin typeface="Manrope Medium"/>
                <a:ea typeface="Manrope Medium"/>
                <a:cs typeface="Manrope Medium"/>
                <a:sym typeface="Manrope Medium"/>
              </a:rPr>
              <a:t>73%</a:t>
            </a:r>
            <a:endParaRPr sz="6000">
              <a:solidFill>
                <a:schemeClr val="lt2"/>
              </a:solidFill>
              <a:latin typeface="Manrope Medium"/>
              <a:ea typeface="Manrope Medium"/>
              <a:cs typeface="Manrope Medium"/>
              <a:sym typeface="Manrope Medium"/>
            </a:endParaRPr>
          </a:p>
        </p:txBody>
      </p:sp>
      <p:cxnSp>
        <p:nvCxnSpPr>
          <p:cNvPr id="998" name="Google Shape;998;p32"/>
          <p:cNvCxnSpPr/>
          <p:nvPr/>
        </p:nvCxnSpPr>
        <p:spPr>
          <a:xfrm>
            <a:off x="1257763" y="3238625"/>
            <a:ext cx="1521000" cy="0"/>
          </a:xfrm>
          <a:prstGeom prst="straightConnector1">
            <a:avLst/>
          </a:prstGeom>
          <a:noFill/>
          <a:ln w="28575" cap="flat" cmpd="sng">
            <a:solidFill>
              <a:schemeClr val="dk1"/>
            </a:solidFill>
            <a:prstDash val="solid"/>
            <a:round/>
            <a:headEnd type="none" w="med" len="med"/>
            <a:tailEnd type="none" w="med" len="med"/>
          </a:ln>
        </p:spPr>
      </p:cxnSp>
      <p:cxnSp>
        <p:nvCxnSpPr>
          <p:cNvPr id="999" name="Google Shape;999;p32"/>
          <p:cNvCxnSpPr>
            <a:stCxn id="990" idx="1"/>
            <a:endCxn id="997" idx="3"/>
          </p:cNvCxnSpPr>
          <p:nvPr/>
        </p:nvCxnSpPr>
        <p:spPr>
          <a:xfrm flipH="1">
            <a:off x="2937125" y="1602375"/>
            <a:ext cx="1701600" cy="1118400"/>
          </a:xfrm>
          <a:prstGeom prst="bentConnector3">
            <a:avLst>
              <a:gd name="adj1" fmla="val 49999"/>
            </a:avLst>
          </a:prstGeom>
          <a:noFill/>
          <a:ln w="28575" cap="flat" cmpd="sng">
            <a:solidFill>
              <a:schemeClr val="dk1"/>
            </a:solidFill>
            <a:prstDash val="solid"/>
            <a:round/>
            <a:headEnd type="none" w="med" len="med"/>
            <a:tailEnd type="none" w="med" len="med"/>
          </a:ln>
        </p:spPr>
      </p:cxnSp>
      <p:cxnSp>
        <p:nvCxnSpPr>
          <p:cNvPr id="1000" name="Google Shape;1000;p32"/>
          <p:cNvCxnSpPr>
            <a:stCxn id="997" idx="3"/>
            <a:endCxn id="996" idx="1"/>
          </p:cNvCxnSpPr>
          <p:nvPr/>
        </p:nvCxnSpPr>
        <p:spPr>
          <a:xfrm>
            <a:off x="2937163" y="2720650"/>
            <a:ext cx="1701600" cy="1136100"/>
          </a:xfrm>
          <a:prstGeom prst="bentConnector3">
            <a:avLst>
              <a:gd name="adj1" fmla="val 49999"/>
            </a:avLst>
          </a:prstGeom>
          <a:noFill/>
          <a:ln w="28575" cap="flat" cmpd="sng">
            <a:solidFill>
              <a:schemeClr val="dk1"/>
            </a:solidFill>
            <a:prstDash val="solid"/>
            <a:round/>
            <a:headEnd type="none" w="med" len="med"/>
            <a:tailEnd type="none" w="med" len="med"/>
          </a:ln>
        </p:spPr>
      </p:cxnSp>
      <p:cxnSp>
        <p:nvCxnSpPr>
          <p:cNvPr id="1001" name="Google Shape;1001;p32"/>
          <p:cNvCxnSpPr>
            <a:stCxn id="993" idx="1"/>
            <a:endCxn id="997" idx="3"/>
          </p:cNvCxnSpPr>
          <p:nvPr/>
        </p:nvCxnSpPr>
        <p:spPr>
          <a:xfrm rot="10800000">
            <a:off x="2937125" y="2720514"/>
            <a:ext cx="1701600" cy="90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16"/>
          <p:cNvSpPr txBox="1">
            <a:spLocks noGrp="1"/>
          </p:cNvSpPr>
          <p:nvPr>
            <p:ph type="title"/>
          </p:nvPr>
        </p:nvSpPr>
        <p:spPr>
          <a:xfrm>
            <a:off x="1326850" y="520925"/>
            <a:ext cx="6490200" cy="115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Définition de la gestion financière personnelle </a:t>
            </a:r>
            <a:endParaRPr lang="en-US" dirty="0"/>
          </a:p>
        </p:txBody>
      </p:sp>
      <p:sp>
        <p:nvSpPr>
          <p:cNvPr id="534" name="Google Shape;534;p16"/>
          <p:cNvSpPr txBox="1">
            <a:spLocks noGrp="1"/>
          </p:cNvSpPr>
          <p:nvPr>
            <p:ph type="body" idx="1"/>
          </p:nvPr>
        </p:nvSpPr>
        <p:spPr>
          <a:xfrm>
            <a:off x="941825" y="1796925"/>
            <a:ext cx="4346400" cy="2506800"/>
          </a:xfrm>
          <a:prstGeom prst="rect">
            <a:avLst/>
          </a:prstGeom>
        </p:spPr>
        <p:txBody>
          <a:bodyPr spcFirstLastPara="1" wrap="square" lIns="91425" tIns="91425" rIns="91425" bIns="91425" anchor="t" anchorCtr="0">
            <a:noAutofit/>
          </a:bodyPr>
          <a:lstStyle/>
          <a:p>
            <a:pPr marL="152400" lvl="0" indent="0" rtl="0">
              <a:spcBef>
                <a:spcPts val="0"/>
              </a:spcBef>
              <a:spcAft>
                <a:spcPts val="0"/>
              </a:spcAft>
              <a:buClr>
                <a:schemeClr val="dk1"/>
              </a:buClr>
              <a:buSzPts val="1200"/>
              <a:buNone/>
            </a:pPr>
            <a:r>
              <a:rPr lang="fr-FR" sz="1400" dirty="0"/>
              <a:t>La gestion financière personnelle est le processus qui consiste à planifier, organiser et contrôler ses finances personnelles ou familiales afin d'atteindre des objectifs financiers spécifiques. Cela inclut l'élaboration d'un budget, la gestion des revenus et des dépenses, l'épargne, l'investissement, la gestion des dettes et la planification de la retraite.</a:t>
            </a:r>
            <a:endParaRPr sz="1400" dirty="0"/>
          </a:p>
        </p:txBody>
      </p:sp>
      <p:grpSp>
        <p:nvGrpSpPr>
          <p:cNvPr id="535" name="Google Shape;535;p16"/>
          <p:cNvGrpSpPr/>
          <p:nvPr/>
        </p:nvGrpSpPr>
        <p:grpSpPr>
          <a:xfrm>
            <a:off x="5614698" y="1831267"/>
            <a:ext cx="2591477" cy="2320650"/>
            <a:chOff x="3584548" y="2500787"/>
            <a:chExt cx="2228269" cy="1995400"/>
          </a:xfrm>
        </p:grpSpPr>
        <p:grpSp>
          <p:nvGrpSpPr>
            <p:cNvPr id="536" name="Google Shape;536;p16"/>
            <p:cNvGrpSpPr/>
            <p:nvPr/>
          </p:nvGrpSpPr>
          <p:grpSpPr>
            <a:xfrm>
              <a:off x="3584548" y="2500787"/>
              <a:ext cx="2228269" cy="1995400"/>
              <a:chOff x="4568463" y="2108962"/>
              <a:chExt cx="2666031" cy="2387414"/>
            </a:xfrm>
          </p:grpSpPr>
          <p:sp>
            <p:nvSpPr>
              <p:cNvPr id="537" name="Google Shape;537;p16"/>
              <p:cNvSpPr/>
              <p:nvPr/>
            </p:nvSpPr>
            <p:spPr>
              <a:xfrm>
                <a:off x="4568463" y="4358250"/>
                <a:ext cx="2444245" cy="138126"/>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6"/>
              <p:cNvSpPr/>
              <p:nvPr/>
            </p:nvSpPr>
            <p:spPr>
              <a:xfrm>
                <a:off x="4762486" y="2832778"/>
                <a:ext cx="2056222" cy="1590512"/>
              </a:xfrm>
              <a:custGeom>
                <a:avLst/>
                <a:gdLst/>
                <a:ahLst/>
                <a:cxnLst/>
                <a:rect l="l" t="t" r="r" b="b"/>
                <a:pathLst>
                  <a:path w="15086" h="11663" extrusionOk="0">
                    <a:moveTo>
                      <a:pt x="1" y="0"/>
                    </a:moveTo>
                    <a:lnTo>
                      <a:pt x="15085" y="0"/>
                    </a:lnTo>
                    <a:lnTo>
                      <a:pt x="15085" y="11663"/>
                    </a:lnTo>
                    <a:lnTo>
                      <a:pt x="1" y="1166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4762486" y="2832778"/>
                <a:ext cx="2056222" cy="277382"/>
              </a:xfrm>
              <a:custGeom>
                <a:avLst/>
                <a:gdLst/>
                <a:ahLst/>
                <a:cxnLst/>
                <a:rect l="l" t="t" r="r" b="b"/>
                <a:pathLst>
                  <a:path w="15086" h="2034" extrusionOk="0">
                    <a:moveTo>
                      <a:pt x="1" y="0"/>
                    </a:moveTo>
                    <a:lnTo>
                      <a:pt x="1" y="2034"/>
                    </a:lnTo>
                    <a:lnTo>
                      <a:pt x="15085" y="2034"/>
                    </a:lnTo>
                    <a:lnTo>
                      <a:pt x="150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5002238"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35" y="1674"/>
                      <a:pt x="572" y="1547"/>
                      <a:pt x="572" y="1399"/>
                    </a:cubicBezTo>
                    <a:lnTo>
                      <a:pt x="572" y="276"/>
                    </a:lnTo>
                    <a:cubicBezTo>
                      <a:pt x="572" y="127"/>
                      <a:pt x="43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5377608" y="2718634"/>
                <a:ext cx="76601" cy="228288"/>
              </a:xfrm>
              <a:custGeom>
                <a:avLst/>
                <a:gdLst/>
                <a:ahLst/>
                <a:cxnLst/>
                <a:rect l="l" t="t" r="r" b="b"/>
                <a:pathLst>
                  <a:path w="562" h="1674" extrusionOk="0">
                    <a:moveTo>
                      <a:pt x="276" y="0"/>
                    </a:moveTo>
                    <a:cubicBezTo>
                      <a:pt x="128" y="0"/>
                      <a:pt x="0" y="127"/>
                      <a:pt x="0" y="276"/>
                    </a:cubicBezTo>
                    <a:lnTo>
                      <a:pt x="0" y="1399"/>
                    </a:lnTo>
                    <a:cubicBezTo>
                      <a:pt x="0" y="1547"/>
                      <a:pt x="128" y="1674"/>
                      <a:pt x="276" y="1674"/>
                    </a:cubicBezTo>
                    <a:cubicBezTo>
                      <a:pt x="435" y="1674"/>
                      <a:pt x="562" y="1547"/>
                      <a:pt x="562" y="1399"/>
                    </a:cubicBezTo>
                    <a:lnTo>
                      <a:pt x="562" y="276"/>
                    </a:lnTo>
                    <a:cubicBezTo>
                      <a:pt x="562" y="127"/>
                      <a:pt x="435"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5751616"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45" y="1674"/>
                      <a:pt x="572" y="1547"/>
                      <a:pt x="572" y="1399"/>
                    </a:cubicBezTo>
                    <a:lnTo>
                      <a:pt x="572" y="276"/>
                    </a:lnTo>
                    <a:cubicBezTo>
                      <a:pt x="572" y="127"/>
                      <a:pt x="44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6126986"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45" y="1674"/>
                      <a:pt x="572" y="1547"/>
                      <a:pt x="572" y="1399"/>
                    </a:cubicBezTo>
                    <a:lnTo>
                      <a:pt x="572" y="276"/>
                    </a:lnTo>
                    <a:cubicBezTo>
                      <a:pt x="572" y="127"/>
                      <a:pt x="44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6502357" y="2718634"/>
                <a:ext cx="76601" cy="228288"/>
              </a:xfrm>
              <a:custGeom>
                <a:avLst/>
                <a:gdLst/>
                <a:ahLst/>
                <a:cxnLst/>
                <a:rect l="l" t="t" r="r" b="b"/>
                <a:pathLst>
                  <a:path w="562" h="1674" extrusionOk="0">
                    <a:moveTo>
                      <a:pt x="286" y="0"/>
                    </a:moveTo>
                    <a:cubicBezTo>
                      <a:pt x="127" y="0"/>
                      <a:pt x="0" y="127"/>
                      <a:pt x="0" y="276"/>
                    </a:cubicBezTo>
                    <a:lnTo>
                      <a:pt x="0" y="1399"/>
                    </a:lnTo>
                    <a:cubicBezTo>
                      <a:pt x="0" y="1547"/>
                      <a:pt x="127" y="1674"/>
                      <a:pt x="286" y="1674"/>
                    </a:cubicBezTo>
                    <a:cubicBezTo>
                      <a:pt x="435" y="1674"/>
                      <a:pt x="562" y="1547"/>
                      <a:pt x="562" y="1399"/>
                    </a:cubicBezTo>
                    <a:lnTo>
                      <a:pt x="562" y="276"/>
                    </a:lnTo>
                    <a:cubicBezTo>
                      <a:pt x="562" y="127"/>
                      <a:pt x="43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4945946" y="3292082"/>
                <a:ext cx="236889" cy="237015"/>
              </a:xfrm>
              <a:custGeom>
                <a:avLst/>
                <a:gdLst/>
                <a:ahLst/>
                <a:cxnLst/>
                <a:rect l="l" t="t" r="r" b="b"/>
                <a:pathLst>
                  <a:path w="1738" h="1738" extrusionOk="0">
                    <a:moveTo>
                      <a:pt x="0" y="1"/>
                    </a:moveTo>
                    <a:lnTo>
                      <a:pt x="0" y="1738"/>
                    </a:lnTo>
                    <a:lnTo>
                      <a:pt x="1737" y="1738"/>
                    </a:lnTo>
                    <a:lnTo>
                      <a:pt x="1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5308368" y="3292082"/>
                <a:ext cx="236889" cy="237015"/>
              </a:xfrm>
              <a:custGeom>
                <a:avLst/>
                <a:gdLst/>
                <a:ahLst/>
                <a:cxnLst/>
                <a:rect l="l" t="t" r="r" b="b"/>
                <a:pathLst>
                  <a:path w="1738" h="1738" extrusionOk="0">
                    <a:moveTo>
                      <a:pt x="0" y="1"/>
                    </a:moveTo>
                    <a:lnTo>
                      <a:pt x="0" y="1738"/>
                    </a:lnTo>
                    <a:lnTo>
                      <a:pt x="1737" y="1738"/>
                    </a:lnTo>
                    <a:lnTo>
                      <a:pt x="1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5672153" y="3292082"/>
                <a:ext cx="236889" cy="237015"/>
              </a:xfrm>
              <a:custGeom>
                <a:avLst/>
                <a:gdLst/>
                <a:ahLst/>
                <a:cxnLst/>
                <a:rect l="l" t="t" r="r" b="b"/>
                <a:pathLst>
                  <a:path w="1738" h="1738" extrusionOk="0">
                    <a:moveTo>
                      <a:pt x="0" y="1"/>
                    </a:moveTo>
                    <a:lnTo>
                      <a:pt x="0"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6035938" y="3292082"/>
                <a:ext cx="236889" cy="237015"/>
              </a:xfrm>
              <a:custGeom>
                <a:avLst/>
                <a:gdLst/>
                <a:ahLst/>
                <a:cxnLst/>
                <a:rect l="l" t="t" r="r" b="b"/>
                <a:pathLst>
                  <a:path w="1738" h="1738" extrusionOk="0">
                    <a:moveTo>
                      <a:pt x="1" y="1"/>
                    </a:moveTo>
                    <a:lnTo>
                      <a:pt x="1"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6398360" y="3292082"/>
                <a:ext cx="236889" cy="237015"/>
              </a:xfrm>
              <a:custGeom>
                <a:avLst/>
                <a:gdLst/>
                <a:ahLst/>
                <a:cxnLst/>
                <a:rect l="l" t="t" r="r" b="b"/>
                <a:pathLst>
                  <a:path w="1738" h="1738" extrusionOk="0">
                    <a:moveTo>
                      <a:pt x="1" y="1"/>
                    </a:moveTo>
                    <a:lnTo>
                      <a:pt x="1"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4945946" y="3647470"/>
                <a:ext cx="236889" cy="237015"/>
              </a:xfrm>
              <a:custGeom>
                <a:avLst/>
                <a:gdLst/>
                <a:ahLst/>
                <a:cxnLst/>
                <a:rect l="l" t="t" r="r" b="b"/>
                <a:pathLst>
                  <a:path w="1738" h="1738" extrusionOk="0">
                    <a:moveTo>
                      <a:pt x="0" y="0"/>
                    </a:moveTo>
                    <a:lnTo>
                      <a:pt x="0" y="1738"/>
                    </a:lnTo>
                    <a:lnTo>
                      <a:pt x="1737" y="1738"/>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5308368" y="3647470"/>
                <a:ext cx="236889" cy="237015"/>
              </a:xfrm>
              <a:custGeom>
                <a:avLst/>
                <a:gdLst/>
                <a:ahLst/>
                <a:cxnLst/>
                <a:rect l="l" t="t" r="r" b="b"/>
                <a:pathLst>
                  <a:path w="1738" h="1738" extrusionOk="0">
                    <a:moveTo>
                      <a:pt x="0" y="0"/>
                    </a:moveTo>
                    <a:lnTo>
                      <a:pt x="0" y="1738"/>
                    </a:lnTo>
                    <a:lnTo>
                      <a:pt x="1737" y="1738"/>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a:off x="5672153" y="3647470"/>
                <a:ext cx="236889" cy="237015"/>
              </a:xfrm>
              <a:custGeom>
                <a:avLst/>
                <a:gdLst/>
                <a:ahLst/>
                <a:cxnLst/>
                <a:rect l="l" t="t" r="r" b="b"/>
                <a:pathLst>
                  <a:path w="1738" h="1738" extrusionOk="0">
                    <a:moveTo>
                      <a:pt x="0" y="0"/>
                    </a:moveTo>
                    <a:lnTo>
                      <a:pt x="0" y="1738"/>
                    </a:lnTo>
                    <a:lnTo>
                      <a:pt x="1738" y="1738"/>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a:off x="6035938" y="3647470"/>
                <a:ext cx="236889" cy="237015"/>
              </a:xfrm>
              <a:custGeom>
                <a:avLst/>
                <a:gdLst/>
                <a:ahLst/>
                <a:cxnLst/>
                <a:rect l="l" t="t" r="r" b="b"/>
                <a:pathLst>
                  <a:path w="1738" h="1738" extrusionOk="0">
                    <a:moveTo>
                      <a:pt x="1" y="0"/>
                    </a:moveTo>
                    <a:lnTo>
                      <a:pt x="1" y="1738"/>
                    </a:lnTo>
                    <a:lnTo>
                      <a:pt x="1738" y="1738"/>
                    </a:lnTo>
                    <a:lnTo>
                      <a:pt x="17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6077782" y="3706656"/>
                <a:ext cx="153201" cy="118644"/>
              </a:xfrm>
              <a:custGeom>
                <a:avLst/>
                <a:gdLst/>
                <a:ahLst/>
                <a:cxnLst/>
                <a:rect l="l" t="t" r="r" b="b"/>
                <a:pathLst>
                  <a:path w="1124" h="870" extrusionOk="0">
                    <a:moveTo>
                      <a:pt x="923" y="1"/>
                    </a:moveTo>
                    <a:lnTo>
                      <a:pt x="456" y="467"/>
                    </a:lnTo>
                    <a:lnTo>
                      <a:pt x="202" y="223"/>
                    </a:lnTo>
                    <a:lnTo>
                      <a:pt x="1" y="424"/>
                    </a:lnTo>
                    <a:lnTo>
                      <a:pt x="456" y="869"/>
                    </a:lnTo>
                    <a:lnTo>
                      <a:pt x="1124" y="202"/>
                    </a:lnTo>
                    <a:lnTo>
                      <a:pt x="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6398360" y="3647470"/>
                <a:ext cx="236889" cy="237015"/>
              </a:xfrm>
              <a:custGeom>
                <a:avLst/>
                <a:gdLst/>
                <a:ahLst/>
                <a:cxnLst/>
                <a:rect l="l" t="t" r="r" b="b"/>
                <a:pathLst>
                  <a:path w="1738" h="1738" extrusionOk="0">
                    <a:moveTo>
                      <a:pt x="1" y="0"/>
                    </a:moveTo>
                    <a:lnTo>
                      <a:pt x="1" y="1738"/>
                    </a:lnTo>
                    <a:lnTo>
                      <a:pt x="1738" y="1738"/>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4945946" y="4002858"/>
                <a:ext cx="236889" cy="237015"/>
              </a:xfrm>
              <a:custGeom>
                <a:avLst/>
                <a:gdLst/>
                <a:ahLst/>
                <a:cxnLst/>
                <a:rect l="l" t="t" r="r" b="b"/>
                <a:pathLst>
                  <a:path w="1738" h="1738" extrusionOk="0">
                    <a:moveTo>
                      <a:pt x="0" y="0"/>
                    </a:moveTo>
                    <a:lnTo>
                      <a:pt x="0" y="1737"/>
                    </a:lnTo>
                    <a:lnTo>
                      <a:pt x="1737" y="1737"/>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5308368" y="4002858"/>
                <a:ext cx="236889" cy="237015"/>
              </a:xfrm>
              <a:custGeom>
                <a:avLst/>
                <a:gdLst/>
                <a:ahLst/>
                <a:cxnLst/>
                <a:rect l="l" t="t" r="r" b="b"/>
                <a:pathLst>
                  <a:path w="1738" h="1738" extrusionOk="0">
                    <a:moveTo>
                      <a:pt x="0" y="0"/>
                    </a:moveTo>
                    <a:lnTo>
                      <a:pt x="0" y="1737"/>
                    </a:lnTo>
                    <a:lnTo>
                      <a:pt x="1737" y="1737"/>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5672153" y="4002858"/>
                <a:ext cx="236889" cy="237015"/>
              </a:xfrm>
              <a:custGeom>
                <a:avLst/>
                <a:gdLst/>
                <a:ahLst/>
                <a:cxnLst/>
                <a:rect l="l" t="t" r="r" b="b"/>
                <a:pathLst>
                  <a:path w="1738" h="1738" extrusionOk="0">
                    <a:moveTo>
                      <a:pt x="0" y="0"/>
                    </a:moveTo>
                    <a:lnTo>
                      <a:pt x="0"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6035938" y="4002858"/>
                <a:ext cx="236889" cy="237015"/>
              </a:xfrm>
              <a:custGeom>
                <a:avLst/>
                <a:gdLst/>
                <a:ahLst/>
                <a:cxnLst/>
                <a:rect l="l" t="t" r="r" b="b"/>
                <a:pathLst>
                  <a:path w="1738" h="1738" extrusionOk="0">
                    <a:moveTo>
                      <a:pt x="1" y="0"/>
                    </a:moveTo>
                    <a:lnTo>
                      <a:pt x="1"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6398360" y="4002858"/>
                <a:ext cx="236889" cy="237015"/>
              </a:xfrm>
              <a:custGeom>
                <a:avLst/>
                <a:gdLst/>
                <a:ahLst/>
                <a:cxnLst/>
                <a:rect l="l" t="t" r="r" b="b"/>
                <a:pathLst>
                  <a:path w="1738" h="1738" extrusionOk="0">
                    <a:moveTo>
                      <a:pt x="1" y="0"/>
                    </a:moveTo>
                    <a:lnTo>
                      <a:pt x="1"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16"/>
              <p:cNvGrpSpPr/>
              <p:nvPr/>
            </p:nvGrpSpPr>
            <p:grpSpPr>
              <a:xfrm>
                <a:off x="6592590" y="2732173"/>
                <a:ext cx="641904" cy="641866"/>
                <a:chOff x="7021088" y="2783855"/>
                <a:chExt cx="593696" cy="593606"/>
              </a:xfrm>
            </p:grpSpPr>
            <p:sp>
              <p:nvSpPr>
                <p:cNvPr id="562" name="Google Shape;562;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rot="1299116">
                  <a:off x="7114606" y="2877342"/>
                  <a:ext cx="406656" cy="406634"/>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rot="1299116">
                  <a:off x="7232874" y="2889005"/>
                  <a:ext cx="292059" cy="76241"/>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rot="1299116">
                  <a:off x="7096799" y="3155614"/>
                  <a:ext cx="339246" cy="109535"/>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rot="1299116">
                  <a:off x="7231780" y="2948434"/>
                  <a:ext cx="168576" cy="276877"/>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rot="1299116">
                  <a:off x="7234164" y="2942149"/>
                  <a:ext cx="168576" cy="277439"/>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rot="1299116">
                  <a:off x="7465795" y="3065524"/>
                  <a:ext cx="26453" cy="15774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rot="1299116">
                  <a:off x="7143757" y="2937681"/>
                  <a:ext cx="26453" cy="15774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16"/>
              <p:cNvGrpSpPr/>
              <p:nvPr/>
            </p:nvGrpSpPr>
            <p:grpSpPr>
              <a:xfrm rot="-2056678">
                <a:off x="6549176" y="2195545"/>
                <a:ext cx="444527" cy="444460"/>
                <a:chOff x="7021088" y="2783855"/>
                <a:chExt cx="593696" cy="593606"/>
              </a:xfrm>
            </p:grpSpPr>
            <p:sp>
              <p:nvSpPr>
                <p:cNvPr id="572" name="Google Shape;572;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rot="1299116">
                  <a:off x="7114606" y="2877342"/>
                  <a:ext cx="406656" cy="406634"/>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rot="1299116">
                  <a:off x="7232874" y="2889005"/>
                  <a:ext cx="292059" cy="76241"/>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rot="1299116">
                  <a:off x="7096799" y="3155614"/>
                  <a:ext cx="339246" cy="109535"/>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rot="1299116">
                  <a:off x="7231780" y="2948434"/>
                  <a:ext cx="168576" cy="276877"/>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rot="1299116">
                  <a:off x="7234164" y="2942149"/>
                  <a:ext cx="168576" cy="277439"/>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rot="1299116">
                  <a:off x="7465795" y="3065524"/>
                  <a:ext cx="26453" cy="15774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rot="1299116">
                  <a:off x="7143757" y="2937681"/>
                  <a:ext cx="26453" cy="15774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1" name="Google Shape;581;p16"/>
            <p:cNvSpPr/>
            <p:nvPr/>
          </p:nvSpPr>
          <p:spPr>
            <a:xfrm rot="5400000">
              <a:off x="3310125" y="3877375"/>
              <a:ext cx="958800" cy="27000"/>
            </a:xfrm>
            <a:prstGeom prst="roundRect">
              <a:avLst>
                <a:gd name="adj" fmla="val 50000"/>
              </a:avLst>
            </a:pr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33"/>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1007" name="Google Shape;1007;p33"/>
          <p:cNvGraphicFramePr/>
          <p:nvPr/>
        </p:nvGraphicFramePr>
        <p:xfrm>
          <a:off x="972413" y="1381325"/>
          <a:ext cx="3000000" cy="3000000"/>
        </p:xfrm>
        <a:graphic>
          <a:graphicData uri="http://schemas.openxmlformats.org/drawingml/2006/table">
            <a:tbl>
              <a:tblPr>
                <a:noFill/>
                <a:tableStyleId>{26BE9EAB-403A-40FA-A855-3AA346724C36}</a:tableStyleId>
              </a:tblPr>
              <a:tblGrid>
                <a:gridCol w="3099450">
                  <a:extLst>
                    <a:ext uri="{9D8B030D-6E8A-4147-A177-3AD203B41FA5}">
                      <a16:colId xmlns:a16="http://schemas.microsoft.com/office/drawing/2014/main" val="20000"/>
                    </a:ext>
                  </a:extLst>
                </a:gridCol>
                <a:gridCol w="1568450">
                  <a:extLst>
                    <a:ext uri="{9D8B030D-6E8A-4147-A177-3AD203B41FA5}">
                      <a16:colId xmlns:a16="http://schemas.microsoft.com/office/drawing/2014/main" val="20001"/>
                    </a:ext>
                  </a:extLst>
                </a:gridCol>
                <a:gridCol w="2531250">
                  <a:extLst>
                    <a:ext uri="{9D8B030D-6E8A-4147-A177-3AD203B41FA5}">
                      <a16:colId xmlns:a16="http://schemas.microsoft.com/office/drawing/2014/main" val="20002"/>
                    </a:ext>
                  </a:extLst>
                </a:gridCol>
              </a:tblGrid>
              <a:tr h="396225">
                <a:tc gridSpan="2">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INCOME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hMerge="1">
                  <a:txBody>
                    <a:bodyPr/>
                    <a:lstStyle/>
                    <a:p>
                      <a:endParaRPr lang="en-US"/>
                    </a:p>
                  </a:txBody>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COMMENTS</a:t>
                      </a:r>
                      <a:endParaRPr>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Mercury is a small planet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$5,120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3">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Venus has a toxic atmosphere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$32,320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2"/>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$7,100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3"/>
                  </a:ext>
                </a:extLst>
              </a:tr>
              <a:tr h="396225">
                <a:tc gridSpan="2">
                  <a:txBody>
                    <a:bodyPr/>
                    <a:lstStyle/>
                    <a:p>
                      <a:pPr marL="0" lvl="0" indent="0" algn="ctr" rtl="0">
                        <a:spcBef>
                          <a:spcPts val="1000"/>
                        </a:spcBef>
                        <a:spcAft>
                          <a:spcPts val="0"/>
                        </a:spcAft>
                        <a:buNone/>
                      </a:pPr>
                      <a:r>
                        <a:rPr lang="en">
                          <a:solidFill>
                            <a:schemeClr val="lt1"/>
                          </a:solidFill>
                          <a:latin typeface="Manrope SemiBold"/>
                          <a:ea typeface="Manrope SemiBold"/>
                          <a:cs typeface="Manrope SemiBold"/>
                          <a:sym typeface="Manrope SemiBold"/>
                        </a:rPr>
                        <a:t>EXPENSES</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hMerge="1">
                  <a:txBody>
                    <a:bodyPr/>
                    <a:lstStyle/>
                    <a:p>
                      <a:endParaRPr lang="en-US"/>
                    </a:p>
                  </a:txBody>
                  <a:tcPr/>
                </a:tc>
                <a:tc>
                  <a:txBody>
                    <a:bodyPr/>
                    <a:lstStyle/>
                    <a:p>
                      <a:pPr marL="0" lvl="0" indent="0" algn="ctr" rtl="0">
                        <a:spcBef>
                          <a:spcPts val="1000"/>
                        </a:spcBef>
                        <a:spcAft>
                          <a:spcPts val="0"/>
                        </a:spcAft>
                        <a:buNone/>
                      </a:pPr>
                      <a:r>
                        <a:rPr lang="en">
                          <a:solidFill>
                            <a:schemeClr val="lt1"/>
                          </a:solidFill>
                          <a:latin typeface="Manrope SemiBold"/>
                          <a:ea typeface="Manrope SemiBold"/>
                          <a:cs typeface="Manrope SemiBold"/>
                          <a:sym typeface="Manrope SemiBold"/>
                        </a:rPr>
                        <a:t>COMMENTS</a:t>
                      </a:r>
                      <a:endParaRPr>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$13,500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3">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Saturn was named after a Roman god</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$250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6"/>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$4,790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3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013" name="Google Shape;1013;p34"/>
          <p:cNvGrpSpPr/>
          <p:nvPr/>
        </p:nvGrpSpPr>
        <p:grpSpPr>
          <a:xfrm>
            <a:off x="1346887" y="2257200"/>
            <a:ext cx="2085900" cy="1028900"/>
            <a:chOff x="1346887" y="2257200"/>
            <a:chExt cx="2085900" cy="1028900"/>
          </a:xfrm>
        </p:grpSpPr>
        <p:sp>
          <p:nvSpPr>
            <p:cNvPr id="1014" name="Google Shape;1014;p34"/>
            <p:cNvSpPr txBox="1"/>
            <p:nvPr/>
          </p:nvSpPr>
          <p:spPr>
            <a:xfrm>
              <a:off x="1346887" y="2257200"/>
              <a:ext cx="20859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1015" name="Google Shape;1015;p34"/>
            <p:cNvSpPr txBox="1"/>
            <p:nvPr/>
          </p:nvSpPr>
          <p:spPr>
            <a:xfrm>
              <a:off x="1346887" y="2732000"/>
              <a:ext cx="20859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grpSp>
        <p:nvGrpSpPr>
          <p:cNvPr id="1016" name="Google Shape;1016;p34"/>
          <p:cNvGrpSpPr/>
          <p:nvPr/>
        </p:nvGrpSpPr>
        <p:grpSpPr>
          <a:xfrm>
            <a:off x="1346887" y="3579600"/>
            <a:ext cx="2085900" cy="1028900"/>
            <a:chOff x="1346887" y="3579600"/>
            <a:chExt cx="2085900" cy="1028900"/>
          </a:xfrm>
        </p:grpSpPr>
        <p:sp>
          <p:nvSpPr>
            <p:cNvPr id="1017" name="Google Shape;1017;p34"/>
            <p:cNvSpPr txBox="1"/>
            <p:nvPr/>
          </p:nvSpPr>
          <p:spPr>
            <a:xfrm>
              <a:off x="1346887" y="3579600"/>
              <a:ext cx="20859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1018" name="Google Shape;1018;p34"/>
            <p:cNvSpPr txBox="1"/>
            <p:nvPr/>
          </p:nvSpPr>
          <p:spPr>
            <a:xfrm>
              <a:off x="1346887" y="4054400"/>
              <a:ext cx="20859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grpSp>
        <p:nvGrpSpPr>
          <p:cNvPr id="1019" name="Google Shape;1019;p34"/>
          <p:cNvGrpSpPr/>
          <p:nvPr/>
        </p:nvGrpSpPr>
        <p:grpSpPr>
          <a:xfrm>
            <a:off x="5711213" y="2257200"/>
            <a:ext cx="2085900" cy="1028900"/>
            <a:chOff x="5711213" y="2257200"/>
            <a:chExt cx="2085900" cy="1028900"/>
          </a:xfrm>
        </p:grpSpPr>
        <p:sp>
          <p:nvSpPr>
            <p:cNvPr id="1020" name="Google Shape;1020;p34"/>
            <p:cNvSpPr txBox="1"/>
            <p:nvPr/>
          </p:nvSpPr>
          <p:spPr>
            <a:xfrm>
              <a:off x="5711213" y="2257200"/>
              <a:ext cx="20859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1021" name="Google Shape;1021;p34"/>
            <p:cNvSpPr txBox="1"/>
            <p:nvPr/>
          </p:nvSpPr>
          <p:spPr>
            <a:xfrm>
              <a:off x="5711213" y="2732000"/>
              <a:ext cx="2085900" cy="55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grpSp>
      <p:grpSp>
        <p:nvGrpSpPr>
          <p:cNvPr id="1022" name="Google Shape;1022;p34"/>
          <p:cNvGrpSpPr/>
          <p:nvPr/>
        </p:nvGrpSpPr>
        <p:grpSpPr>
          <a:xfrm>
            <a:off x="5711213" y="3579600"/>
            <a:ext cx="2085900" cy="1028900"/>
            <a:chOff x="5711213" y="3579600"/>
            <a:chExt cx="2085900" cy="1028900"/>
          </a:xfrm>
        </p:grpSpPr>
        <p:sp>
          <p:nvSpPr>
            <p:cNvPr id="1023" name="Google Shape;1023;p34"/>
            <p:cNvSpPr txBox="1"/>
            <p:nvPr/>
          </p:nvSpPr>
          <p:spPr>
            <a:xfrm>
              <a:off x="5711213" y="3579600"/>
              <a:ext cx="20859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1024" name="Google Shape;1024;p34"/>
            <p:cNvSpPr txBox="1"/>
            <p:nvPr/>
          </p:nvSpPr>
          <p:spPr>
            <a:xfrm>
              <a:off x="5711213" y="4054400"/>
              <a:ext cx="2085900" cy="55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grpSp>
      <p:grpSp>
        <p:nvGrpSpPr>
          <p:cNvPr id="1025" name="Google Shape;1025;p34"/>
          <p:cNvGrpSpPr/>
          <p:nvPr/>
        </p:nvGrpSpPr>
        <p:grpSpPr>
          <a:xfrm>
            <a:off x="3528050" y="1429225"/>
            <a:ext cx="2085900" cy="1028900"/>
            <a:chOff x="3528050" y="1429225"/>
            <a:chExt cx="2085900" cy="1028900"/>
          </a:xfrm>
        </p:grpSpPr>
        <p:sp>
          <p:nvSpPr>
            <p:cNvPr id="1026" name="Google Shape;1026;p34"/>
            <p:cNvSpPr txBox="1"/>
            <p:nvPr/>
          </p:nvSpPr>
          <p:spPr>
            <a:xfrm>
              <a:off x="3528050" y="1429225"/>
              <a:ext cx="20859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sp>
          <p:nvSpPr>
            <p:cNvPr id="1027" name="Google Shape;1027;p34"/>
            <p:cNvSpPr txBox="1"/>
            <p:nvPr/>
          </p:nvSpPr>
          <p:spPr>
            <a:xfrm>
              <a:off x="3528050" y="1904025"/>
              <a:ext cx="20859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cxnSp>
        <p:nvCxnSpPr>
          <p:cNvPr id="1028" name="Google Shape;1028;p34"/>
          <p:cNvCxnSpPr>
            <a:stCxn id="1026" idx="1"/>
            <a:endCxn id="1014" idx="1"/>
          </p:cNvCxnSpPr>
          <p:nvPr/>
        </p:nvCxnSpPr>
        <p:spPr>
          <a:xfrm flipH="1">
            <a:off x="1346750" y="1706275"/>
            <a:ext cx="2181300" cy="828000"/>
          </a:xfrm>
          <a:prstGeom prst="bentConnector3">
            <a:avLst>
              <a:gd name="adj1" fmla="val 110910"/>
            </a:avLst>
          </a:prstGeom>
          <a:noFill/>
          <a:ln w="28575" cap="flat" cmpd="sng">
            <a:solidFill>
              <a:schemeClr val="dk1"/>
            </a:solidFill>
            <a:prstDash val="solid"/>
            <a:round/>
            <a:headEnd type="none" w="med" len="med"/>
            <a:tailEnd type="none" w="med" len="med"/>
          </a:ln>
        </p:spPr>
      </p:cxnSp>
      <p:cxnSp>
        <p:nvCxnSpPr>
          <p:cNvPr id="1029" name="Google Shape;1029;p34"/>
          <p:cNvCxnSpPr>
            <a:stCxn id="1017" idx="1"/>
            <a:endCxn id="1014" idx="1"/>
          </p:cNvCxnSpPr>
          <p:nvPr/>
        </p:nvCxnSpPr>
        <p:spPr>
          <a:xfrm rot="10800000" flipH="1">
            <a:off x="1346887" y="2534250"/>
            <a:ext cx="600" cy="1322400"/>
          </a:xfrm>
          <a:prstGeom prst="bentConnector3">
            <a:avLst>
              <a:gd name="adj1" fmla="val -39687500"/>
            </a:avLst>
          </a:prstGeom>
          <a:noFill/>
          <a:ln w="28575" cap="flat" cmpd="sng">
            <a:solidFill>
              <a:schemeClr val="dk1"/>
            </a:solidFill>
            <a:prstDash val="solid"/>
            <a:round/>
            <a:headEnd type="none" w="med" len="med"/>
            <a:tailEnd type="none" w="med" len="med"/>
          </a:ln>
        </p:spPr>
      </p:cxnSp>
      <p:cxnSp>
        <p:nvCxnSpPr>
          <p:cNvPr id="1030" name="Google Shape;1030;p34"/>
          <p:cNvCxnSpPr>
            <a:stCxn id="1020" idx="3"/>
            <a:endCxn id="1026" idx="3"/>
          </p:cNvCxnSpPr>
          <p:nvPr/>
        </p:nvCxnSpPr>
        <p:spPr>
          <a:xfrm rot="10800000">
            <a:off x="5614013" y="1706250"/>
            <a:ext cx="2183100" cy="828000"/>
          </a:xfrm>
          <a:prstGeom prst="bentConnector3">
            <a:avLst>
              <a:gd name="adj1" fmla="val -10908"/>
            </a:avLst>
          </a:prstGeom>
          <a:noFill/>
          <a:ln w="28575" cap="flat" cmpd="sng">
            <a:solidFill>
              <a:schemeClr val="dk1"/>
            </a:solidFill>
            <a:prstDash val="solid"/>
            <a:round/>
            <a:headEnd type="none" w="med" len="med"/>
            <a:tailEnd type="none" w="med" len="med"/>
          </a:ln>
        </p:spPr>
      </p:cxnSp>
      <p:cxnSp>
        <p:nvCxnSpPr>
          <p:cNvPr id="1031" name="Google Shape;1031;p34"/>
          <p:cNvCxnSpPr>
            <a:stCxn id="1023" idx="3"/>
            <a:endCxn id="1020" idx="3"/>
          </p:cNvCxnSpPr>
          <p:nvPr/>
        </p:nvCxnSpPr>
        <p:spPr>
          <a:xfrm rot="10800000" flipH="1">
            <a:off x="7797113" y="2534250"/>
            <a:ext cx="600" cy="1322400"/>
          </a:xfrm>
          <a:prstGeom prst="bentConnector3">
            <a:avLst>
              <a:gd name="adj1" fmla="val 39687500"/>
            </a:avLst>
          </a:prstGeom>
          <a:noFill/>
          <a:ln w="28575" cap="flat" cmpd="sng">
            <a:solidFill>
              <a:schemeClr val="dk1"/>
            </a:solidFill>
            <a:prstDash val="solid"/>
            <a:round/>
            <a:headEnd type="none" w="med" len="med"/>
            <a:tailEnd type="none" w="med" len="med"/>
          </a:ln>
        </p:spPr>
      </p:cxnSp>
      <p:grpSp>
        <p:nvGrpSpPr>
          <p:cNvPr id="1032" name="Google Shape;1032;p34"/>
          <p:cNvGrpSpPr/>
          <p:nvPr/>
        </p:nvGrpSpPr>
        <p:grpSpPr>
          <a:xfrm>
            <a:off x="4208932" y="3053687"/>
            <a:ext cx="726139" cy="676892"/>
            <a:chOff x="-3080947" y="1249394"/>
            <a:chExt cx="413425" cy="388126"/>
          </a:xfrm>
        </p:grpSpPr>
        <p:sp>
          <p:nvSpPr>
            <p:cNvPr id="1033" name="Google Shape;1033;p34"/>
            <p:cNvSpPr/>
            <p:nvPr/>
          </p:nvSpPr>
          <p:spPr>
            <a:xfrm>
              <a:off x="-2935528" y="1515776"/>
              <a:ext cx="122556" cy="121744"/>
            </a:xfrm>
            <a:custGeom>
              <a:avLst/>
              <a:gdLst/>
              <a:ahLst/>
              <a:cxnLst/>
              <a:rect l="l" t="t" r="r" b="b"/>
              <a:pathLst>
                <a:path w="3924" h="3898" extrusionOk="0">
                  <a:moveTo>
                    <a:pt x="1975" y="0"/>
                  </a:moveTo>
                  <a:cubicBezTo>
                    <a:pt x="886" y="0"/>
                    <a:pt x="1" y="861"/>
                    <a:pt x="1" y="1949"/>
                  </a:cubicBezTo>
                  <a:cubicBezTo>
                    <a:pt x="1" y="3012"/>
                    <a:pt x="886" y="3897"/>
                    <a:pt x="1975" y="3897"/>
                  </a:cubicBezTo>
                  <a:cubicBezTo>
                    <a:pt x="3063" y="3897"/>
                    <a:pt x="3923" y="3012"/>
                    <a:pt x="3923" y="1949"/>
                  </a:cubicBezTo>
                  <a:cubicBezTo>
                    <a:pt x="3923" y="861"/>
                    <a:pt x="3063" y="0"/>
                    <a:pt x="19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2797200" y="1322103"/>
              <a:ext cx="117809" cy="174715"/>
            </a:xfrm>
            <a:custGeom>
              <a:avLst/>
              <a:gdLst/>
              <a:ahLst/>
              <a:cxnLst/>
              <a:rect l="l" t="t" r="r" b="b"/>
              <a:pathLst>
                <a:path w="3772" h="5594" extrusionOk="0">
                  <a:moveTo>
                    <a:pt x="3771" y="1"/>
                  </a:moveTo>
                  <a:cubicBezTo>
                    <a:pt x="2278" y="1"/>
                    <a:pt x="1063" y="1215"/>
                    <a:pt x="1063" y="2709"/>
                  </a:cubicBezTo>
                  <a:lnTo>
                    <a:pt x="1063" y="4101"/>
                  </a:lnTo>
                  <a:lnTo>
                    <a:pt x="557" y="3594"/>
                  </a:lnTo>
                  <a:lnTo>
                    <a:pt x="1" y="4151"/>
                  </a:lnTo>
                  <a:lnTo>
                    <a:pt x="1443" y="5594"/>
                  </a:lnTo>
                  <a:lnTo>
                    <a:pt x="2886" y="4151"/>
                  </a:lnTo>
                  <a:lnTo>
                    <a:pt x="2329" y="3594"/>
                  </a:lnTo>
                  <a:lnTo>
                    <a:pt x="1823" y="4101"/>
                  </a:lnTo>
                  <a:lnTo>
                    <a:pt x="1823" y="2709"/>
                  </a:lnTo>
                  <a:cubicBezTo>
                    <a:pt x="1823" y="1646"/>
                    <a:pt x="2708" y="760"/>
                    <a:pt x="3771" y="760"/>
                  </a:cubicBezTo>
                  <a:lnTo>
                    <a:pt x="3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4"/>
            <p:cNvSpPr/>
            <p:nvPr/>
          </p:nvSpPr>
          <p:spPr>
            <a:xfrm>
              <a:off x="-3069110" y="1322103"/>
              <a:ext cx="117809" cy="174715"/>
            </a:xfrm>
            <a:custGeom>
              <a:avLst/>
              <a:gdLst/>
              <a:ahLst/>
              <a:cxnLst/>
              <a:rect l="l" t="t" r="r" b="b"/>
              <a:pathLst>
                <a:path w="3772" h="5594" extrusionOk="0">
                  <a:moveTo>
                    <a:pt x="1" y="1"/>
                  </a:moveTo>
                  <a:lnTo>
                    <a:pt x="1" y="760"/>
                  </a:lnTo>
                  <a:cubicBezTo>
                    <a:pt x="1064" y="760"/>
                    <a:pt x="1949" y="1646"/>
                    <a:pt x="1949" y="2709"/>
                  </a:cubicBezTo>
                  <a:lnTo>
                    <a:pt x="1949" y="4101"/>
                  </a:lnTo>
                  <a:lnTo>
                    <a:pt x="1443" y="3594"/>
                  </a:lnTo>
                  <a:lnTo>
                    <a:pt x="886" y="4151"/>
                  </a:lnTo>
                  <a:lnTo>
                    <a:pt x="2329" y="5594"/>
                  </a:lnTo>
                  <a:lnTo>
                    <a:pt x="3772" y="4151"/>
                  </a:lnTo>
                  <a:lnTo>
                    <a:pt x="3215" y="3594"/>
                  </a:lnTo>
                  <a:lnTo>
                    <a:pt x="2709" y="4101"/>
                  </a:lnTo>
                  <a:lnTo>
                    <a:pt x="2709" y="2709"/>
                  </a:lnTo>
                  <a:cubicBezTo>
                    <a:pt x="2709" y="1215"/>
                    <a:pt x="1494"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4"/>
            <p:cNvSpPr/>
            <p:nvPr/>
          </p:nvSpPr>
          <p:spPr>
            <a:xfrm>
              <a:off x="-3080947" y="1249394"/>
              <a:ext cx="413425" cy="64058"/>
            </a:xfrm>
            <a:custGeom>
              <a:avLst/>
              <a:gdLst/>
              <a:ahLst/>
              <a:cxnLst/>
              <a:rect l="l" t="t" r="r" b="b"/>
              <a:pathLst>
                <a:path w="13237" h="2051" extrusionOk="0">
                  <a:moveTo>
                    <a:pt x="0" y="0"/>
                  </a:moveTo>
                  <a:lnTo>
                    <a:pt x="0" y="760"/>
                  </a:lnTo>
                  <a:lnTo>
                    <a:pt x="380" y="760"/>
                  </a:lnTo>
                  <a:cubicBezTo>
                    <a:pt x="1594" y="760"/>
                    <a:pt x="2657" y="1266"/>
                    <a:pt x="3442" y="2050"/>
                  </a:cubicBezTo>
                  <a:lnTo>
                    <a:pt x="9794" y="2050"/>
                  </a:lnTo>
                  <a:cubicBezTo>
                    <a:pt x="10579" y="1266"/>
                    <a:pt x="11667" y="760"/>
                    <a:pt x="12856" y="760"/>
                  </a:cubicBezTo>
                  <a:lnTo>
                    <a:pt x="13236" y="760"/>
                  </a:lnTo>
                  <a:lnTo>
                    <a:pt x="132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4"/>
            <p:cNvSpPr/>
            <p:nvPr/>
          </p:nvSpPr>
          <p:spPr>
            <a:xfrm>
              <a:off x="-2954487" y="1337907"/>
              <a:ext cx="161285" cy="64870"/>
            </a:xfrm>
            <a:custGeom>
              <a:avLst/>
              <a:gdLst/>
              <a:ahLst/>
              <a:cxnLst/>
              <a:rect l="l" t="t" r="r" b="b"/>
              <a:pathLst>
                <a:path w="5164" h="2077" extrusionOk="0">
                  <a:moveTo>
                    <a:pt x="0" y="1"/>
                  </a:moveTo>
                  <a:cubicBezTo>
                    <a:pt x="355" y="608"/>
                    <a:pt x="582" y="1317"/>
                    <a:pt x="608" y="2076"/>
                  </a:cubicBezTo>
                  <a:lnTo>
                    <a:pt x="4556" y="2076"/>
                  </a:lnTo>
                  <a:cubicBezTo>
                    <a:pt x="4581" y="1317"/>
                    <a:pt x="4783" y="608"/>
                    <a:pt x="5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4"/>
            <p:cNvSpPr/>
            <p:nvPr/>
          </p:nvSpPr>
          <p:spPr>
            <a:xfrm>
              <a:off x="-2935528" y="1427232"/>
              <a:ext cx="122556" cy="64058"/>
            </a:xfrm>
            <a:custGeom>
              <a:avLst/>
              <a:gdLst/>
              <a:ahLst/>
              <a:cxnLst/>
              <a:rect l="l" t="t" r="r" b="b"/>
              <a:pathLst>
                <a:path w="3924" h="2051" extrusionOk="0">
                  <a:moveTo>
                    <a:pt x="1" y="1"/>
                  </a:moveTo>
                  <a:lnTo>
                    <a:pt x="1" y="2051"/>
                  </a:lnTo>
                  <a:lnTo>
                    <a:pt x="3923" y="2051"/>
                  </a:lnTo>
                  <a:lnTo>
                    <a:pt x="39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3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044" name="Google Shape;1044;p35"/>
          <p:cNvGrpSpPr/>
          <p:nvPr/>
        </p:nvGrpSpPr>
        <p:grpSpPr>
          <a:xfrm>
            <a:off x="792849" y="1514900"/>
            <a:ext cx="2091301" cy="2779200"/>
            <a:chOff x="792849" y="1514900"/>
            <a:chExt cx="2091301" cy="2779200"/>
          </a:xfrm>
        </p:grpSpPr>
        <p:sp>
          <p:nvSpPr>
            <p:cNvPr id="1045" name="Google Shape;1045;p35"/>
            <p:cNvSpPr txBox="1"/>
            <p:nvPr/>
          </p:nvSpPr>
          <p:spPr>
            <a:xfrm>
              <a:off x="792850" y="3740000"/>
              <a:ext cx="2091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sp>
          <p:nvSpPr>
            <p:cNvPr id="1046" name="Google Shape;1046;p35"/>
            <p:cNvSpPr txBox="1"/>
            <p:nvPr/>
          </p:nvSpPr>
          <p:spPr>
            <a:xfrm>
              <a:off x="792849" y="151490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50%</a:t>
              </a:r>
              <a:endParaRPr sz="4800">
                <a:solidFill>
                  <a:schemeClr val="lt2"/>
                </a:solidFill>
                <a:latin typeface="Manrope Medium"/>
                <a:ea typeface="Manrope Medium"/>
                <a:cs typeface="Manrope Medium"/>
                <a:sym typeface="Manrope Medium"/>
              </a:endParaRPr>
            </a:p>
          </p:txBody>
        </p:sp>
        <p:sp>
          <p:nvSpPr>
            <p:cNvPr id="1047" name="Google Shape;1047;p35"/>
            <p:cNvSpPr txBox="1"/>
            <p:nvPr/>
          </p:nvSpPr>
          <p:spPr>
            <a:xfrm>
              <a:off x="792849" y="3270937"/>
              <a:ext cx="2091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grpSp>
      <p:grpSp>
        <p:nvGrpSpPr>
          <p:cNvPr id="1048" name="Google Shape;1048;p35"/>
          <p:cNvGrpSpPr/>
          <p:nvPr/>
        </p:nvGrpSpPr>
        <p:grpSpPr>
          <a:xfrm>
            <a:off x="6339425" y="1514900"/>
            <a:ext cx="2091300" cy="2779200"/>
            <a:chOff x="6339425" y="1514900"/>
            <a:chExt cx="2091300" cy="2779200"/>
          </a:xfrm>
        </p:grpSpPr>
        <p:sp>
          <p:nvSpPr>
            <p:cNvPr id="1049" name="Google Shape;1049;p35"/>
            <p:cNvSpPr txBox="1"/>
            <p:nvPr/>
          </p:nvSpPr>
          <p:spPr>
            <a:xfrm>
              <a:off x="6339425" y="3740000"/>
              <a:ext cx="2091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sp>
          <p:nvSpPr>
            <p:cNvPr id="1050" name="Google Shape;1050;p35"/>
            <p:cNvSpPr txBox="1"/>
            <p:nvPr/>
          </p:nvSpPr>
          <p:spPr>
            <a:xfrm>
              <a:off x="6339425" y="151490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25%</a:t>
              </a:r>
              <a:endParaRPr sz="4800">
                <a:solidFill>
                  <a:schemeClr val="lt2"/>
                </a:solidFill>
                <a:latin typeface="Manrope Medium"/>
                <a:ea typeface="Manrope Medium"/>
                <a:cs typeface="Manrope Medium"/>
                <a:sym typeface="Manrope Medium"/>
              </a:endParaRPr>
            </a:p>
          </p:txBody>
        </p:sp>
        <p:sp>
          <p:nvSpPr>
            <p:cNvPr id="1051" name="Google Shape;1051;p35"/>
            <p:cNvSpPr txBox="1"/>
            <p:nvPr/>
          </p:nvSpPr>
          <p:spPr>
            <a:xfrm>
              <a:off x="6339425" y="3270937"/>
              <a:ext cx="2091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grpSp>
        <p:nvGrpSpPr>
          <p:cNvPr id="1052" name="Google Shape;1052;p35"/>
          <p:cNvGrpSpPr/>
          <p:nvPr/>
        </p:nvGrpSpPr>
        <p:grpSpPr>
          <a:xfrm>
            <a:off x="3566137" y="1514900"/>
            <a:ext cx="2091301" cy="2779200"/>
            <a:chOff x="3606787" y="1514900"/>
            <a:chExt cx="2091301" cy="2779200"/>
          </a:xfrm>
        </p:grpSpPr>
        <p:sp>
          <p:nvSpPr>
            <p:cNvPr id="1053" name="Google Shape;1053;p35"/>
            <p:cNvSpPr txBox="1"/>
            <p:nvPr/>
          </p:nvSpPr>
          <p:spPr>
            <a:xfrm>
              <a:off x="3606787" y="3740000"/>
              <a:ext cx="2091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sp>
          <p:nvSpPr>
            <p:cNvPr id="1054" name="Google Shape;1054;p35"/>
            <p:cNvSpPr txBox="1"/>
            <p:nvPr/>
          </p:nvSpPr>
          <p:spPr>
            <a:xfrm>
              <a:off x="3606787" y="151490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75%</a:t>
              </a:r>
              <a:endParaRPr sz="4800">
                <a:solidFill>
                  <a:schemeClr val="lt2"/>
                </a:solidFill>
                <a:latin typeface="Manrope Medium"/>
                <a:ea typeface="Manrope Medium"/>
                <a:cs typeface="Manrope Medium"/>
                <a:sym typeface="Manrope Medium"/>
              </a:endParaRPr>
            </a:p>
          </p:txBody>
        </p:sp>
        <p:sp>
          <p:nvSpPr>
            <p:cNvPr id="1055" name="Google Shape;1055;p35"/>
            <p:cNvSpPr txBox="1"/>
            <p:nvPr/>
          </p:nvSpPr>
          <p:spPr>
            <a:xfrm>
              <a:off x="3606787" y="3270937"/>
              <a:ext cx="2091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grpSp>
      <p:cxnSp>
        <p:nvCxnSpPr>
          <p:cNvPr id="1056" name="Google Shape;1056;p35"/>
          <p:cNvCxnSpPr/>
          <p:nvPr/>
        </p:nvCxnSpPr>
        <p:spPr>
          <a:xfrm>
            <a:off x="874163" y="2434525"/>
            <a:ext cx="1313100" cy="0"/>
          </a:xfrm>
          <a:prstGeom prst="straightConnector1">
            <a:avLst/>
          </a:prstGeom>
          <a:noFill/>
          <a:ln w="28575" cap="flat" cmpd="sng">
            <a:solidFill>
              <a:schemeClr val="dk1"/>
            </a:solidFill>
            <a:prstDash val="solid"/>
            <a:round/>
            <a:headEnd type="none" w="med" len="med"/>
            <a:tailEnd type="none" w="med" len="med"/>
          </a:ln>
        </p:spPr>
      </p:cxnSp>
      <p:cxnSp>
        <p:nvCxnSpPr>
          <p:cNvPr id="1057" name="Google Shape;1057;p35"/>
          <p:cNvCxnSpPr/>
          <p:nvPr/>
        </p:nvCxnSpPr>
        <p:spPr>
          <a:xfrm>
            <a:off x="3675163" y="2434525"/>
            <a:ext cx="1313100" cy="0"/>
          </a:xfrm>
          <a:prstGeom prst="straightConnector1">
            <a:avLst/>
          </a:prstGeom>
          <a:noFill/>
          <a:ln w="28575" cap="flat" cmpd="sng">
            <a:solidFill>
              <a:schemeClr val="dk1"/>
            </a:solidFill>
            <a:prstDash val="solid"/>
            <a:round/>
            <a:headEnd type="none" w="med" len="med"/>
            <a:tailEnd type="none" w="med" len="med"/>
          </a:ln>
        </p:spPr>
      </p:cxnSp>
      <p:cxnSp>
        <p:nvCxnSpPr>
          <p:cNvPr id="1058" name="Google Shape;1058;p35"/>
          <p:cNvCxnSpPr/>
          <p:nvPr/>
        </p:nvCxnSpPr>
        <p:spPr>
          <a:xfrm>
            <a:off x="6476163" y="2438300"/>
            <a:ext cx="1313100" cy="0"/>
          </a:xfrm>
          <a:prstGeom prst="straightConnector1">
            <a:avLst/>
          </a:prstGeom>
          <a:noFill/>
          <a:ln w="28575" cap="flat" cmpd="sng">
            <a:solidFill>
              <a:schemeClr val="dk1"/>
            </a:solidFill>
            <a:prstDash val="solid"/>
            <a:round/>
            <a:headEnd type="none" w="med" len="med"/>
            <a:tailEnd type="none" w="med" len="med"/>
          </a:ln>
        </p:spPr>
      </p:cxnSp>
      <p:sp>
        <p:nvSpPr>
          <p:cNvPr id="1059" name="Google Shape;1059;p35"/>
          <p:cNvSpPr/>
          <p:nvPr/>
        </p:nvSpPr>
        <p:spPr>
          <a:xfrm rot="5400000">
            <a:off x="1606750" y="2045600"/>
            <a:ext cx="3045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rot="5400000">
            <a:off x="1172819" y="2479250"/>
            <a:ext cx="304500" cy="9024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rot="5400000">
            <a:off x="4407925" y="2045600"/>
            <a:ext cx="3045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rot="5400000">
            <a:off x="4191010" y="2262350"/>
            <a:ext cx="304500" cy="13362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rot="5400000">
            <a:off x="7208950" y="2045600"/>
            <a:ext cx="3045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rot="5400000">
            <a:off x="6588925" y="2665400"/>
            <a:ext cx="304500" cy="5301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3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070" name="Google Shape;1070;p36"/>
          <p:cNvGrpSpPr/>
          <p:nvPr/>
        </p:nvGrpSpPr>
        <p:grpSpPr>
          <a:xfrm>
            <a:off x="2744462" y="2157975"/>
            <a:ext cx="1676400" cy="2287100"/>
            <a:chOff x="2744463" y="2157975"/>
            <a:chExt cx="1676400" cy="2287100"/>
          </a:xfrm>
        </p:grpSpPr>
        <p:sp>
          <p:nvSpPr>
            <p:cNvPr id="1071" name="Google Shape;1071;p36"/>
            <p:cNvSpPr txBox="1"/>
            <p:nvPr/>
          </p:nvSpPr>
          <p:spPr>
            <a:xfrm>
              <a:off x="2744463" y="3258675"/>
              <a:ext cx="16764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1072" name="Google Shape;1072;p36"/>
            <p:cNvSpPr txBox="1"/>
            <p:nvPr/>
          </p:nvSpPr>
          <p:spPr>
            <a:xfrm>
              <a:off x="2744463" y="3733475"/>
              <a:ext cx="16764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p:txBody>
        </p:sp>
        <p:sp>
          <p:nvSpPr>
            <p:cNvPr id="1073" name="Google Shape;1073;p36"/>
            <p:cNvSpPr txBox="1"/>
            <p:nvPr/>
          </p:nvSpPr>
          <p:spPr>
            <a:xfrm>
              <a:off x="3093363" y="2157975"/>
              <a:ext cx="978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grpSp>
      <p:cxnSp>
        <p:nvCxnSpPr>
          <p:cNvPr id="1074" name="Google Shape;1074;p36"/>
          <p:cNvCxnSpPr>
            <a:stCxn id="1073" idx="2"/>
            <a:endCxn id="1071" idx="0"/>
          </p:cNvCxnSpPr>
          <p:nvPr/>
        </p:nvCxnSpPr>
        <p:spPr>
          <a:xfrm>
            <a:off x="3582662" y="2824575"/>
            <a:ext cx="0" cy="434100"/>
          </a:xfrm>
          <a:prstGeom prst="straightConnector1">
            <a:avLst/>
          </a:prstGeom>
          <a:noFill/>
          <a:ln w="28575" cap="flat" cmpd="sng">
            <a:solidFill>
              <a:schemeClr val="dk1"/>
            </a:solidFill>
            <a:prstDash val="solid"/>
            <a:round/>
            <a:headEnd type="none" w="med" len="med"/>
            <a:tailEnd type="triangle" w="med" len="med"/>
          </a:ln>
        </p:spPr>
      </p:cxnSp>
      <p:cxnSp>
        <p:nvCxnSpPr>
          <p:cNvPr id="1075" name="Google Shape;1075;p36"/>
          <p:cNvCxnSpPr/>
          <p:nvPr/>
        </p:nvCxnSpPr>
        <p:spPr>
          <a:xfrm>
            <a:off x="3191913" y="2824650"/>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076" name="Google Shape;1076;p36"/>
          <p:cNvGrpSpPr/>
          <p:nvPr/>
        </p:nvGrpSpPr>
        <p:grpSpPr>
          <a:xfrm>
            <a:off x="739538" y="1446300"/>
            <a:ext cx="1676400" cy="2287100"/>
            <a:chOff x="739538" y="1446300"/>
            <a:chExt cx="1676400" cy="2287100"/>
          </a:xfrm>
        </p:grpSpPr>
        <p:sp>
          <p:nvSpPr>
            <p:cNvPr id="1077" name="Google Shape;1077;p36"/>
            <p:cNvSpPr txBox="1"/>
            <p:nvPr/>
          </p:nvSpPr>
          <p:spPr>
            <a:xfrm>
              <a:off x="739538" y="2547000"/>
              <a:ext cx="16764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1078" name="Google Shape;1078;p36"/>
            <p:cNvSpPr txBox="1"/>
            <p:nvPr/>
          </p:nvSpPr>
          <p:spPr>
            <a:xfrm>
              <a:off x="739538" y="3021800"/>
              <a:ext cx="16764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sp>
          <p:nvSpPr>
            <p:cNvPr id="1079" name="Google Shape;1079;p36"/>
            <p:cNvSpPr txBox="1"/>
            <p:nvPr/>
          </p:nvSpPr>
          <p:spPr>
            <a:xfrm>
              <a:off x="1088450" y="1446300"/>
              <a:ext cx="978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grpSp>
      <p:cxnSp>
        <p:nvCxnSpPr>
          <p:cNvPr id="1080" name="Google Shape;1080;p36"/>
          <p:cNvCxnSpPr>
            <a:stCxn id="1079" idx="2"/>
            <a:endCxn id="1077" idx="0"/>
          </p:cNvCxnSpPr>
          <p:nvPr/>
        </p:nvCxnSpPr>
        <p:spPr>
          <a:xfrm>
            <a:off x="1577750" y="2112900"/>
            <a:ext cx="0" cy="434100"/>
          </a:xfrm>
          <a:prstGeom prst="straightConnector1">
            <a:avLst/>
          </a:prstGeom>
          <a:noFill/>
          <a:ln w="28575" cap="flat" cmpd="sng">
            <a:solidFill>
              <a:schemeClr val="dk1"/>
            </a:solidFill>
            <a:prstDash val="solid"/>
            <a:round/>
            <a:headEnd type="none" w="med" len="med"/>
            <a:tailEnd type="triangle" w="med" len="med"/>
          </a:ln>
        </p:spPr>
      </p:cxnSp>
      <p:cxnSp>
        <p:nvCxnSpPr>
          <p:cNvPr id="1081" name="Google Shape;1081;p36"/>
          <p:cNvCxnSpPr/>
          <p:nvPr/>
        </p:nvCxnSpPr>
        <p:spPr>
          <a:xfrm>
            <a:off x="1186988" y="2112975"/>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082" name="Google Shape;1082;p36"/>
          <p:cNvGrpSpPr/>
          <p:nvPr/>
        </p:nvGrpSpPr>
        <p:grpSpPr>
          <a:xfrm>
            <a:off x="4749387" y="1446300"/>
            <a:ext cx="1676400" cy="2287100"/>
            <a:chOff x="4749382" y="1446300"/>
            <a:chExt cx="1676400" cy="2287100"/>
          </a:xfrm>
        </p:grpSpPr>
        <p:sp>
          <p:nvSpPr>
            <p:cNvPr id="1083" name="Google Shape;1083;p36"/>
            <p:cNvSpPr txBox="1"/>
            <p:nvPr/>
          </p:nvSpPr>
          <p:spPr>
            <a:xfrm>
              <a:off x="4749382" y="2547000"/>
              <a:ext cx="16764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084" name="Google Shape;1084;p36"/>
            <p:cNvSpPr txBox="1"/>
            <p:nvPr/>
          </p:nvSpPr>
          <p:spPr>
            <a:xfrm>
              <a:off x="4749382" y="3021800"/>
              <a:ext cx="16764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sp>
          <p:nvSpPr>
            <p:cNvPr id="1085" name="Google Shape;1085;p36"/>
            <p:cNvSpPr txBox="1"/>
            <p:nvPr/>
          </p:nvSpPr>
          <p:spPr>
            <a:xfrm>
              <a:off x="5098285" y="1446300"/>
              <a:ext cx="978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grpSp>
      <p:cxnSp>
        <p:nvCxnSpPr>
          <p:cNvPr id="1086" name="Google Shape;1086;p36"/>
          <p:cNvCxnSpPr>
            <a:stCxn id="1085" idx="2"/>
            <a:endCxn id="1083" idx="0"/>
          </p:cNvCxnSpPr>
          <p:nvPr/>
        </p:nvCxnSpPr>
        <p:spPr>
          <a:xfrm>
            <a:off x="5587590" y="2112900"/>
            <a:ext cx="0" cy="434100"/>
          </a:xfrm>
          <a:prstGeom prst="straightConnector1">
            <a:avLst/>
          </a:prstGeom>
          <a:noFill/>
          <a:ln w="28575" cap="flat" cmpd="sng">
            <a:solidFill>
              <a:schemeClr val="dk1"/>
            </a:solidFill>
            <a:prstDash val="solid"/>
            <a:round/>
            <a:headEnd type="none" w="med" len="med"/>
            <a:tailEnd type="triangle" w="med" len="med"/>
          </a:ln>
        </p:spPr>
      </p:cxnSp>
      <p:cxnSp>
        <p:nvCxnSpPr>
          <p:cNvPr id="1087" name="Google Shape;1087;p36"/>
          <p:cNvCxnSpPr/>
          <p:nvPr/>
        </p:nvCxnSpPr>
        <p:spPr>
          <a:xfrm>
            <a:off x="5196832" y="2112975"/>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088" name="Google Shape;1088;p36"/>
          <p:cNvGrpSpPr/>
          <p:nvPr/>
        </p:nvGrpSpPr>
        <p:grpSpPr>
          <a:xfrm>
            <a:off x="6754311" y="2157975"/>
            <a:ext cx="1676401" cy="2287100"/>
            <a:chOff x="6754311" y="2157975"/>
            <a:chExt cx="1676401" cy="2287100"/>
          </a:xfrm>
        </p:grpSpPr>
        <p:sp>
          <p:nvSpPr>
            <p:cNvPr id="1089" name="Google Shape;1089;p36"/>
            <p:cNvSpPr txBox="1"/>
            <p:nvPr/>
          </p:nvSpPr>
          <p:spPr>
            <a:xfrm>
              <a:off x="6754311" y="3258675"/>
              <a:ext cx="16764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1090" name="Google Shape;1090;p36"/>
            <p:cNvSpPr txBox="1"/>
            <p:nvPr/>
          </p:nvSpPr>
          <p:spPr>
            <a:xfrm>
              <a:off x="6754313" y="3733475"/>
              <a:ext cx="16764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sp>
          <p:nvSpPr>
            <p:cNvPr id="1091" name="Google Shape;1091;p36"/>
            <p:cNvSpPr txBox="1"/>
            <p:nvPr/>
          </p:nvSpPr>
          <p:spPr>
            <a:xfrm>
              <a:off x="7103212" y="2157975"/>
              <a:ext cx="978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grpSp>
      <p:cxnSp>
        <p:nvCxnSpPr>
          <p:cNvPr id="1092" name="Google Shape;1092;p36"/>
          <p:cNvCxnSpPr>
            <a:stCxn id="1091" idx="2"/>
            <a:endCxn id="1089" idx="0"/>
          </p:cNvCxnSpPr>
          <p:nvPr/>
        </p:nvCxnSpPr>
        <p:spPr>
          <a:xfrm>
            <a:off x="7592512" y="2824575"/>
            <a:ext cx="0" cy="434100"/>
          </a:xfrm>
          <a:prstGeom prst="straightConnector1">
            <a:avLst/>
          </a:prstGeom>
          <a:noFill/>
          <a:ln w="28575" cap="flat" cmpd="sng">
            <a:solidFill>
              <a:schemeClr val="dk1"/>
            </a:solidFill>
            <a:prstDash val="solid"/>
            <a:round/>
            <a:headEnd type="none" w="med" len="med"/>
            <a:tailEnd type="triangle" w="med" len="med"/>
          </a:ln>
        </p:spPr>
      </p:cxnSp>
      <p:cxnSp>
        <p:nvCxnSpPr>
          <p:cNvPr id="1093" name="Google Shape;1093;p36"/>
          <p:cNvCxnSpPr/>
          <p:nvPr/>
        </p:nvCxnSpPr>
        <p:spPr>
          <a:xfrm>
            <a:off x="7201762" y="282465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1094" name="Google Shape;1094;p36"/>
          <p:cNvCxnSpPr>
            <a:endCxn id="1073" idx="0"/>
          </p:cNvCxnSpPr>
          <p:nvPr/>
        </p:nvCxnSpPr>
        <p:spPr>
          <a:xfrm>
            <a:off x="2067062" y="1779675"/>
            <a:ext cx="1515600" cy="378300"/>
          </a:xfrm>
          <a:prstGeom prst="bentConnector2">
            <a:avLst/>
          </a:prstGeom>
          <a:noFill/>
          <a:ln w="28575" cap="flat" cmpd="sng">
            <a:solidFill>
              <a:schemeClr val="dk1"/>
            </a:solidFill>
            <a:prstDash val="solid"/>
            <a:round/>
            <a:headEnd type="none" w="med" len="med"/>
            <a:tailEnd type="none" w="med" len="med"/>
          </a:ln>
        </p:spPr>
      </p:cxnSp>
      <p:cxnSp>
        <p:nvCxnSpPr>
          <p:cNvPr id="1095" name="Google Shape;1095;p36"/>
          <p:cNvCxnSpPr>
            <a:stCxn id="1073" idx="0"/>
            <a:endCxn id="1085" idx="1"/>
          </p:cNvCxnSpPr>
          <p:nvPr/>
        </p:nvCxnSpPr>
        <p:spPr>
          <a:xfrm rot="-5400000">
            <a:off x="4151312" y="1211025"/>
            <a:ext cx="378300" cy="1515600"/>
          </a:xfrm>
          <a:prstGeom prst="bentConnector2">
            <a:avLst/>
          </a:prstGeom>
          <a:noFill/>
          <a:ln w="28575" cap="flat" cmpd="sng">
            <a:solidFill>
              <a:schemeClr val="dk1"/>
            </a:solidFill>
            <a:prstDash val="solid"/>
            <a:round/>
            <a:headEnd type="none" w="med" len="med"/>
            <a:tailEnd type="none" w="med" len="med"/>
          </a:ln>
        </p:spPr>
      </p:cxnSp>
      <p:cxnSp>
        <p:nvCxnSpPr>
          <p:cNvPr id="1096" name="Google Shape;1096;p36"/>
          <p:cNvCxnSpPr>
            <a:stCxn id="1085" idx="3"/>
            <a:endCxn id="1091" idx="0"/>
          </p:cNvCxnSpPr>
          <p:nvPr/>
        </p:nvCxnSpPr>
        <p:spPr>
          <a:xfrm>
            <a:off x="6076890" y="1779600"/>
            <a:ext cx="1515600" cy="378300"/>
          </a:xfrm>
          <a:prstGeom prst="bentConnector2">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37"/>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pic>
        <p:nvPicPr>
          <p:cNvPr id="1102" name="Google Shape;1102;p37" title="Chart">
            <a:hlinkClick r:id="rId3"/>
          </p:cNvPr>
          <p:cNvPicPr preferRelativeResize="0"/>
          <p:nvPr/>
        </p:nvPicPr>
        <p:blipFill>
          <a:blip r:embed="rId4">
            <a:alphaModFix/>
          </a:blip>
          <a:stretch>
            <a:fillRect/>
          </a:stretch>
        </p:blipFill>
        <p:spPr>
          <a:xfrm>
            <a:off x="713225" y="1410167"/>
            <a:ext cx="4144000" cy="2624857"/>
          </a:xfrm>
          <a:prstGeom prst="rect">
            <a:avLst/>
          </a:prstGeom>
          <a:noFill/>
          <a:ln>
            <a:noFill/>
          </a:ln>
        </p:spPr>
      </p:pic>
      <p:sp>
        <p:nvSpPr>
          <p:cNvPr id="1103" name="Google Shape;1103;p37"/>
          <p:cNvSpPr txBox="1"/>
          <p:nvPr/>
        </p:nvSpPr>
        <p:spPr>
          <a:xfrm>
            <a:off x="713250" y="4313425"/>
            <a:ext cx="7717500" cy="35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Follow the link in the graph to modify its data and then paste the new one here. </a:t>
            </a:r>
            <a:r>
              <a:rPr lang="en" sz="1200" b="1" u="sng">
                <a:solidFill>
                  <a:schemeClr val="dk1"/>
                </a:solidFill>
                <a:latin typeface="Inter"/>
                <a:ea typeface="Inter"/>
                <a:cs typeface="Inter"/>
                <a:sym typeface="Inter"/>
                <a:hlinkClick r:id="rId5">
                  <a:extLst>
                    <a:ext uri="{A12FA001-AC4F-418D-AE19-62706E023703}">
                      <ahyp:hlinkClr xmlns:ahyp="http://schemas.microsoft.com/office/drawing/2018/hyperlinkcolor" val="tx"/>
                    </a:ext>
                  </a:extLst>
                </a:hlinkClick>
              </a:rPr>
              <a:t>For more info, </a:t>
            </a:r>
            <a:r>
              <a:rPr lang="en" sz="1200" b="1" u="sng">
                <a:solidFill>
                  <a:schemeClr val="dk1"/>
                </a:solidFill>
                <a:latin typeface="Inter"/>
                <a:ea typeface="Inter"/>
                <a:cs typeface="Inter"/>
                <a:sym typeface="Inter"/>
                <a:hlinkClick r:id="rId5">
                  <a:extLst>
                    <a:ext uri="{A12FA001-AC4F-418D-AE19-62706E023703}">
                      <ahyp:hlinkClr xmlns:ahyp="http://schemas.microsoft.com/office/drawing/2018/hyperlinkcolor" val="tx"/>
                    </a:ext>
                  </a:extLst>
                </a:hlinkClick>
              </a:rPr>
              <a:t>click here</a:t>
            </a:r>
            <a:endParaRPr sz="1200" b="1" u="sng">
              <a:solidFill>
                <a:schemeClr val="dk1"/>
              </a:solidFill>
              <a:latin typeface="Inter"/>
              <a:ea typeface="Inter"/>
              <a:cs typeface="Inter"/>
              <a:sym typeface="Inter"/>
            </a:endParaRPr>
          </a:p>
        </p:txBody>
      </p:sp>
      <p:grpSp>
        <p:nvGrpSpPr>
          <p:cNvPr id="1104" name="Google Shape;1104;p37"/>
          <p:cNvGrpSpPr/>
          <p:nvPr/>
        </p:nvGrpSpPr>
        <p:grpSpPr>
          <a:xfrm>
            <a:off x="6399125" y="1369300"/>
            <a:ext cx="2031600" cy="1182800"/>
            <a:chOff x="6399125" y="1521700"/>
            <a:chExt cx="2031600" cy="1182800"/>
          </a:xfrm>
        </p:grpSpPr>
        <p:sp>
          <p:nvSpPr>
            <p:cNvPr id="1105" name="Google Shape;1105;p37"/>
            <p:cNvSpPr txBox="1"/>
            <p:nvPr/>
          </p:nvSpPr>
          <p:spPr>
            <a:xfrm>
              <a:off x="6399125" y="1521700"/>
              <a:ext cx="2031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BUDGET #1</a:t>
              </a:r>
              <a:endParaRPr sz="2200">
                <a:solidFill>
                  <a:schemeClr val="dk1"/>
                </a:solidFill>
                <a:latin typeface="Manrope SemiBold"/>
                <a:ea typeface="Manrope SemiBold"/>
                <a:cs typeface="Manrope SemiBold"/>
                <a:sym typeface="Manrope SemiBold"/>
              </a:endParaRPr>
            </a:p>
          </p:txBody>
        </p:sp>
        <p:sp>
          <p:nvSpPr>
            <p:cNvPr id="1106" name="Google Shape;1106;p37"/>
            <p:cNvSpPr txBox="1"/>
            <p:nvPr/>
          </p:nvSpPr>
          <p:spPr>
            <a:xfrm>
              <a:off x="6399125" y="1996500"/>
              <a:ext cx="2031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a gas giant and the biggest planet in the Solar System</a:t>
              </a:r>
              <a:endParaRPr sz="1200">
                <a:solidFill>
                  <a:schemeClr val="dk1"/>
                </a:solidFill>
                <a:latin typeface="Inter"/>
                <a:ea typeface="Inter"/>
                <a:cs typeface="Inter"/>
                <a:sym typeface="Inter"/>
              </a:endParaRPr>
            </a:p>
          </p:txBody>
        </p:sp>
      </p:grpSp>
      <p:grpSp>
        <p:nvGrpSpPr>
          <p:cNvPr id="1107" name="Google Shape;1107;p37"/>
          <p:cNvGrpSpPr/>
          <p:nvPr/>
        </p:nvGrpSpPr>
        <p:grpSpPr>
          <a:xfrm>
            <a:off x="6399125" y="2897300"/>
            <a:ext cx="2031600" cy="1182800"/>
            <a:chOff x="6399125" y="2973500"/>
            <a:chExt cx="2031600" cy="1182800"/>
          </a:xfrm>
        </p:grpSpPr>
        <p:sp>
          <p:nvSpPr>
            <p:cNvPr id="1108" name="Google Shape;1108;p37"/>
            <p:cNvSpPr txBox="1"/>
            <p:nvPr/>
          </p:nvSpPr>
          <p:spPr>
            <a:xfrm>
              <a:off x="6399125" y="2973500"/>
              <a:ext cx="2031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BUDGET #2</a:t>
              </a:r>
              <a:endParaRPr sz="2200">
                <a:solidFill>
                  <a:schemeClr val="dk1"/>
                </a:solidFill>
                <a:latin typeface="Manrope SemiBold"/>
                <a:ea typeface="Manrope SemiBold"/>
                <a:cs typeface="Manrope SemiBold"/>
                <a:sym typeface="Manrope SemiBold"/>
              </a:endParaRPr>
            </a:p>
          </p:txBody>
        </p:sp>
        <p:sp>
          <p:nvSpPr>
            <p:cNvPr id="1109" name="Google Shape;1109;p37"/>
            <p:cNvSpPr txBox="1"/>
            <p:nvPr/>
          </p:nvSpPr>
          <p:spPr>
            <a:xfrm>
              <a:off x="6399125" y="3448300"/>
              <a:ext cx="2031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 It’s full of iron oxide dust</a:t>
              </a:r>
              <a:endParaRPr sz="1200">
                <a:solidFill>
                  <a:schemeClr val="dk1"/>
                </a:solidFill>
                <a:latin typeface="Inter"/>
                <a:ea typeface="Inter"/>
                <a:cs typeface="Inter"/>
                <a:sym typeface="Inter"/>
              </a:endParaRPr>
            </a:p>
          </p:txBody>
        </p:sp>
      </p:grpSp>
      <p:cxnSp>
        <p:nvCxnSpPr>
          <p:cNvPr id="1110" name="Google Shape;1110;p37"/>
          <p:cNvCxnSpPr/>
          <p:nvPr/>
        </p:nvCxnSpPr>
        <p:spPr>
          <a:xfrm>
            <a:off x="5026975" y="2472675"/>
            <a:ext cx="1202400" cy="0"/>
          </a:xfrm>
          <a:prstGeom prst="straightConnector1">
            <a:avLst/>
          </a:prstGeom>
          <a:noFill/>
          <a:ln w="28575" cap="flat" cmpd="sng">
            <a:solidFill>
              <a:schemeClr val="dk1"/>
            </a:solidFill>
            <a:prstDash val="solid"/>
            <a:round/>
            <a:headEnd type="none" w="med" len="med"/>
            <a:tailEnd type="none" w="med" len="med"/>
          </a:ln>
        </p:spPr>
      </p:cxnSp>
      <p:grpSp>
        <p:nvGrpSpPr>
          <p:cNvPr id="1111" name="Google Shape;1111;p37"/>
          <p:cNvGrpSpPr/>
          <p:nvPr/>
        </p:nvGrpSpPr>
        <p:grpSpPr>
          <a:xfrm>
            <a:off x="5264565" y="1513245"/>
            <a:ext cx="727220" cy="722333"/>
            <a:chOff x="-1467695" y="1926796"/>
            <a:chExt cx="414205" cy="414205"/>
          </a:xfrm>
        </p:grpSpPr>
        <p:sp>
          <p:nvSpPr>
            <p:cNvPr id="1112" name="Google Shape;1112;p37"/>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14" name="Google Shape;1114;p37"/>
          <p:cNvCxnSpPr/>
          <p:nvPr/>
        </p:nvCxnSpPr>
        <p:spPr>
          <a:xfrm>
            <a:off x="5026975" y="3987063"/>
            <a:ext cx="1202400" cy="0"/>
          </a:xfrm>
          <a:prstGeom prst="straightConnector1">
            <a:avLst/>
          </a:prstGeom>
          <a:noFill/>
          <a:ln w="28575" cap="flat" cmpd="sng">
            <a:solidFill>
              <a:schemeClr val="dk1"/>
            </a:solidFill>
            <a:prstDash val="solid"/>
            <a:round/>
            <a:headEnd type="none" w="med" len="med"/>
            <a:tailEnd type="none" w="med" len="med"/>
          </a:ln>
        </p:spPr>
      </p:cxnSp>
      <p:grpSp>
        <p:nvGrpSpPr>
          <p:cNvPr id="1115" name="Google Shape;1115;p37"/>
          <p:cNvGrpSpPr/>
          <p:nvPr/>
        </p:nvGrpSpPr>
        <p:grpSpPr>
          <a:xfrm>
            <a:off x="5264565" y="3027633"/>
            <a:ext cx="727220" cy="722333"/>
            <a:chOff x="-1467695" y="1926796"/>
            <a:chExt cx="414205" cy="414205"/>
          </a:xfrm>
        </p:grpSpPr>
        <p:sp>
          <p:nvSpPr>
            <p:cNvPr id="1116" name="Google Shape;1116;p37"/>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38"/>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sp>
        <p:nvSpPr>
          <p:cNvPr id="1123" name="Google Shape;1123;p38"/>
          <p:cNvSpPr txBox="1"/>
          <p:nvPr/>
        </p:nvSpPr>
        <p:spPr>
          <a:xfrm>
            <a:off x="813375" y="131825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20XX</a:t>
            </a:r>
            <a:endParaRPr sz="4800">
              <a:solidFill>
                <a:schemeClr val="lt2"/>
              </a:solidFill>
              <a:latin typeface="Manrope Medium"/>
              <a:ea typeface="Manrope Medium"/>
              <a:cs typeface="Manrope Medium"/>
              <a:sym typeface="Manrope Medium"/>
            </a:endParaRPr>
          </a:p>
        </p:txBody>
      </p:sp>
      <p:cxnSp>
        <p:nvCxnSpPr>
          <p:cNvPr id="1124" name="Google Shape;1124;p38"/>
          <p:cNvCxnSpPr/>
          <p:nvPr/>
        </p:nvCxnSpPr>
        <p:spPr>
          <a:xfrm>
            <a:off x="889575" y="2237875"/>
            <a:ext cx="1672200" cy="0"/>
          </a:xfrm>
          <a:prstGeom prst="straightConnector1">
            <a:avLst/>
          </a:prstGeom>
          <a:noFill/>
          <a:ln w="28575" cap="flat" cmpd="sng">
            <a:solidFill>
              <a:schemeClr val="dk1"/>
            </a:solidFill>
            <a:prstDash val="solid"/>
            <a:round/>
            <a:headEnd type="none" w="med" len="med"/>
            <a:tailEnd type="none" w="med" len="med"/>
          </a:ln>
        </p:spPr>
      </p:cxnSp>
      <p:sp>
        <p:nvSpPr>
          <p:cNvPr id="1125" name="Google Shape;1125;p38"/>
          <p:cNvSpPr txBox="1"/>
          <p:nvPr/>
        </p:nvSpPr>
        <p:spPr>
          <a:xfrm>
            <a:off x="5068650" y="131825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20XX</a:t>
            </a:r>
            <a:endParaRPr sz="4800">
              <a:solidFill>
                <a:schemeClr val="lt2"/>
              </a:solidFill>
              <a:latin typeface="Manrope Medium"/>
              <a:ea typeface="Manrope Medium"/>
              <a:cs typeface="Manrope Medium"/>
              <a:sym typeface="Manrope Medium"/>
            </a:endParaRPr>
          </a:p>
        </p:txBody>
      </p:sp>
      <p:cxnSp>
        <p:nvCxnSpPr>
          <p:cNvPr id="1126" name="Google Shape;1126;p38"/>
          <p:cNvCxnSpPr/>
          <p:nvPr/>
        </p:nvCxnSpPr>
        <p:spPr>
          <a:xfrm>
            <a:off x="5144675" y="2237875"/>
            <a:ext cx="1680000" cy="0"/>
          </a:xfrm>
          <a:prstGeom prst="straightConnector1">
            <a:avLst/>
          </a:prstGeom>
          <a:noFill/>
          <a:ln w="28575" cap="flat" cmpd="sng">
            <a:solidFill>
              <a:schemeClr val="dk1"/>
            </a:solidFill>
            <a:prstDash val="solid"/>
            <a:round/>
            <a:headEnd type="none" w="med" len="med"/>
            <a:tailEnd type="none" w="med" len="med"/>
          </a:ln>
        </p:spPr>
      </p:cxnSp>
      <p:grpSp>
        <p:nvGrpSpPr>
          <p:cNvPr id="1127" name="Google Shape;1127;p38"/>
          <p:cNvGrpSpPr/>
          <p:nvPr/>
        </p:nvGrpSpPr>
        <p:grpSpPr>
          <a:xfrm>
            <a:off x="813388" y="2439225"/>
            <a:ext cx="7517177" cy="404700"/>
            <a:chOff x="813388" y="2439225"/>
            <a:chExt cx="7517177" cy="404700"/>
          </a:xfrm>
        </p:grpSpPr>
        <p:sp>
          <p:nvSpPr>
            <p:cNvPr id="1128" name="Google Shape;1128;p38"/>
            <p:cNvSpPr txBox="1"/>
            <p:nvPr/>
          </p:nvSpPr>
          <p:spPr>
            <a:xfrm>
              <a:off x="813388" y="2439225"/>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Venus has a toxic atmosphere</a:t>
              </a:r>
              <a:endParaRPr sz="1200">
                <a:solidFill>
                  <a:schemeClr val="dk1"/>
                </a:solidFill>
                <a:latin typeface="Inter"/>
                <a:ea typeface="Inter"/>
                <a:cs typeface="Inter"/>
                <a:sym typeface="Inter"/>
              </a:endParaRPr>
            </a:p>
          </p:txBody>
        </p:sp>
        <p:sp>
          <p:nvSpPr>
            <p:cNvPr id="1129" name="Google Shape;1129;p38"/>
            <p:cNvSpPr txBox="1"/>
            <p:nvPr/>
          </p:nvSpPr>
          <p:spPr>
            <a:xfrm>
              <a:off x="5068665" y="2439225"/>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p:txBody>
        </p:sp>
      </p:grpSp>
      <p:grpSp>
        <p:nvGrpSpPr>
          <p:cNvPr id="1130" name="Google Shape;1130;p38"/>
          <p:cNvGrpSpPr/>
          <p:nvPr/>
        </p:nvGrpSpPr>
        <p:grpSpPr>
          <a:xfrm>
            <a:off x="813388" y="2965300"/>
            <a:ext cx="7517177" cy="404700"/>
            <a:chOff x="813388" y="2965300"/>
            <a:chExt cx="7517177" cy="404700"/>
          </a:xfrm>
        </p:grpSpPr>
        <p:sp>
          <p:nvSpPr>
            <p:cNvPr id="1131" name="Google Shape;1131;p38"/>
            <p:cNvSpPr txBox="1"/>
            <p:nvPr/>
          </p:nvSpPr>
          <p:spPr>
            <a:xfrm>
              <a:off x="813388" y="2965300"/>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p:txBody>
        </p:sp>
        <p:sp>
          <p:nvSpPr>
            <p:cNvPr id="1132" name="Google Shape;1132;p38"/>
            <p:cNvSpPr txBox="1"/>
            <p:nvPr/>
          </p:nvSpPr>
          <p:spPr>
            <a:xfrm>
              <a:off x="5068665" y="2965300"/>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a small planet</a:t>
              </a:r>
              <a:endParaRPr sz="1200">
                <a:solidFill>
                  <a:schemeClr val="dk1"/>
                </a:solidFill>
                <a:latin typeface="Inter"/>
                <a:ea typeface="Inter"/>
                <a:cs typeface="Inter"/>
                <a:sym typeface="Inter"/>
              </a:endParaRPr>
            </a:p>
          </p:txBody>
        </p:sp>
      </p:grpSp>
      <p:grpSp>
        <p:nvGrpSpPr>
          <p:cNvPr id="1133" name="Google Shape;1133;p38"/>
          <p:cNvGrpSpPr/>
          <p:nvPr/>
        </p:nvGrpSpPr>
        <p:grpSpPr>
          <a:xfrm>
            <a:off x="813388" y="3491375"/>
            <a:ext cx="7517177" cy="404700"/>
            <a:chOff x="813388" y="3491375"/>
            <a:chExt cx="7517177" cy="404700"/>
          </a:xfrm>
        </p:grpSpPr>
        <p:sp>
          <p:nvSpPr>
            <p:cNvPr id="1134" name="Google Shape;1134;p38"/>
            <p:cNvSpPr txBox="1"/>
            <p:nvPr/>
          </p:nvSpPr>
          <p:spPr>
            <a:xfrm>
              <a:off x="813388" y="3491375"/>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a huge gas giant</a:t>
              </a:r>
              <a:endParaRPr sz="1200">
                <a:solidFill>
                  <a:schemeClr val="dk1"/>
                </a:solidFill>
                <a:latin typeface="Inter"/>
                <a:ea typeface="Inter"/>
                <a:cs typeface="Inter"/>
                <a:sym typeface="Inter"/>
              </a:endParaRPr>
            </a:p>
          </p:txBody>
        </p:sp>
        <p:sp>
          <p:nvSpPr>
            <p:cNvPr id="1135" name="Google Shape;1135;p38"/>
            <p:cNvSpPr txBox="1"/>
            <p:nvPr/>
          </p:nvSpPr>
          <p:spPr>
            <a:xfrm>
              <a:off x="5068665" y="3491375"/>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far away from us</a:t>
              </a:r>
              <a:endParaRPr sz="1200">
                <a:solidFill>
                  <a:schemeClr val="dk1"/>
                </a:solidFill>
                <a:latin typeface="Inter"/>
                <a:ea typeface="Inter"/>
                <a:cs typeface="Inter"/>
                <a:sym typeface="Inter"/>
              </a:endParaRPr>
            </a:p>
          </p:txBody>
        </p:sp>
      </p:grpSp>
      <p:grpSp>
        <p:nvGrpSpPr>
          <p:cNvPr id="1136" name="Google Shape;1136;p38"/>
          <p:cNvGrpSpPr/>
          <p:nvPr/>
        </p:nvGrpSpPr>
        <p:grpSpPr>
          <a:xfrm>
            <a:off x="813388" y="4017450"/>
            <a:ext cx="7517177" cy="404700"/>
            <a:chOff x="813388" y="4017450"/>
            <a:chExt cx="7517177" cy="404700"/>
          </a:xfrm>
        </p:grpSpPr>
        <p:sp>
          <p:nvSpPr>
            <p:cNvPr id="1137" name="Google Shape;1137;p38"/>
            <p:cNvSpPr txBox="1"/>
            <p:nvPr/>
          </p:nvSpPr>
          <p:spPr>
            <a:xfrm>
              <a:off x="813388" y="4017450"/>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Ceres is located in the main asteroid belt</a:t>
              </a:r>
              <a:endParaRPr sz="1200">
                <a:solidFill>
                  <a:schemeClr val="dk1"/>
                </a:solidFill>
                <a:latin typeface="Inter"/>
                <a:ea typeface="Inter"/>
                <a:cs typeface="Inter"/>
                <a:sym typeface="Inter"/>
              </a:endParaRPr>
            </a:p>
          </p:txBody>
        </p:sp>
        <p:sp>
          <p:nvSpPr>
            <p:cNvPr id="1138" name="Google Shape;1138;p38"/>
            <p:cNvSpPr txBox="1"/>
            <p:nvPr/>
          </p:nvSpPr>
          <p:spPr>
            <a:xfrm>
              <a:off x="5068665" y="4017450"/>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p:txBody>
        </p:sp>
      </p:grpSp>
      <p:cxnSp>
        <p:nvCxnSpPr>
          <p:cNvPr id="1139" name="Google Shape;1139;p38"/>
          <p:cNvCxnSpPr>
            <a:stCxn id="1128" idx="3"/>
            <a:endCxn id="1129" idx="1"/>
          </p:cNvCxnSpPr>
          <p:nvPr/>
        </p:nvCxnSpPr>
        <p:spPr>
          <a:xfrm>
            <a:off x="4075288" y="2641575"/>
            <a:ext cx="993300" cy="0"/>
          </a:xfrm>
          <a:prstGeom prst="straightConnector1">
            <a:avLst/>
          </a:prstGeom>
          <a:noFill/>
          <a:ln w="28575" cap="flat" cmpd="sng">
            <a:solidFill>
              <a:schemeClr val="dk1"/>
            </a:solidFill>
            <a:prstDash val="solid"/>
            <a:round/>
            <a:headEnd type="none" w="med" len="med"/>
            <a:tailEnd type="triangle" w="med" len="med"/>
          </a:ln>
        </p:spPr>
      </p:cxnSp>
      <p:cxnSp>
        <p:nvCxnSpPr>
          <p:cNvPr id="1140" name="Google Shape;1140;p38"/>
          <p:cNvCxnSpPr>
            <a:stCxn id="1131" idx="3"/>
            <a:endCxn id="1132" idx="1"/>
          </p:cNvCxnSpPr>
          <p:nvPr/>
        </p:nvCxnSpPr>
        <p:spPr>
          <a:xfrm>
            <a:off x="4075288" y="3167650"/>
            <a:ext cx="993300" cy="0"/>
          </a:xfrm>
          <a:prstGeom prst="straightConnector1">
            <a:avLst/>
          </a:prstGeom>
          <a:noFill/>
          <a:ln w="28575" cap="flat" cmpd="sng">
            <a:solidFill>
              <a:schemeClr val="dk1"/>
            </a:solidFill>
            <a:prstDash val="solid"/>
            <a:round/>
            <a:headEnd type="none" w="med" len="med"/>
            <a:tailEnd type="triangle" w="med" len="med"/>
          </a:ln>
        </p:spPr>
      </p:cxnSp>
      <p:cxnSp>
        <p:nvCxnSpPr>
          <p:cNvPr id="1141" name="Google Shape;1141;p38"/>
          <p:cNvCxnSpPr>
            <a:stCxn id="1134" idx="3"/>
            <a:endCxn id="1135" idx="1"/>
          </p:cNvCxnSpPr>
          <p:nvPr/>
        </p:nvCxnSpPr>
        <p:spPr>
          <a:xfrm>
            <a:off x="4075288" y="3693725"/>
            <a:ext cx="993300" cy="0"/>
          </a:xfrm>
          <a:prstGeom prst="straightConnector1">
            <a:avLst/>
          </a:prstGeom>
          <a:noFill/>
          <a:ln w="28575" cap="flat" cmpd="sng">
            <a:solidFill>
              <a:schemeClr val="dk1"/>
            </a:solidFill>
            <a:prstDash val="solid"/>
            <a:round/>
            <a:headEnd type="none" w="med" len="med"/>
            <a:tailEnd type="triangle" w="med" len="med"/>
          </a:ln>
        </p:spPr>
      </p:cxnSp>
      <p:cxnSp>
        <p:nvCxnSpPr>
          <p:cNvPr id="1142" name="Google Shape;1142;p38"/>
          <p:cNvCxnSpPr>
            <a:stCxn id="1137" idx="3"/>
            <a:endCxn id="1138" idx="1"/>
          </p:cNvCxnSpPr>
          <p:nvPr/>
        </p:nvCxnSpPr>
        <p:spPr>
          <a:xfrm>
            <a:off x="4075288" y="4219800"/>
            <a:ext cx="993300" cy="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p3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1148" name="Google Shape;1148;p39"/>
          <p:cNvGraphicFramePr/>
          <p:nvPr/>
        </p:nvGraphicFramePr>
        <p:xfrm>
          <a:off x="804875" y="1427825"/>
          <a:ext cx="3000000" cy="3000000"/>
        </p:xfrm>
        <a:graphic>
          <a:graphicData uri="http://schemas.openxmlformats.org/drawingml/2006/table">
            <a:tbl>
              <a:tblPr>
                <a:noFill/>
                <a:tableStyleId>{26BE9EAB-403A-40FA-A855-3AA346724C36}</a:tableStyleId>
              </a:tblPr>
              <a:tblGrid>
                <a:gridCol w="1528475">
                  <a:extLst>
                    <a:ext uri="{9D8B030D-6E8A-4147-A177-3AD203B41FA5}">
                      <a16:colId xmlns:a16="http://schemas.microsoft.com/office/drawing/2014/main" val="20000"/>
                    </a:ext>
                  </a:extLst>
                </a:gridCol>
                <a:gridCol w="1528475">
                  <a:extLst>
                    <a:ext uri="{9D8B030D-6E8A-4147-A177-3AD203B41FA5}">
                      <a16:colId xmlns:a16="http://schemas.microsoft.com/office/drawing/2014/main" val="20001"/>
                    </a:ext>
                  </a:extLst>
                </a:gridCol>
                <a:gridCol w="1528475">
                  <a:extLst>
                    <a:ext uri="{9D8B030D-6E8A-4147-A177-3AD203B41FA5}">
                      <a16:colId xmlns:a16="http://schemas.microsoft.com/office/drawing/2014/main" val="20002"/>
                    </a:ext>
                  </a:extLst>
                </a:gridCol>
                <a:gridCol w="1528475">
                  <a:extLst>
                    <a:ext uri="{9D8B030D-6E8A-4147-A177-3AD203B41FA5}">
                      <a16:colId xmlns:a16="http://schemas.microsoft.com/office/drawing/2014/main" val="20003"/>
                    </a:ext>
                  </a:extLst>
                </a:gridCol>
                <a:gridCol w="1420325">
                  <a:extLst>
                    <a:ext uri="{9D8B030D-6E8A-4147-A177-3AD203B41FA5}">
                      <a16:colId xmlns:a16="http://schemas.microsoft.com/office/drawing/2014/main" val="20004"/>
                    </a:ext>
                  </a:extLst>
                </a:gridCol>
              </a:tblGrid>
              <a:tr h="7862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02</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03</a:t>
                      </a: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04</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05</a:t>
                      </a: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5175">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MARS</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VENUS</a:t>
                      </a:r>
                      <a:endParaRPr sz="1200">
                        <a:solidFill>
                          <a:schemeClr val="lt1"/>
                        </a:solidFill>
                        <a:latin typeface="Inter"/>
                        <a:ea typeface="Inter"/>
                        <a:cs typeface="Inter"/>
                        <a:sym typeface="Inte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EARTH</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JUPITER</a:t>
                      </a:r>
                      <a:endParaRPr sz="1200">
                        <a:solidFill>
                          <a:schemeClr val="lt1"/>
                        </a:solidFill>
                        <a:latin typeface="Inter"/>
                        <a:ea typeface="Inter"/>
                        <a:cs typeface="Inter"/>
                        <a:sym typeface="Inte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SATURN</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59517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$5,920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$11,230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Inter"/>
                          <a:ea typeface="Inter"/>
                          <a:cs typeface="Inter"/>
                          <a:sym typeface="Inter"/>
                        </a:rPr>
                        <a:t>$7,500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$4,230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Inter"/>
                          <a:ea typeface="Inter"/>
                          <a:cs typeface="Inter"/>
                          <a:sym typeface="Inter"/>
                        </a:rPr>
                        <a:t>$15,256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06427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3" name="Google Shape;1153;p40"/>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1154" name="Google Shape;1154;p40"/>
          <p:cNvCxnSpPr/>
          <p:nvPr/>
        </p:nvCxnSpPr>
        <p:spPr>
          <a:xfrm>
            <a:off x="1381175" y="25635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1155" name="Google Shape;1155;p40"/>
          <p:cNvCxnSpPr/>
          <p:nvPr/>
        </p:nvCxnSpPr>
        <p:spPr>
          <a:xfrm>
            <a:off x="5476517" y="3855288"/>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1156" name="Google Shape;1156;p40"/>
          <p:cNvCxnSpPr/>
          <p:nvPr/>
        </p:nvCxnSpPr>
        <p:spPr>
          <a:xfrm>
            <a:off x="2855269" y="3855325"/>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1157" name="Google Shape;1157;p40"/>
          <p:cNvCxnSpPr>
            <a:stCxn id="1158" idx="3"/>
            <a:endCxn id="1159" idx="1"/>
          </p:cNvCxnSpPr>
          <p:nvPr/>
        </p:nvCxnSpPr>
        <p:spPr>
          <a:xfrm>
            <a:off x="4076488" y="3521950"/>
            <a:ext cx="990900" cy="0"/>
          </a:xfrm>
          <a:prstGeom prst="straightConnector1">
            <a:avLst/>
          </a:prstGeom>
          <a:noFill/>
          <a:ln w="28575" cap="flat" cmpd="sng">
            <a:solidFill>
              <a:schemeClr val="dk1"/>
            </a:solidFill>
            <a:prstDash val="solid"/>
            <a:round/>
            <a:headEnd type="none" w="med" len="med"/>
            <a:tailEnd type="stealth" w="med" len="med"/>
          </a:ln>
        </p:spPr>
      </p:cxnSp>
      <p:cxnSp>
        <p:nvCxnSpPr>
          <p:cNvPr id="1160" name="Google Shape;1160;p40"/>
          <p:cNvCxnSpPr/>
          <p:nvPr/>
        </p:nvCxnSpPr>
        <p:spPr>
          <a:xfrm>
            <a:off x="4181222" y="2563500"/>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161" name="Google Shape;1161;p40"/>
          <p:cNvGrpSpPr/>
          <p:nvPr/>
        </p:nvGrpSpPr>
        <p:grpSpPr>
          <a:xfrm>
            <a:off x="972100" y="1230200"/>
            <a:ext cx="1599625" cy="1333225"/>
            <a:chOff x="972100" y="1230200"/>
            <a:chExt cx="1599625" cy="1333225"/>
          </a:xfrm>
        </p:grpSpPr>
        <p:sp>
          <p:nvSpPr>
            <p:cNvPr id="1162" name="Google Shape;1162;p40"/>
            <p:cNvSpPr txBox="1"/>
            <p:nvPr/>
          </p:nvSpPr>
          <p:spPr>
            <a:xfrm>
              <a:off x="972125" y="1896825"/>
              <a:ext cx="1599600" cy="66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sp>
          <p:nvSpPr>
            <p:cNvPr id="1163" name="Google Shape;1163;p40"/>
            <p:cNvSpPr txBox="1"/>
            <p:nvPr/>
          </p:nvSpPr>
          <p:spPr>
            <a:xfrm>
              <a:off x="972100" y="1230200"/>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grpSp>
        <p:nvGrpSpPr>
          <p:cNvPr id="1164" name="Google Shape;1164;p40"/>
          <p:cNvGrpSpPr/>
          <p:nvPr/>
        </p:nvGrpSpPr>
        <p:grpSpPr>
          <a:xfrm>
            <a:off x="2476888" y="3188650"/>
            <a:ext cx="1599600" cy="1333050"/>
            <a:chOff x="2372150" y="3188650"/>
            <a:chExt cx="1599600" cy="1333050"/>
          </a:xfrm>
        </p:grpSpPr>
        <p:sp>
          <p:nvSpPr>
            <p:cNvPr id="1158" name="Google Shape;1158;p40"/>
            <p:cNvSpPr txBox="1"/>
            <p:nvPr/>
          </p:nvSpPr>
          <p:spPr>
            <a:xfrm>
              <a:off x="2372150" y="3188650"/>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sp>
          <p:nvSpPr>
            <p:cNvPr id="1165" name="Google Shape;1165;p40"/>
            <p:cNvSpPr txBox="1"/>
            <p:nvPr/>
          </p:nvSpPr>
          <p:spPr>
            <a:xfrm>
              <a:off x="2372150" y="3855400"/>
              <a:ext cx="1599600" cy="6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grpSp>
        <p:nvGrpSpPr>
          <p:cNvPr id="1166" name="Google Shape;1166;p40"/>
          <p:cNvGrpSpPr/>
          <p:nvPr/>
        </p:nvGrpSpPr>
        <p:grpSpPr>
          <a:xfrm>
            <a:off x="3772175" y="1230200"/>
            <a:ext cx="1599600" cy="1333225"/>
            <a:chOff x="3772175" y="1230200"/>
            <a:chExt cx="1599600" cy="1333225"/>
          </a:xfrm>
        </p:grpSpPr>
        <p:sp>
          <p:nvSpPr>
            <p:cNvPr id="1167" name="Google Shape;1167;p40"/>
            <p:cNvSpPr txBox="1"/>
            <p:nvPr/>
          </p:nvSpPr>
          <p:spPr>
            <a:xfrm>
              <a:off x="3772175" y="1896825"/>
              <a:ext cx="1599600" cy="66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sp>
          <p:nvSpPr>
            <p:cNvPr id="1168" name="Google Shape;1168;p40"/>
            <p:cNvSpPr txBox="1"/>
            <p:nvPr/>
          </p:nvSpPr>
          <p:spPr>
            <a:xfrm>
              <a:off x="3772175" y="1230200"/>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third planet from the Sun and has life</a:t>
              </a:r>
              <a:endParaRPr sz="1200">
                <a:solidFill>
                  <a:schemeClr val="dk1"/>
                </a:solidFill>
                <a:latin typeface="Inter"/>
                <a:ea typeface="Inter"/>
                <a:cs typeface="Inter"/>
                <a:sym typeface="Inter"/>
              </a:endParaRPr>
            </a:p>
          </p:txBody>
        </p:sp>
      </p:grpSp>
      <p:grpSp>
        <p:nvGrpSpPr>
          <p:cNvPr id="1169" name="Google Shape;1169;p40"/>
          <p:cNvGrpSpPr/>
          <p:nvPr/>
        </p:nvGrpSpPr>
        <p:grpSpPr>
          <a:xfrm>
            <a:off x="5067463" y="3188625"/>
            <a:ext cx="1599602" cy="1333325"/>
            <a:chOff x="5172200" y="3188625"/>
            <a:chExt cx="1599602" cy="1333325"/>
          </a:xfrm>
        </p:grpSpPr>
        <p:sp>
          <p:nvSpPr>
            <p:cNvPr id="1159" name="Google Shape;1159;p40"/>
            <p:cNvSpPr txBox="1"/>
            <p:nvPr/>
          </p:nvSpPr>
          <p:spPr>
            <a:xfrm>
              <a:off x="5172202" y="3188625"/>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05</a:t>
              </a:r>
              <a:endParaRPr sz="3200">
                <a:solidFill>
                  <a:schemeClr val="lt2"/>
                </a:solidFill>
                <a:latin typeface="Manrope SemiBold"/>
                <a:ea typeface="Manrope SemiBold"/>
                <a:cs typeface="Manrope SemiBold"/>
                <a:sym typeface="Manrope SemiBold"/>
              </a:endParaRPr>
            </a:p>
          </p:txBody>
        </p:sp>
        <p:sp>
          <p:nvSpPr>
            <p:cNvPr id="1170" name="Google Shape;1170;p40"/>
            <p:cNvSpPr txBox="1"/>
            <p:nvPr/>
          </p:nvSpPr>
          <p:spPr>
            <a:xfrm>
              <a:off x="5172200" y="3855650"/>
              <a:ext cx="1599600" cy="6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grpSp>
      <p:cxnSp>
        <p:nvCxnSpPr>
          <p:cNvPr id="1171" name="Google Shape;1171;p40"/>
          <p:cNvCxnSpPr/>
          <p:nvPr/>
        </p:nvCxnSpPr>
        <p:spPr>
          <a:xfrm>
            <a:off x="6771800" y="2563563"/>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172" name="Google Shape;1172;p40"/>
          <p:cNvGrpSpPr/>
          <p:nvPr/>
        </p:nvGrpSpPr>
        <p:grpSpPr>
          <a:xfrm>
            <a:off x="6362750" y="1230200"/>
            <a:ext cx="1599600" cy="1333300"/>
            <a:chOff x="6572225" y="1230200"/>
            <a:chExt cx="1599600" cy="1333300"/>
          </a:xfrm>
        </p:grpSpPr>
        <p:sp>
          <p:nvSpPr>
            <p:cNvPr id="1173" name="Google Shape;1173;p40"/>
            <p:cNvSpPr txBox="1"/>
            <p:nvPr/>
          </p:nvSpPr>
          <p:spPr>
            <a:xfrm>
              <a:off x="6572225" y="1896900"/>
              <a:ext cx="1599600" cy="66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sp>
          <p:nvSpPr>
            <p:cNvPr id="1174" name="Google Shape;1174;p40"/>
            <p:cNvSpPr txBox="1"/>
            <p:nvPr/>
          </p:nvSpPr>
          <p:spPr>
            <a:xfrm>
              <a:off x="6572225" y="1230200"/>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grpSp>
      <p:cxnSp>
        <p:nvCxnSpPr>
          <p:cNvPr id="1175" name="Google Shape;1175;p40"/>
          <p:cNvCxnSpPr>
            <a:endCxn id="1167" idx="1"/>
          </p:cNvCxnSpPr>
          <p:nvPr/>
        </p:nvCxnSpPr>
        <p:spPr>
          <a:xfrm>
            <a:off x="2784875" y="2230125"/>
            <a:ext cx="987300" cy="0"/>
          </a:xfrm>
          <a:prstGeom prst="straightConnector1">
            <a:avLst/>
          </a:prstGeom>
          <a:noFill/>
          <a:ln w="28575" cap="flat" cmpd="sng">
            <a:solidFill>
              <a:schemeClr val="dk1"/>
            </a:solidFill>
            <a:prstDash val="solid"/>
            <a:round/>
            <a:headEnd type="none" w="med" len="med"/>
            <a:tailEnd type="triangle" w="med" len="med"/>
          </a:ln>
        </p:spPr>
      </p:cxnSp>
      <p:cxnSp>
        <p:nvCxnSpPr>
          <p:cNvPr id="1176" name="Google Shape;1176;p40"/>
          <p:cNvCxnSpPr>
            <a:stCxn id="1167" idx="3"/>
            <a:endCxn id="1173" idx="1"/>
          </p:cNvCxnSpPr>
          <p:nvPr/>
        </p:nvCxnSpPr>
        <p:spPr>
          <a:xfrm>
            <a:off x="5371775" y="2230125"/>
            <a:ext cx="990900" cy="0"/>
          </a:xfrm>
          <a:prstGeom prst="straightConnector1">
            <a:avLst/>
          </a:prstGeom>
          <a:noFill/>
          <a:ln w="28575" cap="flat" cmpd="sng">
            <a:solidFill>
              <a:schemeClr val="dk1"/>
            </a:solidFill>
            <a:prstDash val="solid"/>
            <a:round/>
            <a:headEnd type="none" w="med" len="med"/>
            <a:tailEnd type="triangle" w="med" len="med"/>
          </a:ln>
        </p:spPr>
      </p:cxnSp>
      <p:cxnSp>
        <p:nvCxnSpPr>
          <p:cNvPr id="1177" name="Google Shape;1177;p40"/>
          <p:cNvCxnSpPr>
            <a:stCxn id="1173" idx="2"/>
            <a:endCxn id="1158" idx="1"/>
          </p:cNvCxnSpPr>
          <p:nvPr/>
        </p:nvCxnSpPr>
        <p:spPr>
          <a:xfrm rot="5400000">
            <a:off x="4340450" y="699900"/>
            <a:ext cx="958500" cy="4685700"/>
          </a:xfrm>
          <a:prstGeom prst="bentConnector4">
            <a:avLst>
              <a:gd name="adj1" fmla="val 32611"/>
              <a:gd name="adj2" fmla="val 10508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4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183" name="Google Shape;1183;p41"/>
          <p:cNvGrpSpPr/>
          <p:nvPr/>
        </p:nvGrpSpPr>
        <p:grpSpPr>
          <a:xfrm>
            <a:off x="722900" y="3427350"/>
            <a:ext cx="1812625" cy="1035625"/>
            <a:chOff x="722900" y="3427350"/>
            <a:chExt cx="1812625" cy="1035625"/>
          </a:xfrm>
        </p:grpSpPr>
        <p:sp>
          <p:nvSpPr>
            <p:cNvPr id="1184" name="Google Shape;1184;p41"/>
            <p:cNvSpPr txBox="1"/>
            <p:nvPr/>
          </p:nvSpPr>
          <p:spPr>
            <a:xfrm>
              <a:off x="722900" y="3427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185" name="Google Shape;1185;p41"/>
            <p:cNvSpPr txBox="1"/>
            <p:nvPr/>
          </p:nvSpPr>
          <p:spPr>
            <a:xfrm>
              <a:off x="722925" y="393317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closest planet to the Sun</a:t>
              </a:r>
              <a:endParaRPr sz="1200">
                <a:solidFill>
                  <a:schemeClr val="dk1"/>
                </a:solidFill>
                <a:latin typeface="Inter"/>
                <a:ea typeface="Inter"/>
                <a:cs typeface="Inter"/>
                <a:sym typeface="Inter"/>
              </a:endParaRPr>
            </a:p>
          </p:txBody>
        </p:sp>
      </p:grpSp>
      <p:grpSp>
        <p:nvGrpSpPr>
          <p:cNvPr id="1186" name="Google Shape;1186;p41"/>
          <p:cNvGrpSpPr/>
          <p:nvPr/>
        </p:nvGrpSpPr>
        <p:grpSpPr>
          <a:xfrm>
            <a:off x="2684750" y="3427350"/>
            <a:ext cx="1812625" cy="1035625"/>
            <a:chOff x="2684739" y="3427350"/>
            <a:chExt cx="1812625" cy="1035625"/>
          </a:xfrm>
        </p:grpSpPr>
        <p:sp>
          <p:nvSpPr>
            <p:cNvPr id="1187" name="Google Shape;1187;p41"/>
            <p:cNvSpPr txBox="1"/>
            <p:nvPr/>
          </p:nvSpPr>
          <p:spPr>
            <a:xfrm>
              <a:off x="2684764" y="393317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third planet from the Sun</a:t>
              </a:r>
              <a:endParaRPr sz="1200">
                <a:solidFill>
                  <a:schemeClr val="dk1"/>
                </a:solidFill>
                <a:latin typeface="Inter"/>
                <a:ea typeface="Inter"/>
                <a:cs typeface="Inter"/>
                <a:sym typeface="Inter"/>
              </a:endParaRPr>
            </a:p>
          </p:txBody>
        </p:sp>
        <p:sp>
          <p:nvSpPr>
            <p:cNvPr id="1188" name="Google Shape;1188;p41"/>
            <p:cNvSpPr txBox="1"/>
            <p:nvPr/>
          </p:nvSpPr>
          <p:spPr>
            <a:xfrm>
              <a:off x="2684739" y="3427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sp>
        <p:nvSpPr>
          <p:cNvPr id="1189" name="Google Shape;1189;p41"/>
          <p:cNvSpPr/>
          <p:nvPr/>
        </p:nvSpPr>
        <p:spPr>
          <a:xfrm>
            <a:off x="1146425" y="1439450"/>
            <a:ext cx="2908200" cy="554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ACTIVITIES</a:t>
            </a:r>
            <a:endParaRPr sz="2200">
              <a:solidFill>
                <a:schemeClr val="lt1"/>
              </a:solidFill>
              <a:latin typeface="Manrope"/>
              <a:ea typeface="Manrope"/>
              <a:cs typeface="Manrope"/>
              <a:sym typeface="Manrope"/>
            </a:endParaRPr>
          </a:p>
        </p:txBody>
      </p:sp>
      <p:sp>
        <p:nvSpPr>
          <p:cNvPr id="1190" name="Google Shape;1190;p41"/>
          <p:cNvSpPr txBox="1"/>
          <p:nvPr/>
        </p:nvSpPr>
        <p:spPr>
          <a:xfrm>
            <a:off x="1548950" y="2294925"/>
            <a:ext cx="21057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cxnSp>
        <p:nvCxnSpPr>
          <p:cNvPr id="1191" name="Google Shape;1191;p41"/>
          <p:cNvCxnSpPr>
            <a:stCxn id="1189" idx="2"/>
            <a:endCxn id="1190" idx="0"/>
          </p:cNvCxnSpPr>
          <p:nvPr/>
        </p:nvCxnSpPr>
        <p:spPr>
          <a:xfrm>
            <a:off x="2600525" y="1993550"/>
            <a:ext cx="1200" cy="301500"/>
          </a:xfrm>
          <a:prstGeom prst="straightConnector1">
            <a:avLst/>
          </a:prstGeom>
          <a:noFill/>
          <a:ln w="28575" cap="flat" cmpd="sng">
            <a:solidFill>
              <a:schemeClr val="dk1"/>
            </a:solidFill>
            <a:prstDash val="solid"/>
            <a:round/>
            <a:headEnd type="none" w="med" len="med"/>
            <a:tailEnd type="none" w="med" len="med"/>
          </a:ln>
        </p:spPr>
      </p:cxnSp>
      <p:cxnSp>
        <p:nvCxnSpPr>
          <p:cNvPr id="1192" name="Google Shape;1192;p41"/>
          <p:cNvCxnSpPr>
            <a:stCxn id="1190" idx="2"/>
            <a:endCxn id="1184" idx="0"/>
          </p:cNvCxnSpPr>
          <p:nvPr/>
        </p:nvCxnSpPr>
        <p:spPr>
          <a:xfrm rot="5400000">
            <a:off x="1826300" y="2651925"/>
            <a:ext cx="578400" cy="972600"/>
          </a:xfrm>
          <a:prstGeom prst="bentConnector3">
            <a:avLst>
              <a:gd name="adj1" fmla="val 49994"/>
            </a:avLst>
          </a:prstGeom>
          <a:noFill/>
          <a:ln w="28575" cap="flat" cmpd="sng">
            <a:solidFill>
              <a:schemeClr val="dk1"/>
            </a:solidFill>
            <a:prstDash val="solid"/>
            <a:round/>
            <a:headEnd type="none" w="med" len="med"/>
            <a:tailEnd type="none" w="med" len="med"/>
          </a:ln>
        </p:spPr>
      </p:cxnSp>
      <p:cxnSp>
        <p:nvCxnSpPr>
          <p:cNvPr id="1193" name="Google Shape;1193;p41"/>
          <p:cNvCxnSpPr>
            <a:stCxn id="1190" idx="2"/>
            <a:endCxn id="1188" idx="0"/>
          </p:cNvCxnSpPr>
          <p:nvPr/>
        </p:nvCxnSpPr>
        <p:spPr>
          <a:xfrm rot="-5400000" flipH="1">
            <a:off x="2807150" y="2643675"/>
            <a:ext cx="578400" cy="989100"/>
          </a:xfrm>
          <a:prstGeom prst="bentConnector3">
            <a:avLst>
              <a:gd name="adj1" fmla="val 49994"/>
            </a:avLst>
          </a:prstGeom>
          <a:noFill/>
          <a:ln w="28575" cap="flat" cmpd="sng">
            <a:solidFill>
              <a:schemeClr val="dk1"/>
            </a:solidFill>
            <a:prstDash val="solid"/>
            <a:round/>
            <a:headEnd type="none" w="med" len="med"/>
            <a:tailEnd type="none" w="med" len="med"/>
          </a:ln>
        </p:spPr>
      </p:cxnSp>
      <p:grpSp>
        <p:nvGrpSpPr>
          <p:cNvPr id="1194" name="Google Shape;1194;p41"/>
          <p:cNvGrpSpPr/>
          <p:nvPr/>
        </p:nvGrpSpPr>
        <p:grpSpPr>
          <a:xfrm>
            <a:off x="4646600" y="3427338"/>
            <a:ext cx="1812625" cy="1035638"/>
            <a:chOff x="4646600" y="3427338"/>
            <a:chExt cx="1812625" cy="1035638"/>
          </a:xfrm>
        </p:grpSpPr>
        <p:sp>
          <p:nvSpPr>
            <p:cNvPr id="1195" name="Google Shape;1195;p41"/>
            <p:cNvSpPr txBox="1"/>
            <p:nvPr/>
          </p:nvSpPr>
          <p:spPr>
            <a:xfrm>
              <a:off x="4646625" y="393317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was named after a Roman god</a:t>
              </a:r>
              <a:endParaRPr sz="1200">
                <a:solidFill>
                  <a:schemeClr val="dk1"/>
                </a:solidFill>
                <a:latin typeface="Inter"/>
                <a:ea typeface="Inter"/>
                <a:cs typeface="Inter"/>
                <a:sym typeface="Inter"/>
              </a:endParaRPr>
            </a:p>
          </p:txBody>
        </p:sp>
        <p:sp>
          <p:nvSpPr>
            <p:cNvPr id="1196" name="Google Shape;1196;p41"/>
            <p:cNvSpPr txBox="1"/>
            <p:nvPr/>
          </p:nvSpPr>
          <p:spPr>
            <a:xfrm>
              <a:off x="4646600" y="3427338"/>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grpSp>
        <p:nvGrpSpPr>
          <p:cNvPr id="1197" name="Google Shape;1197;p41"/>
          <p:cNvGrpSpPr/>
          <p:nvPr/>
        </p:nvGrpSpPr>
        <p:grpSpPr>
          <a:xfrm>
            <a:off x="6608450" y="3427338"/>
            <a:ext cx="1812625" cy="1035638"/>
            <a:chOff x="6608450" y="3427338"/>
            <a:chExt cx="1812625" cy="1035638"/>
          </a:xfrm>
        </p:grpSpPr>
        <p:sp>
          <p:nvSpPr>
            <p:cNvPr id="1198" name="Google Shape;1198;p41"/>
            <p:cNvSpPr txBox="1"/>
            <p:nvPr/>
          </p:nvSpPr>
          <p:spPr>
            <a:xfrm>
              <a:off x="6608475" y="393317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Despite being red, Mars is very cold</a:t>
              </a:r>
              <a:endParaRPr sz="1200">
                <a:solidFill>
                  <a:schemeClr val="dk1"/>
                </a:solidFill>
                <a:latin typeface="Inter"/>
                <a:ea typeface="Inter"/>
                <a:cs typeface="Inter"/>
                <a:sym typeface="Inter"/>
              </a:endParaRPr>
            </a:p>
          </p:txBody>
        </p:sp>
        <p:sp>
          <p:nvSpPr>
            <p:cNvPr id="1199" name="Google Shape;1199;p41"/>
            <p:cNvSpPr txBox="1"/>
            <p:nvPr/>
          </p:nvSpPr>
          <p:spPr>
            <a:xfrm>
              <a:off x="6608450" y="3427338"/>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sp>
        <p:nvSpPr>
          <p:cNvPr id="1200" name="Google Shape;1200;p41"/>
          <p:cNvSpPr/>
          <p:nvPr/>
        </p:nvSpPr>
        <p:spPr>
          <a:xfrm>
            <a:off x="5083425" y="1439425"/>
            <a:ext cx="2908200" cy="554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COST</a:t>
            </a:r>
            <a:endParaRPr sz="2200">
              <a:solidFill>
                <a:schemeClr val="lt1"/>
              </a:solidFill>
              <a:latin typeface="Manrope"/>
              <a:ea typeface="Manrope"/>
              <a:cs typeface="Manrope"/>
              <a:sym typeface="Manrope"/>
            </a:endParaRPr>
          </a:p>
        </p:txBody>
      </p:sp>
      <p:sp>
        <p:nvSpPr>
          <p:cNvPr id="1201" name="Google Shape;1201;p41"/>
          <p:cNvSpPr txBox="1"/>
          <p:nvPr/>
        </p:nvSpPr>
        <p:spPr>
          <a:xfrm>
            <a:off x="5483450" y="2294800"/>
            <a:ext cx="21057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p:txBody>
      </p:sp>
      <p:cxnSp>
        <p:nvCxnSpPr>
          <p:cNvPr id="1202" name="Google Shape;1202;p41"/>
          <p:cNvCxnSpPr>
            <a:stCxn id="1201" idx="2"/>
            <a:endCxn id="1196" idx="0"/>
          </p:cNvCxnSpPr>
          <p:nvPr/>
        </p:nvCxnSpPr>
        <p:spPr>
          <a:xfrm rot="5400000">
            <a:off x="5755400" y="2646400"/>
            <a:ext cx="578400" cy="983400"/>
          </a:xfrm>
          <a:prstGeom prst="bentConnector3">
            <a:avLst>
              <a:gd name="adj1" fmla="val 50003"/>
            </a:avLst>
          </a:prstGeom>
          <a:noFill/>
          <a:ln w="28575" cap="flat" cmpd="sng">
            <a:solidFill>
              <a:schemeClr val="dk1"/>
            </a:solidFill>
            <a:prstDash val="solid"/>
            <a:round/>
            <a:headEnd type="none" w="med" len="med"/>
            <a:tailEnd type="none" w="med" len="med"/>
          </a:ln>
        </p:spPr>
      </p:cxnSp>
      <p:cxnSp>
        <p:nvCxnSpPr>
          <p:cNvPr id="1203" name="Google Shape;1203;p41"/>
          <p:cNvCxnSpPr>
            <a:stCxn id="1201" idx="2"/>
            <a:endCxn id="1199" idx="0"/>
          </p:cNvCxnSpPr>
          <p:nvPr/>
        </p:nvCxnSpPr>
        <p:spPr>
          <a:xfrm rot="-5400000" flipH="1">
            <a:off x="6736250" y="2648950"/>
            <a:ext cx="578400" cy="978300"/>
          </a:xfrm>
          <a:prstGeom prst="bentConnector3">
            <a:avLst>
              <a:gd name="adj1" fmla="val 50003"/>
            </a:avLst>
          </a:prstGeom>
          <a:noFill/>
          <a:ln w="28575" cap="flat" cmpd="sng">
            <a:solidFill>
              <a:schemeClr val="dk1"/>
            </a:solidFill>
            <a:prstDash val="solid"/>
            <a:round/>
            <a:headEnd type="none" w="med" len="med"/>
            <a:tailEnd type="none" w="med" len="med"/>
          </a:ln>
        </p:spPr>
      </p:cxnSp>
      <p:cxnSp>
        <p:nvCxnSpPr>
          <p:cNvPr id="1204" name="Google Shape;1204;p41"/>
          <p:cNvCxnSpPr>
            <a:stCxn id="1200" idx="2"/>
            <a:endCxn id="1201" idx="0"/>
          </p:cNvCxnSpPr>
          <p:nvPr/>
        </p:nvCxnSpPr>
        <p:spPr>
          <a:xfrm flipH="1">
            <a:off x="6536325" y="1993525"/>
            <a:ext cx="1200" cy="301200"/>
          </a:xfrm>
          <a:prstGeom prst="straightConnector1">
            <a:avLst/>
          </a:prstGeom>
          <a:noFill/>
          <a:ln w="28575" cap="flat" cmpd="sng">
            <a:solidFill>
              <a:schemeClr val="dk1"/>
            </a:solidFill>
            <a:prstDash val="solid"/>
            <a:round/>
            <a:headEnd type="none" w="med" len="med"/>
            <a:tailEnd type="none" w="med" len="med"/>
          </a:ln>
        </p:spPr>
      </p:cxnSp>
      <p:cxnSp>
        <p:nvCxnSpPr>
          <p:cNvPr id="1205" name="Google Shape;1205;p41"/>
          <p:cNvCxnSpPr>
            <a:stCxn id="1189" idx="3"/>
            <a:endCxn id="1200" idx="1"/>
          </p:cNvCxnSpPr>
          <p:nvPr/>
        </p:nvCxnSpPr>
        <p:spPr>
          <a:xfrm>
            <a:off x="4054625" y="1716500"/>
            <a:ext cx="10287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0" name="Google Shape;1210;p42"/>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1211" name="Google Shape;1211;p42"/>
          <p:cNvCxnSpPr>
            <a:stCxn id="1212" idx="3"/>
            <a:endCxn id="1213" idx="1"/>
          </p:cNvCxnSpPr>
          <p:nvPr/>
        </p:nvCxnSpPr>
        <p:spPr>
          <a:xfrm>
            <a:off x="5147650" y="1752600"/>
            <a:ext cx="1008300" cy="0"/>
          </a:xfrm>
          <a:prstGeom prst="straightConnector1">
            <a:avLst/>
          </a:prstGeom>
          <a:noFill/>
          <a:ln w="28575" cap="flat" cmpd="sng">
            <a:solidFill>
              <a:schemeClr val="dk1"/>
            </a:solidFill>
            <a:prstDash val="solid"/>
            <a:round/>
            <a:headEnd type="none" w="med" len="med"/>
            <a:tailEnd type="triangle" w="med" len="med"/>
          </a:ln>
        </p:spPr>
      </p:cxnSp>
      <p:cxnSp>
        <p:nvCxnSpPr>
          <p:cNvPr id="1214" name="Google Shape;1214;p42"/>
          <p:cNvCxnSpPr>
            <a:stCxn id="1215" idx="3"/>
            <a:endCxn id="1216" idx="1"/>
          </p:cNvCxnSpPr>
          <p:nvPr/>
        </p:nvCxnSpPr>
        <p:spPr>
          <a:xfrm>
            <a:off x="5147650" y="2850450"/>
            <a:ext cx="1008300" cy="0"/>
          </a:xfrm>
          <a:prstGeom prst="straightConnector1">
            <a:avLst/>
          </a:prstGeom>
          <a:noFill/>
          <a:ln w="28575" cap="flat" cmpd="sng">
            <a:solidFill>
              <a:schemeClr val="dk1"/>
            </a:solidFill>
            <a:prstDash val="solid"/>
            <a:round/>
            <a:headEnd type="none" w="med" len="med"/>
            <a:tailEnd type="triangle" w="med" len="med"/>
          </a:ln>
        </p:spPr>
      </p:cxnSp>
      <p:cxnSp>
        <p:nvCxnSpPr>
          <p:cNvPr id="1217" name="Google Shape;1217;p42"/>
          <p:cNvCxnSpPr>
            <a:stCxn id="1218" idx="3"/>
            <a:endCxn id="1219" idx="1"/>
          </p:cNvCxnSpPr>
          <p:nvPr/>
        </p:nvCxnSpPr>
        <p:spPr>
          <a:xfrm>
            <a:off x="5147650" y="3948300"/>
            <a:ext cx="1008300" cy="0"/>
          </a:xfrm>
          <a:prstGeom prst="straightConnector1">
            <a:avLst/>
          </a:prstGeom>
          <a:noFill/>
          <a:ln w="28575" cap="flat" cmpd="sng">
            <a:solidFill>
              <a:schemeClr val="dk1"/>
            </a:solidFill>
            <a:prstDash val="solid"/>
            <a:round/>
            <a:headEnd type="none" w="med" len="med"/>
            <a:tailEnd type="triangle" w="med" len="med"/>
          </a:ln>
        </p:spPr>
      </p:cxnSp>
      <p:cxnSp>
        <p:nvCxnSpPr>
          <p:cNvPr id="1220" name="Google Shape;1220;p42"/>
          <p:cNvCxnSpPr/>
          <p:nvPr/>
        </p:nvCxnSpPr>
        <p:spPr>
          <a:xfrm rot="10800000" flipH="1">
            <a:off x="961800" y="2100600"/>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1221" name="Google Shape;1221;p42"/>
          <p:cNvCxnSpPr/>
          <p:nvPr/>
        </p:nvCxnSpPr>
        <p:spPr>
          <a:xfrm rot="10800000" flipH="1">
            <a:off x="961800" y="3198450"/>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1222" name="Google Shape;1222;p42"/>
          <p:cNvCxnSpPr/>
          <p:nvPr/>
        </p:nvCxnSpPr>
        <p:spPr>
          <a:xfrm rot="10800000" flipH="1">
            <a:off x="961800" y="4296300"/>
            <a:ext cx="1227300" cy="6000"/>
          </a:xfrm>
          <a:prstGeom prst="straightConnector1">
            <a:avLst/>
          </a:prstGeom>
          <a:noFill/>
          <a:ln w="28575" cap="flat" cmpd="sng">
            <a:solidFill>
              <a:schemeClr val="dk1"/>
            </a:solidFill>
            <a:prstDash val="solid"/>
            <a:round/>
            <a:headEnd type="none" w="med" len="med"/>
            <a:tailEnd type="none" w="med" len="med"/>
          </a:ln>
        </p:spPr>
      </p:cxnSp>
      <p:grpSp>
        <p:nvGrpSpPr>
          <p:cNvPr id="1223" name="Google Shape;1223;p42"/>
          <p:cNvGrpSpPr/>
          <p:nvPr/>
        </p:nvGrpSpPr>
        <p:grpSpPr>
          <a:xfrm>
            <a:off x="896400" y="1398600"/>
            <a:ext cx="7380000" cy="708000"/>
            <a:chOff x="896400" y="1398600"/>
            <a:chExt cx="7380000" cy="708000"/>
          </a:xfrm>
        </p:grpSpPr>
        <p:sp>
          <p:nvSpPr>
            <p:cNvPr id="1213" name="Google Shape;1213;p42"/>
            <p:cNvSpPr txBox="1"/>
            <p:nvPr/>
          </p:nvSpPr>
          <p:spPr>
            <a:xfrm>
              <a:off x="6156000" y="139860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sp>
          <p:nvSpPr>
            <p:cNvPr id="1224" name="Google Shape;1224;p42"/>
            <p:cNvSpPr txBox="1"/>
            <p:nvPr/>
          </p:nvSpPr>
          <p:spPr>
            <a:xfrm>
              <a:off x="896400" y="1398600"/>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79%</a:t>
              </a:r>
              <a:endParaRPr sz="4400">
                <a:solidFill>
                  <a:schemeClr val="lt2"/>
                </a:solidFill>
                <a:latin typeface="Manrope Medium"/>
                <a:ea typeface="Manrope Medium"/>
                <a:cs typeface="Manrope Medium"/>
                <a:sym typeface="Manrope Medium"/>
              </a:endParaRPr>
            </a:p>
          </p:txBody>
        </p:sp>
        <p:sp>
          <p:nvSpPr>
            <p:cNvPr id="1212" name="Google Shape;1212;p42"/>
            <p:cNvSpPr txBox="1"/>
            <p:nvPr/>
          </p:nvSpPr>
          <p:spPr>
            <a:xfrm>
              <a:off x="3027250" y="139860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cxnSp>
        <p:nvCxnSpPr>
          <p:cNvPr id="1225" name="Google Shape;1225;p42"/>
          <p:cNvCxnSpPr>
            <a:stCxn id="1224" idx="3"/>
            <a:endCxn id="1212" idx="1"/>
          </p:cNvCxnSpPr>
          <p:nvPr/>
        </p:nvCxnSpPr>
        <p:spPr>
          <a:xfrm>
            <a:off x="2254500" y="1752600"/>
            <a:ext cx="772800" cy="0"/>
          </a:xfrm>
          <a:prstGeom prst="straightConnector1">
            <a:avLst/>
          </a:prstGeom>
          <a:noFill/>
          <a:ln w="28575" cap="flat" cmpd="sng">
            <a:solidFill>
              <a:schemeClr val="dk1"/>
            </a:solidFill>
            <a:prstDash val="solid"/>
            <a:round/>
            <a:headEnd type="none" w="med" len="med"/>
            <a:tailEnd type="triangle" w="med" len="med"/>
          </a:ln>
        </p:spPr>
      </p:cxnSp>
      <p:grpSp>
        <p:nvGrpSpPr>
          <p:cNvPr id="1226" name="Google Shape;1226;p42"/>
          <p:cNvGrpSpPr/>
          <p:nvPr/>
        </p:nvGrpSpPr>
        <p:grpSpPr>
          <a:xfrm>
            <a:off x="896400" y="2496450"/>
            <a:ext cx="7380000" cy="708000"/>
            <a:chOff x="896400" y="2496450"/>
            <a:chExt cx="7380000" cy="708000"/>
          </a:xfrm>
        </p:grpSpPr>
        <p:sp>
          <p:nvSpPr>
            <p:cNvPr id="1216" name="Google Shape;1216;p42"/>
            <p:cNvSpPr txBox="1"/>
            <p:nvPr/>
          </p:nvSpPr>
          <p:spPr>
            <a:xfrm>
              <a:off x="6156000" y="249645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sp>
          <p:nvSpPr>
            <p:cNvPr id="1227" name="Google Shape;1227;p42"/>
            <p:cNvSpPr txBox="1"/>
            <p:nvPr/>
          </p:nvSpPr>
          <p:spPr>
            <a:xfrm>
              <a:off x="896400" y="2496450"/>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8%</a:t>
              </a:r>
              <a:endParaRPr sz="4400">
                <a:solidFill>
                  <a:schemeClr val="lt2"/>
                </a:solidFill>
                <a:latin typeface="Manrope Medium"/>
                <a:ea typeface="Manrope Medium"/>
                <a:cs typeface="Manrope Medium"/>
                <a:sym typeface="Manrope Medium"/>
              </a:endParaRPr>
            </a:p>
          </p:txBody>
        </p:sp>
        <p:sp>
          <p:nvSpPr>
            <p:cNvPr id="1215" name="Google Shape;1215;p42"/>
            <p:cNvSpPr txBox="1"/>
            <p:nvPr/>
          </p:nvSpPr>
          <p:spPr>
            <a:xfrm>
              <a:off x="3027250" y="249645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grpSp>
      <p:cxnSp>
        <p:nvCxnSpPr>
          <p:cNvPr id="1228" name="Google Shape;1228;p42"/>
          <p:cNvCxnSpPr>
            <a:stCxn id="1227" idx="3"/>
            <a:endCxn id="1215" idx="1"/>
          </p:cNvCxnSpPr>
          <p:nvPr/>
        </p:nvCxnSpPr>
        <p:spPr>
          <a:xfrm>
            <a:off x="2254500" y="2850450"/>
            <a:ext cx="772800" cy="0"/>
          </a:xfrm>
          <a:prstGeom prst="straightConnector1">
            <a:avLst/>
          </a:prstGeom>
          <a:noFill/>
          <a:ln w="28575" cap="flat" cmpd="sng">
            <a:solidFill>
              <a:schemeClr val="dk1"/>
            </a:solidFill>
            <a:prstDash val="solid"/>
            <a:round/>
            <a:headEnd type="none" w="med" len="med"/>
            <a:tailEnd type="triangle" w="med" len="med"/>
          </a:ln>
        </p:spPr>
      </p:cxnSp>
      <p:cxnSp>
        <p:nvCxnSpPr>
          <p:cNvPr id="1229" name="Google Shape;1229;p42"/>
          <p:cNvCxnSpPr>
            <a:stCxn id="1230" idx="3"/>
            <a:endCxn id="1218" idx="1"/>
          </p:cNvCxnSpPr>
          <p:nvPr/>
        </p:nvCxnSpPr>
        <p:spPr>
          <a:xfrm>
            <a:off x="2216350" y="3948300"/>
            <a:ext cx="810900" cy="0"/>
          </a:xfrm>
          <a:prstGeom prst="straightConnector1">
            <a:avLst/>
          </a:prstGeom>
          <a:noFill/>
          <a:ln w="28575" cap="flat" cmpd="sng">
            <a:solidFill>
              <a:schemeClr val="dk1"/>
            </a:solidFill>
            <a:prstDash val="solid"/>
            <a:round/>
            <a:headEnd type="none" w="med" len="med"/>
            <a:tailEnd type="triangle" w="med" len="med"/>
          </a:ln>
        </p:spPr>
      </p:cxnSp>
      <p:grpSp>
        <p:nvGrpSpPr>
          <p:cNvPr id="1231" name="Google Shape;1231;p42"/>
          <p:cNvGrpSpPr/>
          <p:nvPr/>
        </p:nvGrpSpPr>
        <p:grpSpPr>
          <a:xfrm>
            <a:off x="858300" y="3594300"/>
            <a:ext cx="7418100" cy="708000"/>
            <a:chOff x="858300" y="3594300"/>
            <a:chExt cx="7418100" cy="708000"/>
          </a:xfrm>
        </p:grpSpPr>
        <p:sp>
          <p:nvSpPr>
            <p:cNvPr id="1219" name="Google Shape;1219;p42"/>
            <p:cNvSpPr txBox="1"/>
            <p:nvPr/>
          </p:nvSpPr>
          <p:spPr>
            <a:xfrm>
              <a:off x="6156000" y="359430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sp>
          <p:nvSpPr>
            <p:cNvPr id="1218" name="Google Shape;1218;p42"/>
            <p:cNvSpPr txBox="1"/>
            <p:nvPr/>
          </p:nvSpPr>
          <p:spPr>
            <a:xfrm>
              <a:off x="3027250" y="359430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sp>
          <p:nvSpPr>
            <p:cNvPr id="1232" name="Google Shape;1232;p42"/>
            <p:cNvSpPr txBox="1"/>
            <p:nvPr/>
          </p:nvSpPr>
          <p:spPr>
            <a:xfrm>
              <a:off x="858300" y="3594300"/>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13%</a:t>
              </a:r>
              <a:endParaRPr sz="4400">
                <a:solidFill>
                  <a:schemeClr val="lt2"/>
                </a:solidFill>
                <a:latin typeface="Manrope Medium"/>
                <a:ea typeface="Manrope Medium"/>
                <a:cs typeface="Manrope Medium"/>
                <a:sym typeface="Manrope Medium"/>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17"/>
          <p:cNvSpPr txBox="1">
            <a:spLocks noGrp="1"/>
          </p:cNvSpPr>
          <p:nvPr>
            <p:ph type="title"/>
          </p:nvPr>
        </p:nvSpPr>
        <p:spPr>
          <a:xfrm>
            <a:off x="421778" y="456032"/>
            <a:ext cx="8300392"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dirty="0"/>
              <a:t>L'impact psychologique de la gestion financière</a:t>
            </a:r>
            <a:endParaRPr sz="2800" dirty="0"/>
          </a:p>
        </p:txBody>
      </p:sp>
      <p:pic>
        <p:nvPicPr>
          <p:cNvPr id="1026" name="Picture 2">
            <a:extLst>
              <a:ext uri="{FF2B5EF4-FFF2-40B4-BE49-F238E27FC236}">
                <a16:creationId xmlns:a16="http://schemas.microsoft.com/office/drawing/2014/main" id="{AFBC227C-2EB3-4C30-A195-474F350DF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402" y="2615319"/>
            <a:ext cx="2281145" cy="22811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1973707-FA68-4244-8F24-8AD801F7E123}"/>
              </a:ext>
            </a:extLst>
          </p:cNvPr>
          <p:cNvSpPr txBox="1"/>
          <p:nvPr/>
        </p:nvSpPr>
        <p:spPr>
          <a:xfrm>
            <a:off x="250723" y="1724822"/>
            <a:ext cx="3926020" cy="1021883"/>
          </a:xfrm>
          <a:prstGeom prst="rect">
            <a:avLst/>
          </a:prstGeom>
          <a:noFill/>
        </p:spPr>
        <p:txBody>
          <a:bodyPr wrap="square">
            <a:spAutoFit/>
          </a:bodyPr>
          <a:lstStyle/>
          <a:p>
            <a:pPr lvl="1">
              <a:lnSpc>
                <a:spcPct val="150000"/>
              </a:lnSpc>
            </a:pPr>
            <a:r>
              <a:rPr lang="fr-FR" dirty="0"/>
              <a:t>L'argent influence directement notre bien-être mental. Une gestion financière désorganisée peut provoquer du stress, de l'anxiété et un</a:t>
            </a:r>
            <a:endParaRPr lang="en-US" dirty="0"/>
          </a:p>
        </p:txBody>
      </p:sp>
      <p:sp>
        <p:nvSpPr>
          <p:cNvPr id="8" name="TextBox 7">
            <a:extLst>
              <a:ext uri="{FF2B5EF4-FFF2-40B4-BE49-F238E27FC236}">
                <a16:creationId xmlns:a16="http://schemas.microsoft.com/office/drawing/2014/main" id="{2A99F024-B746-427E-92C4-1C4E3A51F1DB}"/>
              </a:ext>
            </a:extLst>
          </p:cNvPr>
          <p:cNvSpPr txBox="1"/>
          <p:nvPr/>
        </p:nvSpPr>
        <p:spPr>
          <a:xfrm>
            <a:off x="250723" y="2670329"/>
            <a:ext cx="3288890" cy="1668214"/>
          </a:xfrm>
          <a:prstGeom prst="rect">
            <a:avLst/>
          </a:prstGeom>
          <a:noFill/>
        </p:spPr>
        <p:txBody>
          <a:bodyPr wrap="square">
            <a:spAutoFit/>
          </a:bodyPr>
          <a:lstStyle/>
          <a:p>
            <a:pPr>
              <a:lnSpc>
                <a:spcPct val="150000"/>
              </a:lnSpc>
            </a:pPr>
            <a:r>
              <a:rPr lang="fr-FR" dirty="0"/>
              <a:t>sentiment d'insécurité face aux dettes et aux imprévus. Cette pression constante peut affecter la concentration, le sommeil et même les relations personnelles.</a:t>
            </a:r>
            <a:endParaRPr lang="en-US" dirty="0"/>
          </a:p>
        </p:txBody>
      </p:sp>
      <p:sp>
        <p:nvSpPr>
          <p:cNvPr id="10" name="TextBox 9">
            <a:extLst>
              <a:ext uri="{FF2B5EF4-FFF2-40B4-BE49-F238E27FC236}">
                <a16:creationId xmlns:a16="http://schemas.microsoft.com/office/drawing/2014/main" id="{181A55ED-026F-42F2-8101-C029D2BF2959}"/>
              </a:ext>
            </a:extLst>
          </p:cNvPr>
          <p:cNvSpPr txBox="1"/>
          <p:nvPr/>
        </p:nvSpPr>
        <p:spPr>
          <a:xfrm>
            <a:off x="4496783" y="1724822"/>
            <a:ext cx="4129547" cy="1021883"/>
          </a:xfrm>
          <a:prstGeom prst="rect">
            <a:avLst/>
          </a:prstGeom>
          <a:noFill/>
        </p:spPr>
        <p:txBody>
          <a:bodyPr wrap="square">
            <a:spAutoFit/>
          </a:bodyPr>
          <a:lstStyle/>
          <a:p>
            <a:pPr algn="r">
              <a:lnSpc>
                <a:spcPct val="150000"/>
              </a:lnSpc>
            </a:pPr>
            <a:r>
              <a:rPr lang="fr-FR" dirty="0"/>
              <a:t>À l’inverse, une bonne gestion financière apporte une sensation de contrôle et de tranquillité. Savoir équilibrer ses revenus et ses </a:t>
            </a:r>
            <a:r>
              <a:rPr kumimoji="0" lang="fr-FR" sz="1400" b="0" i="0" u="none" strike="noStrike" kern="0" cap="none" spc="0" normalizeH="0" baseline="0" noProof="0" dirty="0">
                <a:ln>
                  <a:noFill/>
                </a:ln>
                <a:solidFill>
                  <a:srgbClr val="000000"/>
                </a:solidFill>
                <a:effectLst/>
                <a:uLnTx/>
                <a:uFillTx/>
                <a:latin typeface="Arial"/>
                <a:cs typeface="Arial"/>
                <a:sym typeface="Arial"/>
              </a:rPr>
              <a:t>dépenses, épargner</a:t>
            </a:r>
            <a:endParaRPr lang="en-US" dirty="0"/>
          </a:p>
        </p:txBody>
      </p:sp>
      <p:sp>
        <p:nvSpPr>
          <p:cNvPr id="16" name="TextBox 15">
            <a:extLst>
              <a:ext uri="{FF2B5EF4-FFF2-40B4-BE49-F238E27FC236}">
                <a16:creationId xmlns:a16="http://schemas.microsoft.com/office/drawing/2014/main" id="{1380A299-D713-4B64-B9D2-806A1C63E279}"/>
              </a:ext>
            </a:extLst>
          </p:cNvPr>
          <p:cNvSpPr txBox="1"/>
          <p:nvPr/>
        </p:nvSpPr>
        <p:spPr>
          <a:xfrm>
            <a:off x="5130963" y="2679733"/>
            <a:ext cx="3495367" cy="1668214"/>
          </a:xfrm>
          <a:prstGeom prst="rect">
            <a:avLst/>
          </a:prstGeom>
          <a:noFill/>
        </p:spPr>
        <p:txBody>
          <a:bodyPr wrap="square">
            <a:spAutoFit/>
          </a:bodyPr>
          <a:lstStyle/>
          <a:p>
            <a:pPr marL="0" marR="0" lvl="0" indent="0" algn="r" defTabSz="914400" rtl="0" eaLnBrk="1" fontAlgn="auto" latinLnBrk="0" hangingPunct="1">
              <a:lnSpc>
                <a:spcPct val="15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000000"/>
                </a:solidFill>
                <a:effectLst/>
                <a:uLnTx/>
                <a:uFillTx/>
                <a:latin typeface="Arial"/>
                <a:cs typeface="Arial"/>
                <a:sym typeface="Arial"/>
              </a:rPr>
              <a:t>pour l'avenir et éviter les dettes excessives permet de vivre plus sereinement. La stabilité financière renforce la confiance en soi et réduit les préoccupations du quotidien.</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p43"/>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238" name="Google Shape;1238;p43"/>
          <p:cNvGrpSpPr/>
          <p:nvPr/>
        </p:nvGrpSpPr>
        <p:grpSpPr>
          <a:xfrm>
            <a:off x="1998963" y="1325350"/>
            <a:ext cx="1812600" cy="855625"/>
            <a:chOff x="1998963" y="1325350"/>
            <a:chExt cx="1812600" cy="855625"/>
          </a:xfrm>
        </p:grpSpPr>
        <p:sp>
          <p:nvSpPr>
            <p:cNvPr id="1239" name="Google Shape;1239;p43"/>
            <p:cNvSpPr txBox="1"/>
            <p:nvPr/>
          </p:nvSpPr>
          <p:spPr>
            <a:xfrm>
              <a:off x="1998963" y="1325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240" name="Google Shape;1240;p43"/>
            <p:cNvSpPr txBox="1"/>
            <p:nvPr/>
          </p:nvSpPr>
          <p:spPr>
            <a:xfrm>
              <a:off x="1998963" y="18311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grpSp>
      <p:grpSp>
        <p:nvGrpSpPr>
          <p:cNvPr id="1241" name="Google Shape;1241;p43"/>
          <p:cNvGrpSpPr/>
          <p:nvPr/>
        </p:nvGrpSpPr>
        <p:grpSpPr>
          <a:xfrm>
            <a:off x="5302678" y="1325350"/>
            <a:ext cx="1812600" cy="855625"/>
            <a:chOff x="5302678" y="1325350"/>
            <a:chExt cx="1812600" cy="855625"/>
          </a:xfrm>
        </p:grpSpPr>
        <p:sp>
          <p:nvSpPr>
            <p:cNvPr id="1242" name="Google Shape;1242;p43"/>
            <p:cNvSpPr txBox="1"/>
            <p:nvPr/>
          </p:nvSpPr>
          <p:spPr>
            <a:xfrm>
              <a:off x="5302678" y="18311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very hot</a:t>
              </a:r>
              <a:endParaRPr sz="1200">
                <a:solidFill>
                  <a:schemeClr val="dk1"/>
                </a:solidFill>
                <a:latin typeface="Inter"/>
                <a:ea typeface="Inter"/>
                <a:cs typeface="Inter"/>
                <a:sym typeface="Inter"/>
              </a:endParaRPr>
            </a:p>
          </p:txBody>
        </p:sp>
        <p:sp>
          <p:nvSpPr>
            <p:cNvPr id="1243" name="Google Shape;1243;p43"/>
            <p:cNvSpPr txBox="1"/>
            <p:nvPr/>
          </p:nvSpPr>
          <p:spPr>
            <a:xfrm>
              <a:off x="5302678" y="1325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grpSp>
      <p:sp>
        <p:nvSpPr>
          <p:cNvPr id="1244" name="Google Shape;1244;p43"/>
          <p:cNvSpPr/>
          <p:nvPr/>
        </p:nvSpPr>
        <p:spPr>
          <a:xfrm>
            <a:off x="3310223" y="2689863"/>
            <a:ext cx="2506500" cy="554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ANALYSIS</a:t>
            </a:r>
            <a:endParaRPr sz="2200">
              <a:solidFill>
                <a:schemeClr val="lt1"/>
              </a:solidFill>
              <a:latin typeface="Manrope"/>
              <a:ea typeface="Manrope"/>
              <a:cs typeface="Manrope"/>
              <a:sym typeface="Manrope"/>
            </a:endParaRPr>
          </a:p>
        </p:txBody>
      </p:sp>
      <p:grpSp>
        <p:nvGrpSpPr>
          <p:cNvPr id="1245" name="Google Shape;1245;p43"/>
          <p:cNvGrpSpPr/>
          <p:nvPr/>
        </p:nvGrpSpPr>
        <p:grpSpPr>
          <a:xfrm>
            <a:off x="1998963" y="3752875"/>
            <a:ext cx="1812600" cy="855625"/>
            <a:chOff x="1998963" y="1325350"/>
            <a:chExt cx="1812600" cy="855625"/>
          </a:xfrm>
        </p:grpSpPr>
        <p:sp>
          <p:nvSpPr>
            <p:cNvPr id="1246" name="Google Shape;1246;p43"/>
            <p:cNvSpPr txBox="1"/>
            <p:nvPr/>
          </p:nvSpPr>
          <p:spPr>
            <a:xfrm>
              <a:off x="1998963" y="1325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1247" name="Google Shape;1247;p43"/>
            <p:cNvSpPr txBox="1"/>
            <p:nvPr/>
          </p:nvSpPr>
          <p:spPr>
            <a:xfrm>
              <a:off x="1998963" y="18311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p:txBody>
        </p:sp>
      </p:grpSp>
      <p:grpSp>
        <p:nvGrpSpPr>
          <p:cNvPr id="1248" name="Google Shape;1248;p43"/>
          <p:cNvGrpSpPr/>
          <p:nvPr/>
        </p:nvGrpSpPr>
        <p:grpSpPr>
          <a:xfrm>
            <a:off x="5315378" y="3752875"/>
            <a:ext cx="1812600" cy="855625"/>
            <a:chOff x="5315378" y="1325350"/>
            <a:chExt cx="1812600" cy="855625"/>
          </a:xfrm>
        </p:grpSpPr>
        <p:sp>
          <p:nvSpPr>
            <p:cNvPr id="1249" name="Google Shape;1249;p43"/>
            <p:cNvSpPr txBox="1"/>
            <p:nvPr/>
          </p:nvSpPr>
          <p:spPr>
            <a:xfrm>
              <a:off x="5315378" y="18311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very cold</a:t>
              </a:r>
              <a:endParaRPr sz="1200">
                <a:solidFill>
                  <a:schemeClr val="dk1"/>
                </a:solidFill>
                <a:latin typeface="Inter"/>
                <a:ea typeface="Inter"/>
                <a:cs typeface="Inter"/>
                <a:sym typeface="Inter"/>
              </a:endParaRPr>
            </a:p>
          </p:txBody>
        </p:sp>
        <p:sp>
          <p:nvSpPr>
            <p:cNvPr id="1250" name="Google Shape;1250;p43"/>
            <p:cNvSpPr txBox="1"/>
            <p:nvPr/>
          </p:nvSpPr>
          <p:spPr>
            <a:xfrm>
              <a:off x="5315378" y="1325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grpSp>
        <p:nvGrpSpPr>
          <p:cNvPr id="1251" name="Google Shape;1251;p43"/>
          <p:cNvGrpSpPr/>
          <p:nvPr/>
        </p:nvGrpSpPr>
        <p:grpSpPr>
          <a:xfrm>
            <a:off x="713213" y="2539113"/>
            <a:ext cx="1812600" cy="855625"/>
            <a:chOff x="713213" y="2539113"/>
            <a:chExt cx="1812600" cy="855625"/>
          </a:xfrm>
        </p:grpSpPr>
        <p:sp>
          <p:nvSpPr>
            <p:cNvPr id="1252" name="Google Shape;1252;p43"/>
            <p:cNvSpPr txBox="1"/>
            <p:nvPr/>
          </p:nvSpPr>
          <p:spPr>
            <a:xfrm>
              <a:off x="713213" y="2539113"/>
              <a:ext cx="18126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1253" name="Google Shape;1253;p43"/>
            <p:cNvSpPr txBox="1"/>
            <p:nvPr/>
          </p:nvSpPr>
          <p:spPr>
            <a:xfrm>
              <a:off x="713213" y="3044938"/>
              <a:ext cx="1812600" cy="349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Saturn is a gas giant</a:t>
              </a:r>
              <a:endParaRPr sz="1200">
                <a:solidFill>
                  <a:schemeClr val="dk1"/>
                </a:solidFill>
                <a:latin typeface="Inter"/>
                <a:ea typeface="Inter"/>
                <a:cs typeface="Inter"/>
                <a:sym typeface="Inter"/>
              </a:endParaRPr>
            </a:p>
          </p:txBody>
        </p:sp>
      </p:grpSp>
      <p:grpSp>
        <p:nvGrpSpPr>
          <p:cNvPr id="1254" name="Google Shape;1254;p43"/>
          <p:cNvGrpSpPr/>
          <p:nvPr/>
        </p:nvGrpSpPr>
        <p:grpSpPr>
          <a:xfrm>
            <a:off x="6601128" y="2539113"/>
            <a:ext cx="1812600" cy="855625"/>
            <a:chOff x="6601128" y="2539113"/>
            <a:chExt cx="1812600" cy="855625"/>
          </a:xfrm>
        </p:grpSpPr>
        <p:sp>
          <p:nvSpPr>
            <p:cNvPr id="1255" name="Google Shape;1255;p43"/>
            <p:cNvSpPr txBox="1"/>
            <p:nvPr/>
          </p:nvSpPr>
          <p:spPr>
            <a:xfrm>
              <a:off x="6601128" y="3044938"/>
              <a:ext cx="1812600" cy="34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p:txBody>
        </p:sp>
        <p:sp>
          <p:nvSpPr>
            <p:cNvPr id="1256" name="Google Shape;1256;p43"/>
            <p:cNvSpPr txBox="1"/>
            <p:nvPr/>
          </p:nvSpPr>
          <p:spPr>
            <a:xfrm>
              <a:off x="6601128" y="2539113"/>
              <a:ext cx="1812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cxnSp>
        <p:nvCxnSpPr>
          <p:cNvPr id="1257" name="Google Shape;1257;p43"/>
          <p:cNvCxnSpPr>
            <a:stCxn id="1240" idx="2"/>
            <a:endCxn id="1244" idx="0"/>
          </p:cNvCxnSpPr>
          <p:nvPr/>
        </p:nvCxnSpPr>
        <p:spPr>
          <a:xfrm rot="-5400000" flipH="1">
            <a:off x="3479913" y="1606325"/>
            <a:ext cx="508800" cy="1658100"/>
          </a:xfrm>
          <a:prstGeom prst="bentConnector3">
            <a:avLst>
              <a:gd name="adj1" fmla="val 50009"/>
            </a:avLst>
          </a:prstGeom>
          <a:noFill/>
          <a:ln w="28575" cap="flat" cmpd="sng">
            <a:solidFill>
              <a:schemeClr val="dk1"/>
            </a:solidFill>
            <a:prstDash val="solid"/>
            <a:round/>
            <a:headEnd type="none" w="med" len="med"/>
            <a:tailEnd type="none" w="med" len="med"/>
          </a:ln>
        </p:spPr>
      </p:cxnSp>
      <p:cxnSp>
        <p:nvCxnSpPr>
          <p:cNvPr id="1258" name="Google Shape;1258;p43"/>
          <p:cNvCxnSpPr>
            <a:stCxn id="1242" idx="2"/>
            <a:endCxn id="1244" idx="0"/>
          </p:cNvCxnSpPr>
          <p:nvPr/>
        </p:nvCxnSpPr>
        <p:spPr>
          <a:xfrm rot="5400000">
            <a:off x="5131828" y="1612625"/>
            <a:ext cx="508800" cy="1645500"/>
          </a:xfrm>
          <a:prstGeom prst="bentConnector3">
            <a:avLst>
              <a:gd name="adj1" fmla="val 50009"/>
            </a:avLst>
          </a:prstGeom>
          <a:noFill/>
          <a:ln w="28575" cap="flat" cmpd="sng">
            <a:solidFill>
              <a:schemeClr val="dk1"/>
            </a:solidFill>
            <a:prstDash val="solid"/>
            <a:round/>
            <a:headEnd type="none" w="med" len="med"/>
            <a:tailEnd type="none" w="med" len="med"/>
          </a:ln>
        </p:spPr>
      </p:cxnSp>
      <p:cxnSp>
        <p:nvCxnSpPr>
          <p:cNvPr id="1259" name="Google Shape;1259;p43"/>
          <p:cNvCxnSpPr>
            <a:stCxn id="1244" idx="2"/>
            <a:endCxn id="1246" idx="0"/>
          </p:cNvCxnSpPr>
          <p:nvPr/>
        </p:nvCxnSpPr>
        <p:spPr>
          <a:xfrm rot="5400000">
            <a:off x="3480023" y="2669313"/>
            <a:ext cx="508800" cy="1658100"/>
          </a:xfrm>
          <a:prstGeom prst="bentConnector3">
            <a:avLst>
              <a:gd name="adj1" fmla="val 50011"/>
            </a:avLst>
          </a:prstGeom>
          <a:noFill/>
          <a:ln w="28575" cap="flat" cmpd="sng">
            <a:solidFill>
              <a:schemeClr val="dk1"/>
            </a:solidFill>
            <a:prstDash val="solid"/>
            <a:round/>
            <a:headEnd type="none" w="med" len="med"/>
            <a:tailEnd type="none" w="med" len="med"/>
          </a:ln>
        </p:spPr>
      </p:cxnSp>
      <p:cxnSp>
        <p:nvCxnSpPr>
          <p:cNvPr id="1260" name="Google Shape;1260;p43"/>
          <p:cNvCxnSpPr>
            <a:stCxn id="1244" idx="2"/>
            <a:endCxn id="1250" idx="0"/>
          </p:cNvCxnSpPr>
          <p:nvPr/>
        </p:nvCxnSpPr>
        <p:spPr>
          <a:xfrm rot="-5400000" flipH="1">
            <a:off x="5138123" y="2669313"/>
            <a:ext cx="508800" cy="1658100"/>
          </a:xfrm>
          <a:prstGeom prst="bentConnector3">
            <a:avLst>
              <a:gd name="adj1" fmla="val 50011"/>
            </a:avLst>
          </a:prstGeom>
          <a:noFill/>
          <a:ln w="28575" cap="flat" cmpd="sng">
            <a:solidFill>
              <a:schemeClr val="dk1"/>
            </a:solidFill>
            <a:prstDash val="solid"/>
            <a:round/>
            <a:headEnd type="none" w="med" len="med"/>
            <a:tailEnd type="none" w="med" len="med"/>
          </a:ln>
        </p:spPr>
      </p:cxnSp>
      <p:cxnSp>
        <p:nvCxnSpPr>
          <p:cNvPr id="1261" name="Google Shape;1261;p43"/>
          <p:cNvCxnSpPr>
            <a:stCxn id="1244" idx="1"/>
            <a:endCxn id="1252" idx="3"/>
          </p:cNvCxnSpPr>
          <p:nvPr/>
        </p:nvCxnSpPr>
        <p:spPr>
          <a:xfrm rot="10800000">
            <a:off x="2525723" y="2816013"/>
            <a:ext cx="784500" cy="150900"/>
          </a:xfrm>
          <a:prstGeom prst="bentConnector3">
            <a:avLst>
              <a:gd name="adj1" fmla="val 49994"/>
            </a:avLst>
          </a:prstGeom>
          <a:noFill/>
          <a:ln w="28575" cap="flat" cmpd="sng">
            <a:solidFill>
              <a:schemeClr val="dk1"/>
            </a:solidFill>
            <a:prstDash val="solid"/>
            <a:round/>
            <a:headEnd type="none" w="med" len="med"/>
            <a:tailEnd type="none" w="med" len="med"/>
          </a:ln>
        </p:spPr>
      </p:cxnSp>
      <p:cxnSp>
        <p:nvCxnSpPr>
          <p:cNvPr id="1262" name="Google Shape;1262;p43"/>
          <p:cNvCxnSpPr>
            <a:stCxn id="1244" idx="3"/>
            <a:endCxn id="1256" idx="1"/>
          </p:cNvCxnSpPr>
          <p:nvPr/>
        </p:nvCxnSpPr>
        <p:spPr>
          <a:xfrm rot="10800000" flipH="1">
            <a:off x="5816723" y="2816013"/>
            <a:ext cx="784500" cy="150900"/>
          </a:xfrm>
          <a:prstGeom prst="bentConnector3">
            <a:avLst>
              <a:gd name="adj1" fmla="val 49994"/>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1268" name="Google Shape;1268;p44"/>
          <p:cNvGraphicFramePr/>
          <p:nvPr/>
        </p:nvGraphicFramePr>
        <p:xfrm>
          <a:off x="1078700" y="1399200"/>
          <a:ext cx="3000000" cy="3000000"/>
        </p:xfrm>
        <a:graphic>
          <a:graphicData uri="http://schemas.openxmlformats.org/drawingml/2006/table">
            <a:tbl>
              <a:tblPr>
                <a:noFill/>
                <a:tableStyleId>{26BE9EAB-403A-40FA-A855-3AA346724C36}</a:tableStyleId>
              </a:tblPr>
              <a:tblGrid>
                <a:gridCol w="1576500">
                  <a:extLst>
                    <a:ext uri="{9D8B030D-6E8A-4147-A177-3AD203B41FA5}">
                      <a16:colId xmlns:a16="http://schemas.microsoft.com/office/drawing/2014/main" val="20000"/>
                    </a:ext>
                  </a:extLst>
                </a:gridCol>
                <a:gridCol w="2310475">
                  <a:extLst>
                    <a:ext uri="{9D8B030D-6E8A-4147-A177-3AD203B41FA5}">
                      <a16:colId xmlns:a16="http://schemas.microsoft.com/office/drawing/2014/main" val="20001"/>
                    </a:ext>
                  </a:extLst>
                </a:gridCol>
                <a:gridCol w="1083600">
                  <a:extLst>
                    <a:ext uri="{9D8B030D-6E8A-4147-A177-3AD203B41FA5}">
                      <a16:colId xmlns:a16="http://schemas.microsoft.com/office/drawing/2014/main" val="20002"/>
                    </a:ext>
                  </a:extLst>
                </a:gridCol>
                <a:gridCol w="2016025">
                  <a:extLst>
                    <a:ext uri="{9D8B030D-6E8A-4147-A177-3AD203B41FA5}">
                      <a16:colId xmlns:a16="http://schemas.microsoft.com/office/drawing/2014/main" val="20003"/>
                    </a:ext>
                  </a:extLst>
                </a:gridCol>
              </a:tblGrid>
              <a:tr h="7471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33%</a:t>
                      </a:r>
                      <a:endParaRPr sz="3200">
                        <a:solidFill>
                          <a:schemeClr val="lt2"/>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2200">
                          <a:solidFill>
                            <a:schemeClr val="lt1"/>
                          </a:solidFill>
                          <a:latin typeface="Manrope SemiBold"/>
                          <a:ea typeface="Manrope SemiBold"/>
                          <a:cs typeface="Manrope SemiBold"/>
                          <a:sym typeface="Manrope SemiBold"/>
                        </a:rPr>
                        <a:t>EARTH</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tc gridSpan="2">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$17,420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7471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9%</a:t>
                      </a:r>
                      <a:endParaRPr>
                        <a:solidFill>
                          <a:schemeClr val="lt2"/>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2200">
                          <a:solidFill>
                            <a:schemeClr val="lt1"/>
                          </a:solidFill>
                          <a:latin typeface="Manrope SemiBold"/>
                          <a:ea typeface="Manrope SemiBold"/>
                          <a:cs typeface="Manrope SemiBold"/>
                          <a:sym typeface="Manrope SemiBold"/>
                        </a:rPr>
                        <a:t>MARS</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tc gridSpan="2">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Mars was named after a god</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$1,500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7471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57%</a:t>
                      </a:r>
                      <a:endParaRPr sz="1200">
                        <a:solidFill>
                          <a:schemeClr val="lt2"/>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2200">
                          <a:solidFill>
                            <a:schemeClr val="lt1"/>
                          </a:solidFill>
                          <a:latin typeface="Manrope SemiBold"/>
                          <a:ea typeface="Manrope SemiBold"/>
                          <a:cs typeface="Manrope SemiBold"/>
                          <a:sym typeface="Manrope SemiBold"/>
                        </a:rPr>
                        <a:t>NEPTUNE</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tc gridSpan="2">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Neptune is far away from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$4,320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7471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21%</a:t>
                      </a:r>
                      <a:endParaRPr sz="3200">
                        <a:solidFill>
                          <a:schemeClr val="lt2"/>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2200">
                          <a:solidFill>
                            <a:schemeClr val="lt1"/>
                          </a:solidFill>
                          <a:latin typeface="Manrope SemiBold"/>
                          <a:ea typeface="Manrope SemiBold"/>
                          <a:cs typeface="Manrope SemiBold"/>
                          <a:sym typeface="Manrope SemiBold"/>
                        </a:rPr>
                        <a:t>SATURN</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gridSpan="2">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$91,500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3" name="Google Shape;1273;p4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274" name="Google Shape;1274;p45"/>
          <p:cNvGrpSpPr/>
          <p:nvPr/>
        </p:nvGrpSpPr>
        <p:grpSpPr>
          <a:xfrm>
            <a:off x="1084262" y="2362675"/>
            <a:ext cx="1812625" cy="855625"/>
            <a:chOff x="1157500" y="2362675"/>
            <a:chExt cx="1812625" cy="855625"/>
          </a:xfrm>
        </p:grpSpPr>
        <p:sp>
          <p:nvSpPr>
            <p:cNvPr id="1275" name="Google Shape;1275;p45"/>
            <p:cNvSpPr txBox="1"/>
            <p:nvPr/>
          </p:nvSpPr>
          <p:spPr>
            <a:xfrm>
              <a:off x="1157500" y="2362675"/>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1276" name="Google Shape;1276;p45"/>
            <p:cNvSpPr txBox="1"/>
            <p:nvPr/>
          </p:nvSpPr>
          <p:spPr>
            <a:xfrm>
              <a:off x="1157525" y="2868500"/>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p:txBody>
        </p:sp>
      </p:grpSp>
      <p:grpSp>
        <p:nvGrpSpPr>
          <p:cNvPr id="1277" name="Google Shape;1277;p45"/>
          <p:cNvGrpSpPr/>
          <p:nvPr/>
        </p:nvGrpSpPr>
        <p:grpSpPr>
          <a:xfrm>
            <a:off x="3665669" y="2362675"/>
            <a:ext cx="1812625" cy="855625"/>
            <a:chOff x="3595887" y="2362675"/>
            <a:chExt cx="1812625" cy="855625"/>
          </a:xfrm>
        </p:grpSpPr>
        <p:sp>
          <p:nvSpPr>
            <p:cNvPr id="1278" name="Google Shape;1278;p45"/>
            <p:cNvSpPr txBox="1"/>
            <p:nvPr/>
          </p:nvSpPr>
          <p:spPr>
            <a:xfrm>
              <a:off x="3595887" y="2362675"/>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1279" name="Google Shape;1279;p45"/>
            <p:cNvSpPr txBox="1"/>
            <p:nvPr/>
          </p:nvSpPr>
          <p:spPr>
            <a:xfrm>
              <a:off x="3595913" y="2868500"/>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rings</a:t>
              </a:r>
              <a:endParaRPr sz="1200">
                <a:solidFill>
                  <a:schemeClr val="dk1"/>
                </a:solidFill>
                <a:latin typeface="Inter"/>
                <a:ea typeface="Inter"/>
                <a:cs typeface="Inter"/>
                <a:sym typeface="Inter"/>
              </a:endParaRPr>
            </a:p>
          </p:txBody>
        </p:sp>
      </p:grpSp>
      <p:grpSp>
        <p:nvGrpSpPr>
          <p:cNvPr id="1280" name="Google Shape;1280;p45"/>
          <p:cNvGrpSpPr/>
          <p:nvPr/>
        </p:nvGrpSpPr>
        <p:grpSpPr>
          <a:xfrm>
            <a:off x="6247075" y="2362675"/>
            <a:ext cx="1812625" cy="855625"/>
            <a:chOff x="6320312" y="2362675"/>
            <a:chExt cx="1812625" cy="855625"/>
          </a:xfrm>
        </p:grpSpPr>
        <p:sp>
          <p:nvSpPr>
            <p:cNvPr id="1281" name="Google Shape;1281;p45"/>
            <p:cNvSpPr txBox="1"/>
            <p:nvPr/>
          </p:nvSpPr>
          <p:spPr>
            <a:xfrm>
              <a:off x="6320312" y="2362675"/>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1282" name="Google Shape;1282;p45"/>
            <p:cNvSpPr txBox="1"/>
            <p:nvPr/>
          </p:nvSpPr>
          <p:spPr>
            <a:xfrm>
              <a:off x="6320338" y="2868500"/>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very cold</a:t>
              </a:r>
              <a:endParaRPr sz="1200">
                <a:solidFill>
                  <a:schemeClr val="dk1"/>
                </a:solidFill>
                <a:latin typeface="Inter"/>
                <a:ea typeface="Inter"/>
                <a:cs typeface="Inter"/>
                <a:sym typeface="Inter"/>
              </a:endParaRPr>
            </a:p>
          </p:txBody>
        </p:sp>
      </p:grpSp>
      <p:grpSp>
        <p:nvGrpSpPr>
          <p:cNvPr id="1283" name="Google Shape;1283;p45"/>
          <p:cNvGrpSpPr/>
          <p:nvPr/>
        </p:nvGrpSpPr>
        <p:grpSpPr>
          <a:xfrm>
            <a:off x="1084287" y="3550650"/>
            <a:ext cx="1812625" cy="855625"/>
            <a:chOff x="1157525" y="3550650"/>
            <a:chExt cx="1812625" cy="855625"/>
          </a:xfrm>
        </p:grpSpPr>
        <p:sp>
          <p:nvSpPr>
            <p:cNvPr id="1284" name="Google Shape;1284;p45"/>
            <p:cNvSpPr txBox="1"/>
            <p:nvPr/>
          </p:nvSpPr>
          <p:spPr>
            <a:xfrm>
              <a:off x="1157525" y="35506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1285" name="Google Shape;1285;p45"/>
            <p:cNvSpPr txBox="1"/>
            <p:nvPr/>
          </p:nvSpPr>
          <p:spPr>
            <a:xfrm>
              <a:off x="1157550" y="40564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p:txBody>
        </p:sp>
      </p:grpSp>
      <p:grpSp>
        <p:nvGrpSpPr>
          <p:cNvPr id="1286" name="Google Shape;1286;p45"/>
          <p:cNvGrpSpPr/>
          <p:nvPr/>
        </p:nvGrpSpPr>
        <p:grpSpPr>
          <a:xfrm>
            <a:off x="3665694" y="3550650"/>
            <a:ext cx="1812625" cy="855625"/>
            <a:chOff x="3595912" y="3550650"/>
            <a:chExt cx="1812625" cy="855625"/>
          </a:xfrm>
        </p:grpSpPr>
        <p:sp>
          <p:nvSpPr>
            <p:cNvPr id="1287" name="Google Shape;1287;p45"/>
            <p:cNvSpPr txBox="1"/>
            <p:nvPr/>
          </p:nvSpPr>
          <p:spPr>
            <a:xfrm>
              <a:off x="3595912" y="35506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sp>
          <p:nvSpPr>
            <p:cNvPr id="1288" name="Google Shape;1288;p45"/>
            <p:cNvSpPr txBox="1"/>
            <p:nvPr/>
          </p:nvSpPr>
          <p:spPr>
            <a:xfrm>
              <a:off x="3595938" y="40564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very hot</a:t>
              </a:r>
              <a:endParaRPr sz="1200">
                <a:solidFill>
                  <a:schemeClr val="dk1"/>
                </a:solidFill>
                <a:latin typeface="Inter"/>
                <a:ea typeface="Inter"/>
                <a:cs typeface="Inter"/>
                <a:sym typeface="Inter"/>
              </a:endParaRPr>
            </a:p>
          </p:txBody>
        </p:sp>
      </p:grpSp>
      <p:grpSp>
        <p:nvGrpSpPr>
          <p:cNvPr id="1289" name="Google Shape;1289;p45"/>
          <p:cNvGrpSpPr/>
          <p:nvPr/>
        </p:nvGrpSpPr>
        <p:grpSpPr>
          <a:xfrm>
            <a:off x="6247100" y="3550650"/>
            <a:ext cx="1812625" cy="855625"/>
            <a:chOff x="6320337" y="3550650"/>
            <a:chExt cx="1812625" cy="855625"/>
          </a:xfrm>
        </p:grpSpPr>
        <p:sp>
          <p:nvSpPr>
            <p:cNvPr id="1290" name="Google Shape;1290;p45"/>
            <p:cNvSpPr txBox="1"/>
            <p:nvPr/>
          </p:nvSpPr>
          <p:spPr>
            <a:xfrm>
              <a:off x="6320337" y="35506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291" name="Google Shape;1291;p45"/>
            <p:cNvSpPr txBox="1"/>
            <p:nvPr/>
          </p:nvSpPr>
          <p:spPr>
            <a:xfrm>
              <a:off x="6320363" y="40564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small</a:t>
              </a:r>
              <a:endParaRPr sz="1200">
                <a:solidFill>
                  <a:schemeClr val="dk1"/>
                </a:solidFill>
                <a:latin typeface="Inter"/>
                <a:ea typeface="Inter"/>
                <a:cs typeface="Inter"/>
                <a:sym typeface="Inter"/>
              </a:endParaRPr>
            </a:p>
          </p:txBody>
        </p:sp>
      </p:grpSp>
      <p:sp>
        <p:nvSpPr>
          <p:cNvPr id="1292" name="Google Shape;1292;p45"/>
          <p:cNvSpPr/>
          <p:nvPr/>
        </p:nvSpPr>
        <p:spPr>
          <a:xfrm>
            <a:off x="4110750" y="1329275"/>
            <a:ext cx="922500" cy="7080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1293" name="Google Shape;1293;p45"/>
          <p:cNvGrpSpPr/>
          <p:nvPr/>
        </p:nvGrpSpPr>
        <p:grpSpPr>
          <a:xfrm>
            <a:off x="4274497" y="1385912"/>
            <a:ext cx="594675" cy="594675"/>
            <a:chOff x="-1467695" y="1926796"/>
            <a:chExt cx="414205" cy="414205"/>
          </a:xfrm>
        </p:grpSpPr>
        <p:sp>
          <p:nvSpPr>
            <p:cNvPr id="1294" name="Google Shape;1294;p45"/>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5"/>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96" name="Google Shape;1296;p45"/>
          <p:cNvCxnSpPr>
            <a:stCxn id="1292" idx="1"/>
            <a:endCxn id="1275" idx="0"/>
          </p:cNvCxnSpPr>
          <p:nvPr/>
        </p:nvCxnSpPr>
        <p:spPr>
          <a:xfrm flipH="1">
            <a:off x="1990650" y="1683275"/>
            <a:ext cx="2120100" cy="679500"/>
          </a:xfrm>
          <a:prstGeom prst="bentConnector2">
            <a:avLst/>
          </a:prstGeom>
          <a:noFill/>
          <a:ln w="28575" cap="flat" cmpd="sng">
            <a:solidFill>
              <a:schemeClr val="dk1"/>
            </a:solidFill>
            <a:prstDash val="solid"/>
            <a:round/>
            <a:headEnd type="none" w="med" len="med"/>
            <a:tailEnd type="none" w="med" len="med"/>
          </a:ln>
        </p:spPr>
      </p:cxnSp>
      <p:cxnSp>
        <p:nvCxnSpPr>
          <p:cNvPr id="1297" name="Google Shape;1297;p45"/>
          <p:cNvCxnSpPr>
            <a:stCxn id="1292" idx="3"/>
            <a:endCxn id="1281" idx="0"/>
          </p:cNvCxnSpPr>
          <p:nvPr/>
        </p:nvCxnSpPr>
        <p:spPr>
          <a:xfrm>
            <a:off x="5033250" y="1683275"/>
            <a:ext cx="2120100" cy="679500"/>
          </a:xfrm>
          <a:prstGeom prst="bentConnector2">
            <a:avLst/>
          </a:prstGeom>
          <a:noFill/>
          <a:ln w="28575" cap="flat" cmpd="sng">
            <a:solidFill>
              <a:schemeClr val="dk1"/>
            </a:solidFill>
            <a:prstDash val="solid"/>
            <a:round/>
            <a:headEnd type="none" w="med" len="med"/>
            <a:tailEnd type="none" w="med" len="med"/>
          </a:ln>
        </p:spPr>
      </p:cxnSp>
      <p:cxnSp>
        <p:nvCxnSpPr>
          <p:cNvPr id="1298" name="Google Shape;1298;p45"/>
          <p:cNvCxnSpPr>
            <a:stCxn id="1276" idx="2"/>
            <a:endCxn id="1284" idx="0"/>
          </p:cNvCxnSpPr>
          <p:nvPr/>
        </p:nvCxnSpPr>
        <p:spPr>
          <a:xfrm>
            <a:off x="1990588" y="3218300"/>
            <a:ext cx="0" cy="332400"/>
          </a:xfrm>
          <a:prstGeom prst="straightConnector1">
            <a:avLst/>
          </a:prstGeom>
          <a:noFill/>
          <a:ln w="28575" cap="flat" cmpd="sng">
            <a:solidFill>
              <a:schemeClr val="dk1"/>
            </a:solidFill>
            <a:prstDash val="solid"/>
            <a:round/>
            <a:headEnd type="none" w="med" len="med"/>
            <a:tailEnd type="none" w="med" len="med"/>
          </a:ln>
        </p:spPr>
      </p:cxnSp>
      <p:cxnSp>
        <p:nvCxnSpPr>
          <p:cNvPr id="1299" name="Google Shape;1299;p45"/>
          <p:cNvCxnSpPr>
            <a:stCxn id="1292" idx="2"/>
            <a:endCxn id="1278" idx="0"/>
          </p:cNvCxnSpPr>
          <p:nvPr/>
        </p:nvCxnSpPr>
        <p:spPr>
          <a:xfrm>
            <a:off x="4572000" y="2037275"/>
            <a:ext cx="0" cy="325500"/>
          </a:xfrm>
          <a:prstGeom prst="straightConnector1">
            <a:avLst/>
          </a:prstGeom>
          <a:noFill/>
          <a:ln w="28575" cap="flat" cmpd="sng">
            <a:solidFill>
              <a:schemeClr val="dk1"/>
            </a:solidFill>
            <a:prstDash val="solid"/>
            <a:round/>
            <a:headEnd type="none" w="med" len="med"/>
            <a:tailEnd type="none" w="med" len="med"/>
          </a:ln>
        </p:spPr>
      </p:cxnSp>
      <p:cxnSp>
        <p:nvCxnSpPr>
          <p:cNvPr id="1300" name="Google Shape;1300;p45"/>
          <p:cNvCxnSpPr>
            <a:stCxn id="1279" idx="2"/>
            <a:endCxn id="1287" idx="0"/>
          </p:cNvCxnSpPr>
          <p:nvPr/>
        </p:nvCxnSpPr>
        <p:spPr>
          <a:xfrm>
            <a:off x="4571994" y="3218300"/>
            <a:ext cx="0" cy="332400"/>
          </a:xfrm>
          <a:prstGeom prst="straightConnector1">
            <a:avLst/>
          </a:prstGeom>
          <a:noFill/>
          <a:ln w="28575" cap="flat" cmpd="sng">
            <a:solidFill>
              <a:schemeClr val="dk1"/>
            </a:solidFill>
            <a:prstDash val="solid"/>
            <a:round/>
            <a:headEnd type="none" w="med" len="med"/>
            <a:tailEnd type="none" w="med" len="med"/>
          </a:ln>
        </p:spPr>
      </p:cxnSp>
      <p:cxnSp>
        <p:nvCxnSpPr>
          <p:cNvPr id="1301" name="Google Shape;1301;p45"/>
          <p:cNvCxnSpPr>
            <a:endCxn id="1290" idx="0"/>
          </p:cNvCxnSpPr>
          <p:nvPr/>
        </p:nvCxnSpPr>
        <p:spPr>
          <a:xfrm>
            <a:off x="7153400" y="3142050"/>
            <a:ext cx="0" cy="4086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grpSp>
        <p:nvGrpSpPr>
          <p:cNvPr id="1306" name="Google Shape;1306;p46"/>
          <p:cNvGrpSpPr/>
          <p:nvPr/>
        </p:nvGrpSpPr>
        <p:grpSpPr>
          <a:xfrm>
            <a:off x="713225" y="1470325"/>
            <a:ext cx="2375425" cy="2904025"/>
            <a:chOff x="713225" y="1546525"/>
            <a:chExt cx="2375425" cy="2904025"/>
          </a:xfrm>
        </p:grpSpPr>
        <p:sp>
          <p:nvSpPr>
            <p:cNvPr id="1307" name="Google Shape;1307;p46"/>
            <p:cNvSpPr txBox="1"/>
            <p:nvPr/>
          </p:nvSpPr>
          <p:spPr>
            <a:xfrm>
              <a:off x="713225" y="2330725"/>
              <a:ext cx="23754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308" name="Google Shape;1308;p46"/>
            <p:cNvSpPr txBox="1"/>
            <p:nvPr/>
          </p:nvSpPr>
          <p:spPr>
            <a:xfrm>
              <a:off x="713250" y="2836550"/>
              <a:ext cx="2375400" cy="16140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sp>
          <p:nvSpPr>
            <p:cNvPr id="1309" name="Google Shape;1309;p46"/>
            <p:cNvSpPr txBox="1"/>
            <p:nvPr/>
          </p:nvSpPr>
          <p:spPr>
            <a:xfrm>
              <a:off x="713250" y="1546525"/>
              <a:ext cx="2375400" cy="708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400">
                  <a:solidFill>
                    <a:schemeClr val="lt2"/>
                  </a:solidFill>
                  <a:latin typeface="Manrope Medium"/>
                  <a:ea typeface="Manrope Medium"/>
                  <a:cs typeface="Manrope Medium"/>
                  <a:sym typeface="Manrope Medium"/>
                </a:rPr>
                <a:t>43%</a:t>
              </a:r>
              <a:endParaRPr sz="4400">
                <a:solidFill>
                  <a:schemeClr val="lt2"/>
                </a:solidFill>
                <a:latin typeface="Manrope Medium"/>
                <a:ea typeface="Manrope Medium"/>
                <a:cs typeface="Manrope Medium"/>
                <a:sym typeface="Manrope Medium"/>
              </a:endParaRPr>
            </a:p>
          </p:txBody>
        </p:sp>
      </p:grpSp>
      <p:grpSp>
        <p:nvGrpSpPr>
          <p:cNvPr id="1310" name="Google Shape;1310;p46"/>
          <p:cNvGrpSpPr/>
          <p:nvPr/>
        </p:nvGrpSpPr>
        <p:grpSpPr>
          <a:xfrm>
            <a:off x="3384284" y="1470325"/>
            <a:ext cx="2375419" cy="2904025"/>
            <a:chOff x="3384288" y="1546525"/>
            <a:chExt cx="2375419" cy="2904025"/>
          </a:xfrm>
        </p:grpSpPr>
        <p:sp>
          <p:nvSpPr>
            <p:cNvPr id="1311" name="Google Shape;1311;p46"/>
            <p:cNvSpPr txBox="1"/>
            <p:nvPr/>
          </p:nvSpPr>
          <p:spPr>
            <a:xfrm>
              <a:off x="3384288" y="2330725"/>
              <a:ext cx="23754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sp>
          <p:nvSpPr>
            <p:cNvPr id="1312" name="Google Shape;1312;p46"/>
            <p:cNvSpPr txBox="1"/>
            <p:nvPr/>
          </p:nvSpPr>
          <p:spPr>
            <a:xfrm>
              <a:off x="3384307" y="2836550"/>
              <a:ext cx="2375400" cy="16140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p:txBody>
        </p:sp>
        <p:sp>
          <p:nvSpPr>
            <p:cNvPr id="1313" name="Google Shape;1313;p46"/>
            <p:cNvSpPr txBox="1"/>
            <p:nvPr/>
          </p:nvSpPr>
          <p:spPr>
            <a:xfrm>
              <a:off x="3384300" y="1546525"/>
              <a:ext cx="2375400" cy="708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400">
                  <a:solidFill>
                    <a:schemeClr val="lt2"/>
                  </a:solidFill>
                  <a:latin typeface="Manrope Medium"/>
                  <a:ea typeface="Manrope Medium"/>
                  <a:cs typeface="Manrope Medium"/>
                  <a:sym typeface="Manrope Medium"/>
                </a:rPr>
                <a:t>29%</a:t>
              </a:r>
              <a:endParaRPr sz="4400">
                <a:solidFill>
                  <a:schemeClr val="lt2"/>
                </a:solidFill>
                <a:latin typeface="Manrope Medium"/>
                <a:ea typeface="Manrope Medium"/>
                <a:cs typeface="Manrope Medium"/>
                <a:sym typeface="Manrope Medium"/>
              </a:endParaRPr>
            </a:p>
          </p:txBody>
        </p:sp>
      </p:grpSp>
      <p:grpSp>
        <p:nvGrpSpPr>
          <p:cNvPr id="1314" name="Google Shape;1314;p46"/>
          <p:cNvGrpSpPr/>
          <p:nvPr/>
        </p:nvGrpSpPr>
        <p:grpSpPr>
          <a:xfrm>
            <a:off x="6055338" y="1470325"/>
            <a:ext cx="2375414" cy="2904025"/>
            <a:chOff x="6055338" y="1546525"/>
            <a:chExt cx="2375414" cy="2904025"/>
          </a:xfrm>
        </p:grpSpPr>
        <p:sp>
          <p:nvSpPr>
            <p:cNvPr id="1315" name="Google Shape;1315;p46"/>
            <p:cNvSpPr txBox="1"/>
            <p:nvPr/>
          </p:nvSpPr>
          <p:spPr>
            <a:xfrm>
              <a:off x="6055338" y="2330725"/>
              <a:ext cx="23754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1316" name="Google Shape;1316;p46"/>
            <p:cNvSpPr txBox="1"/>
            <p:nvPr/>
          </p:nvSpPr>
          <p:spPr>
            <a:xfrm>
              <a:off x="6055351" y="2836550"/>
              <a:ext cx="2375400" cy="16140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p:txBody>
        </p:sp>
        <p:sp>
          <p:nvSpPr>
            <p:cNvPr id="1317" name="Google Shape;1317;p46"/>
            <p:cNvSpPr txBox="1"/>
            <p:nvPr/>
          </p:nvSpPr>
          <p:spPr>
            <a:xfrm>
              <a:off x="6055350" y="1546525"/>
              <a:ext cx="2375400" cy="708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400">
                  <a:solidFill>
                    <a:schemeClr val="lt2"/>
                  </a:solidFill>
                  <a:latin typeface="Manrope Medium"/>
                  <a:ea typeface="Manrope Medium"/>
                  <a:cs typeface="Manrope Medium"/>
                  <a:sym typeface="Manrope Medium"/>
                </a:rPr>
                <a:t>43%</a:t>
              </a:r>
              <a:endParaRPr sz="4400">
                <a:solidFill>
                  <a:schemeClr val="lt2"/>
                </a:solidFill>
                <a:latin typeface="Manrope Medium"/>
                <a:ea typeface="Manrope Medium"/>
                <a:cs typeface="Manrope Medium"/>
                <a:sym typeface="Manrope Medium"/>
              </a:endParaRPr>
            </a:p>
          </p:txBody>
        </p:sp>
      </p:grpSp>
      <p:sp>
        <p:nvSpPr>
          <p:cNvPr id="1318" name="Google Shape;1318;p4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1319" name="Google Shape;1319;p46"/>
          <p:cNvCxnSpPr/>
          <p:nvPr/>
        </p:nvCxnSpPr>
        <p:spPr>
          <a:xfrm>
            <a:off x="789425" y="2254525"/>
            <a:ext cx="1372500" cy="0"/>
          </a:xfrm>
          <a:prstGeom prst="straightConnector1">
            <a:avLst/>
          </a:prstGeom>
          <a:noFill/>
          <a:ln w="28575" cap="flat" cmpd="sng">
            <a:solidFill>
              <a:schemeClr val="dk1"/>
            </a:solidFill>
            <a:prstDash val="solid"/>
            <a:round/>
            <a:headEnd type="none" w="med" len="med"/>
            <a:tailEnd type="none" w="med" len="med"/>
          </a:ln>
        </p:spPr>
      </p:cxnSp>
      <p:cxnSp>
        <p:nvCxnSpPr>
          <p:cNvPr id="1320" name="Google Shape;1320;p46"/>
          <p:cNvCxnSpPr/>
          <p:nvPr/>
        </p:nvCxnSpPr>
        <p:spPr>
          <a:xfrm>
            <a:off x="3460475" y="2254525"/>
            <a:ext cx="1372500" cy="0"/>
          </a:xfrm>
          <a:prstGeom prst="straightConnector1">
            <a:avLst/>
          </a:prstGeom>
          <a:noFill/>
          <a:ln w="28575" cap="flat" cmpd="sng">
            <a:solidFill>
              <a:schemeClr val="dk1"/>
            </a:solidFill>
            <a:prstDash val="solid"/>
            <a:round/>
            <a:headEnd type="none" w="med" len="med"/>
            <a:tailEnd type="none" w="med" len="med"/>
          </a:ln>
        </p:spPr>
      </p:cxnSp>
      <p:cxnSp>
        <p:nvCxnSpPr>
          <p:cNvPr id="1321" name="Google Shape;1321;p46"/>
          <p:cNvCxnSpPr/>
          <p:nvPr/>
        </p:nvCxnSpPr>
        <p:spPr>
          <a:xfrm>
            <a:off x="6131525" y="2254525"/>
            <a:ext cx="13725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25"/>
        <p:cNvGrpSpPr/>
        <p:nvPr/>
      </p:nvGrpSpPr>
      <p:grpSpPr>
        <a:xfrm>
          <a:off x="0" y="0"/>
          <a:ext cx="0" cy="0"/>
          <a:chOff x="0" y="0"/>
          <a:chExt cx="0" cy="0"/>
        </a:xfrm>
      </p:grpSpPr>
      <p:sp>
        <p:nvSpPr>
          <p:cNvPr id="1326" name="Google Shape;1326;p47"/>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a:t>
            </a:r>
            <a:endParaRPr sz="2400">
              <a:solidFill>
                <a:srgbClr val="FFFFFF"/>
              </a:solidFill>
            </a:endParaRPr>
          </a:p>
        </p:txBody>
      </p:sp>
      <p:sp>
        <p:nvSpPr>
          <p:cNvPr id="1327" name="Google Shape;1327;p47"/>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3">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
        <p:nvSpPr>
          <p:cNvPr id="1328" name="Google Shape;1328;p47"/>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lang="en" sz="1000" b="1" u="sng">
                <a:solidFill>
                  <a:srgbClr val="869FB2"/>
                </a:solidFill>
                <a:hlinkClick r:id="rId5">
                  <a:extLst>
                    <a:ext uri="{A12FA001-AC4F-418D-AE19-62706E023703}">
                      <ahyp:hlinkClr xmlns:ahyp="http://schemas.microsoft.com/office/drawing/2018/hyperlinkcolo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As a Free user, you are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32"/>
        <p:cNvGrpSpPr/>
        <p:nvPr/>
      </p:nvGrpSpPr>
      <p:grpSpPr>
        <a:xfrm>
          <a:off x="0" y="0"/>
          <a:ext cx="0" cy="0"/>
          <a:chOff x="0" y="0"/>
          <a:chExt cx="0" cy="0"/>
        </a:xfrm>
      </p:grpSpPr>
      <p:sp>
        <p:nvSpPr>
          <p:cNvPr id="1333" name="Google Shape;1333;p48"/>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334" name="Google Shape;1334;p48"/>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lang="en" sz="1000" b="1">
                <a:solidFill>
                  <a:schemeClr val="hlink"/>
                </a:solidFill>
                <a:uFill>
                  <a:noFill/>
                </a:uFill>
                <a:hlinkClick r:id="rId3"/>
              </a:rPr>
              <a:t>Slidesgo</a:t>
            </a:r>
            <a:r>
              <a:rPr lang="en" sz="900">
                <a:solidFill>
                  <a:schemeClr val="lt1"/>
                </a:solidFill>
              </a:rPr>
              <a:t>.</a:t>
            </a:r>
            <a:endParaRPr sz="900">
              <a:solidFill>
                <a:schemeClr val="lt1"/>
              </a:solidFill>
            </a:endParaRPr>
          </a:p>
          <a:p>
            <a:pPr marL="0" lvl="0" indent="0" algn="l" rtl="0">
              <a:lnSpc>
                <a:spcPct val="115000"/>
              </a:lnSpc>
              <a:spcBef>
                <a:spcPts val="1400"/>
              </a:spcBef>
              <a:spcAft>
                <a:spcPts val="0"/>
              </a:spcAft>
              <a:buClr>
                <a:schemeClr val="dk1"/>
              </a:buClr>
              <a:buSzPts val="1100"/>
              <a:buFont typeface="Arial"/>
              <a:buNone/>
            </a:pPr>
            <a:r>
              <a:rPr lang="en" sz="1000" b="1">
                <a:solidFill>
                  <a:srgbClr val="869FB2"/>
                </a:solidFill>
              </a:rPr>
              <a:t>You are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p:txBody>
      </p:sp>
      <p:sp>
        <p:nvSpPr>
          <p:cNvPr id="1335" name="Google Shape;1335;p48"/>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39"/>
        <p:cNvGrpSpPr/>
        <p:nvPr/>
      </p:nvGrpSpPr>
      <p:grpSpPr>
        <a:xfrm>
          <a:off x="0" y="0"/>
          <a:ext cx="0" cy="0"/>
          <a:chOff x="0" y="0"/>
          <a:chExt cx="0" cy="0"/>
        </a:xfrm>
      </p:grpSpPr>
      <p:sp>
        <p:nvSpPr>
          <p:cNvPr id="1340" name="Google Shape;1340;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341" name="Google Shape;1341;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1342" name="Google Shape;1342;p49"/>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our blog</a:t>
            </a:r>
            <a:r>
              <a:rPr lang="en" sz="1100">
                <a:solidFill>
                  <a:srgbClr val="FFFFFF"/>
                </a:solidFill>
              </a:rPr>
              <a:t>.</a:t>
            </a:r>
            <a:endParaRPr sz="1100"/>
          </a:p>
        </p:txBody>
      </p:sp>
      <p:grpSp>
        <p:nvGrpSpPr>
          <p:cNvPr id="1343" name="Google Shape;1343;p49"/>
          <p:cNvGrpSpPr/>
          <p:nvPr/>
        </p:nvGrpSpPr>
        <p:grpSpPr>
          <a:xfrm>
            <a:off x="6874322" y="1571957"/>
            <a:ext cx="1446116" cy="2863897"/>
            <a:chOff x="6529419" y="1724307"/>
            <a:chExt cx="1480463" cy="2931917"/>
          </a:xfrm>
        </p:grpSpPr>
        <p:grpSp>
          <p:nvGrpSpPr>
            <p:cNvPr id="1344" name="Google Shape;1344;p49"/>
            <p:cNvGrpSpPr/>
            <p:nvPr/>
          </p:nvGrpSpPr>
          <p:grpSpPr>
            <a:xfrm>
              <a:off x="6556827" y="1724307"/>
              <a:ext cx="956596" cy="944294"/>
              <a:chOff x="3800349" y="1238762"/>
              <a:chExt cx="1098904" cy="1084772"/>
            </a:xfrm>
          </p:grpSpPr>
          <p:grpSp>
            <p:nvGrpSpPr>
              <p:cNvPr id="1345" name="Google Shape;1345;p49"/>
              <p:cNvGrpSpPr/>
              <p:nvPr/>
            </p:nvGrpSpPr>
            <p:grpSpPr>
              <a:xfrm>
                <a:off x="3800349" y="1238762"/>
                <a:ext cx="1098904" cy="1084772"/>
                <a:chOff x="3800349" y="1238762"/>
                <a:chExt cx="1098904" cy="1084772"/>
              </a:xfrm>
            </p:grpSpPr>
            <p:sp>
              <p:nvSpPr>
                <p:cNvPr id="1346" name="Google Shape;1346;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49"/>
            <p:cNvGrpSpPr/>
            <p:nvPr/>
          </p:nvGrpSpPr>
          <p:grpSpPr>
            <a:xfrm>
              <a:off x="7053286" y="2227254"/>
              <a:ext cx="956596" cy="944252"/>
              <a:chOff x="4370663" y="1816530"/>
              <a:chExt cx="1098904" cy="1084724"/>
            </a:xfrm>
          </p:grpSpPr>
          <p:grpSp>
            <p:nvGrpSpPr>
              <p:cNvPr id="1350" name="Google Shape;1350;p49"/>
              <p:cNvGrpSpPr/>
              <p:nvPr/>
            </p:nvGrpSpPr>
            <p:grpSpPr>
              <a:xfrm>
                <a:off x="4370663" y="1816530"/>
                <a:ext cx="1098904" cy="1084724"/>
                <a:chOff x="4370663" y="1816530"/>
                <a:chExt cx="1098904" cy="1084724"/>
              </a:xfrm>
            </p:grpSpPr>
            <p:sp>
              <p:nvSpPr>
                <p:cNvPr id="1351" name="Google Shape;1351;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3" name="Google Shape;1353;p49"/>
              <p:cNvGrpSpPr/>
              <p:nvPr/>
            </p:nvGrpSpPr>
            <p:grpSpPr>
              <a:xfrm>
                <a:off x="4732628" y="2171596"/>
                <a:ext cx="374986" cy="374572"/>
                <a:chOff x="3303268" y="3817349"/>
                <a:chExt cx="346056" cy="345674"/>
              </a:xfrm>
            </p:grpSpPr>
            <p:sp>
              <p:nvSpPr>
                <p:cNvPr id="1354" name="Google Shape;1354;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8" name="Google Shape;1358;p49"/>
            <p:cNvGrpSpPr/>
            <p:nvPr/>
          </p:nvGrpSpPr>
          <p:grpSpPr>
            <a:xfrm>
              <a:off x="6547098" y="2715744"/>
              <a:ext cx="956596" cy="944315"/>
              <a:chOff x="3789173" y="2377690"/>
              <a:chExt cx="1098904" cy="1084796"/>
            </a:xfrm>
          </p:grpSpPr>
          <p:grpSp>
            <p:nvGrpSpPr>
              <p:cNvPr id="1359" name="Google Shape;1359;p49"/>
              <p:cNvGrpSpPr/>
              <p:nvPr/>
            </p:nvGrpSpPr>
            <p:grpSpPr>
              <a:xfrm>
                <a:off x="3789173" y="2377690"/>
                <a:ext cx="1098904" cy="1084796"/>
                <a:chOff x="3789173" y="2377690"/>
                <a:chExt cx="1098904" cy="1084796"/>
              </a:xfrm>
            </p:grpSpPr>
            <p:sp>
              <p:nvSpPr>
                <p:cNvPr id="1360" name="Google Shape;1360;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49"/>
              <p:cNvGrpSpPr/>
              <p:nvPr/>
            </p:nvGrpSpPr>
            <p:grpSpPr>
              <a:xfrm>
                <a:off x="4151137" y="2732796"/>
                <a:ext cx="374986" cy="374572"/>
                <a:chOff x="3752358" y="3817349"/>
                <a:chExt cx="346056" cy="345674"/>
              </a:xfrm>
            </p:grpSpPr>
            <p:sp>
              <p:nvSpPr>
                <p:cNvPr id="1363" name="Google Shape;1363;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7" name="Google Shape;1367;p49"/>
            <p:cNvGrpSpPr/>
            <p:nvPr/>
          </p:nvGrpSpPr>
          <p:grpSpPr>
            <a:xfrm>
              <a:off x="7034853" y="3222917"/>
              <a:ext cx="956596" cy="944252"/>
              <a:chOff x="4349489" y="2960313"/>
              <a:chExt cx="1098904" cy="1084724"/>
            </a:xfrm>
          </p:grpSpPr>
          <p:grpSp>
            <p:nvGrpSpPr>
              <p:cNvPr id="1368" name="Google Shape;1368;p49"/>
              <p:cNvGrpSpPr/>
              <p:nvPr/>
            </p:nvGrpSpPr>
            <p:grpSpPr>
              <a:xfrm>
                <a:off x="4349489" y="2960313"/>
                <a:ext cx="1098904" cy="1084724"/>
                <a:chOff x="4349489" y="2960313"/>
                <a:chExt cx="1098904" cy="1084724"/>
              </a:xfrm>
            </p:grpSpPr>
            <p:sp>
              <p:nvSpPr>
                <p:cNvPr id="1369" name="Google Shape;1369;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1" name="Google Shape;1371;p49"/>
              <p:cNvGrpSpPr/>
              <p:nvPr/>
            </p:nvGrpSpPr>
            <p:grpSpPr>
              <a:xfrm>
                <a:off x="4732657" y="3315384"/>
                <a:ext cx="374952" cy="374572"/>
                <a:chOff x="4201447" y="3817349"/>
                <a:chExt cx="346024" cy="345674"/>
              </a:xfrm>
            </p:grpSpPr>
            <p:sp>
              <p:nvSpPr>
                <p:cNvPr id="1372" name="Google Shape;1372;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4" name="Google Shape;1374;p49"/>
            <p:cNvGrpSpPr/>
            <p:nvPr/>
          </p:nvGrpSpPr>
          <p:grpSpPr>
            <a:xfrm>
              <a:off x="6529419" y="3711909"/>
              <a:ext cx="956596" cy="944315"/>
              <a:chOff x="3768864" y="3522050"/>
              <a:chExt cx="1098904" cy="1084796"/>
            </a:xfrm>
          </p:grpSpPr>
          <p:grpSp>
            <p:nvGrpSpPr>
              <p:cNvPr id="1375" name="Google Shape;1375;p49"/>
              <p:cNvGrpSpPr/>
              <p:nvPr/>
            </p:nvGrpSpPr>
            <p:grpSpPr>
              <a:xfrm>
                <a:off x="3768864" y="3522050"/>
                <a:ext cx="1098904" cy="1084796"/>
                <a:chOff x="3768864" y="3522050"/>
                <a:chExt cx="1098904" cy="1084796"/>
              </a:xfrm>
            </p:grpSpPr>
            <p:sp>
              <p:nvSpPr>
                <p:cNvPr id="1376" name="Google Shape;1376;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49"/>
              <p:cNvGrpSpPr/>
              <p:nvPr/>
            </p:nvGrpSpPr>
            <p:grpSpPr>
              <a:xfrm>
                <a:off x="4139616" y="3871555"/>
                <a:ext cx="357419" cy="357005"/>
                <a:chOff x="7482229" y="3351230"/>
                <a:chExt cx="357419" cy="357005"/>
              </a:xfrm>
            </p:grpSpPr>
            <p:sp>
              <p:nvSpPr>
                <p:cNvPr id="1379" name="Google Shape;1379;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18"/>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Mes croyances sur l’argent : </a:t>
            </a:r>
            <a:br>
              <a:rPr lang="fr-FR" dirty="0"/>
            </a:br>
            <a:r>
              <a:rPr lang="fr-FR" dirty="0"/>
              <a:t>forces et </a:t>
            </a:r>
            <a:r>
              <a:rPr lang="fr-FR" b="1" dirty="0"/>
              <a:t>limites</a:t>
            </a:r>
            <a:endParaRPr b="1" dirty="0"/>
          </a:p>
        </p:txBody>
      </p:sp>
      <p:sp>
        <p:nvSpPr>
          <p:cNvPr id="14" name="TextBox 13">
            <a:extLst>
              <a:ext uri="{FF2B5EF4-FFF2-40B4-BE49-F238E27FC236}">
                <a16:creationId xmlns:a16="http://schemas.microsoft.com/office/drawing/2014/main" id="{78371C03-E2DC-4FD3-8553-F774B20976FA}"/>
              </a:ext>
            </a:extLst>
          </p:cNvPr>
          <p:cNvSpPr txBox="1"/>
          <p:nvPr/>
        </p:nvSpPr>
        <p:spPr>
          <a:xfrm>
            <a:off x="905551" y="1480667"/>
            <a:ext cx="6046838" cy="3284041"/>
          </a:xfrm>
          <a:prstGeom prst="rect">
            <a:avLst/>
          </a:prstGeom>
          <a:noFill/>
        </p:spPr>
        <p:txBody>
          <a:bodyPr wrap="square">
            <a:spAutoFit/>
          </a:bodyPr>
          <a:lstStyle/>
          <a:p>
            <a:pPr>
              <a:lnSpc>
                <a:spcPct val="150000"/>
              </a:lnSpc>
            </a:pPr>
            <a:r>
              <a:rPr lang="en-US" sz="2000" dirty="0"/>
              <a:t>"</a:t>
            </a:r>
            <a:r>
              <a:rPr lang="ar-MA" sz="2000" b="1" dirty="0"/>
              <a:t>الفلوس وسخ الدنيا</a:t>
            </a:r>
            <a:r>
              <a:rPr lang="en-US" sz="2000" dirty="0"/>
              <a:t>" </a:t>
            </a:r>
            <a:r>
              <a:rPr lang="en-US" dirty="0"/>
              <a:t>:</a:t>
            </a:r>
            <a:r>
              <a:rPr lang="en-US" dirty="0" err="1"/>
              <a:t>Cette</a:t>
            </a:r>
            <a:r>
              <a:rPr lang="en-US" dirty="0"/>
              <a:t> vision </a:t>
            </a:r>
            <a:r>
              <a:rPr lang="en-US" dirty="0" err="1"/>
              <a:t>peut</a:t>
            </a:r>
            <a:r>
              <a:rPr lang="en-US" dirty="0"/>
              <a:t> </a:t>
            </a:r>
            <a:r>
              <a:rPr lang="en-US" dirty="0" err="1"/>
              <a:t>engendrer</a:t>
            </a:r>
            <a:r>
              <a:rPr lang="en-US" dirty="0"/>
              <a:t> un </a:t>
            </a:r>
            <a:r>
              <a:rPr lang="en-US" dirty="0" err="1"/>
              <a:t>rejet</a:t>
            </a:r>
            <a:r>
              <a:rPr lang="en-US" dirty="0"/>
              <a:t> inconscient de la </a:t>
            </a:r>
            <a:r>
              <a:rPr lang="en-US" dirty="0" err="1"/>
              <a:t>réussite</a:t>
            </a:r>
            <a:r>
              <a:rPr lang="en-US" dirty="0"/>
              <a:t> financière, </a:t>
            </a:r>
            <a:r>
              <a:rPr lang="en-US" dirty="0" err="1"/>
              <a:t>freinant</a:t>
            </a:r>
            <a:r>
              <a:rPr lang="en-US" dirty="0"/>
              <a:t> les </a:t>
            </a:r>
            <a:r>
              <a:rPr lang="en-US" dirty="0" err="1"/>
              <a:t>opportunités</a:t>
            </a:r>
            <a:r>
              <a:rPr lang="en-US" dirty="0"/>
              <a:t> de </a:t>
            </a:r>
            <a:r>
              <a:rPr lang="en-US" dirty="0" err="1"/>
              <a:t>croissance</a:t>
            </a:r>
            <a:r>
              <a:rPr lang="en-US" dirty="0"/>
              <a:t> </a:t>
            </a:r>
            <a:r>
              <a:rPr lang="en-US" dirty="0" err="1"/>
              <a:t>personnelle</a:t>
            </a:r>
            <a:r>
              <a:rPr lang="en-US" dirty="0"/>
              <a:t> et </a:t>
            </a:r>
            <a:r>
              <a:rPr lang="en-US" dirty="0" err="1"/>
              <a:t>professionnelle</a:t>
            </a:r>
            <a:r>
              <a:rPr lang="en-US" dirty="0"/>
              <a:t>.</a:t>
            </a:r>
          </a:p>
          <a:p>
            <a:pPr>
              <a:lnSpc>
                <a:spcPct val="150000"/>
              </a:lnSpc>
            </a:pPr>
            <a:r>
              <a:rPr lang="en-US" sz="1800" b="1" dirty="0"/>
              <a:t>"Je ne </a:t>
            </a:r>
            <a:r>
              <a:rPr lang="en-US" sz="1800" b="1" dirty="0" err="1"/>
              <a:t>mérite</a:t>
            </a:r>
            <a:r>
              <a:rPr lang="en-US" sz="1800" b="1" dirty="0"/>
              <a:t> pas d’être riche" </a:t>
            </a:r>
            <a:r>
              <a:rPr lang="en-US" dirty="0"/>
              <a:t>:Une </a:t>
            </a:r>
            <a:r>
              <a:rPr lang="en-US" dirty="0" err="1"/>
              <a:t>croyance</a:t>
            </a:r>
            <a:r>
              <a:rPr lang="en-US" dirty="0"/>
              <a:t> </a:t>
            </a:r>
            <a:r>
              <a:rPr lang="en-US" dirty="0" err="1"/>
              <a:t>limitante</a:t>
            </a:r>
            <a:r>
              <a:rPr lang="en-US" dirty="0"/>
              <a:t> qui </a:t>
            </a:r>
            <a:r>
              <a:rPr lang="en-US" dirty="0" err="1"/>
              <a:t>peut</a:t>
            </a:r>
            <a:r>
              <a:rPr lang="en-US" dirty="0"/>
              <a:t> </a:t>
            </a:r>
            <a:r>
              <a:rPr lang="en-US" dirty="0" err="1"/>
              <a:t>saboter</a:t>
            </a:r>
            <a:r>
              <a:rPr lang="en-US" dirty="0"/>
              <a:t> les efforts financiers, </a:t>
            </a:r>
            <a:r>
              <a:rPr lang="en-US" dirty="0" err="1"/>
              <a:t>empêchant</a:t>
            </a:r>
            <a:r>
              <a:rPr lang="en-US" dirty="0"/>
              <a:t> de </a:t>
            </a:r>
            <a:r>
              <a:rPr lang="en-US" dirty="0" err="1"/>
              <a:t>viser</a:t>
            </a:r>
            <a:r>
              <a:rPr lang="en-US" dirty="0"/>
              <a:t> des </a:t>
            </a:r>
            <a:r>
              <a:rPr lang="en-US" dirty="0" err="1"/>
              <a:t>objectifs</a:t>
            </a:r>
            <a:r>
              <a:rPr lang="en-US" dirty="0"/>
              <a:t> </a:t>
            </a:r>
            <a:r>
              <a:rPr lang="en-US" dirty="0" err="1"/>
              <a:t>ambitieux</a:t>
            </a:r>
            <a:r>
              <a:rPr lang="en-US" dirty="0"/>
              <a:t>.</a:t>
            </a:r>
          </a:p>
          <a:p>
            <a:pPr>
              <a:lnSpc>
                <a:spcPct val="150000"/>
              </a:lnSpc>
            </a:pPr>
            <a:r>
              <a:rPr lang="en-US" sz="1800" b="1" dirty="0"/>
              <a:t>"</a:t>
            </a:r>
            <a:r>
              <a:rPr lang="en-US" sz="1800" b="1" dirty="0" err="1"/>
              <a:t>L’argent</a:t>
            </a:r>
            <a:r>
              <a:rPr lang="en-US" sz="1800" b="1" dirty="0"/>
              <a:t> </a:t>
            </a:r>
            <a:r>
              <a:rPr lang="en-US" sz="1800" b="1" dirty="0" err="1"/>
              <a:t>est</a:t>
            </a:r>
            <a:r>
              <a:rPr lang="en-US" sz="1800" b="1" dirty="0"/>
              <a:t> rare et difficile à </a:t>
            </a:r>
            <a:r>
              <a:rPr lang="en-US" sz="1800" b="1" dirty="0" err="1"/>
              <a:t>obtenir</a:t>
            </a:r>
            <a:r>
              <a:rPr lang="en-US" sz="1800" b="1" dirty="0"/>
              <a:t>" </a:t>
            </a:r>
            <a:r>
              <a:rPr lang="en-US" dirty="0"/>
              <a:t>:</a:t>
            </a:r>
            <a:r>
              <a:rPr lang="en-US" dirty="0" err="1"/>
              <a:t>Penser</a:t>
            </a:r>
            <a:r>
              <a:rPr lang="en-US" dirty="0"/>
              <a:t> que </a:t>
            </a:r>
            <a:r>
              <a:rPr lang="en-US" dirty="0" err="1"/>
              <a:t>l’argent</a:t>
            </a:r>
            <a:r>
              <a:rPr lang="en-US" dirty="0"/>
              <a:t> </a:t>
            </a:r>
            <a:r>
              <a:rPr lang="en-US" dirty="0" err="1"/>
              <a:t>est</a:t>
            </a:r>
            <a:r>
              <a:rPr lang="en-US" dirty="0"/>
              <a:t> inaccessible </a:t>
            </a:r>
            <a:r>
              <a:rPr lang="en-US" dirty="0" err="1"/>
              <a:t>peut</a:t>
            </a:r>
            <a:r>
              <a:rPr lang="en-US" dirty="0"/>
              <a:t> </a:t>
            </a:r>
            <a:r>
              <a:rPr lang="en-US" dirty="0" err="1"/>
              <a:t>créer</a:t>
            </a:r>
            <a:r>
              <a:rPr lang="en-US" dirty="0"/>
              <a:t> un </a:t>
            </a:r>
            <a:r>
              <a:rPr lang="en-US" dirty="0" err="1"/>
              <a:t>état</a:t>
            </a:r>
            <a:r>
              <a:rPr lang="en-US" dirty="0"/>
              <a:t> d’esprit de </a:t>
            </a:r>
            <a:r>
              <a:rPr lang="en-US" dirty="0" err="1"/>
              <a:t>pénurie</a:t>
            </a:r>
            <a:r>
              <a:rPr lang="en-US" dirty="0"/>
              <a:t>, </a:t>
            </a:r>
            <a:r>
              <a:rPr lang="en-US" dirty="0" err="1"/>
              <a:t>bloquant</a:t>
            </a:r>
            <a:r>
              <a:rPr lang="en-US" dirty="0"/>
              <a:t> la </a:t>
            </a:r>
            <a:r>
              <a:rPr lang="en-US" dirty="0" err="1"/>
              <a:t>prise</a:t>
            </a:r>
            <a:r>
              <a:rPr lang="en-US" dirty="0"/>
              <a:t> </a:t>
            </a:r>
            <a:r>
              <a:rPr lang="en-US" dirty="0" err="1"/>
              <a:t>d’initiatives</a:t>
            </a:r>
            <a:r>
              <a:rPr lang="en-US" dirty="0"/>
              <a:t> pour </a:t>
            </a:r>
            <a:r>
              <a:rPr lang="en-US" dirty="0" err="1"/>
              <a:t>améliorer</a:t>
            </a:r>
            <a:r>
              <a:rPr lang="en-US" dirty="0"/>
              <a:t> </a:t>
            </a:r>
            <a:r>
              <a:rPr lang="en-US" dirty="0" err="1"/>
              <a:t>ses</a:t>
            </a:r>
            <a:r>
              <a:rPr lang="en-US" dirty="0"/>
              <a:t> finances.</a:t>
            </a:r>
          </a:p>
        </p:txBody>
      </p:sp>
      <p:pic>
        <p:nvPicPr>
          <p:cNvPr id="4" name="Picture 3">
            <a:extLst>
              <a:ext uri="{FF2B5EF4-FFF2-40B4-BE49-F238E27FC236}">
                <a16:creationId xmlns:a16="http://schemas.microsoft.com/office/drawing/2014/main" id="{670C5898-E049-4BF5-8034-318CF6FFF14C}"/>
              </a:ext>
            </a:extLst>
          </p:cNvPr>
          <p:cNvPicPr>
            <a:picLocks noChangeAspect="1"/>
          </p:cNvPicPr>
          <p:nvPr/>
        </p:nvPicPr>
        <p:blipFill>
          <a:blip r:embed="rId3"/>
          <a:stretch>
            <a:fillRect/>
          </a:stretch>
        </p:blipFill>
        <p:spPr>
          <a:xfrm>
            <a:off x="6660372" y="2327728"/>
            <a:ext cx="2436980" cy="24369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pic>
        <p:nvPicPr>
          <p:cNvPr id="3" name="Picture 2">
            <a:extLst>
              <a:ext uri="{FF2B5EF4-FFF2-40B4-BE49-F238E27FC236}">
                <a16:creationId xmlns:a16="http://schemas.microsoft.com/office/drawing/2014/main" id="{28BBE65B-FEA4-4A73-B311-263913A1F6E4}"/>
              </a:ext>
            </a:extLst>
          </p:cNvPr>
          <p:cNvPicPr>
            <a:picLocks noChangeAspect="1"/>
          </p:cNvPicPr>
          <p:nvPr/>
        </p:nvPicPr>
        <p:blipFill>
          <a:blip r:embed="rId3"/>
          <a:stretch>
            <a:fillRect/>
          </a:stretch>
        </p:blipFill>
        <p:spPr>
          <a:xfrm>
            <a:off x="6604642" y="2392621"/>
            <a:ext cx="2436980" cy="2436980"/>
          </a:xfrm>
          <a:prstGeom prst="rect">
            <a:avLst/>
          </a:prstGeom>
        </p:spPr>
      </p:pic>
      <p:sp>
        <p:nvSpPr>
          <p:cNvPr id="592" name="Google Shape;592;p18"/>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Mes croyances sur l’argent : </a:t>
            </a:r>
            <a:br>
              <a:rPr lang="fr-FR" dirty="0"/>
            </a:br>
            <a:r>
              <a:rPr lang="fr-FR" b="1" dirty="0"/>
              <a:t>forces</a:t>
            </a:r>
            <a:r>
              <a:rPr lang="fr-FR" dirty="0"/>
              <a:t> et limites</a:t>
            </a:r>
            <a:endParaRPr dirty="0"/>
          </a:p>
        </p:txBody>
      </p:sp>
      <p:sp>
        <p:nvSpPr>
          <p:cNvPr id="14" name="TextBox 13">
            <a:extLst>
              <a:ext uri="{FF2B5EF4-FFF2-40B4-BE49-F238E27FC236}">
                <a16:creationId xmlns:a16="http://schemas.microsoft.com/office/drawing/2014/main" id="{78371C03-E2DC-4FD3-8553-F774B20976FA}"/>
              </a:ext>
            </a:extLst>
          </p:cNvPr>
          <p:cNvSpPr txBox="1"/>
          <p:nvPr/>
        </p:nvSpPr>
        <p:spPr>
          <a:xfrm>
            <a:off x="905551" y="1480667"/>
            <a:ext cx="6046838" cy="3330207"/>
          </a:xfrm>
          <a:prstGeom prst="rect">
            <a:avLst/>
          </a:prstGeom>
          <a:noFill/>
        </p:spPr>
        <p:txBody>
          <a:bodyPr wrap="square">
            <a:spAutoFit/>
          </a:bodyPr>
          <a:lstStyle/>
          <a:p>
            <a:pPr>
              <a:lnSpc>
                <a:spcPct val="150000"/>
              </a:lnSpc>
            </a:pPr>
            <a:r>
              <a:rPr lang="fr-FR" sz="1800" b="1" dirty="0"/>
              <a:t>L’argent est un outil de liberté et d’opportunités 💡</a:t>
            </a:r>
            <a:r>
              <a:rPr lang="fr-FR" dirty="0"/>
              <a:t>: Cette croyance encourage une gestion proactive des finances, favorisant l’épargne et l’investissement pour atteindre ses objectifs.</a:t>
            </a:r>
          </a:p>
          <a:p>
            <a:pPr>
              <a:lnSpc>
                <a:spcPct val="150000"/>
              </a:lnSpc>
            </a:pPr>
            <a:r>
              <a:rPr lang="fr-FR" sz="1800" b="1" dirty="0"/>
              <a:t>L’argent se mérite par le travail et la discipline 💪</a:t>
            </a:r>
            <a:r>
              <a:rPr lang="fr-FR" dirty="0"/>
              <a:t>:</a:t>
            </a:r>
          </a:p>
          <a:p>
            <a:pPr>
              <a:lnSpc>
                <a:spcPct val="150000"/>
              </a:lnSpc>
            </a:pPr>
            <a:r>
              <a:rPr lang="fr-FR" dirty="0"/>
              <a:t> Elle pousse à l’effort, à l’éducation financière et au développement de compétences pour améliorer sa situation économique.</a:t>
            </a:r>
          </a:p>
          <a:p>
            <a:pPr>
              <a:lnSpc>
                <a:spcPct val="150000"/>
              </a:lnSpc>
            </a:pPr>
            <a:r>
              <a:rPr lang="fr-FR" sz="1800" b="1" dirty="0"/>
              <a:t>L’argent peut être un moyen d’aider les autres ❤️:</a:t>
            </a:r>
          </a:p>
          <a:p>
            <a:pPr>
              <a:lnSpc>
                <a:spcPct val="150000"/>
              </a:lnSpc>
            </a:pPr>
            <a:r>
              <a:rPr lang="fr-FR" sz="1800" b="1" dirty="0"/>
              <a:t> </a:t>
            </a:r>
            <a:r>
              <a:rPr lang="fr-FR" dirty="0"/>
              <a:t>Voir l’argent comme un moyen de contribuer au bien-être des proches ou à des causes sociales renforce des valeurs d’entraide et de générosité.</a:t>
            </a:r>
            <a:endParaRPr lang="en-US" dirty="0"/>
          </a:p>
        </p:txBody>
      </p:sp>
    </p:spTree>
    <p:extLst>
      <p:ext uri="{BB962C8B-B14F-4D97-AF65-F5344CB8AC3E}">
        <p14:creationId xmlns:p14="http://schemas.microsoft.com/office/powerpoint/2010/main" val="700679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1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608" name="Google Shape;608;p19"/>
          <p:cNvCxnSpPr/>
          <p:nvPr/>
        </p:nvCxnSpPr>
        <p:spPr>
          <a:xfrm rot="10800000" flipH="1">
            <a:off x="2537350" y="2056375"/>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609" name="Google Shape;609;p19"/>
          <p:cNvCxnSpPr/>
          <p:nvPr/>
        </p:nvCxnSpPr>
        <p:spPr>
          <a:xfrm rot="10800000" flipH="1">
            <a:off x="2537350" y="3306625"/>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610" name="Google Shape;610;p19"/>
          <p:cNvCxnSpPr/>
          <p:nvPr/>
        </p:nvCxnSpPr>
        <p:spPr>
          <a:xfrm rot="10800000" flipH="1">
            <a:off x="2537350" y="4556875"/>
            <a:ext cx="1227300" cy="6000"/>
          </a:xfrm>
          <a:prstGeom prst="straightConnector1">
            <a:avLst/>
          </a:prstGeom>
          <a:noFill/>
          <a:ln w="28575" cap="flat" cmpd="sng">
            <a:solidFill>
              <a:schemeClr val="dk1"/>
            </a:solidFill>
            <a:prstDash val="solid"/>
            <a:round/>
            <a:headEnd type="none" w="med" len="med"/>
            <a:tailEnd type="none" w="med" len="med"/>
          </a:ln>
        </p:spPr>
      </p:cxnSp>
      <p:grpSp>
        <p:nvGrpSpPr>
          <p:cNvPr id="611" name="Google Shape;611;p19"/>
          <p:cNvGrpSpPr/>
          <p:nvPr/>
        </p:nvGrpSpPr>
        <p:grpSpPr>
          <a:xfrm>
            <a:off x="2471950" y="1354375"/>
            <a:ext cx="5956975" cy="708000"/>
            <a:chOff x="2471950" y="1354375"/>
            <a:chExt cx="5956975" cy="708000"/>
          </a:xfrm>
        </p:grpSpPr>
        <p:sp>
          <p:nvSpPr>
            <p:cNvPr id="612" name="Google Shape;612;p19"/>
            <p:cNvSpPr txBox="1"/>
            <p:nvPr/>
          </p:nvSpPr>
          <p:spPr>
            <a:xfrm>
              <a:off x="2471950" y="1354375"/>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43%</a:t>
              </a:r>
              <a:endParaRPr sz="4400">
                <a:solidFill>
                  <a:schemeClr val="lt2"/>
                </a:solidFill>
                <a:latin typeface="Manrope Medium"/>
                <a:ea typeface="Manrope Medium"/>
                <a:cs typeface="Manrope Medium"/>
                <a:sym typeface="Manrope Medium"/>
              </a:endParaRPr>
            </a:p>
          </p:txBody>
        </p:sp>
        <p:sp>
          <p:nvSpPr>
            <p:cNvPr id="613" name="Google Shape;613;p19"/>
            <p:cNvSpPr txBox="1"/>
            <p:nvPr/>
          </p:nvSpPr>
          <p:spPr>
            <a:xfrm>
              <a:off x="4388299" y="1354375"/>
              <a:ext cx="15225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614" name="Google Shape;614;p19"/>
            <p:cNvSpPr txBox="1"/>
            <p:nvPr/>
          </p:nvSpPr>
          <p:spPr>
            <a:xfrm>
              <a:off x="6469025" y="1354375"/>
              <a:ext cx="19599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cxnSp>
        <p:nvCxnSpPr>
          <p:cNvPr id="615" name="Google Shape;615;p19"/>
          <p:cNvCxnSpPr>
            <a:stCxn id="612" idx="3"/>
            <a:endCxn id="613" idx="1"/>
          </p:cNvCxnSpPr>
          <p:nvPr/>
        </p:nvCxnSpPr>
        <p:spPr>
          <a:xfrm>
            <a:off x="3830050" y="1708375"/>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616" name="Google Shape;616;p19"/>
          <p:cNvCxnSpPr>
            <a:stCxn id="613" idx="3"/>
            <a:endCxn id="614" idx="1"/>
          </p:cNvCxnSpPr>
          <p:nvPr/>
        </p:nvCxnSpPr>
        <p:spPr>
          <a:xfrm>
            <a:off x="5910799" y="1708375"/>
            <a:ext cx="558300" cy="0"/>
          </a:xfrm>
          <a:prstGeom prst="straightConnector1">
            <a:avLst/>
          </a:prstGeom>
          <a:noFill/>
          <a:ln w="28575" cap="flat" cmpd="sng">
            <a:solidFill>
              <a:schemeClr val="dk1"/>
            </a:solidFill>
            <a:prstDash val="solid"/>
            <a:round/>
            <a:headEnd type="none" w="med" len="med"/>
            <a:tailEnd type="triangle" w="med" len="med"/>
          </a:ln>
        </p:spPr>
      </p:cxnSp>
      <p:grpSp>
        <p:nvGrpSpPr>
          <p:cNvPr id="617" name="Google Shape;617;p19"/>
          <p:cNvGrpSpPr/>
          <p:nvPr/>
        </p:nvGrpSpPr>
        <p:grpSpPr>
          <a:xfrm>
            <a:off x="2471950" y="2604625"/>
            <a:ext cx="5956975" cy="708000"/>
            <a:chOff x="2471950" y="2604625"/>
            <a:chExt cx="5956975" cy="708000"/>
          </a:xfrm>
        </p:grpSpPr>
        <p:sp>
          <p:nvSpPr>
            <p:cNvPr id="618" name="Google Shape;618;p19"/>
            <p:cNvSpPr txBox="1"/>
            <p:nvPr/>
          </p:nvSpPr>
          <p:spPr>
            <a:xfrm>
              <a:off x="2471950" y="2604625"/>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24%</a:t>
              </a:r>
              <a:endParaRPr sz="4400">
                <a:solidFill>
                  <a:schemeClr val="lt2"/>
                </a:solidFill>
                <a:latin typeface="Manrope Medium"/>
                <a:ea typeface="Manrope Medium"/>
                <a:cs typeface="Manrope Medium"/>
                <a:sym typeface="Manrope Medium"/>
              </a:endParaRPr>
            </a:p>
          </p:txBody>
        </p:sp>
        <p:sp>
          <p:nvSpPr>
            <p:cNvPr id="619" name="Google Shape;619;p19"/>
            <p:cNvSpPr txBox="1"/>
            <p:nvPr/>
          </p:nvSpPr>
          <p:spPr>
            <a:xfrm>
              <a:off x="4388299" y="2604625"/>
              <a:ext cx="15225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620" name="Google Shape;620;p19"/>
            <p:cNvSpPr txBox="1"/>
            <p:nvPr/>
          </p:nvSpPr>
          <p:spPr>
            <a:xfrm>
              <a:off x="6469025" y="2604625"/>
              <a:ext cx="19599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grpSp>
      <p:cxnSp>
        <p:nvCxnSpPr>
          <p:cNvPr id="621" name="Google Shape;621;p19"/>
          <p:cNvCxnSpPr>
            <a:stCxn id="618" idx="3"/>
            <a:endCxn id="619" idx="1"/>
          </p:cNvCxnSpPr>
          <p:nvPr/>
        </p:nvCxnSpPr>
        <p:spPr>
          <a:xfrm>
            <a:off x="3830050" y="2958625"/>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622" name="Google Shape;622;p19"/>
          <p:cNvCxnSpPr>
            <a:stCxn id="619" idx="3"/>
            <a:endCxn id="620" idx="1"/>
          </p:cNvCxnSpPr>
          <p:nvPr/>
        </p:nvCxnSpPr>
        <p:spPr>
          <a:xfrm>
            <a:off x="5910799" y="2958625"/>
            <a:ext cx="558300" cy="0"/>
          </a:xfrm>
          <a:prstGeom prst="straightConnector1">
            <a:avLst/>
          </a:prstGeom>
          <a:noFill/>
          <a:ln w="28575" cap="flat" cmpd="sng">
            <a:solidFill>
              <a:schemeClr val="dk1"/>
            </a:solidFill>
            <a:prstDash val="solid"/>
            <a:round/>
            <a:headEnd type="none" w="med" len="med"/>
            <a:tailEnd type="triangle" w="med" len="med"/>
          </a:ln>
        </p:spPr>
      </p:cxnSp>
      <p:grpSp>
        <p:nvGrpSpPr>
          <p:cNvPr id="623" name="Google Shape;623;p19"/>
          <p:cNvGrpSpPr/>
          <p:nvPr/>
        </p:nvGrpSpPr>
        <p:grpSpPr>
          <a:xfrm>
            <a:off x="2471950" y="3854875"/>
            <a:ext cx="5956975" cy="708000"/>
            <a:chOff x="2471950" y="3854875"/>
            <a:chExt cx="5956975" cy="708000"/>
          </a:xfrm>
        </p:grpSpPr>
        <p:sp>
          <p:nvSpPr>
            <p:cNvPr id="624" name="Google Shape;624;p19"/>
            <p:cNvSpPr txBox="1"/>
            <p:nvPr/>
          </p:nvSpPr>
          <p:spPr>
            <a:xfrm>
              <a:off x="2471950" y="3854875"/>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33%</a:t>
              </a:r>
              <a:endParaRPr sz="4400">
                <a:solidFill>
                  <a:schemeClr val="lt2"/>
                </a:solidFill>
                <a:latin typeface="Manrope Medium"/>
                <a:ea typeface="Manrope Medium"/>
                <a:cs typeface="Manrope Medium"/>
                <a:sym typeface="Manrope Medium"/>
              </a:endParaRPr>
            </a:p>
          </p:txBody>
        </p:sp>
        <p:sp>
          <p:nvSpPr>
            <p:cNvPr id="625" name="Google Shape;625;p19"/>
            <p:cNvSpPr txBox="1"/>
            <p:nvPr/>
          </p:nvSpPr>
          <p:spPr>
            <a:xfrm>
              <a:off x="4388299" y="3854875"/>
              <a:ext cx="15225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626" name="Google Shape;626;p19"/>
            <p:cNvSpPr txBox="1"/>
            <p:nvPr/>
          </p:nvSpPr>
          <p:spPr>
            <a:xfrm>
              <a:off x="6469025" y="3854875"/>
              <a:ext cx="19599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cxnSp>
        <p:nvCxnSpPr>
          <p:cNvPr id="627" name="Google Shape;627;p19"/>
          <p:cNvCxnSpPr>
            <a:stCxn id="624" idx="3"/>
            <a:endCxn id="625" idx="1"/>
          </p:cNvCxnSpPr>
          <p:nvPr/>
        </p:nvCxnSpPr>
        <p:spPr>
          <a:xfrm>
            <a:off x="3830050" y="4208875"/>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628" name="Google Shape;628;p19"/>
          <p:cNvCxnSpPr>
            <a:stCxn id="625" idx="3"/>
            <a:endCxn id="626" idx="1"/>
          </p:cNvCxnSpPr>
          <p:nvPr/>
        </p:nvCxnSpPr>
        <p:spPr>
          <a:xfrm>
            <a:off x="5910799" y="4208875"/>
            <a:ext cx="558300" cy="0"/>
          </a:xfrm>
          <a:prstGeom prst="straightConnector1">
            <a:avLst/>
          </a:prstGeom>
          <a:noFill/>
          <a:ln w="28575" cap="flat" cmpd="sng">
            <a:solidFill>
              <a:schemeClr val="dk1"/>
            </a:solidFill>
            <a:prstDash val="solid"/>
            <a:round/>
            <a:headEnd type="none" w="med" len="med"/>
            <a:tailEnd type="triangle" w="med" len="med"/>
          </a:ln>
        </p:spPr>
      </p:cxnSp>
      <p:sp>
        <p:nvSpPr>
          <p:cNvPr id="629" name="Google Shape;629;p19"/>
          <p:cNvSpPr txBox="1"/>
          <p:nvPr/>
        </p:nvSpPr>
        <p:spPr>
          <a:xfrm>
            <a:off x="755150" y="2604625"/>
            <a:ext cx="11076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cxnSp>
        <p:nvCxnSpPr>
          <p:cNvPr id="630" name="Google Shape;630;p19"/>
          <p:cNvCxnSpPr>
            <a:stCxn id="629" idx="3"/>
            <a:endCxn id="612" idx="1"/>
          </p:cNvCxnSpPr>
          <p:nvPr/>
        </p:nvCxnSpPr>
        <p:spPr>
          <a:xfrm rot="10800000" flipH="1">
            <a:off x="1862750" y="1708525"/>
            <a:ext cx="609300" cy="1250100"/>
          </a:xfrm>
          <a:prstGeom prst="bentConnector3">
            <a:avLst>
              <a:gd name="adj1" fmla="val 49992"/>
            </a:avLst>
          </a:prstGeom>
          <a:noFill/>
          <a:ln w="28575" cap="flat" cmpd="sng">
            <a:solidFill>
              <a:schemeClr val="dk1"/>
            </a:solidFill>
            <a:prstDash val="solid"/>
            <a:round/>
            <a:headEnd type="none" w="med" len="med"/>
            <a:tailEnd type="triangle" w="med" len="med"/>
          </a:ln>
        </p:spPr>
      </p:cxnSp>
      <p:cxnSp>
        <p:nvCxnSpPr>
          <p:cNvPr id="631" name="Google Shape;631;p19"/>
          <p:cNvCxnSpPr>
            <a:stCxn id="629" idx="3"/>
            <a:endCxn id="624" idx="1"/>
          </p:cNvCxnSpPr>
          <p:nvPr/>
        </p:nvCxnSpPr>
        <p:spPr>
          <a:xfrm>
            <a:off x="1862750" y="2958625"/>
            <a:ext cx="609300" cy="1250400"/>
          </a:xfrm>
          <a:prstGeom prst="bentConnector3">
            <a:avLst>
              <a:gd name="adj1" fmla="val 49992"/>
            </a:avLst>
          </a:prstGeom>
          <a:noFill/>
          <a:ln w="28575" cap="flat" cmpd="sng">
            <a:solidFill>
              <a:schemeClr val="dk1"/>
            </a:solidFill>
            <a:prstDash val="solid"/>
            <a:round/>
            <a:headEnd type="none" w="med" len="med"/>
            <a:tailEnd type="triangle" w="med" len="med"/>
          </a:ln>
        </p:spPr>
      </p:cxnSp>
      <p:cxnSp>
        <p:nvCxnSpPr>
          <p:cNvPr id="632" name="Google Shape;632;p19"/>
          <p:cNvCxnSpPr>
            <a:stCxn id="629" idx="3"/>
            <a:endCxn id="618" idx="1"/>
          </p:cNvCxnSpPr>
          <p:nvPr/>
        </p:nvCxnSpPr>
        <p:spPr>
          <a:xfrm>
            <a:off x="1862750" y="2958625"/>
            <a:ext cx="609300" cy="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20"/>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638" name="Google Shape;638;p20"/>
          <p:cNvGrpSpPr/>
          <p:nvPr/>
        </p:nvGrpSpPr>
        <p:grpSpPr>
          <a:xfrm>
            <a:off x="924675" y="1462425"/>
            <a:ext cx="1329600" cy="3069875"/>
            <a:chOff x="924675" y="1462425"/>
            <a:chExt cx="1329600" cy="3069875"/>
          </a:xfrm>
        </p:grpSpPr>
        <p:sp>
          <p:nvSpPr>
            <p:cNvPr id="639" name="Google Shape;639;p20"/>
            <p:cNvSpPr txBox="1"/>
            <p:nvPr/>
          </p:nvSpPr>
          <p:spPr>
            <a:xfrm>
              <a:off x="924675" y="3503400"/>
              <a:ext cx="1329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640" name="Google Shape;640;p20"/>
            <p:cNvSpPr txBox="1"/>
            <p:nvPr/>
          </p:nvSpPr>
          <p:spPr>
            <a:xfrm>
              <a:off x="924675" y="3978200"/>
              <a:ext cx="13296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p:txBody>
        </p:sp>
        <p:sp>
          <p:nvSpPr>
            <p:cNvPr id="641" name="Google Shape;641;p20"/>
            <p:cNvSpPr txBox="1"/>
            <p:nvPr/>
          </p:nvSpPr>
          <p:spPr>
            <a:xfrm>
              <a:off x="924675" y="1462425"/>
              <a:ext cx="132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grpSp>
      <p:cxnSp>
        <p:nvCxnSpPr>
          <p:cNvPr id="642" name="Google Shape;642;p20"/>
          <p:cNvCxnSpPr>
            <a:endCxn id="643" idx="0"/>
          </p:cNvCxnSpPr>
          <p:nvPr/>
        </p:nvCxnSpPr>
        <p:spPr>
          <a:xfrm>
            <a:off x="1589475" y="2129024"/>
            <a:ext cx="0" cy="357900"/>
          </a:xfrm>
          <a:prstGeom prst="straightConnector1">
            <a:avLst/>
          </a:prstGeom>
          <a:noFill/>
          <a:ln w="28575" cap="flat" cmpd="sng">
            <a:solidFill>
              <a:schemeClr val="dk1"/>
            </a:solidFill>
            <a:prstDash val="solid"/>
            <a:round/>
            <a:headEnd type="none" w="med" len="med"/>
            <a:tailEnd type="none" w="med" len="med"/>
          </a:ln>
        </p:spPr>
      </p:cxnSp>
      <p:cxnSp>
        <p:nvCxnSpPr>
          <p:cNvPr id="644" name="Google Shape;644;p20"/>
          <p:cNvCxnSpPr/>
          <p:nvPr/>
        </p:nvCxnSpPr>
        <p:spPr>
          <a:xfrm>
            <a:off x="1198725" y="2129100"/>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645" name="Google Shape;645;p20"/>
          <p:cNvGrpSpPr/>
          <p:nvPr/>
        </p:nvGrpSpPr>
        <p:grpSpPr>
          <a:xfrm>
            <a:off x="4901321" y="1462425"/>
            <a:ext cx="1329606" cy="3069875"/>
            <a:chOff x="4901323" y="1462425"/>
            <a:chExt cx="1329606" cy="3069875"/>
          </a:xfrm>
        </p:grpSpPr>
        <p:sp>
          <p:nvSpPr>
            <p:cNvPr id="646" name="Google Shape;646;p20"/>
            <p:cNvSpPr txBox="1"/>
            <p:nvPr/>
          </p:nvSpPr>
          <p:spPr>
            <a:xfrm>
              <a:off x="4901329" y="3503400"/>
              <a:ext cx="1329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647" name="Google Shape;647;p20"/>
            <p:cNvSpPr txBox="1"/>
            <p:nvPr/>
          </p:nvSpPr>
          <p:spPr>
            <a:xfrm>
              <a:off x="4901329" y="3978200"/>
              <a:ext cx="13296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is a huge gas giant</a:t>
              </a:r>
              <a:endParaRPr sz="1200">
                <a:solidFill>
                  <a:schemeClr val="dk1"/>
                </a:solidFill>
                <a:latin typeface="Inter"/>
                <a:ea typeface="Inter"/>
                <a:cs typeface="Inter"/>
                <a:sym typeface="Inter"/>
              </a:endParaRPr>
            </a:p>
          </p:txBody>
        </p:sp>
        <p:sp>
          <p:nvSpPr>
            <p:cNvPr id="648" name="Google Shape;648;p20"/>
            <p:cNvSpPr txBox="1"/>
            <p:nvPr/>
          </p:nvSpPr>
          <p:spPr>
            <a:xfrm>
              <a:off x="4901323" y="1462425"/>
              <a:ext cx="132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grpSp>
      <p:cxnSp>
        <p:nvCxnSpPr>
          <p:cNvPr id="649" name="Google Shape;649;p20"/>
          <p:cNvCxnSpPr>
            <a:stCxn id="648" idx="2"/>
            <a:endCxn id="650" idx="0"/>
          </p:cNvCxnSpPr>
          <p:nvPr/>
        </p:nvCxnSpPr>
        <p:spPr>
          <a:xfrm>
            <a:off x="5566121" y="2129025"/>
            <a:ext cx="0" cy="357900"/>
          </a:xfrm>
          <a:prstGeom prst="straightConnector1">
            <a:avLst/>
          </a:prstGeom>
          <a:noFill/>
          <a:ln w="28575" cap="flat" cmpd="sng">
            <a:solidFill>
              <a:schemeClr val="dk1"/>
            </a:solidFill>
            <a:prstDash val="solid"/>
            <a:round/>
            <a:headEnd type="none" w="med" len="med"/>
            <a:tailEnd type="none" w="med" len="med"/>
          </a:ln>
        </p:spPr>
      </p:cxnSp>
      <p:cxnSp>
        <p:nvCxnSpPr>
          <p:cNvPr id="651" name="Google Shape;651;p20"/>
          <p:cNvCxnSpPr/>
          <p:nvPr/>
        </p:nvCxnSpPr>
        <p:spPr>
          <a:xfrm>
            <a:off x="5175379" y="2129100"/>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652" name="Google Shape;652;p20"/>
          <p:cNvGrpSpPr/>
          <p:nvPr/>
        </p:nvGrpSpPr>
        <p:grpSpPr>
          <a:xfrm>
            <a:off x="2912994" y="1462425"/>
            <a:ext cx="1329607" cy="3069875"/>
            <a:chOff x="2912999" y="1462425"/>
            <a:chExt cx="1329607" cy="3069875"/>
          </a:xfrm>
        </p:grpSpPr>
        <p:sp>
          <p:nvSpPr>
            <p:cNvPr id="653" name="Google Shape;653;p20"/>
            <p:cNvSpPr txBox="1"/>
            <p:nvPr/>
          </p:nvSpPr>
          <p:spPr>
            <a:xfrm>
              <a:off x="2913006" y="3503400"/>
              <a:ext cx="1329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654" name="Google Shape;654;p20"/>
            <p:cNvSpPr txBox="1"/>
            <p:nvPr/>
          </p:nvSpPr>
          <p:spPr>
            <a:xfrm>
              <a:off x="2913006" y="3978200"/>
              <a:ext cx="13296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p:txBody>
        </p:sp>
        <p:sp>
          <p:nvSpPr>
            <p:cNvPr id="655" name="Google Shape;655;p20"/>
            <p:cNvSpPr txBox="1"/>
            <p:nvPr/>
          </p:nvSpPr>
          <p:spPr>
            <a:xfrm>
              <a:off x="2912999" y="1462425"/>
              <a:ext cx="132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grpSp>
      <p:cxnSp>
        <p:nvCxnSpPr>
          <p:cNvPr id="656" name="Google Shape;656;p20"/>
          <p:cNvCxnSpPr>
            <a:stCxn id="655" idx="2"/>
            <a:endCxn id="657" idx="0"/>
          </p:cNvCxnSpPr>
          <p:nvPr/>
        </p:nvCxnSpPr>
        <p:spPr>
          <a:xfrm>
            <a:off x="3577794" y="2129025"/>
            <a:ext cx="0" cy="357900"/>
          </a:xfrm>
          <a:prstGeom prst="straightConnector1">
            <a:avLst/>
          </a:prstGeom>
          <a:noFill/>
          <a:ln w="28575" cap="flat" cmpd="sng">
            <a:solidFill>
              <a:schemeClr val="dk1"/>
            </a:solidFill>
            <a:prstDash val="solid"/>
            <a:round/>
            <a:headEnd type="none" w="med" len="med"/>
            <a:tailEnd type="none" w="med" len="med"/>
          </a:ln>
        </p:spPr>
      </p:cxnSp>
      <p:cxnSp>
        <p:nvCxnSpPr>
          <p:cNvPr id="658" name="Google Shape;658;p20"/>
          <p:cNvCxnSpPr/>
          <p:nvPr/>
        </p:nvCxnSpPr>
        <p:spPr>
          <a:xfrm>
            <a:off x="3156381" y="21291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659" name="Google Shape;659;p20"/>
          <p:cNvCxnSpPr>
            <a:stCxn id="641" idx="3"/>
            <a:endCxn id="655" idx="1"/>
          </p:cNvCxnSpPr>
          <p:nvPr/>
        </p:nvCxnSpPr>
        <p:spPr>
          <a:xfrm>
            <a:off x="2254275" y="1795725"/>
            <a:ext cx="658800" cy="0"/>
          </a:xfrm>
          <a:prstGeom prst="straightConnector1">
            <a:avLst/>
          </a:prstGeom>
          <a:noFill/>
          <a:ln w="28575" cap="flat" cmpd="sng">
            <a:solidFill>
              <a:schemeClr val="dk1"/>
            </a:solidFill>
            <a:prstDash val="solid"/>
            <a:round/>
            <a:headEnd type="none" w="med" len="med"/>
            <a:tailEnd type="triangle" w="med" len="med"/>
          </a:ln>
        </p:spPr>
      </p:cxnSp>
      <p:cxnSp>
        <p:nvCxnSpPr>
          <p:cNvPr id="660" name="Google Shape;660;p20"/>
          <p:cNvCxnSpPr>
            <a:stCxn id="655" idx="3"/>
            <a:endCxn id="648" idx="1"/>
          </p:cNvCxnSpPr>
          <p:nvPr/>
        </p:nvCxnSpPr>
        <p:spPr>
          <a:xfrm>
            <a:off x="4242594" y="1795725"/>
            <a:ext cx="658800" cy="0"/>
          </a:xfrm>
          <a:prstGeom prst="straightConnector1">
            <a:avLst/>
          </a:prstGeom>
          <a:noFill/>
          <a:ln w="28575" cap="flat" cmpd="sng">
            <a:solidFill>
              <a:schemeClr val="dk1"/>
            </a:solidFill>
            <a:prstDash val="solid"/>
            <a:round/>
            <a:headEnd type="none" w="med" len="med"/>
            <a:tailEnd type="triangle" w="med" len="med"/>
          </a:ln>
        </p:spPr>
      </p:cxnSp>
      <p:grpSp>
        <p:nvGrpSpPr>
          <p:cNvPr id="661" name="Google Shape;661;p20"/>
          <p:cNvGrpSpPr/>
          <p:nvPr/>
        </p:nvGrpSpPr>
        <p:grpSpPr>
          <a:xfrm>
            <a:off x="6889647" y="1462425"/>
            <a:ext cx="1329600" cy="3069875"/>
            <a:chOff x="6889647" y="1462425"/>
            <a:chExt cx="1329600" cy="3069875"/>
          </a:xfrm>
        </p:grpSpPr>
        <p:sp>
          <p:nvSpPr>
            <p:cNvPr id="662" name="Google Shape;662;p20"/>
            <p:cNvSpPr txBox="1"/>
            <p:nvPr/>
          </p:nvSpPr>
          <p:spPr>
            <a:xfrm>
              <a:off x="6889647" y="3503400"/>
              <a:ext cx="1329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663" name="Google Shape;663;p20"/>
            <p:cNvSpPr txBox="1"/>
            <p:nvPr/>
          </p:nvSpPr>
          <p:spPr>
            <a:xfrm>
              <a:off x="6889647" y="3978200"/>
              <a:ext cx="13296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p:txBody>
        </p:sp>
        <p:sp>
          <p:nvSpPr>
            <p:cNvPr id="664" name="Google Shape;664;p20"/>
            <p:cNvSpPr txBox="1"/>
            <p:nvPr/>
          </p:nvSpPr>
          <p:spPr>
            <a:xfrm>
              <a:off x="6889647" y="1462425"/>
              <a:ext cx="132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grpSp>
      <p:cxnSp>
        <p:nvCxnSpPr>
          <p:cNvPr id="665" name="Google Shape;665;p20"/>
          <p:cNvCxnSpPr>
            <a:stCxn id="664" idx="2"/>
            <a:endCxn id="666" idx="0"/>
          </p:cNvCxnSpPr>
          <p:nvPr/>
        </p:nvCxnSpPr>
        <p:spPr>
          <a:xfrm>
            <a:off x="7554447" y="2129025"/>
            <a:ext cx="0" cy="357900"/>
          </a:xfrm>
          <a:prstGeom prst="straightConnector1">
            <a:avLst/>
          </a:prstGeom>
          <a:noFill/>
          <a:ln w="28575" cap="flat" cmpd="sng">
            <a:solidFill>
              <a:schemeClr val="dk1"/>
            </a:solidFill>
            <a:prstDash val="solid"/>
            <a:round/>
            <a:headEnd type="none" w="med" len="med"/>
            <a:tailEnd type="none" w="med" len="med"/>
          </a:ln>
        </p:spPr>
      </p:cxnSp>
      <p:cxnSp>
        <p:nvCxnSpPr>
          <p:cNvPr id="667" name="Google Shape;667;p20"/>
          <p:cNvCxnSpPr/>
          <p:nvPr/>
        </p:nvCxnSpPr>
        <p:spPr>
          <a:xfrm>
            <a:off x="7163697" y="21291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668" name="Google Shape;668;p20"/>
          <p:cNvCxnSpPr>
            <a:stCxn id="648" idx="3"/>
            <a:endCxn id="664" idx="1"/>
          </p:cNvCxnSpPr>
          <p:nvPr/>
        </p:nvCxnSpPr>
        <p:spPr>
          <a:xfrm>
            <a:off x="6230921" y="1795725"/>
            <a:ext cx="658800" cy="0"/>
          </a:xfrm>
          <a:prstGeom prst="straightConnector1">
            <a:avLst/>
          </a:prstGeom>
          <a:noFill/>
          <a:ln w="28575" cap="flat" cmpd="sng">
            <a:solidFill>
              <a:schemeClr val="dk1"/>
            </a:solidFill>
            <a:prstDash val="solid"/>
            <a:round/>
            <a:headEnd type="none" w="med" len="med"/>
            <a:tailEnd type="triangle" w="med" len="med"/>
          </a:ln>
        </p:spPr>
      </p:cxnSp>
      <p:sp>
        <p:nvSpPr>
          <p:cNvPr id="643" name="Google Shape;643;p20"/>
          <p:cNvSpPr/>
          <p:nvPr/>
        </p:nvSpPr>
        <p:spPr>
          <a:xfrm>
            <a:off x="1260075" y="2486924"/>
            <a:ext cx="658800" cy="6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669" name="Google Shape;669;p20"/>
          <p:cNvGrpSpPr/>
          <p:nvPr/>
        </p:nvGrpSpPr>
        <p:grpSpPr>
          <a:xfrm>
            <a:off x="1338161" y="2564834"/>
            <a:ext cx="502555" cy="502555"/>
            <a:chOff x="-1467695" y="1926796"/>
            <a:chExt cx="414205" cy="414205"/>
          </a:xfrm>
        </p:grpSpPr>
        <p:sp>
          <p:nvSpPr>
            <p:cNvPr id="670" name="Google Shape;670;p20"/>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20"/>
          <p:cNvSpPr/>
          <p:nvPr/>
        </p:nvSpPr>
        <p:spPr>
          <a:xfrm>
            <a:off x="3248406" y="2486924"/>
            <a:ext cx="658800" cy="6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650" name="Google Shape;650;p20"/>
          <p:cNvSpPr/>
          <p:nvPr/>
        </p:nvSpPr>
        <p:spPr>
          <a:xfrm>
            <a:off x="5236729" y="2486924"/>
            <a:ext cx="658800" cy="6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666" name="Google Shape;666;p20"/>
          <p:cNvSpPr/>
          <p:nvPr/>
        </p:nvSpPr>
        <p:spPr>
          <a:xfrm>
            <a:off x="7225047" y="2486924"/>
            <a:ext cx="658800" cy="6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672" name="Google Shape;672;p20"/>
          <p:cNvGrpSpPr/>
          <p:nvPr/>
        </p:nvGrpSpPr>
        <p:grpSpPr>
          <a:xfrm>
            <a:off x="3326604" y="2565144"/>
            <a:ext cx="502559" cy="502562"/>
            <a:chOff x="-2002020" y="1926796"/>
            <a:chExt cx="413425" cy="413393"/>
          </a:xfrm>
        </p:grpSpPr>
        <p:sp>
          <p:nvSpPr>
            <p:cNvPr id="673" name="Google Shape;673;p20"/>
            <p:cNvSpPr/>
            <p:nvPr/>
          </p:nvSpPr>
          <p:spPr>
            <a:xfrm>
              <a:off x="-1904013" y="1926796"/>
              <a:ext cx="296428" cy="196827"/>
            </a:xfrm>
            <a:custGeom>
              <a:avLst/>
              <a:gdLst/>
              <a:ahLst/>
              <a:cxnLst/>
              <a:rect l="l" t="t" r="r" b="b"/>
              <a:pathLst>
                <a:path w="9491" h="6302" extrusionOk="0">
                  <a:moveTo>
                    <a:pt x="5062" y="0"/>
                  </a:moveTo>
                  <a:cubicBezTo>
                    <a:pt x="2278" y="0"/>
                    <a:pt x="0" y="2278"/>
                    <a:pt x="0" y="5062"/>
                  </a:cubicBezTo>
                  <a:cubicBezTo>
                    <a:pt x="0" y="5492"/>
                    <a:pt x="76" y="5897"/>
                    <a:pt x="177" y="6302"/>
                  </a:cubicBezTo>
                  <a:lnTo>
                    <a:pt x="177" y="6276"/>
                  </a:lnTo>
                  <a:lnTo>
                    <a:pt x="2455" y="3999"/>
                  </a:lnTo>
                  <a:cubicBezTo>
                    <a:pt x="2379" y="3847"/>
                    <a:pt x="2354" y="3670"/>
                    <a:pt x="2354" y="3492"/>
                  </a:cubicBezTo>
                  <a:cubicBezTo>
                    <a:pt x="2354" y="2860"/>
                    <a:pt x="2860" y="2328"/>
                    <a:pt x="3518" y="2328"/>
                  </a:cubicBezTo>
                  <a:cubicBezTo>
                    <a:pt x="4151" y="2328"/>
                    <a:pt x="4682" y="2860"/>
                    <a:pt x="4682" y="3492"/>
                  </a:cubicBezTo>
                  <a:cubicBezTo>
                    <a:pt x="4682" y="3771"/>
                    <a:pt x="4556" y="4024"/>
                    <a:pt x="4404" y="4226"/>
                  </a:cubicBezTo>
                  <a:lnTo>
                    <a:pt x="5593" y="6251"/>
                  </a:lnTo>
                  <a:cubicBezTo>
                    <a:pt x="5669" y="6226"/>
                    <a:pt x="5745" y="6226"/>
                    <a:pt x="5846" y="6226"/>
                  </a:cubicBezTo>
                  <a:cubicBezTo>
                    <a:pt x="5998" y="6226"/>
                    <a:pt x="6125" y="6251"/>
                    <a:pt x="6277" y="6302"/>
                  </a:cubicBezTo>
                  <a:lnTo>
                    <a:pt x="9491" y="2632"/>
                  </a:lnTo>
                  <a:cubicBezTo>
                    <a:pt x="8630" y="1063"/>
                    <a:pt x="6960" y="0"/>
                    <a:pt x="5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1734077" y="2144924"/>
              <a:ext cx="24549" cy="24549"/>
            </a:xfrm>
            <a:custGeom>
              <a:avLst/>
              <a:gdLst/>
              <a:ahLst/>
              <a:cxnLst/>
              <a:rect l="l" t="t" r="r" b="b"/>
              <a:pathLst>
                <a:path w="786" h="786" extrusionOk="0">
                  <a:moveTo>
                    <a:pt x="405" y="1"/>
                  </a:moveTo>
                  <a:cubicBezTo>
                    <a:pt x="178" y="1"/>
                    <a:pt x="1" y="178"/>
                    <a:pt x="1" y="381"/>
                  </a:cubicBezTo>
                  <a:cubicBezTo>
                    <a:pt x="1" y="608"/>
                    <a:pt x="178" y="785"/>
                    <a:pt x="405" y="785"/>
                  </a:cubicBezTo>
                  <a:cubicBezTo>
                    <a:pt x="608" y="785"/>
                    <a:pt x="785" y="608"/>
                    <a:pt x="785" y="381"/>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1806786" y="2023991"/>
              <a:ext cx="24518" cy="24549"/>
            </a:xfrm>
            <a:custGeom>
              <a:avLst/>
              <a:gdLst/>
              <a:ahLst/>
              <a:cxnLst/>
              <a:rect l="l" t="t" r="r" b="b"/>
              <a:pathLst>
                <a:path w="785" h="786" extrusionOk="0">
                  <a:moveTo>
                    <a:pt x="405" y="1"/>
                  </a:moveTo>
                  <a:cubicBezTo>
                    <a:pt x="177" y="1"/>
                    <a:pt x="0" y="178"/>
                    <a:pt x="0" y="380"/>
                  </a:cubicBezTo>
                  <a:cubicBezTo>
                    <a:pt x="0" y="608"/>
                    <a:pt x="177" y="785"/>
                    <a:pt x="405" y="785"/>
                  </a:cubicBezTo>
                  <a:cubicBezTo>
                    <a:pt x="608" y="785"/>
                    <a:pt x="785" y="608"/>
                    <a:pt x="785" y="380"/>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2002020" y="2032705"/>
              <a:ext cx="413425" cy="307484"/>
            </a:xfrm>
            <a:custGeom>
              <a:avLst/>
              <a:gdLst/>
              <a:ahLst/>
              <a:cxnLst/>
              <a:rect l="l" t="t" r="r" b="b"/>
              <a:pathLst>
                <a:path w="13237" h="9845" extrusionOk="0">
                  <a:moveTo>
                    <a:pt x="12958" y="0"/>
                  </a:moveTo>
                  <a:lnTo>
                    <a:pt x="9997" y="3417"/>
                  </a:lnTo>
                  <a:cubicBezTo>
                    <a:pt x="10073" y="3594"/>
                    <a:pt x="10149" y="3771"/>
                    <a:pt x="10149" y="3974"/>
                  </a:cubicBezTo>
                  <a:cubicBezTo>
                    <a:pt x="10149" y="4632"/>
                    <a:pt x="9617" y="5163"/>
                    <a:pt x="8984" y="5163"/>
                  </a:cubicBezTo>
                  <a:cubicBezTo>
                    <a:pt x="8326" y="5163"/>
                    <a:pt x="7820" y="4632"/>
                    <a:pt x="7820" y="3974"/>
                  </a:cubicBezTo>
                  <a:cubicBezTo>
                    <a:pt x="7820" y="3695"/>
                    <a:pt x="7922" y="3442"/>
                    <a:pt x="8073" y="3240"/>
                  </a:cubicBezTo>
                  <a:lnTo>
                    <a:pt x="6884" y="1240"/>
                  </a:lnTo>
                  <a:cubicBezTo>
                    <a:pt x="6808" y="1266"/>
                    <a:pt x="6732" y="1266"/>
                    <a:pt x="6656" y="1266"/>
                  </a:cubicBezTo>
                  <a:cubicBezTo>
                    <a:pt x="6479" y="1266"/>
                    <a:pt x="6302" y="1215"/>
                    <a:pt x="6150" y="1139"/>
                  </a:cubicBezTo>
                  <a:lnTo>
                    <a:pt x="3594" y="3695"/>
                  </a:lnTo>
                  <a:cubicBezTo>
                    <a:pt x="3796" y="4151"/>
                    <a:pt x="4049" y="4556"/>
                    <a:pt x="4378" y="4935"/>
                  </a:cubicBezTo>
                  <a:lnTo>
                    <a:pt x="3872" y="5416"/>
                  </a:lnTo>
                  <a:lnTo>
                    <a:pt x="3341" y="4859"/>
                  </a:lnTo>
                  <a:lnTo>
                    <a:pt x="0" y="8200"/>
                  </a:lnTo>
                  <a:lnTo>
                    <a:pt x="1645" y="9845"/>
                  </a:lnTo>
                  <a:lnTo>
                    <a:pt x="4986" y="6504"/>
                  </a:lnTo>
                  <a:lnTo>
                    <a:pt x="4429" y="5973"/>
                  </a:lnTo>
                  <a:lnTo>
                    <a:pt x="4910" y="5467"/>
                  </a:lnTo>
                  <a:cubicBezTo>
                    <a:pt x="5796" y="6226"/>
                    <a:pt x="6935" y="6707"/>
                    <a:pt x="8200" y="6707"/>
                  </a:cubicBezTo>
                  <a:cubicBezTo>
                    <a:pt x="10984" y="6707"/>
                    <a:pt x="13236" y="4429"/>
                    <a:pt x="13236" y="1645"/>
                  </a:cubicBezTo>
                  <a:cubicBezTo>
                    <a:pt x="13236" y="1063"/>
                    <a:pt x="13135" y="532"/>
                    <a:pt x="12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20"/>
          <p:cNvGrpSpPr/>
          <p:nvPr/>
        </p:nvGrpSpPr>
        <p:grpSpPr>
          <a:xfrm>
            <a:off x="5370163" y="2558941"/>
            <a:ext cx="392190" cy="515023"/>
            <a:chOff x="-4183610" y="2590736"/>
            <a:chExt cx="315417" cy="414205"/>
          </a:xfrm>
        </p:grpSpPr>
        <p:sp>
          <p:nvSpPr>
            <p:cNvPr id="678" name="Google Shape;678;p20"/>
            <p:cNvSpPr/>
            <p:nvPr/>
          </p:nvSpPr>
          <p:spPr>
            <a:xfrm>
              <a:off x="-4159093" y="2736967"/>
              <a:ext cx="72740" cy="72740"/>
            </a:xfrm>
            <a:custGeom>
              <a:avLst/>
              <a:gdLst/>
              <a:ahLst/>
              <a:cxnLst/>
              <a:rect l="l" t="t" r="r" b="b"/>
              <a:pathLst>
                <a:path w="2329" h="2329" extrusionOk="0">
                  <a:moveTo>
                    <a:pt x="0" y="0"/>
                  </a:moveTo>
                  <a:lnTo>
                    <a:pt x="0" y="2329"/>
                  </a:lnTo>
                  <a:lnTo>
                    <a:pt x="2329" y="2329"/>
                  </a:lnTo>
                  <a:lnTo>
                    <a:pt x="23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4062678" y="2713261"/>
              <a:ext cx="72772" cy="96446"/>
            </a:xfrm>
            <a:custGeom>
              <a:avLst/>
              <a:gdLst/>
              <a:ahLst/>
              <a:cxnLst/>
              <a:rect l="l" t="t" r="r" b="b"/>
              <a:pathLst>
                <a:path w="2330" h="3088" extrusionOk="0">
                  <a:moveTo>
                    <a:pt x="1" y="0"/>
                  </a:moveTo>
                  <a:lnTo>
                    <a:pt x="1" y="3088"/>
                  </a:lnTo>
                  <a:lnTo>
                    <a:pt x="2329" y="3088"/>
                  </a:lnTo>
                  <a:lnTo>
                    <a:pt x="23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3989938" y="2590736"/>
              <a:ext cx="121744" cy="218971"/>
            </a:xfrm>
            <a:custGeom>
              <a:avLst/>
              <a:gdLst/>
              <a:ahLst/>
              <a:cxnLst/>
              <a:rect l="l" t="t" r="r" b="b"/>
              <a:pathLst>
                <a:path w="3898" h="7011" extrusionOk="0">
                  <a:moveTo>
                    <a:pt x="1949" y="0"/>
                  </a:moveTo>
                  <a:lnTo>
                    <a:pt x="0" y="2708"/>
                  </a:lnTo>
                  <a:lnTo>
                    <a:pt x="1164" y="2708"/>
                  </a:lnTo>
                  <a:lnTo>
                    <a:pt x="1164" y="7011"/>
                  </a:lnTo>
                  <a:lnTo>
                    <a:pt x="2733" y="7011"/>
                  </a:lnTo>
                  <a:lnTo>
                    <a:pt x="2733" y="2708"/>
                  </a:lnTo>
                  <a:lnTo>
                    <a:pt x="3898" y="2708"/>
                  </a:lnTo>
                  <a:lnTo>
                    <a:pt x="19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4038161" y="2906903"/>
              <a:ext cx="24518" cy="24549"/>
            </a:xfrm>
            <a:custGeom>
              <a:avLst/>
              <a:gdLst/>
              <a:ahLst/>
              <a:cxnLst/>
              <a:rect l="l" t="t" r="r" b="b"/>
              <a:pathLst>
                <a:path w="785" h="786" extrusionOk="0">
                  <a:moveTo>
                    <a:pt x="380" y="1"/>
                  </a:moveTo>
                  <a:cubicBezTo>
                    <a:pt x="178" y="1"/>
                    <a:pt x="0" y="178"/>
                    <a:pt x="0" y="380"/>
                  </a:cubicBezTo>
                  <a:cubicBezTo>
                    <a:pt x="0" y="608"/>
                    <a:pt x="178" y="785"/>
                    <a:pt x="380" y="785"/>
                  </a:cubicBezTo>
                  <a:cubicBezTo>
                    <a:pt x="608" y="785"/>
                    <a:pt x="785" y="608"/>
                    <a:pt x="785" y="380"/>
                  </a:cubicBezTo>
                  <a:cubicBezTo>
                    <a:pt x="785" y="178"/>
                    <a:pt x="608" y="1"/>
                    <a:pt x="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4183610" y="2834194"/>
              <a:ext cx="315417" cy="170748"/>
            </a:xfrm>
            <a:custGeom>
              <a:avLst/>
              <a:gdLst/>
              <a:ahLst/>
              <a:cxnLst/>
              <a:rect l="l" t="t" r="r" b="b"/>
              <a:pathLst>
                <a:path w="10099" h="5467" extrusionOk="0">
                  <a:moveTo>
                    <a:pt x="3114" y="2329"/>
                  </a:moveTo>
                  <a:lnTo>
                    <a:pt x="3114" y="3113"/>
                  </a:lnTo>
                  <a:lnTo>
                    <a:pt x="2329" y="3113"/>
                  </a:lnTo>
                  <a:lnTo>
                    <a:pt x="2329" y="2329"/>
                  </a:lnTo>
                  <a:close/>
                  <a:moveTo>
                    <a:pt x="7770" y="2329"/>
                  </a:moveTo>
                  <a:lnTo>
                    <a:pt x="7770" y="3113"/>
                  </a:lnTo>
                  <a:lnTo>
                    <a:pt x="6986" y="3113"/>
                  </a:lnTo>
                  <a:lnTo>
                    <a:pt x="6986" y="2329"/>
                  </a:lnTo>
                  <a:close/>
                  <a:moveTo>
                    <a:pt x="5037" y="1544"/>
                  </a:moveTo>
                  <a:cubicBezTo>
                    <a:pt x="5695" y="1544"/>
                    <a:pt x="6201" y="2075"/>
                    <a:pt x="6201" y="2708"/>
                  </a:cubicBezTo>
                  <a:cubicBezTo>
                    <a:pt x="6201" y="3366"/>
                    <a:pt x="5695" y="3872"/>
                    <a:pt x="5037" y="3872"/>
                  </a:cubicBezTo>
                  <a:cubicBezTo>
                    <a:pt x="4404" y="3872"/>
                    <a:pt x="3873" y="3366"/>
                    <a:pt x="3873" y="2708"/>
                  </a:cubicBezTo>
                  <a:cubicBezTo>
                    <a:pt x="3873" y="2075"/>
                    <a:pt x="4404" y="1544"/>
                    <a:pt x="5037" y="1544"/>
                  </a:cubicBezTo>
                  <a:close/>
                  <a:moveTo>
                    <a:pt x="1" y="0"/>
                  </a:moveTo>
                  <a:lnTo>
                    <a:pt x="1" y="5467"/>
                  </a:lnTo>
                  <a:lnTo>
                    <a:pt x="10099" y="5467"/>
                  </a:lnTo>
                  <a:lnTo>
                    <a:pt x="100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20"/>
          <p:cNvGrpSpPr/>
          <p:nvPr/>
        </p:nvGrpSpPr>
        <p:grpSpPr>
          <a:xfrm>
            <a:off x="7303357" y="2564620"/>
            <a:ext cx="502559" cy="503550"/>
            <a:chOff x="-4993001" y="1926796"/>
            <a:chExt cx="413425" cy="414205"/>
          </a:xfrm>
        </p:grpSpPr>
        <p:sp>
          <p:nvSpPr>
            <p:cNvPr id="684" name="Google Shape;684;p20"/>
            <p:cNvSpPr/>
            <p:nvPr/>
          </p:nvSpPr>
          <p:spPr>
            <a:xfrm>
              <a:off x="-4895774" y="2218445"/>
              <a:ext cx="24518" cy="24549"/>
            </a:xfrm>
            <a:custGeom>
              <a:avLst/>
              <a:gdLst/>
              <a:ahLst/>
              <a:cxnLst/>
              <a:rect l="l" t="t" r="r" b="b"/>
              <a:pathLst>
                <a:path w="785" h="786" extrusionOk="0">
                  <a:moveTo>
                    <a:pt x="405" y="1"/>
                  </a:moveTo>
                  <a:cubicBezTo>
                    <a:pt x="178" y="1"/>
                    <a:pt x="0" y="178"/>
                    <a:pt x="0" y="405"/>
                  </a:cubicBezTo>
                  <a:cubicBezTo>
                    <a:pt x="0" y="608"/>
                    <a:pt x="178" y="785"/>
                    <a:pt x="405" y="785"/>
                  </a:cubicBezTo>
                  <a:cubicBezTo>
                    <a:pt x="608" y="785"/>
                    <a:pt x="785" y="608"/>
                    <a:pt x="785" y="405"/>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4993001" y="2122030"/>
              <a:ext cx="218971" cy="218971"/>
            </a:xfrm>
            <a:custGeom>
              <a:avLst/>
              <a:gdLst/>
              <a:ahLst/>
              <a:cxnLst/>
              <a:rect l="l" t="t" r="r" b="b"/>
              <a:pathLst>
                <a:path w="7011" h="7011" extrusionOk="0">
                  <a:moveTo>
                    <a:pt x="3493" y="2303"/>
                  </a:moveTo>
                  <a:cubicBezTo>
                    <a:pt x="4151" y="2303"/>
                    <a:pt x="4683" y="2834"/>
                    <a:pt x="4683" y="3467"/>
                  </a:cubicBezTo>
                  <a:cubicBezTo>
                    <a:pt x="4683" y="4125"/>
                    <a:pt x="4151" y="4657"/>
                    <a:pt x="3493" y="4657"/>
                  </a:cubicBezTo>
                  <a:cubicBezTo>
                    <a:pt x="2860" y="4657"/>
                    <a:pt x="2329" y="4125"/>
                    <a:pt x="2329" y="3467"/>
                  </a:cubicBezTo>
                  <a:cubicBezTo>
                    <a:pt x="2329" y="2834"/>
                    <a:pt x="2860" y="2303"/>
                    <a:pt x="3493" y="2303"/>
                  </a:cubicBezTo>
                  <a:close/>
                  <a:moveTo>
                    <a:pt x="2734" y="0"/>
                  </a:moveTo>
                  <a:lnTo>
                    <a:pt x="2734" y="886"/>
                  </a:lnTo>
                  <a:cubicBezTo>
                    <a:pt x="2329" y="1012"/>
                    <a:pt x="1924" y="1215"/>
                    <a:pt x="1620" y="1518"/>
                  </a:cubicBezTo>
                  <a:lnTo>
                    <a:pt x="760" y="1012"/>
                  </a:lnTo>
                  <a:lnTo>
                    <a:pt x="1" y="2354"/>
                  </a:lnTo>
                  <a:lnTo>
                    <a:pt x="836" y="2860"/>
                  </a:lnTo>
                  <a:cubicBezTo>
                    <a:pt x="785" y="3062"/>
                    <a:pt x="760" y="3265"/>
                    <a:pt x="760" y="3492"/>
                  </a:cubicBezTo>
                  <a:cubicBezTo>
                    <a:pt x="760" y="3695"/>
                    <a:pt x="785" y="3897"/>
                    <a:pt x="836" y="4100"/>
                  </a:cubicBezTo>
                  <a:lnTo>
                    <a:pt x="1" y="4606"/>
                  </a:lnTo>
                  <a:lnTo>
                    <a:pt x="760" y="5973"/>
                  </a:lnTo>
                  <a:lnTo>
                    <a:pt x="1620" y="5466"/>
                  </a:lnTo>
                  <a:cubicBezTo>
                    <a:pt x="1924" y="5745"/>
                    <a:pt x="2329" y="5947"/>
                    <a:pt x="2734" y="6074"/>
                  </a:cubicBezTo>
                  <a:lnTo>
                    <a:pt x="2734" y="7010"/>
                  </a:lnTo>
                  <a:lnTo>
                    <a:pt x="4278" y="7010"/>
                  </a:lnTo>
                  <a:lnTo>
                    <a:pt x="4278" y="6074"/>
                  </a:lnTo>
                  <a:cubicBezTo>
                    <a:pt x="4708" y="5947"/>
                    <a:pt x="5062" y="5745"/>
                    <a:pt x="5366" y="5466"/>
                  </a:cubicBezTo>
                  <a:lnTo>
                    <a:pt x="6226" y="5973"/>
                  </a:lnTo>
                  <a:lnTo>
                    <a:pt x="7011" y="4606"/>
                  </a:lnTo>
                  <a:lnTo>
                    <a:pt x="6150" y="4100"/>
                  </a:lnTo>
                  <a:cubicBezTo>
                    <a:pt x="6201" y="3897"/>
                    <a:pt x="6226" y="3695"/>
                    <a:pt x="6226" y="3492"/>
                  </a:cubicBezTo>
                  <a:cubicBezTo>
                    <a:pt x="6226" y="3265"/>
                    <a:pt x="6201" y="3062"/>
                    <a:pt x="6150" y="2860"/>
                  </a:cubicBezTo>
                  <a:lnTo>
                    <a:pt x="7011" y="2354"/>
                  </a:lnTo>
                  <a:lnTo>
                    <a:pt x="6226" y="1012"/>
                  </a:lnTo>
                  <a:lnTo>
                    <a:pt x="5366" y="1518"/>
                  </a:lnTo>
                  <a:cubicBezTo>
                    <a:pt x="5062" y="1215"/>
                    <a:pt x="4708" y="1012"/>
                    <a:pt x="4278" y="886"/>
                  </a:cubicBezTo>
                  <a:lnTo>
                    <a:pt x="42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4846770" y="1926796"/>
              <a:ext cx="267194" cy="267194"/>
            </a:xfrm>
            <a:custGeom>
              <a:avLst/>
              <a:gdLst/>
              <a:ahLst/>
              <a:cxnLst/>
              <a:rect l="l" t="t" r="r" b="b"/>
              <a:pathLst>
                <a:path w="8555" h="8555" extrusionOk="0">
                  <a:moveTo>
                    <a:pt x="4657" y="1594"/>
                  </a:moveTo>
                  <a:lnTo>
                    <a:pt x="4657" y="2354"/>
                  </a:lnTo>
                  <a:lnTo>
                    <a:pt x="5416" y="2354"/>
                  </a:lnTo>
                  <a:lnTo>
                    <a:pt x="5416" y="3138"/>
                  </a:lnTo>
                  <a:lnTo>
                    <a:pt x="4252" y="3138"/>
                  </a:lnTo>
                  <a:cubicBezTo>
                    <a:pt x="4050" y="3138"/>
                    <a:pt x="3873" y="3315"/>
                    <a:pt x="3873" y="3518"/>
                  </a:cubicBezTo>
                  <a:lnTo>
                    <a:pt x="3873" y="3923"/>
                  </a:lnTo>
                  <a:lnTo>
                    <a:pt x="5416" y="3923"/>
                  </a:lnTo>
                  <a:lnTo>
                    <a:pt x="5416" y="5087"/>
                  </a:lnTo>
                  <a:cubicBezTo>
                    <a:pt x="5416" y="5593"/>
                    <a:pt x="5113" y="5998"/>
                    <a:pt x="4657" y="6175"/>
                  </a:cubicBezTo>
                  <a:lnTo>
                    <a:pt x="4657" y="7010"/>
                  </a:lnTo>
                  <a:lnTo>
                    <a:pt x="3873" y="7010"/>
                  </a:lnTo>
                  <a:lnTo>
                    <a:pt x="3873" y="6251"/>
                  </a:lnTo>
                  <a:lnTo>
                    <a:pt x="3113" y="6251"/>
                  </a:lnTo>
                  <a:lnTo>
                    <a:pt x="3113" y="5466"/>
                  </a:lnTo>
                  <a:lnTo>
                    <a:pt x="4278" y="5466"/>
                  </a:lnTo>
                  <a:cubicBezTo>
                    <a:pt x="4480" y="5466"/>
                    <a:pt x="4657" y="5289"/>
                    <a:pt x="4657" y="5087"/>
                  </a:cubicBezTo>
                  <a:lnTo>
                    <a:pt x="4657" y="4682"/>
                  </a:lnTo>
                  <a:lnTo>
                    <a:pt x="3113" y="4682"/>
                  </a:lnTo>
                  <a:lnTo>
                    <a:pt x="3113" y="3518"/>
                  </a:lnTo>
                  <a:cubicBezTo>
                    <a:pt x="3113" y="3012"/>
                    <a:pt x="3417" y="2581"/>
                    <a:pt x="3873" y="2430"/>
                  </a:cubicBezTo>
                  <a:lnTo>
                    <a:pt x="3873" y="1594"/>
                  </a:lnTo>
                  <a:close/>
                  <a:moveTo>
                    <a:pt x="4252" y="0"/>
                  </a:moveTo>
                  <a:cubicBezTo>
                    <a:pt x="1899" y="0"/>
                    <a:pt x="1" y="1949"/>
                    <a:pt x="1" y="4302"/>
                  </a:cubicBezTo>
                  <a:cubicBezTo>
                    <a:pt x="1" y="5188"/>
                    <a:pt x="304" y="6049"/>
                    <a:pt x="810" y="6782"/>
                  </a:cubicBezTo>
                  <a:lnTo>
                    <a:pt x="1823" y="6175"/>
                  </a:lnTo>
                  <a:lnTo>
                    <a:pt x="3088" y="8377"/>
                  </a:lnTo>
                  <a:cubicBezTo>
                    <a:pt x="3468" y="8503"/>
                    <a:pt x="3873" y="8554"/>
                    <a:pt x="4252" y="8554"/>
                  </a:cubicBezTo>
                  <a:cubicBezTo>
                    <a:pt x="6606" y="8554"/>
                    <a:pt x="8555" y="6656"/>
                    <a:pt x="8555" y="4302"/>
                  </a:cubicBezTo>
                  <a:cubicBezTo>
                    <a:pt x="8555" y="1949"/>
                    <a:pt x="6606" y="0"/>
                    <a:pt x="4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87" name="Google Shape;687;p20"/>
          <p:cNvCxnSpPr>
            <a:stCxn id="643" idx="2"/>
            <a:endCxn id="639" idx="0"/>
          </p:cNvCxnSpPr>
          <p:nvPr/>
        </p:nvCxnSpPr>
        <p:spPr>
          <a:xfrm>
            <a:off x="1589475" y="3145724"/>
            <a:ext cx="0" cy="357600"/>
          </a:xfrm>
          <a:prstGeom prst="straightConnector1">
            <a:avLst/>
          </a:prstGeom>
          <a:noFill/>
          <a:ln w="28575" cap="flat" cmpd="sng">
            <a:solidFill>
              <a:schemeClr val="dk1"/>
            </a:solidFill>
            <a:prstDash val="solid"/>
            <a:round/>
            <a:headEnd type="none" w="med" len="med"/>
            <a:tailEnd type="none" w="med" len="med"/>
          </a:ln>
        </p:spPr>
      </p:cxnSp>
      <p:cxnSp>
        <p:nvCxnSpPr>
          <p:cNvPr id="688" name="Google Shape;688;p20"/>
          <p:cNvCxnSpPr>
            <a:stCxn id="657" idx="2"/>
            <a:endCxn id="653" idx="0"/>
          </p:cNvCxnSpPr>
          <p:nvPr/>
        </p:nvCxnSpPr>
        <p:spPr>
          <a:xfrm>
            <a:off x="3577806" y="3145724"/>
            <a:ext cx="0" cy="357600"/>
          </a:xfrm>
          <a:prstGeom prst="straightConnector1">
            <a:avLst/>
          </a:prstGeom>
          <a:noFill/>
          <a:ln w="28575" cap="flat" cmpd="sng">
            <a:solidFill>
              <a:schemeClr val="dk1"/>
            </a:solidFill>
            <a:prstDash val="solid"/>
            <a:round/>
            <a:headEnd type="none" w="med" len="med"/>
            <a:tailEnd type="none" w="med" len="med"/>
          </a:ln>
        </p:spPr>
      </p:cxnSp>
      <p:cxnSp>
        <p:nvCxnSpPr>
          <p:cNvPr id="689" name="Google Shape;689;p20"/>
          <p:cNvCxnSpPr>
            <a:stCxn id="650" idx="2"/>
            <a:endCxn id="646" idx="0"/>
          </p:cNvCxnSpPr>
          <p:nvPr/>
        </p:nvCxnSpPr>
        <p:spPr>
          <a:xfrm>
            <a:off x="5566129" y="3145724"/>
            <a:ext cx="0" cy="357600"/>
          </a:xfrm>
          <a:prstGeom prst="straightConnector1">
            <a:avLst/>
          </a:prstGeom>
          <a:noFill/>
          <a:ln w="28575" cap="flat" cmpd="sng">
            <a:solidFill>
              <a:schemeClr val="dk1"/>
            </a:solidFill>
            <a:prstDash val="solid"/>
            <a:round/>
            <a:headEnd type="none" w="med" len="med"/>
            <a:tailEnd type="none" w="med" len="med"/>
          </a:ln>
        </p:spPr>
      </p:cxnSp>
      <p:cxnSp>
        <p:nvCxnSpPr>
          <p:cNvPr id="690" name="Google Shape;690;p20"/>
          <p:cNvCxnSpPr>
            <a:stCxn id="666" idx="2"/>
            <a:endCxn id="662" idx="0"/>
          </p:cNvCxnSpPr>
          <p:nvPr/>
        </p:nvCxnSpPr>
        <p:spPr>
          <a:xfrm>
            <a:off x="7554447" y="3145724"/>
            <a:ext cx="0" cy="3576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2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696" name="Google Shape;696;p21"/>
          <p:cNvGrpSpPr/>
          <p:nvPr/>
        </p:nvGrpSpPr>
        <p:grpSpPr>
          <a:xfrm>
            <a:off x="713225" y="3019448"/>
            <a:ext cx="2122800" cy="1566890"/>
            <a:chOff x="713225" y="3019448"/>
            <a:chExt cx="2122800" cy="1566890"/>
          </a:xfrm>
        </p:grpSpPr>
        <p:sp>
          <p:nvSpPr>
            <p:cNvPr id="697" name="Google Shape;697;p21"/>
            <p:cNvSpPr txBox="1"/>
            <p:nvPr/>
          </p:nvSpPr>
          <p:spPr>
            <a:xfrm>
              <a:off x="71322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+$20,000</a:t>
              </a:r>
              <a:endParaRPr sz="3200">
                <a:solidFill>
                  <a:schemeClr val="lt2"/>
                </a:solidFill>
                <a:latin typeface="Manrope SemiBold"/>
                <a:ea typeface="Manrope SemiBold"/>
                <a:cs typeface="Manrope SemiBold"/>
                <a:sym typeface="Manrope SemiBold"/>
              </a:endParaRPr>
            </a:p>
          </p:txBody>
        </p:sp>
        <p:sp>
          <p:nvSpPr>
            <p:cNvPr id="698" name="Google Shape;698;p21"/>
            <p:cNvSpPr txBox="1"/>
            <p:nvPr/>
          </p:nvSpPr>
          <p:spPr>
            <a:xfrm>
              <a:off x="713225" y="3675323"/>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INCREASE</a:t>
              </a:r>
              <a:endParaRPr sz="2200">
                <a:solidFill>
                  <a:schemeClr val="dk1"/>
                </a:solidFill>
                <a:latin typeface="Manrope SemiBold"/>
                <a:ea typeface="Manrope SemiBold"/>
                <a:cs typeface="Manrope SemiBold"/>
                <a:sym typeface="Manrope SemiBold"/>
              </a:endParaRPr>
            </a:p>
          </p:txBody>
        </p:sp>
        <p:sp>
          <p:nvSpPr>
            <p:cNvPr id="699" name="Google Shape;699;p21"/>
            <p:cNvSpPr txBox="1"/>
            <p:nvPr/>
          </p:nvSpPr>
          <p:spPr>
            <a:xfrm>
              <a:off x="713225" y="4246438"/>
              <a:ext cx="21228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grpSp>
      <p:cxnSp>
        <p:nvCxnSpPr>
          <p:cNvPr id="700" name="Google Shape;700;p21"/>
          <p:cNvCxnSpPr/>
          <p:nvPr/>
        </p:nvCxnSpPr>
        <p:spPr>
          <a:xfrm>
            <a:off x="822575" y="3590650"/>
            <a:ext cx="1904100" cy="0"/>
          </a:xfrm>
          <a:prstGeom prst="straightConnector1">
            <a:avLst/>
          </a:prstGeom>
          <a:noFill/>
          <a:ln w="28575" cap="flat" cmpd="sng">
            <a:solidFill>
              <a:schemeClr val="dk1"/>
            </a:solidFill>
            <a:prstDash val="solid"/>
            <a:round/>
            <a:headEnd type="none" w="med" len="med"/>
            <a:tailEnd type="none" w="med" len="med"/>
          </a:ln>
        </p:spPr>
      </p:cxnSp>
      <p:grpSp>
        <p:nvGrpSpPr>
          <p:cNvPr id="701" name="Google Shape;701;p21"/>
          <p:cNvGrpSpPr/>
          <p:nvPr/>
        </p:nvGrpSpPr>
        <p:grpSpPr>
          <a:xfrm>
            <a:off x="6307925" y="3019448"/>
            <a:ext cx="2122800" cy="1566890"/>
            <a:chOff x="6307925" y="3019448"/>
            <a:chExt cx="2122800" cy="1566890"/>
          </a:xfrm>
        </p:grpSpPr>
        <p:sp>
          <p:nvSpPr>
            <p:cNvPr id="702" name="Google Shape;702;p21"/>
            <p:cNvSpPr txBox="1"/>
            <p:nvPr/>
          </p:nvSpPr>
          <p:spPr>
            <a:xfrm>
              <a:off x="630792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+$39,000</a:t>
              </a:r>
              <a:endParaRPr sz="3200">
                <a:solidFill>
                  <a:schemeClr val="lt2"/>
                </a:solidFill>
                <a:latin typeface="Manrope SemiBold"/>
                <a:ea typeface="Manrope SemiBold"/>
                <a:cs typeface="Manrope SemiBold"/>
                <a:sym typeface="Manrope SemiBold"/>
              </a:endParaRPr>
            </a:p>
          </p:txBody>
        </p:sp>
        <p:sp>
          <p:nvSpPr>
            <p:cNvPr id="703" name="Google Shape;703;p21"/>
            <p:cNvSpPr txBox="1"/>
            <p:nvPr/>
          </p:nvSpPr>
          <p:spPr>
            <a:xfrm>
              <a:off x="6307925" y="3675323"/>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NET SALES</a:t>
              </a:r>
              <a:endParaRPr sz="2200">
                <a:solidFill>
                  <a:schemeClr val="dk1"/>
                </a:solidFill>
                <a:latin typeface="Manrope SemiBold"/>
                <a:ea typeface="Manrope SemiBold"/>
                <a:cs typeface="Manrope SemiBold"/>
                <a:sym typeface="Manrope SemiBold"/>
              </a:endParaRPr>
            </a:p>
          </p:txBody>
        </p:sp>
        <p:sp>
          <p:nvSpPr>
            <p:cNvPr id="704" name="Google Shape;704;p21"/>
            <p:cNvSpPr txBox="1"/>
            <p:nvPr/>
          </p:nvSpPr>
          <p:spPr>
            <a:xfrm>
              <a:off x="6307925" y="4246438"/>
              <a:ext cx="21228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very cold</a:t>
              </a:r>
              <a:endParaRPr sz="1200">
                <a:solidFill>
                  <a:schemeClr val="dk1"/>
                </a:solidFill>
                <a:latin typeface="Inter"/>
                <a:ea typeface="Inter"/>
                <a:cs typeface="Inter"/>
                <a:sym typeface="Inter"/>
              </a:endParaRPr>
            </a:p>
          </p:txBody>
        </p:sp>
      </p:grpSp>
      <p:grpSp>
        <p:nvGrpSpPr>
          <p:cNvPr id="705" name="Google Shape;705;p21"/>
          <p:cNvGrpSpPr/>
          <p:nvPr/>
        </p:nvGrpSpPr>
        <p:grpSpPr>
          <a:xfrm>
            <a:off x="3510575" y="3019448"/>
            <a:ext cx="2122800" cy="1566890"/>
            <a:chOff x="3510575" y="3019448"/>
            <a:chExt cx="2122800" cy="1566890"/>
          </a:xfrm>
        </p:grpSpPr>
        <p:sp>
          <p:nvSpPr>
            <p:cNvPr id="706" name="Google Shape;706;p21"/>
            <p:cNvSpPr txBox="1"/>
            <p:nvPr/>
          </p:nvSpPr>
          <p:spPr>
            <a:xfrm>
              <a:off x="351057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-12,000</a:t>
              </a:r>
              <a:endParaRPr sz="3200">
                <a:solidFill>
                  <a:schemeClr val="lt2"/>
                </a:solidFill>
                <a:latin typeface="Manrope SemiBold"/>
                <a:ea typeface="Manrope SemiBold"/>
                <a:cs typeface="Manrope SemiBold"/>
                <a:sym typeface="Manrope SemiBold"/>
              </a:endParaRPr>
            </a:p>
          </p:txBody>
        </p:sp>
        <p:sp>
          <p:nvSpPr>
            <p:cNvPr id="707" name="Google Shape;707;p21"/>
            <p:cNvSpPr txBox="1"/>
            <p:nvPr/>
          </p:nvSpPr>
          <p:spPr>
            <a:xfrm>
              <a:off x="3510575" y="3675323"/>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RETURNS</a:t>
              </a:r>
              <a:endParaRPr sz="2200">
                <a:solidFill>
                  <a:schemeClr val="dk1"/>
                </a:solidFill>
                <a:latin typeface="Manrope SemiBold"/>
                <a:ea typeface="Manrope SemiBold"/>
                <a:cs typeface="Manrope SemiBold"/>
                <a:sym typeface="Manrope SemiBold"/>
              </a:endParaRPr>
            </a:p>
          </p:txBody>
        </p:sp>
        <p:sp>
          <p:nvSpPr>
            <p:cNvPr id="708" name="Google Shape;708;p21"/>
            <p:cNvSpPr txBox="1"/>
            <p:nvPr/>
          </p:nvSpPr>
          <p:spPr>
            <a:xfrm>
              <a:off x="3510575" y="4246438"/>
              <a:ext cx="21228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very hot</a:t>
              </a:r>
              <a:endParaRPr sz="1200">
                <a:solidFill>
                  <a:schemeClr val="dk1"/>
                </a:solidFill>
                <a:latin typeface="Inter"/>
                <a:ea typeface="Inter"/>
                <a:cs typeface="Inter"/>
                <a:sym typeface="Inter"/>
              </a:endParaRPr>
            </a:p>
          </p:txBody>
        </p:sp>
      </p:grpSp>
      <p:grpSp>
        <p:nvGrpSpPr>
          <p:cNvPr id="709" name="Google Shape;709;p21"/>
          <p:cNvGrpSpPr/>
          <p:nvPr/>
        </p:nvGrpSpPr>
        <p:grpSpPr>
          <a:xfrm>
            <a:off x="3510575" y="1298000"/>
            <a:ext cx="2122800" cy="1227086"/>
            <a:chOff x="3510575" y="1298000"/>
            <a:chExt cx="2122800" cy="1227086"/>
          </a:xfrm>
        </p:grpSpPr>
        <p:sp>
          <p:nvSpPr>
            <p:cNvPr id="710" name="Google Shape;710;p21"/>
            <p:cNvSpPr txBox="1"/>
            <p:nvPr/>
          </p:nvSpPr>
          <p:spPr>
            <a:xfrm>
              <a:off x="3510575" y="1298000"/>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-12,000</a:t>
              </a:r>
              <a:endParaRPr sz="3200">
                <a:solidFill>
                  <a:schemeClr val="lt2"/>
                </a:solidFill>
                <a:latin typeface="Manrope SemiBold"/>
                <a:ea typeface="Manrope SemiBold"/>
                <a:cs typeface="Manrope SemiBold"/>
                <a:sym typeface="Manrope SemiBold"/>
              </a:endParaRPr>
            </a:p>
          </p:txBody>
        </p:sp>
        <p:sp>
          <p:nvSpPr>
            <p:cNvPr id="711" name="Google Shape;711;p21"/>
            <p:cNvSpPr txBox="1"/>
            <p:nvPr/>
          </p:nvSpPr>
          <p:spPr>
            <a:xfrm>
              <a:off x="3510575" y="1953886"/>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START VALUE</a:t>
              </a:r>
              <a:endParaRPr sz="2200">
                <a:solidFill>
                  <a:schemeClr val="dk1"/>
                </a:solidFill>
                <a:latin typeface="Manrope SemiBold"/>
                <a:ea typeface="Manrope SemiBold"/>
                <a:cs typeface="Manrope SemiBold"/>
                <a:sym typeface="Manrope SemiBold"/>
              </a:endParaRPr>
            </a:p>
          </p:txBody>
        </p:sp>
      </p:grpSp>
      <p:cxnSp>
        <p:nvCxnSpPr>
          <p:cNvPr id="712" name="Google Shape;712;p21"/>
          <p:cNvCxnSpPr/>
          <p:nvPr/>
        </p:nvCxnSpPr>
        <p:spPr>
          <a:xfrm>
            <a:off x="3536075" y="1869200"/>
            <a:ext cx="2071800" cy="0"/>
          </a:xfrm>
          <a:prstGeom prst="straightConnector1">
            <a:avLst/>
          </a:prstGeom>
          <a:noFill/>
          <a:ln w="28575" cap="flat" cmpd="sng">
            <a:solidFill>
              <a:schemeClr val="dk1"/>
            </a:solidFill>
            <a:prstDash val="solid"/>
            <a:round/>
            <a:headEnd type="none" w="med" len="med"/>
            <a:tailEnd type="none" w="med" len="med"/>
          </a:ln>
        </p:spPr>
      </p:cxnSp>
      <p:cxnSp>
        <p:nvCxnSpPr>
          <p:cNvPr id="713" name="Google Shape;713;p21"/>
          <p:cNvCxnSpPr>
            <a:stCxn id="711" idx="2"/>
            <a:endCxn id="697" idx="0"/>
          </p:cNvCxnSpPr>
          <p:nvPr/>
        </p:nvCxnSpPr>
        <p:spPr>
          <a:xfrm rot="5400000">
            <a:off x="2926175" y="1373686"/>
            <a:ext cx="494400" cy="27972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4" name="Google Shape;714;p21"/>
          <p:cNvCxnSpPr>
            <a:stCxn id="711" idx="2"/>
            <a:endCxn id="702" idx="0"/>
          </p:cNvCxnSpPr>
          <p:nvPr/>
        </p:nvCxnSpPr>
        <p:spPr>
          <a:xfrm rot="-5400000" flipH="1">
            <a:off x="5723525" y="1373536"/>
            <a:ext cx="494400" cy="27975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5" name="Google Shape;715;p21"/>
          <p:cNvCxnSpPr>
            <a:stCxn id="711" idx="2"/>
            <a:endCxn id="706" idx="0"/>
          </p:cNvCxnSpPr>
          <p:nvPr/>
        </p:nvCxnSpPr>
        <p:spPr>
          <a:xfrm>
            <a:off x="4571975" y="2525086"/>
            <a:ext cx="0" cy="494400"/>
          </a:xfrm>
          <a:prstGeom prst="straightConnector1">
            <a:avLst/>
          </a:prstGeom>
          <a:noFill/>
          <a:ln w="28575" cap="flat" cmpd="sng">
            <a:solidFill>
              <a:schemeClr val="dk1"/>
            </a:solidFill>
            <a:prstDash val="solid"/>
            <a:round/>
            <a:headEnd type="none" w="med" len="med"/>
            <a:tailEnd type="none" w="med" len="med"/>
          </a:ln>
        </p:spPr>
      </p:cxnSp>
      <p:cxnSp>
        <p:nvCxnSpPr>
          <p:cNvPr id="716" name="Google Shape;716;p21"/>
          <p:cNvCxnSpPr/>
          <p:nvPr/>
        </p:nvCxnSpPr>
        <p:spPr>
          <a:xfrm>
            <a:off x="3619925" y="3590650"/>
            <a:ext cx="1904100" cy="0"/>
          </a:xfrm>
          <a:prstGeom prst="straightConnector1">
            <a:avLst/>
          </a:prstGeom>
          <a:noFill/>
          <a:ln w="28575" cap="flat" cmpd="sng">
            <a:solidFill>
              <a:schemeClr val="dk1"/>
            </a:solidFill>
            <a:prstDash val="solid"/>
            <a:round/>
            <a:headEnd type="none" w="med" len="med"/>
            <a:tailEnd type="none" w="med" len="med"/>
          </a:ln>
        </p:spPr>
      </p:cxnSp>
      <p:cxnSp>
        <p:nvCxnSpPr>
          <p:cNvPr id="717" name="Google Shape;717;p21"/>
          <p:cNvCxnSpPr/>
          <p:nvPr/>
        </p:nvCxnSpPr>
        <p:spPr>
          <a:xfrm>
            <a:off x="6417275" y="3590650"/>
            <a:ext cx="19041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22"/>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723" name="Google Shape;723;p22"/>
          <p:cNvGrpSpPr/>
          <p:nvPr/>
        </p:nvGrpSpPr>
        <p:grpSpPr>
          <a:xfrm>
            <a:off x="5813850" y="1422725"/>
            <a:ext cx="2136300" cy="952700"/>
            <a:chOff x="5661450" y="1422725"/>
            <a:chExt cx="2136300" cy="952700"/>
          </a:xfrm>
        </p:grpSpPr>
        <p:sp>
          <p:nvSpPr>
            <p:cNvPr id="724" name="Google Shape;724;p22"/>
            <p:cNvSpPr txBox="1"/>
            <p:nvPr/>
          </p:nvSpPr>
          <p:spPr>
            <a:xfrm>
              <a:off x="5661450" y="1422725"/>
              <a:ext cx="2136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1ST QUARTER</a:t>
              </a:r>
              <a:endParaRPr sz="2200">
                <a:solidFill>
                  <a:schemeClr val="dk1"/>
                </a:solidFill>
                <a:latin typeface="Manrope SemiBold"/>
                <a:ea typeface="Manrope SemiBold"/>
                <a:cs typeface="Manrope SemiBold"/>
                <a:sym typeface="Manrope SemiBold"/>
              </a:endParaRPr>
            </a:p>
          </p:txBody>
        </p:sp>
        <p:sp>
          <p:nvSpPr>
            <p:cNvPr id="725" name="Google Shape;725;p22"/>
            <p:cNvSpPr txBox="1"/>
            <p:nvPr/>
          </p:nvSpPr>
          <p:spPr>
            <a:xfrm>
              <a:off x="5661450" y="1821325"/>
              <a:ext cx="2136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sp>
        <p:nvSpPr>
          <p:cNvPr id="726" name="Google Shape;726;p22"/>
          <p:cNvSpPr/>
          <p:nvPr/>
        </p:nvSpPr>
        <p:spPr>
          <a:xfrm>
            <a:off x="5516400" y="1569725"/>
            <a:ext cx="260100" cy="26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7" name="Google Shape;727;p22"/>
          <p:cNvGrpSpPr/>
          <p:nvPr/>
        </p:nvGrpSpPr>
        <p:grpSpPr>
          <a:xfrm>
            <a:off x="5813850" y="3515475"/>
            <a:ext cx="2136300" cy="920600"/>
            <a:chOff x="5661450" y="3515475"/>
            <a:chExt cx="2136300" cy="920600"/>
          </a:xfrm>
        </p:grpSpPr>
        <p:sp>
          <p:nvSpPr>
            <p:cNvPr id="728" name="Google Shape;728;p22"/>
            <p:cNvSpPr txBox="1"/>
            <p:nvPr/>
          </p:nvSpPr>
          <p:spPr>
            <a:xfrm>
              <a:off x="5661450" y="3515475"/>
              <a:ext cx="2136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3RD QUARTER</a:t>
              </a:r>
              <a:endParaRPr sz="2200">
                <a:solidFill>
                  <a:schemeClr val="dk1"/>
                </a:solidFill>
                <a:latin typeface="Manrope SemiBold"/>
                <a:ea typeface="Manrope SemiBold"/>
                <a:cs typeface="Manrope SemiBold"/>
                <a:sym typeface="Manrope SemiBold"/>
              </a:endParaRPr>
            </a:p>
          </p:txBody>
        </p:sp>
        <p:sp>
          <p:nvSpPr>
            <p:cNvPr id="729" name="Google Shape;729;p22"/>
            <p:cNvSpPr txBox="1"/>
            <p:nvPr/>
          </p:nvSpPr>
          <p:spPr>
            <a:xfrm>
              <a:off x="5661450" y="3914075"/>
              <a:ext cx="2136300" cy="52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grpSp>
      <p:sp>
        <p:nvSpPr>
          <p:cNvPr id="730" name="Google Shape;730;p22"/>
          <p:cNvSpPr/>
          <p:nvPr/>
        </p:nvSpPr>
        <p:spPr>
          <a:xfrm>
            <a:off x="5516400" y="3662475"/>
            <a:ext cx="260100" cy="26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22"/>
          <p:cNvGrpSpPr/>
          <p:nvPr/>
        </p:nvGrpSpPr>
        <p:grpSpPr>
          <a:xfrm>
            <a:off x="5813850" y="2485150"/>
            <a:ext cx="2136300" cy="920600"/>
            <a:chOff x="5661450" y="2485150"/>
            <a:chExt cx="2136300" cy="920600"/>
          </a:xfrm>
        </p:grpSpPr>
        <p:sp>
          <p:nvSpPr>
            <p:cNvPr id="732" name="Google Shape;732;p22"/>
            <p:cNvSpPr txBox="1"/>
            <p:nvPr/>
          </p:nvSpPr>
          <p:spPr>
            <a:xfrm>
              <a:off x="5661450" y="2485150"/>
              <a:ext cx="2136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2ND QUARTER</a:t>
              </a:r>
              <a:endParaRPr sz="2200">
                <a:solidFill>
                  <a:schemeClr val="dk1"/>
                </a:solidFill>
                <a:latin typeface="Manrope SemiBold"/>
                <a:ea typeface="Manrope SemiBold"/>
                <a:cs typeface="Manrope SemiBold"/>
                <a:sym typeface="Manrope SemiBold"/>
              </a:endParaRPr>
            </a:p>
          </p:txBody>
        </p:sp>
        <p:sp>
          <p:nvSpPr>
            <p:cNvPr id="733" name="Google Shape;733;p22"/>
            <p:cNvSpPr txBox="1"/>
            <p:nvPr/>
          </p:nvSpPr>
          <p:spPr>
            <a:xfrm>
              <a:off x="5661450" y="2883750"/>
              <a:ext cx="2136300" cy="52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 cold place</a:t>
              </a:r>
              <a:endParaRPr sz="1200">
                <a:solidFill>
                  <a:schemeClr val="dk1"/>
                </a:solidFill>
                <a:latin typeface="Inter"/>
                <a:ea typeface="Inter"/>
                <a:cs typeface="Inter"/>
                <a:sym typeface="Inter"/>
              </a:endParaRPr>
            </a:p>
          </p:txBody>
        </p:sp>
      </p:grpSp>
      <p:sp>
        <p:nvSpPr>
          <p:cNvPr id="734" name="Google Shape;734;p22"/>
          <p:cNvSpPr/>
          <p:nvPr/>
        </p:nvSpPr>
        <p:spPr>
          <a:xfrm>
            <a:off x="5516400" y="2632150"/>
            <a:ext cx="260100" cy="2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5" name="Google Shape;735;p22"/>
          <p:cNvCxnSpPr/>
          <p:nvPr/>
        </p:nvCxnSpPr>
        <p:spPr>
          <a:xfrm>
            <a:off x="1011950" y="2263950"/>
            <a:ext cx="941700" cy="0"/>
          </a:xfrm>
          <a:prstGeom prst="straightConnector1">
            <a:avLst/>
          </a:prstGeom>
          <a:noFill/>
          <a:ln w="28575" cap="flat" cmpd="sng">
            <a:solidFill>
              <a:srgbClr val="261E17"/>
            </a:solidFill>
            <a:prstDash val="solid"/>
            <a:round/>
            <a:headEnd type="none" w="med" len="med"/>
            <a:tailEnd type="none" w="med" len="med"/>
          </a:ln>
        </p:spPr>
      </p:cxnSp>
      <p:sp>
        <p:nvSpPr>
          <p:cNvPr id="736" name="Google Shape;736;p22"/>
          <p:cNvSpPr/>
          <p:nvPr/>
        </p:nvSpPr>
        <p:spPr>
          <a:xfrm>
            <a:off x="1090400" y="2461575"/>
            <a:ext cx="7848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2"/>
          <p:cNvSpPr/>
          <p:nvPr/>
        </p:nvSpPr>
        <p:spPr>
          <a:xfrm>
            <a:off x="1090400" y="3329166"/>
            <a:ext cx="784800" cy="902400"/>
          </a:xfrm>
          <a:prstGeom prst="roundRect">
            <a:avLst>
              <a:gd name="adj" fmla="val 1666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2"/>
          <p:cNvSpPr txBox="1"/>
          <p:nvPr/>
        </p:nvSpPr>
        <p:spPr>
          <a:xfrm>
            <a:off x="960800" y="1659250"/>
            <a:ext cx="1044000" cy="608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200">
                <a:solidFill>
                  <a:schemeClr val="lt2"/>
                </a:solidFill>
                <a:latin typeface="Manrope Medium"/>
                <a:ea typeface="Manrope Medium"/>
                <a:cs typeface="Manrope Medium"/>
                <a:sym typeface="Manrope Medium"/>
              </a:rPr>
              <a:t>50%</a:t>
            </a:r>
            <a:endParaRPr sz="3200">
              <a:solidFill>
                <a:schemeClr val="lt2"/>
              </a:solidFill>
              <a:latin typeface="Manrope Medium"/>
              <a:ea typeface="Manrope Medium"/>
              <a:cs typeface="Manrope Medium"/>
              <a:sym typeface="Manrope Medium"/>
            </a:endParaRPr>
          </a:p>
        </p:txBody>
      </p:sp>
      <p:cxnSp>
        <p:nvCxnSpPr>
          <p:cNvPr id="739" name="Google Shape;739;p22"/>
          <p:cNvCxnSpPr/>
          <p:nvPr/>
        </p:nvCxnSpPr>
        <p:spPr>
          <a:xfrm>
            <a:off x="2418525" y="2263938"/>
            <a:ext cx="941700" cy="0"/>
          </a:xfrm>
          <a:prstGeom prst="straightConnector1">
            <a:avLst/>
          </a:prstGeom>
          <a:noFill/>
          <a:ln w="28575" cap="flat" cmpd="sng">
            <a:solidFill>
              <a:srgbClr val="261E17"/>
            </a:solidFill>
            <a:prstDash val="solid"/>
            <a:round/>
            <a:headEnd type="none" w="med" len="med"/>
            <a:tailEnd type="none" w="med" len="med"/>
          </a:ln>
        </p:spPr>
      </p:cxnSp>
      <p:sp>
        <p:nvSpPr>
          <p:cNvPr id="740" name="Google Shape;740;p22"/>
          <p:cNvSpPr/>
          <p:nvPr/>
        </p:nvSpPr>
        <p:spPr>
          <a:xfrm>
            <a:off x="2496975" y="2461563"/>
            <a:ext cx="7848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2"/>
          <p:cNvSpPr/>
          <p:nvPr/>
        </p:nvSpPr>
        <p:spPr>
          <a:xfrm>
            <a:off x="2496975" y="2920974"/>
            <a:ext cx="784800" cy="1310700"/>
          </a:xfrm>
          <a:prstGeom prst="roundRect">
            <a:avLst>
              <a:gd name="adj" fmla="val 16667"/>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2"/>
          <p:cNvSpPr txBox="1"/>
          <p:nvPr/>
        </p:nvSpPr>
        <p:spPr>
          <a:xfrm>
            <a:off x="2367375" y="1659238"/>
            <a:ext cx="1044000" cy="608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200">
                <a:solidFill>
                  <a:schemeClr val="lt2"/>
                </a:solidFill>
                <a:latin typeface="Manrope Medium"/>
                <a:ea typeface="Manrope Medium"/>
                <a:cs typeface="Manrope Medium"/>
                <a:sym typeface="Manrope Medium"/>
              </a:rPr>
              <a:t>75%</a:t>
            </a:r>
            <a:endParaRPr sz="3200">
              <a:solidFill>
                <a:schemeClr val="lt2"/>
              </a:solidFill>
              <a:latin typeface="Manrope Medium"/>
              <a:ea typeface="Manrope Medium"/>
              <a:cs typeface="Manrope Medium"/>
              <a:sym typeface="Manrope Medium"/>
            </a:endParaRPr>
          </a:p>
        </p:txBody>
      </p:sp>
      <p:cxnSp>
        <p:nvCxnSpPr>
          <p:cNvPr id="743" name="Google Shape;743;p22"/>
          <p:cNvCxnSpPr/>
          <p:nvPr/>
        </p:nvCxnSpPr>
        <p:spPr>
          <a:xfrm>
            <a:off x="3825100" y="2263938"/>
            <a:ext cx="941700" cy="0"/>
          </a:xfrm>
          <a:prstGeom prst="straightConnector1">
            <a:avLst/>
          </a:prstGeom>
          <a:noFill/>
          <a:ln w="28575" cap="flat" cmpd="sng">
            <a:solidFill>
              <a:srgbClr val="261E17"/>
            </a:solidFill>
            <a:prstDash val="solid"/>
            <a:round/>
            <a:headEnd type="none" w="med" len="med"/>
            <a:tailEnd type="none" w="med" len="med"/>
          </a:ln>
        </p:spPr>
      </p:cxnSp>
      <p:sp>
        <p:nvSpPr>
          <p:cNvPr id="744" name="Google Shape;744;p22"/>
          <p:cNvSpPr/>
          <p:nvPr/>
        </p:nvSpPr>
        <p:spPr>
          <a:xfrm>
            <a:off x="3903550" y="2461563"/>
            <a:ext cx="7848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2"/>
          <p:cNvSpPr/>
          <p:nvPr/>
        </p:nvSpPr>
        <p:spPr>
          <a:xfrm>
            <a:off x="3903550" y="3708251"/>
            <a:ext cx="784800" cy="5232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2"/>
          <p:cNvSpPr txBox="1"/>
          <p:nvPr/>
        </p:nvSpPr>
        <p:spPr>
          <a:xfrm>
            <a:off x="3773950" y="1659238"/>
            <a:ext cx="1044000" cy="608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200">
                <a:solidFill>
                  <a:schemeClr val="lt2"/>
                </a:solidFill>
                <a:latin typeface="Manrope Medium"/>
                <a:ea typeface="Manrope Medium"/>
                <a:cs typeface="Manrope Medium"/>
                <a:sym typeface="Manrope Medium"/>
              </a:rPr>
              <a:t>25%</a:t>
            </a:r>
            <a:endParaRPr sz="3200">
              <a:solidFill>
                <a:schemeClr val="lt2"/>
              </a:solidFill>
              <a:latin typeface="Manrope Medium"/>
              <a:ea typeface="Manrope Medium"/>
              <a:cs typeface="Manrope Medium"/>
              <a:sym typeface="Manrope Medium"/>
            </a:endParaRPr>
          </a:p>
        </p:txBody>
      </p:sp>
    </p:spTree>
  </p:cSld>
  <p:clrMapOvr>
    <a:masterClrMapping/>
  </p:clrMapOvr>
</p:sld>
</file>

<file path=ppt/theme/theme1.xml><?xml version="1.0" encoding="utf-8"?>
<a:theme xmlns:a="http://schemas.openxmlformats.org/drawingml/2006/main" name="Business Cost Analysis Infographics by Slidesgo">
  <a:themeElements>
    <a:clrScheme name="Simple Light">
      <a:dk1>
        <a:srgbClr val="261E17"/>
      </a:dk1>
      <a:lt1>
        <a:srgbClr val="F2EDE4"/>
      </a:lt1>
      <a:dk2>
        <a:srgbClr val="BFAD8A"/>
      </a:dk2>
      <a:lt2>
        <a:srgbClr val="8C7B23"/>
      </a:lt2>
      <a:accent1>
        <a:srgbClr val="154001"/>
      </a:accent1>
      <a:accent2>
        <a:srgbClr val="FFFFFF"/>
      </a:accent2>
      <a:accent3>
        <a:srgbClr val="FFFFFF"/>
      </a:accent3>
      <a:accent4>
        <a:srgbClr val="FFFFFF"/>
      </a:accent4>
      <a:accent5>
        <a:srgbClr val="FFFFFF"/>
      </a:accent5>
      <a:accent6>
        <a:srgbClr val="FFFFFF"/>
      </a:accent6>
      <a:hlink>
        <a:srgbClr val="261E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TotalTime>
  <Words>2375</Words>
  <Application>Microsoft Office PowerPoint</Application>
  <PresentationFormat>On-screen Show (16:9)</PresentationFormat>
  <Paragraphs>441</Paragraphs>
  <Slides>36</Slides>
  <Notes>36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36</vt:i4>
      </vt:variant>
    </vt:vector>
  </HeadingPairs>
  <TitlesOfParts>
    <vt:vector size="47" baseType="lpstr">
      <vt:lpstr>Manrope</vt:lpstr>
      <vt:lpstr>Inter</vt:lpstr>
      <vt:lpstr>Anaheim</vt:lpstr>
      <vt:lpstr>Roboto Condensed Light</vt:lpstr>
      <vt:lpstr>Arial</vt:lpstr>
      <vt:lpstr>Proxima Nova Semibold</vt:lpstr>
      <vt:lpstr>Proxima Nova</vt:lpstr>
      <vt:lpstr>Manrope SemiBold</vt:lpstr>
      <vt:lpstr>Manrope Medium</vt:lpstr>
      <vt:lpstr>Business Cost Analysis Infographics by Slidesgo</vt:lpstr>
      <vt:lpstr>Slidesgo Final Pages</vt:lpstr>
      <vt:lpstr>LA GESTION FINANCIÈRE PERSONNELLE</vt:lpstr>
      <vt:lpstr>Définition de la gestion financière personnelle </vt:lpstr>
      <vt:lpstr>L'impact psychologique de la gestion financière</vt:lpstr>
      <vt:lpstr>Mes croyances sur l’argent :  forces et limites</vt:lpstr>
      <vt:lpstr>Mes croyances sur l’argent :  forces et limites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PowerPoint Presentation</vt:lpstr>
      <vt:lpstr>PowerPoint Presentation</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GESTION FINANCIÈRE PERSONNELLE</dc:title>
  <cp:lastModifiedBy>Kuro</cp:lastModifiedBy>
  <cp:revision>7</cp:revision>
  <dcterms:modified xsi:type="dcterms:W3CDTF">2025-04-03T12:38:51Z</dcterms:modified>
</cp:coreProperties>
</file>