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9"/>
  </p:notesMasterIdLst>
  <p:sldIdLst>
    <p:sldId id="256" r:id="rId3"/>
    <p:sldId id="257" r:id="rId4"/>
    <p:sldId id="258" r:id="rId5"/>
    <p:sldId id="259" r:id="rId6"/>
    <p:sldId id="291"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5143500" type="screen16x9"/>
  <p:notesSz cx="6858000" cy="9144000"/>
  <p:embeddedFontLst>
    <p:embeddedFont>
      <p:font typeface="Anaheim" panose="02000503000000000000" pitchFamily="2" charset="0"/>
      <p:regular r:id="rId40"/>
    </p:embeddedFont>
    <p:embeddedFont>
      <p:font typeface="Inter" panose="020B0604020202020204" charset="0"/>
      <p:regular r:id="rId41"/>
      <p:bold r:id="rId42"/>
      <p:italic r:id="rId43"/>
      <p:boldItalic r:id="rId44"/>
    </p:embeddedFont>
    <p:embeddedFont>
      <p:font typeface="Manrope" panose="020B0604020202020204" charset="0"/>
      <p:regular r:id="rId45"/>
      <p:bold r:id="rId46"/>
    </p:embeddedFont>
    <p:embeddedFont>
      <p:font typeface="Manrope Medium" panose="020B0604020202020204" charset="0"/>
      <p:regular r:id="rId47"/>
      <p:bold r:id="rId48"/>
    </p:embeddedFont>
    <p:embeddedFont>
      <p:font typeface="Manrope SemiBold" panose="020B0604020202020204" charset="0"/>
      <p:regular r:id="rId49"/>
      <p:bold r:id="rId50"/>
    </p:embeddedFont>
    <p:embeddedFont>
      <p:font typeface="Proxima Nova" panose="020B0604020202020204" charset="0"/>
      <p:regular r:id="rId51"/>
      <p:bold r:id="rId52"/>
      <p:italic r:id="rId53"/>
      <p:boldItalic r:id="rId54"/>
    </p:embeddedFont>
    <p:embeddedFont>
      <p:font typeface="Proxima Nova Semibold" panose="020B0604020202020204" charset="0"/>
      <p:regular r:id="rId55"/>
      <p:bold r:id="rId56"/>
      <p:boldItalic r:id="rId57"/>
    </p:embeddedFont>
    <p:embeddedFont>
      <p:font typeface="Roboto Condensed Light" panose="02000000000000000000" pitchFamily="2" charset="0"/>
      <p:regular r:id="rId58"/>
      <p: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BE9EAB-403A-40FA-A855-3AA346724C36}">
  <a:tblStyle styleId="{26BE9EAB-403A-40FA-A855-3AA346724C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9a7acb63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9a7acb63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9c03757700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9c03757700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eb5e63ff2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eb5e63ff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eb5e63ff2f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eb5e63ff2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eb5e63ff2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eb5e63ff2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29c3b47901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29c3b47901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29c3b47901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29c3b47901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29cdf82072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29cdf82072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29cdf82072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29cdf82072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29cdf820724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29cdf82072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29cdf820724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29cdf82072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29cdf820724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29cdf82072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29cdf820724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29cdf82072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29cdf820724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29cdf820724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29cdf820724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29cdf82072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29c3b47901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29c3b47901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9cdf820724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9cdf82072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29cdf820724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29cdf820724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29cdf820724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29cdf820724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29cdf820724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29cdf820724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29cdf820724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29cdf820724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9a7acb632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9a7acb632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29cdf820724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29cdf820724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9cdf820724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29cdf820724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29cdf820724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29cdf820724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29cdf820724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29cdf820724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29a7acb6325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29a7acb6325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29a7acb6325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29a7acb6325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29a7acb6325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29a7acb6325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0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9a7acb6325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9a7acb6325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9c03757700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9c0375770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a7acb6325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9d4a466b44_2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9d4a466b44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lvl1pPr lvl="0" algn="r">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54375" y="-1943050"/>
            <a:ext cx="10033359" cy="8963675"/>
            <a:chOff x="-54375" y="-1943050"/>
            <a:chExt cx="10033359" cy="8963675"/>
          </a:xfrm>
        </p:grpSpPr>
        <p:sp>
          <p:nvSpPr>
            <p:cNvPr id="12" name="Google Shape;12;p2"/>
            <p:cNvSpPr/>
            <p:nvPr/>
          </p:nvSpPr>
          <p:spPr>
            <a:xfrm>
              <a:off x="54292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 name="Google Shape;13;p2"/>
            <p:cNvSpPr/>
            <p:nvPr/>
          </p:nvSpPr>
          <p:spPr>
            <a:xfrm rot="10800000">
              <a:off x="8227284" y="-108571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 name="Google Shape;14;p2"/>
            <p:cNvSpPr/>
            <p:nvPr/>
          </p:nvSpPr>
          <p:spPr>
            <a:xfrm>
              <a:off x="-54375" y="-19430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52393" y="-1972581"/>
            <a:ext cx="10285389" cy="9121169"/>
            <a:chOff x="-152393" y="-1972581"/>
            <a:chExt cx="10285389" cy="9121169"/>
          </a:xfrm>
        </p:grpSpPr>
        <p:grpSp>
          <p:nvGrpSpPr>
            <p:cNvPr id="16" name="Google Shape;16;p2"/>
            <p:cNvGrpSpPr/>
            <p:nvPr/>
          </p:nvGrpSpPr>
          <p:grpSpPr>
            <a:xfrm rot="5400000" flipH="1">
              <a:off x="5300447" y="4572099"/>
              <a:ext cx="2575817" cy="2577160"/>
              <a:chOff x="1550275" y="1493275"/>
              <a:chExt cx="1582100" cy="1582925"/>
            </a:xfrm>
          </p:grpSpPr>
          <p:sp>
            <p:nvSpPr>
              <p:cNvPr id="17" name="Google Shape;1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 name="Google Shape;2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 name="Google Shape;2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 name="Google Shape;3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1" name="Google Shape;31;p2"/>
            <p:cNvGrpSpPr/>
            <p:nvPr/>
          </p:nvGrpSpPr>
          <p:grpSpPr>
            <a:xfrm rot="-5400000" flipH="1">
              <a:off x="7556508" y="-1973253"/>
              <a:ext cx="2575817" cy="2577160"/>
              <a:chOff x="1550275" y="1493275"/>
              <a:chExt cx="1582100" cy="1582925"/>
            </a:xfrm>
          </p:grpSpPr>
          <p:sp>
            <p:nvSpPr>
              <p:cNvPr id="32" name="Google Shape;32;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 name="Google Shape;45;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 name="Google Shape;46;p2"/>
            <p:cNvGrpSpPr/>
            <p:nvPr/>
          </p:nvGrpSpPr>
          <p:grpSpPr>
            <a:xfrm rot="-5400000" flipH="1">
              <a:off x="-151721" y="-1777622"/>
              <a:ext cx="2575817" cy="2577160"/>
              <a:chOff x="1550275" y="1493275"/>
              <a:chExt cx="1582100" cy="1582925"/>
            </a:xfrm>
          </p:grpSpPr>
          <p:sp>
            <p:nvSpPr>
              <p:cNvPr id="47" name="Google Shape;4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7"/>
        <p:cNvGrpSpPr/>
        <p:nvPr/>
      </p:nvGrpSpPr>
      <p:grpSpPr>
        <a:xfrm>
          <a:off x="0" y="0"/>
          <a:ext cx="0" cy="0"/>
          <a:chOff x="0" y="0"/>
          <a:chExt cx="0" cy="0"/>
        </a:xfrm>
      </p:grpSpPr>
      <p:sp>
        <p:nvSpPr>
          <p:cNvPr id="438" name="Google Shape;438;p11"/>
          <p:cNvSpPr txBox="1">
            <a:spLocks noGrp="1"/>
          </p:cNvSpPr>
          <p:nvPr>
            <p:ph type="title" hasCustomPrompt="1"/>
          </p:nvPr>
        </p:nvSpPr>
        <p:spPr>
          <a:xfrm>
            <a:off x="1078800" y="1282933"/>
            <a:ext cx="69864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13000"/>
              <a:buNone/>
              <a:defRPr sz="96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39" name="Google Shape;439;p11"/>
          <p:cNvSpPr txBox="1">
            <a:spLocks noGrp="1"/>
          </p:cNvSpPr>
          <p:nvPr>
            <p:ph type="subTitle" idx="1"/>
          </p:nvPr>
        </p:nvSpPr>
        <p:spPr>
          <a:xfrm>
            <a:off x="1078800" y="3130400"/>
            <a:ext cx="69864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440" name="Google Shape;440;p11"/>
          <p:cNvGrpSpPr/>
          <p:nvPr/>
        </p:nvGrpSpPr>
        <p:grpSpPr>
          <a:xfrm>
            <a:off x="-1362641" y="-2008234"/>
            <a:ext cx="12119966" cy="8360856"/>
            <a:chOff x="-1362641" y="-2008234"/>
            <a:chExt cx="12119966" cy="8360856"/>
          </a:xfrm>
        </p:grpSpPr>
        <p:sp>
          <p:nvSpPr>
            <p:cNvPr id="441" name="Google Shape;441;p11"/>
            <p:cNvSpPr/>
            <p:nvPr/>
          </p:nvSpPr>
          <p:spPr>
            <a:xfrm flipH="1">
              <a:off x="3871509" y="460092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2" name="Google Shape;442;p11"/>
            <p:cNvSpPr/>
            <p:nvPr/>
          </p:nvSpPr>
          <p:spPr>
            <a:xfrm>
              <a:off x="8104726" y="-200823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3" name="Google Shape;443;p11"/>
            <p:cNvSpPr/>
            <p:nvPr/>
          </p:nvSpPr>
          <p:spPr>
            <a:xfrm rot="5400000">
              <a:off x="-1370291" y="-1759317"/>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44" name="Google Shape;444;p11"/>
          <p:cNvGrpSpPr/>
          <p:nvPr/>
        </p:nvGrpSpPr>
        <p:grpSpPr>
          <a:xfrm>
            <a:off x="-1467257" y="-1864985"/>
            <a:ext cx="12051125" cy="9104475"/>
            <a:chOff x="-1467257" y="-1864985"/>
            <a:chExt cx="12051125" cy="9104475"/>
          </a:xfrm>
        </p:grpSpPr>
        <p:grpSp>
          <p:nvGrpSpPr>
            <p:cNvPr id="445" name="Google Shape;445;p11"/>
            <p:cNvGrpSpPr/>
            <p:nvPr/>
          </p:nvGrpSpPr>
          <p:grpSpPr>
            <a:xfrm rot="-5400000">
              <a:off x="3200733" y="4663002"/>
              <a:ext cx="2575817" cy="2577160"/>
              <a:chOff x="1550275" y="1493275"/>
              <a:chExt cx="1582100" cy="1582925"/>
            </a:xfrm>
          </p:grpSpPr>
          <p:sp>
            <p:nvSpPr>
              <p:cNvPr id="446" name="Google Shape;44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7" name="Google Shape;44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8" name="Google Shape;44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9" name="Google Shape;44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0" name="Google Shape;45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1" name="Google Shape;45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2" name="Google Shape;452;p1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3" name="Google Shape;453;p1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4" name="Google Shape;454;p1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5" name="Google Shape;45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6" name="Google Shape;45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7" name="Google Shape;45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8" name="Google Shape;45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9" name="Google Shape;45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0" name="Google Shape;460;p11"/>
            <p:cNvGrpSpPr/>
            <p:nvPr/>
          </p:nvGrpSpPr>
          <p:grpSpPr>
            <a:xfrm rot="-5400000" flipH="1">
              <a:off x="8007379" y="-1842806"/>
              <a:ext cx="2575817" cy="2577160"/>
              <a:chOff x="1550275" y="1493275"/>
              <a:chExt cx="1582100" cy="1582925"/>
            </a:xfrm>
          </p:grpSpPr>
          <p:sp>
            <p:nvSpPr>
              <p:cNvPr id="461" name="Google Shape;461;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2" name="Google Shape;462;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4" name="Google Shape;464;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5" name="Google Shape;465;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6" name="Google Shape;466;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7" name="Google Shape;467;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8" name="Google Shape;468;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9" name="Google Shape;469;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0" name="Google Shape;470;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1" name="Google Shape;471;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2" name="Google Shape;472;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3" name="Google Shape;473;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4" name="Google Shape;474;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75" name="Google Shape;475;p11"/>
            <p:cNvGrpSpPr/>
            <p:nvPr/>
          </p:nvGrpSpPr>
          <p:grpSpPr>
            <a:xfrm flipH="1">
              <a:off x="-1467257" y="-1864985"/>
              <a:ext cx="2575817" cy="2577160"/>
              <a:chOff x="1550275" y="1493275"/>
              <a:chExt cx="1582100" cy="1582925"/>
            </a:xfrm>
          </p:grpSpPr>
          <p:sp>
            <p:nvSpPr>
              <p:cNvPr id="476" name="Google Shape;47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7" name="Google Shape;47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8" name="Google Shape;47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9" name="Google Shape;47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0" name="Google Shape;48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1" name="Google Shape;48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2" name="Google Shape;482;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3" name="Google Shape;483;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4" name="Google Shape;484;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5" name="Google Shape;48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6" name="Google Shape;48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7" name="Google Shape;48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8" name="Google Shape;48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9" name="Google Shape;48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63" name="Google Shape;63;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64" name="Google Shape;64;p3"/>
          <p:cNvGrpSpPr/>
          <p:nvPr/>
        </p:nvGrpSpPr>
        <p:grpSpPr>
          <a:xfrm>
            <a:off x="-961762" y="-2134584"/>
            <a:ext cx="11544238" cy="9061866"/>
            <a:chOff x="-961762" y="-2134584"/>
            <a:chExt cx="11544238" cy="9061866"/>
          </a:xfrm>
        </p:grpSpPr>
        <p:sp>
          <p:nvSpPr>
            <p:cNvPr id="65" name="Google Shape;65;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6" name="Google Shape;66;p3"/>
            <p:cNvSpPr/>
            <p:nvPr/>
          </p:nvSpPr>
          <p:spPr>
            <a:xfrm flipH="1">
              <a:off x="7740943" y="4327483"/>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 name="Google Shape;67;p3"/>
            <p:cNvSpPr/>
            <p:nvPr/>
          </p:nvSpPr>
          <p:spPr>
            <a:xfrm>
              <a:off x="7929876" y="-213458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68" name="Google Shape;68;p3"/>
          <p:cNvGrpSpPr/>
          <p:nvPr/>
        </p:nvGrpSpPr>
        <p:grpSpPr>
          <a:xfrm>
            <a:off x="-1115775" y="-1968485"/>
            <a:ext cx="11645043" cy="9074797"/>
            <a:chOff x="-1115775" y="-1968485"/>
            <a:chExt cx="11645043" cy="9074797"/>
          </a:xfrm>
        </p:grpSpPr>
        <p:grpSp>
          <p:nvGrpSpPr>
            <p:cNvPr id="69" name="Google Shape;69;p3"/>
            <p:cNvGrpSpPr/>
            <p:nvPr/>
          </p:nvGrpSpPr>
          <p:grpSpPr>
            <a:xfrm rot="5400000" flipH="1">
              <a:off x="-1115103" y="4529824"/>
              <a:ext cx="2575817" cy="2577160"/>
              <a:chOff x="1550275" y="1493275"/>
              <a:chExt cx="1582100" cy="1582925"/>
            </a:xfrm>
          </p:grpSpPr>
          <p:sp>
            <p:nvSpPr>
              <p:cNvPr id="70" name="Google Shape;7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 name="Google Shape;8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 name="Google Shape;8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84" name="Google Shape;84;p3"/>
            <p:cNvGrpSpPr/>
            <p:nvPr/>
          </p:nvGrpSpPr>
          <p:grpSpPr>
            <a:xfrm rot="-5400000">
              <a:off x="7952779" y="4478757"/>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99" name="Google Shape;99;p3"/>
            <p:cNvGrpSpPr/>
            <p:nvPr/>
          </p:nvGrpSpPr>
          <p:grpSpPr>
            <a:xfrm rot="-5400000" flipH="1">
              <a:off x="7876579" y="-1969156"/>
              <a:ext cx="2575817" cy="2577160"/>
              <a:chOff x="1550275" y="1493275"/>
              <a:chExt cx="1582100" cy="1582925"/>
            </a:xfrm>
          </p:grpSpPr>
          <p:sp>
            <p:nvSpPr>
              <p:cNvPr id="100" name="Google Shape;10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 name="Google Shape;10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 name="Google Shape;10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 name="Google Shape;10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 name="Google Shape;10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 name="Google Shape;10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 name="Google Shape;106;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 name="Google Shape;107;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 name="Google Shape;108;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9" name="Google Shape;10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0" name="Google Shape;11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1" name="Google Shape;11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2" name="Google Shape;11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 name="Google Shape;11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16" name="Google Shape;116;p4"/>
          <p:cNvGrpSpPr/>
          <p:nvPr/>
        </p:nvGrpSpPr>
        <p:grpSpPr>
          <a:xfrm>
            <a:off x="-1152089" y="-1962909"/>
            <a:ext cx="11423640" cy="9229864"/>
            <a:chOff x="-1152089" y="-1962909"/>
            <a:chExt cx="11423640" cy="9229864"/>
          </a:xfrm>
        </p:grpSpPr>
        <p:sp>
          <p:nvSpPr>
            <p:cNvPr id="117" name="Google Shape;117;p4"/>
            <p:cNvSpPr/>
            <p:nvPr/>
          </p:nvSpPr>
          <p:spPr>
            <a:xfrm rot="10800000">
              <a:off x="8519851" y="-1114809"/>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8" name="Google Shape;118;p4"/>
            <p:cNvSpPr/>
            <p:nvPr/>
          </p:nvSpPr>
          <p:spPr>
            <a:xfrm rot="10800000" flipH="1">
              <a:off x="-1152089" y="-196290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 name="Google Shape;119;p4"/>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20" name="Google Shape;120;p4"/>
          <p:cNvGrpSpPr/>
          <p:nvPr/>
        </p:nvGrpSpPr>
        <p:grpSpPr>
          <a:xfrm>
            <a:off x="-1281563" y="-2090871"/>
            <a:ext cx="11707127" cy="9191728"/>
            <a:chOff x="-1281563" y="-2090871"/>
            <a:chExt cx="11707127" cy="9191728"/>
          </a:xfrm>
        </p:grpSpPr>
        <p:grpSp>
          <p:nvGrpSpPr>
            <p:cNvPr id="121" name="Google Shape;121;p4"/>
            <p:cNvGrpSpPr/>
            <p:nvPr/>
          </p:nvGrpSpPr>
          <p:grpSpPr>
            <a:xfrm rot="-5400000" flipH="1">
              <a:off x="7849075" y="-2002349"/>
              <a:ext cx="2575817" cy="2577160"/>
              <a:chOff x="1550275" y="1493275"/>
              <a:chExt cx="1582100" cy="1582925"/>
            </a:xfrm>
          </p:grpSpPr>
          <p:sp>
            <p:nvSpPr>
              <p:cNvPr id="122" name="Google Shape;12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3" name="Google Shape;12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4" name="Google Shape;12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5" name="Google Shape;12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6" name="Google Shape;12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 name="Google Shape;12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 name="Google Shape;128;p4"/>
              <p:cNvSpPr/>
              <p:nvPr/>
            </p:nvSpPr>
            <p:spPr>
              <a:xfrm>
                <a:off x="1710202" y="1684324"/>
                <a:ext cx="1148172" cy="113129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 name="Google Shape;129;p4"/>
              <p:cNvSpPr/>
              <p:nvPr/>
            </p:nvSpPr>
            <p:spPr>
              <a:xfrm>
                <a:off x="1755915" y="1767243"/>
                <a:ext cx="1186227" cy="115803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 name="Google Shape;130;p4"/>
              <p:cNvSpPr/>
              <p:nvPr/>
            </p:nvSpPr>
            <p:spPr>
              <a:xfrm>
                <a:off x="1883883" y="1863199"/>
                <a:ext cx="1128219" cy="1116995"/>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1" name="Google Shape;13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2" name="Google Shape;13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3" name="Google Shape;13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4" name="Google Shape;13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5" name="Google Shape;13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36" name="Google Shape;136;p4"/>
            <p:cNvGrpSpPr/>
            <p:nvPr/>
          </p:nvGrpSpPr>
          <p:grpSpPr>
            <a:xfrm rot="5400000">
              <a:off x="-1280892" y="-2091543"/>
              <a:ext cx="2575817" cy="2577160"/>
              <a:chOff x="1550275" y="1493275"/>
              <a:chExt cx="1582100" cy="1582925"/>
            </a:xfrm>
          </p:grpSpPr>
          <p:sp>
            <p:nvSpPr>
              <p:cNvPr id="137" name="Google Shape;137;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8" name="Google Shape;138;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9" name="Google Shape;139;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0" name="Google Shape;140;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1" name="Google Shape;141;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2" name="Google Shape;142;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3" name="Google Shape;143;p4"/>
              <p:cNvSpPr/>
              <p:nvPr/>
            </p:nvSpPr>
            <p:spPr>
              <a:xfrm>
                <a:off x="1710155" y="1684324"/>
                <a:ext cx="1148172" cy="114400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 name="Google Shape;144;p4"/>
              <p:cNvSpPr/>
              <p:nvPr/>
            </p:nvSpPr>
            <p:spPr>
              <a:xfrm>
                <a:off x="1819833" y="1767246"/>
                <a:ext cx="1122307" cy="1143432"/>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 name="Google Shape;145;p4"/>
              <p:cNvSpPr/>
              <p:nvPr/>
            </p:nvSpPr>
            <p:spPr>
              <a:xfrm>
                <a:off x="1929532" y="1863199"/>
                <a:ext cx="1082574" cy="10932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 name="Google Shape;146;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 name="Google Shape;147;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 name="Google Shape;148;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 name="Google Shape;149;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 name="Google Shape;150;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51" name="Google Shape;151;p4"/>
            <p:cNvGrpSpPr/>
            <p:nvPr/>
          </p:nvGrpSpPr>
          <p:grpSpPr>
            <a:xfrm rot="5400000" flipH="1">
              <a:off x="3147563" y="4524368"/>
              <a:ext cx="2575817" cy="2577160"/>
              <a:chOff x="1550275" y="1493275"/>
              <a:chExt cx="1582100" cy="1582925"/>
            </a:xfrm>
          </p:grpSpPr>
          <p:sp>
            <p:nvSpPr>
              <p:cNvPr id="152" name="Google Shape;15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 name="Google Shape;15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 name="Google Shape;15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 name="Google Shape;15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 name="Google Shape;15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 name="Google Shape;15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 name="Google Shape;158;p4"/>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 name="Google Shape;159;p4"/>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 name="Google Shape;160;p4"/>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 name="Google Shape;16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2" name="Google Shape;16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3" name="Google Shape;16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4" name="Google Shape;16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5" name="Google Shape;16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166" name="Google Shape;166;p4"/>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sz="1200"/>
            </a:lvl3pPr>
            <a:lvl4pPr marL="1828800" lvl="3" indent="-317500" rtl="0">
              <a:lnSpc>
                <a:spcPct val="100000"/>
              </a:lnSpc>
              <a:spcBef>
                <a:spcPts val="1600"/>
              </a:spcBef>
              <a:spcAft>
                <a:spcPts val="0"/>
              </a:spcAft>
              <a:buSzPts val="1400"/>
              <a:buFont typeface="Roboto Condensed Light"/>
              <a:buChar char="●"/>
              <a:defRPr sz="1200"/>
            </a:lvl4pPr>
            <a:lvl5pPr marL="2286000" lvl="4" indent="-317500" rtl="0">
              <a:lnSpc>
                <a:spcPct val="100000"/>
              </a:lnSpc>
              <a:spcBef>
                <a:spcPts val="1600"/>
              </a:spcBef>
              <a:spcAft>
                <a:spcPts val="0"/>
              </a:spcAft>
              <a:buSzPts val="1400"/>
              <a:buFont typeface="Roboto Condensed Light"/>
              <a:buChar char="○"/>
              <a:defRPr sz="1200"/>
            </a:lvl5pPr>
            <a:lvl6pPr marL="2743200" lvl="5" indent="-317500" rtl="0">
              <a:lnSpc>
                <a:spcPct val="100000"/>
              </a:lnSpc>
              <a:spcBef>
                <a:spcPts val="1600"/>
              </a:spcBef>
              <a:spcAft>
                <a:spcPts val="0"/>
              </a:spcAft>
              <a:buSzPts val="1400"/>
              <a:buFont typeface="Roboto Condensed Light"/>
              <a:buChar char="■"/>
              <a:defRPr sz="1200"/>
            </a:lvl6pPr>
            <a:lvl7pPr marL="3200400" lvl="6" indent="-317500" rtl="0">
              <a:lnSpc>
                <a:spcPct val="100000"/>
              </a:lnSpc>
              <a:spcBef>
                <a:spcPts val="1600"/>
              </a:spcBef>
              <a:spcAft>
                <a:spcPts val="0"/>
              </a:spcAft>
              <a:buSzPts val="1400"/>
              <a:buFont typeface="Roboto Condensed Light"/>
              <a:buChar char="●"/>
              <a:defRPr sz="1200"/>
            </a:lvl7pPr>
            <a:lvl8pPr marL="3657600" lvl="7" indent="-317500" rtl="0">
              <a:lnSpc>
                <a:spcPct val="100000"/>
              </a:lnSpc>
              <a:spcBef>
                <a:spcPts val="1600"/>
              </a:spcBef>
              <a:spcAft>
                <a:spcPts val="0"/>
              </a:spcAft>
              <a:buSzPts val="1400"/>
              <a:buFont typeface="Roboto Condensed Light"/>
              <a:buChar char="○"/>
              <a:defRPr sz="1200"/>
            </a:lvl8pPr>
            <a:lvl9pPr marL="4114800" lvl="8" indent="-317500" rtl="0">
              <a:lnSpc>
                <a:spcPct val="100000"/>
              </a:lnSpc>
              <a:spcBef>
                <a:spcPts val="1600"/>
              </a:spcBef>
              <a:spcAft>
                <a:spcPts val="1600"/>
              </a:spcAft>
              <a:buSzPts val="1400"/>
              <a:buFont typeface="Roboto Condensed Light"/>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9" name="Google Shape;169;p5"/>
          <p:cNvSpPr txBox="1">
            <a:spLocks noGrp="1"/>
          </p:cNvSpPr>
          <p:nvPr>
            <p:ph type="subTitle" idx="1"/>
          </p:nvPr>
        </p:nvSpPr>
        <p:spPr>
          <a:xfrm>
            <a:off x="134887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5"/>
          <p:cNvSpPr txBox="1">
            <a:spLocks noGrp="1"/>
          </p:cNvSpPr>
          <p:nvPr>
            <p:ph type="subTitle" idx="2"/>
          </p:nvPr>
        </p:nvSpPr>
        <p:spPr>
          <a:xfrm>
            <a:off x="134887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71" name="Google Shape;171;p5"/>
          <p:cNvSpPr txBox="1">
            <a:spLocks noGrp="1"/>
          </p:cNvSpPr>
          <p:nvPr>
            <p:ph type="subTitle" idx="3"/>
          </p:nvPr>
        </p:nvSpPr>
        <p:spPr>
          <a:xfrm>
            <a:off x="518842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5"/>
          <p:cNvSpPr txBox="1">
            <a:spLocks noGrp="1"/>
          </p:cNvSpPr>
          <p:nvPr>
            <p:ph type="subTitle" idx="4"/>
          </p:nvPr>
        </p:nvSpPr>
        <p:spPr>
          <a:xfrm>
            <a:off x="518842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73" name="Google Shape;173;p5"/>
          <p:cNvGrpSpPr/>
          <p:nvPr/>
        </p:nvGrpSpPr>
        <p:grpSpPr>
          <a:xfrm>
            <a:off x="-1631326" y="-2143285"/>
            <a:ext cx="11579600" cy="9116088"/>
            <a:chOff x="-1631326" y="-2143285"/>
            <a:chExt cx="11579600" cy="9116088"/>
          </a:xfrm>
        </p:grpSpPr>
        <p:sp>
          <p:nvSpPr>
            <p:cNvPr id="174" name="Google Shape;174;p5"/>
            <p:cNvSpPr/>
            <p:nvPr/>
          </p:nvSpPr>
          <p:spPr>
            <a:xfrm>
              <a:off x="-1452534" y="4335503"/>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5" name="Google Shape;175;p5"/>
            <p:cNvSpPr/>
            <p:nvPr/>
          </p:nvSpPr>
          <p:spPr>
            <a:xfrm rot="-5400000">
              <a:off x="-1638976" y="-213563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6" name="Google Shape;176;p5"/>
            <p:cNvSpPr/>
            <p:nvPr/>
          </p:nvSpPr>
          <p:spPr>
            <a:xfrm flipH="1">
              <a:off x="8196573" y="4466980"/>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77" name="Google Shape;177;p5"/>
          <p:cNvGrpSpPr/>
          <p:nvPr/>
        </p:nvGrpSpPr>
        <p:grpSpPr>
          <a:xfrm>
            <a:off x="-1550552" y="-1969827"/>
            <a:ext cx="11652838" cy="9075376"/>
            <a:chOff x="-1550552" y="-1969827"/>
            <a:chExt cx="11652838" cy="9075376"/>
          </a:xfrm>
        </p:grpSpPr>
        <p:grpSp>
          <p:nvGrpSpPr>
            <p:cNvPr id="178" name="Google Shape;178;p5"/>
            <p:cNvGrpSpPr/>
            <p:nvPr/>
          </p:nvGrpSpPr>
          <p:grpSpPr>
            <a:xfrm rot="-5400000" flipH="1">
              <a:off x="-1549881" y="4500931"/>
              <a:ext cx="2575817" cy="2577160"/>
              <a:chOff x="1550275" y="1493275"/>
              <a:chExt cx="1582100" cy="1582925"/>
            </a:xfrm>
          </p:grpSpPr>
          <p:sp>
            <p:nvSpPr>
              <p:cNvPr id="179" name="Google Shape;17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0" name="Google Shape;18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1" name="Google Shape;18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2" name="Google Shape;18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3" name="Google Shape;18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4" name="Google Shape;18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5" name="Google Shape;185;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6" name="Google Shape;186;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7" name="Google Shape;187;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8" name="Google Shape;18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9" name="Google Shape;18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0" name="Google Shape;19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1" name="Google Shape;19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2" name="Google Shape;19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93" name="Google Shape;193;p5"/>
            <p:cNvGrpSpPr/>
            <p:nvPr/>
          </p:nvGrpSpPr>
          <p:grpSpPr>
            <a:xfrm rot="10800000" flipH="1">
              <a:off x="-1465227" y="-1969827"/>
              <a:ext cx="2575817" cy="2577160"/>
              <a:chOff x="1550275" y="1493275"/>
              <a:chExt cx="1582100" cy="1582925"/>
            </a:xfrm>
          </p:grpSpPr>
          <p:sp>
            <p:nvSpPr>
              <p:cNvPr id="194" name="Google Shape;194;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5" name="Google Shape;195;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6" name="Google Shape;196;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7" name="Google Shape;197;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8" name="Google Shape;198;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9" name="Google Shape;199;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0" name="Google Shape;200;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1" name="Google Shape;201;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2" name="Google Shape;202;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3" name="Google Shape;203;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4" name="Google Shape;204;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5" name="Google Shape;205;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6" name="Google Shape;206;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7" name="Google Shape;207;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08" name="Google Shape;208;p5"/>
            <p:cNvGrpSpPr/>
            <p:nvPr/>
          </p:nvGrpSpPr>
          <p:grpSpPr>
            <a:xfrm rot="-5400000">
              <a:off x="7525797" y="4529060"/>
              <a:ext cx="2575817" cy="2577160"/>
              <a:chOff x="1550275" y="1493275"/>
              <a:chExt cx="1582100" cy="1582925"/>
            </a:xfrm>
          </p:grpSpPr>
          <p:sp>
            <p:nvSpPr>
              <p:cNvPr id="209" name="Google Shape;20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0" name="Google Shape;21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1" name="Google Shape;21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2" name="Google Shape;21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3" name="Google Shape;21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4" name="Google Shape;21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5" name="Google Shape;215;p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6" name="Google Shape;216;p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7" name="Google Shape;217;p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8" name="Google Shape;21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9" name="Google Shape;21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0" name="Google Shape;22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1" name="Google Shape;22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2" name="Google Shape;22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225" name="Google Shape;225;p6"/>
          <p:cNvGrpSpPr/>
          <p:nvPr/>
        </p:nvGrpSpPr>
        <p:grpSpPr>
          <a:xfrm>
            <a:off x="-1469391" y="-1053438"/>
            <a:ext cx="11819340" cy="8031813"/>
            <a:chOff x="-1469391" y="-1053438"/>
            <a:chExt cx="11819340" cy="8031813"/>
          </a:xfrm>
        </p:grpSpPr>
        <p:sp>
          <p:nvSpPr>
            <p:cNvPr id="226" name="Google Shape;226;p6"/>
            <p:cNvSpPr/>
            <p:nvPr/>
          </p:nvSpPr>
          <p:spPr>
            <a:xfrm rot="10800000">
              <a:off x="8598250"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7" name="Google Shape;227;p6"/>
            <p:cNvSpPr/>
            <p:nvPr/>
          </p:nvSpPr>
          <p:spPr>
            <a:xfrm>
              <a:off x="-1469391" y="434107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28" name="Google Shape;228;p6"/>
          <p:cNvGrpSpPr/>
          <p:nvPr/>
        </p:nvGrpSpPr>
        <p:grpSpPr>
          <a:xfrm>
            <a:off x="-1567409" y="-1940307"/>
            <a:ext cx="12071371" cy="9023298"/>
            <a:chOff x="-1567409" y="-1940307"/>
            <a:chExt cx="12071371" cy="9023298"/>
          </a:xfrm>
        </p:grpSpPr>
        <p:grpSp>
          <p:nvGrpSpPr>
            <p:cNvPr id="229" name="Google Shape;229;p6"/>
            <p:cNvGrpSpPr/>
            <p:nvPr/>
          </p:nvGrpSpPr>
          <p:grpSpPr>
            <a:xfrm rot="-5400000" flipH="1">
              <a:off x="7927473" y="-1940978"/>
              <a:ext cx="2575817" cy="2577160"/>
              <a:chOff x="1550275" y="1493275"/>
              <a:chExt cx="1582100" cy="1582925"/>
            </a:xfrm>
          </p:grpSpPr>
          <p:sp>
            <p:nvSpPr>
              <p:cNvPr id="230" name="Google Shape;230;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1" name="Google Shape;231;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2" name="Google Shape;232;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3" name="Google Shape;233;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4" name="Google Shape;234;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5" name="Google Shape;235;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6" name="Google Shape;236;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7" name="Google Shape;237;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8" name="Google Shape;238;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9" name="Google Shape;239;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0" name="Google Shape;240;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1" name="Google Shape;241;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2" name="Google Shape;242;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3" name="Google Shape;243;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44" name="Google Shape;244;p6"/>
            <p:cNvGrpSpPr/>
            <p:nvPr/>
          </p:nvGrpSpPr>
          <p:grpSpPr>
            <a:xfrm rot="-5400000" flipH="1">
              <a:off x="-1566737" y="4506503"/>
              <a:ext cx="2575817" cy="2577160"/>
              <a:chOff x="1550275" y="1493275"/>
              <a:chExt cx="1582100" cy="1582925"/>
            </a:xfrm>
          </p:grpSpPr>
          <p:sp>
            <p:nvSpPr>
              <p:cNvPr id="245" name="Google Shape;24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6" name="Google Shape;24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7" name="Google Shape;24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8" name="Google Shape;24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9" name="Google Shape;24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0" name="Google Shape;25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1" name="Google Shape;25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2" name="Google Shape;25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3" name="Google Shape;25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4" name="Google Shape;25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5" name="Google Shape;25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6" name="Google Shape;25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7" name="Google Shape;25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8" name="Google Shape;25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9"/>
        <p:cNvGrpSpPr/>
        <p:nvPr/>
      </p:nvGrpSpPr>
      <p:grpSpPr>
        <a:xfrm>
          <a:off x="0" y="0"/>
          <a:ext cx="0" cy="0"/>
          <a:chOff x="0" y="0"/>
          <a:chExt cx="0" cy="0"/>
        </a:xfrm>
      </p:grpSpPr>
      <p:sp>
        <p:nvSpPr>
          <p:cNvPr id="260" name="Google Shape;260;p7"/>
          <p:cNvSpPr txBox="1">
            <a:spLocks noGrp="1"/>
          </p:cNvSpPr>
          <p:nvPr>
            <p:ph type="title"/>
          </p:nvPr>
        </p:nvSpPr>
        <p:spPr>
          <a:xfrm>
            <a:off x="770463" y="1150300"/>
            <a:ext cx="3186600" cy="1597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a:endParaRPr/>
          </a:p>
        </p:txBody>
      </p:sp>
      <p:sp>
        <p:nvSpPr>
          <p:cNvPr id="261" name="Google Shape;261;p7"/>
          <p:cNvSpPr txBox="1">
            <a:spLocks noGrp="1"/>
          </p:cNvSpPr>
          <p:nvPr>
            <p:ph type="subTitle" idx="1"/>
          </p:nvPr>
        </p:nvSpPr>
        <p:spPr>
          <a:xfrm>
            <a:off x="770463" y="2936600"/>
            <a:ext cx="3186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2" name="Google Shape;262;p7"/>
          <p:cNvSpPr>
            <a:spLocks noGrp="1"/>
          </p:cNvSpPr>
          <p:nvPr>
            <p:ph type="pic" idx="2"/>
          </p:nvPr>
        </p:nvSpPr>
        <p:spPr>
          <a:xfrm>
            <a:off x="4691300" y="681676"/>
            <a:ext cx="3780300" cy="3780300"/>
          </a:xfrm>
          <a:prstGeom prst="ellipse">
            <a:avLst/>
          </a:prstGeom>
          <a:noFill/>
          <a:ln>
            <a:noFill/>
          </a:ln>
        </p:spPr>
      </p:sp>
      <p:grpSp>
        <p:nvGrpSpPr>
          <p:cNvPr id="263" name="Google Shape;263;p7"/>
          <p:cNvGrpSpPr/>
          <p:nvPr/>
        </p:nvGrpSpPr>
        <p:grpSpPr>
          <a:xfrm>
            <a:off x="-1104162" y="-1854619"/>
            <a:ext cx="11376861" cy="9205100"/>
            <a:chOff x="-1104162" y="-1854619"/>
            <a:chExt cx="11376861" cy="9205100"/>
          </a:xfrm>
        </p:grpSpPr>
        <p:sp>
          <p:nvSpPr>
            <p:cNvPr id="264" name="Google Shape;264;p7"/>
            <p:cNvSpPr/>
            <p:nvPr/>
          </p:nvSpPr>
          <p:spPr>
            <a:xfrm rot="10800000" flipH="1">
              <a:off x="2425838" y="4713181"/>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5" name="Google Shape;265;p7"/>
            <p:cNvSpPr/>
            <p:nvPr/>
          </p:nvSpPr>
          <p:spPr>
            <a:xfrm rot="10800000" flipH="1">
              <a:off x="-1104162"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6" name="Google Shape;266;p7"/>
            <p:cNvSpPr/>
            <p:nvPr/>
          </p:nvSpPr>
          <p:spPr>
            <a:xfrm rot="10800000">
              <a:off x="7657899" y="-185461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67" name="Google Shape;267;p7"/>
          <p:cNvGrpSpPr/>
          <p:nvPr/>
        </p:nvGrpSpPr>
        <p:grpSpPr>
          <a:xfrm>
            <a:off x="-1258174" y="-1982582"/>
            <a:ext cx="11660348" cy="9166963"/>
            <a:chOff x="-1258174" y="-1982582"/>
            <a:chExt cx="11660348" cy="9166963"/>
          </a:xfrm>
        </p:grpSpPr>
        <p:grpSp>
          <p:nvGrpSpPr>
            <p:cNvPr id="268" name="Google Shape;268;p7"/>
            <p:cNvGrpSpPr/>
            <p:nvPr/>
          </p:nvGrpSpPr>
          <p:grpSpPr>
            <a:xfrm rot="-5400000">
              <a:off x="2328492" y="4607893"/>
              <a:ext cx="2575817" cy="2577160"/>
              <a:chOff x="1550275" y="1493275"/>
              <a:chExt cx="1582100" cy="1582925"/>
            </a:xfrm>
          </p:grpSpPr>
          <p:sp>
            <p:nvSpPr>
              <p:cNvPr id="269" name="Google Shape;26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0" name="Google Shape;27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1" name="Google Shape;27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2" name="Google Shape;27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3" name="Google Shape;27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4" name="Google Shape;27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5" name="Google Shape;275;p7"/>
              <p:cNvSpPr/>
              <p:nvPr/>
            </p:nvSpPr>
            <p:spPr>
              <a:xfrm>
                <a:off x="1748916" y="1684327"/>
                <a:ext cx="1109495" cy="111233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6" name="Google Shape;276;p7"/>
              <p:cNvSpPr/>
              <p:nvPr/>
            </p:nvSpPr>
            <p:spPr>
              <a:xfrm>
                <a:off x="1831191" y="1767249"/>
                <a:ext cx="1110926" cy="111177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7" name="Google Shape;277;p7"/>
              <p:cNvSpPr/>
              <p:nvPr/>
            </p:nvSpPr>
            <p:spPr>
              <a:xfrm>
                <a:off x="1922602" y="1863202"/>
                <a:ext cx="1089496" cy="108893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8" name="Google Shape;27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9" name="Google Shape;27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0" name="Google Shape;28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1" name="Google Shape;28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2" name="Google Shape;28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83" name="Google Shape;283;p7"/>
            <p:cNvGrpSpPr/>
            <p:nvPr/>
          </p:nvGrpSpPr>
          <p:grpSpPr>
            <a:xfrm rot="5400000">
              <a:off x="-1257503" y="-1940978"/>
              <a:ext cx="2575817" cy="2577160"/>
              <a:chOff x="1550275" y="1493275"/>
              <a:chExt cx="1582100" cy="1582925"/>
            </a:xfrm>
          </p:grpSpPr>
          <p:sp>
            <p:nvSpPr>
              <p:cNvPr id="284" name="Google Shape;284;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5" name="Google Shape;285;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6" name="Google Shape;286;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7" name="Google Shape;287;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8" name="Google Shape;288;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9" name="Google Shape;289;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0" name="Google Shape;290;p7"/>
              <p:cNvSpPr/>
              <p:nvPr/>
            </p:nvSpPr>
            <p:spPr>
              <a:xfrm>
                <a:off x="1718221" y="1684321"/>
                <a:ext cx="1140209" cy="111271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1" name="Google Shape;291;p7"/>
              <p:cNvSpPr/>
              <p:nvPr/>
            </p:nvSpPr>
            <p:spPr>
              <a:xfrm>
                <a:off x="1763934" y="1767251"/>
                <a:ext cx="1178261" cy="114855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2" name="Google Shape;292;p7"/>
              <p:cNvSpPr/>
              <p:nvPr/>
            </p:nvSpPr>
            <p:spPr>
              <a:xfrm>
                <a:off x="1928468" y="1863204"/>
                <a:ext cx="1083509" cy="1098288"/>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3" name="Google Shape;293;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4" name="Google Shape;294;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5" name="Google Shape;295;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6" name="Google Shape;296;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7" name="Google Shape;297;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98" name="Google Shape;298;p7"/>
            <p:cNvGrpSpPr/>
            <p:nvPr/>
          </p:nvGrpSpPr>
          <p:grpSpPr>
            <a:xfrm rot="-5400000" flipH="1">
              <a:off x="7825686" y="-1983253"/>
              <a:ext cx="2575817" cy="2577160"/>
              <a:chOff x="1550275" y="1493275"/>
              <a:chExt cx="1582100" cy="1582925"/>
            </a:xfrm>
          </p:grpSpPr>
          <p:sp>
            <p:nvSpPr>
              <p:cNvPr id="299" name="Google Shape;29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0" name="Google Shape;30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1" name="Google Shape;30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2" name="Google Shape;30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3" name="Google Shape;30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4" name="Google Shape;30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5" name="Google Shape;305;p7"/>
              <p:cNvSpPr/>
              <p:nvPr/>
            </p:nvSpPr>
            <p:spPr>
              <a:xfrm>
                <a:off x="1716762" y="1684320"/>
                <a:ext cx="1141726" cy="1127317"/>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6" name="Google Shape;306;p7"/>
              <p:cNvSpPr/>
              <p:nvPr/>
            </p:nvSpPr>
            <p:spPr>
              <a:xfrm>
                <a:off x="1789900" y="1767251"/>
                <a:ext cx="1152276" cy="112674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7" name="Google Shape;307;p7"/>
              <p:cNvSpPr/>
              <p:nvPr/>
            </p:nvSpPr>
            <p:spPr>
              <a:xfrm>
                <a:off x="1881311" y="1863204"/>
                <a:ext cx="1130651" cy="112204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8" name="Google Shape;30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9" name="Google Shape;30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0" name="Google Shape;31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1" name="Google Shape;31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2" name="Google Shape;31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3"/>
        <p:cNvGrpSpPr/>
        <p:nvPr/>
      </p:nvGrpSpPr>
      <p:grpSpPr>
        <a:xfrm>
          <a:off x="0" y="0"/>
          <a:ext cx="0" cy="0"/>
          <a:chOff x="0" y="0"/>
          <a:chExt cx="0" cy="0"/>
        </a:xfrm>
      </p:grpSpPr>
      <p:grpSp>
        <p:nvGrpSpPr>
          <p:cNvPr id="314" name="Google Shape;314;p8"/>
          <p:cNvGrpSpPr/>
          <p:nvPr/>
        </p:nvGrpSpPr>
        <p:grpSpPr>
          <a:xfrm>
            <a:off x="-1492759" y="-2032508"/>
            <a:ext cx="12250075" cy="8325602"/>
            <a:chOff x="-1492759" y="-2032508"/>
            <a:chExt cx="12250075" cy="8325602"/>
          </a:xfrm>
        </p:grpSpPr>
        <p:sp>
          <p:nvSpPr>
            <p:cNvPr id="315" name="Google Shape;315;p8"/>
            <p:cNvSpPr/>
            <p:nvPr/>
          </p:nvSpPr>
          <p:spPr>
            <a:xfrm rot="10800000" flipH="1">
              <a:off x="-1492759" y="-1738446"/>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6" name="Google Shape;316;p8"/>
            <p:cNvSpPr/>
            <p:nvPr/>
          </p:nvSpPr>
          <p:spPr>
            <a:xfrm>
              <a:off x="8104716" y="-2032508"/>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7" name="Google Shape;317;p8"/>
            <p:cNvSpPr/>
            <p:nvPr/>
          </p:nvSpPr>
          <p:spPr>
            <a:xfrm flipH="1">
              <a:off x="8122159"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8" name="Google Shape;318;p8"/>
            <p:cNvSpPr/>
            <p:nvPr/>
          </p:nvSpPr>
          <p:spPr>
            <a:xfrm>
              <a:off x="-779552"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
        <p:nvSpPr>
          <p:cNvPr id="319" name="Google Shape;319;p8"/>
          <p:cNvSpPr txBox="1">
            <a:spLocks noGrp="1"/>
          </p:cNvSpPr>
          <p:nvPr>
            <p:ph type="title"/>
          </p:nvPr>
        </p:nvSpPr>
        <p:spPr>
          <a:xfrm>
            <a:off x="1972800" y="1411500"/>
            <a:ext cx="5198400" cy="2031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a:endParaRPr/>
          </a:p>
        </p:txBody>
      </p:sp>
      <p:grpSp>
        <p:nvGrpSpPr>
          <p:cNvPr id="320" name="Google Shape;320;p8"/>
          <p:cNvGrpSpPr/>
          <p:nvPr/>
        </p:nvGrpSpPr>
        <p:grpSpPr>
          <a:xfrm>
            <a:off x="-1622233" y="-1866409"/>
            <a:ext cx="12206092" cy="9046372"/>
            <a:chOff x="-1622233" y="-1866409"/>
            <a:chExt cx="12206092" cy="9046372"/>
          </a:xfrm>
        </p:grpSpPr>
        <p:grpSp>
          <p:nvGrpSpPr>
            <p:cNvPr id="321" name="Google Shape;321;p8"/>
            <p:cNvGrpSpPr/>
            <p:nvPr/>
          </p:nvGrpSpPr>
          <p:grpSpPr>
            <a:xfrm rot="5400000">
              <a:off x="-1621562" y="-1867081"/>
              <a:ext cx="2575817" cy="2577160"/>
              <a:chOff x="1550275" y="1493275"/>
              <a:chExt cx="1582100" cy="1582925"/>
            </a:xfrm>
          </p:grpSpPr>
          <p:sp>
            <p:nvSpPr>
              <p:cNvPr id="322" name="Google Shape;32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3" name="Google Shape;32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4" name="Google Shape;32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5" name="Google Shape;32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6" name="Google Shape;32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7" name="Google Shape;32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8" name="Google Shape;328;p8"/>
              <p:cNvSpPr/>
              <p:nvPr/>
            </p:nvSpPr>
            <p:spPr>
              <a:xfrm>
                <a:off x="1700256" y="1684326"/>
                <a:ext cx="1158221" cy="1117648"/>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9" name="Google Shape;329;p8"/>
              <p:cNvSpPr/>
              <p:nvPr/>
            </p:nvSpPr>
            <p:spPr>
              <a:xfrm>
                <a:off x="1791667" y="1767247"/>
                <a:ext cx="1150569" cy="113528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0" name="Google Shape;330;p8"/>
              <p:cNvSpPr/>
              <p:nvPr/>
            </p:nvSpPr>
            <p:spPr>
              <a:xfrm>
                <a:off x="1937927" y="1863201"/>
                <a:ext cx="1074156" cy="108500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1" name="Google Shape;33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2" name="Google Shape;33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3" name="Google Shape;33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4" name="Google Shape;33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5" name="Google Shape;33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36" name="Google Shape;336;p8"/>
            <p:cNvGrpSpPr/>
            <p:nvPr/>
          </p:nvGrpSpPr>
          <p:grpSpPr>
            <a:xfrm rot="-5400000" flipH="1">
              <a:off x="8007370" y="-1867081"/>
              <a:ext cx="2575817" cy="2577160"/>
              <a:chOff x="1550275" y="1493275"/>
              <a:chExt cx="1582100" cy="1582925"/>
            </a:xfrm>
          </p:grpSpPr>
          <p:sp>
            <p:nvSpPr>
              <p:cNvPr id="337" name="Google Shape;33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8" name="Google Shape;33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9" name="Google Shape;33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0" name="Google Shape;34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1" name="Google Shape;34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2" name="Google Shape;34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3" name="Google Shape;343;p8"/>
              <p:cNvSpPr/>
              <p:nvPr/>
            </p:nvSpPr>
            <p:spPr>
              <a:xfrm>
                <a:off x="1718544" y="1684326"/>
                <a:ext cx="1139830" cy="112542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4" name="Google Shape;344;p8"/>
              <p:cNvSpPr/>
              <p:nvPr/>
            </p:nvSpPr>
            <p:spPr>
              <a:xfrm>
                <a:off x="1800803" y="1767246"/>
                <a:ext cx="1141274" cy="1143053"/>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5" name="Google Shape;345;p8"/>
              <p:cNvSpPr/>
              <p:nvPr/>
            </p:nvSpPr>
            <p:spPr>
              <a:xfrm>
                <a:off x="1883078" y="1863201"/>
                <a:ext cx="1128967" cy="1138508"/>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6" name="Google Shape;34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7" name="Google Shape;34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8" name="Google Shape;34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9" name="Google Shape;34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0" name="Google Shape;35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51" name="Google Shape;351;p8"/>
            <p:cNvGrpSpPr/>
            <p:nvPr/>
          </p:nvGrpSpPr>
          <p:grpSpPr>
            <a:xfrm rot="-5400000">
              <a:off x="7451383" y="4603474"/>
              <a:ext cx="2575817" cy="2577160"/>
              <a:chOff x="1550275" y="1493275"/>
              <a:chExt cx="1582100" cy="1582925"/>
            </a:xfrm>
          </p:grpSpPr>
          <p:sp>
            <p:nvSpPr>
              <p:cNvPr id="352" name="Google Shape;35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3" name="Google Shape;35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4" name="Google Shape;35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5" name="Google Shape;35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6" name="Google Shape;35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7" name="Google Shape;35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8" name="Google Shape;358;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9" name="Google Shape;359;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0" name="Google Shape;360;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66" name="Google Shape;366;p8"/>
            <p:cNvGrpSpPr/>
            <p:nvPr/>
          </p:nvGrpSpPr>
          <p:grpSpPr>
            <a:xfrm rot="5400000" flipH="1">
              <a:off x="-932892" y="4603474"/>
              <a:ext cx="2575817" cy="2577160"/>
              <a:chOff x="1550275" y="1493275"/>
              <a:chExt cx="1582100" cy="1582925"/>
            </a:xfrm>
          </p:grpSpPr>
          <p:sp>
            <p:nvSpPr>
              <p:cNvPr id="367" name="Google Shape;36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4" name="Google Shape;374;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5" name="Google Shape;375;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6" name="Google Shape;37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7" name="Google Shape;37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1"/>
        <p:cNvGrpSpPr/>
        <p:nvPr/>
      </p:nvGrpSpPr>
      <p:grpSpPr>
        <a:xfrm>
          <a:off x="0" y="0"/>
          <a:ext cx="0" cy="0"/>
          <a:chOff x="0" y="0"/>
          <a:chExt cx="0" cy="0"/>
        </a:xfrm>
      </p:grpSpPr>
      <p:grpSp>
        <p:nvGrpSpPr>
          <p:cNvPr id="382" name="Google Shape;382;p9"/>
          <p:cNvGrpSpPr/>
          <p:nvPr/>
        </p:nvGrpSpPr>
        <p:grpSpPr>
          <a:xfrm>
            <a:off x="-1140563" y="-1892252"/>
            <a:ext cx="11385547" cy="9159207"/>
            <a:chOff x="-1140563" y="-1892252"/>
            <a:chExt cx="11385547" cy="9159207"/>
          </a:xfrm>
        </p:grpSpPr>
        <p:sp>
          <p:nvSpPr>
            <p:cNvPr id="383" name="Google Shape;383;p9"/>
            <p:cNvSpPr/>
            <p:nvPr/>
          </p:nvSpPr>
          <p:spPr>
            <a:xfrm rot="5400000" flipH="1">
              <a:off x="8493284" y="-1067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rot="5400000">
              <a:off x="-1148213" y="-1884602"/>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86" name="Google Shape;386;p9"/>
          <p:cNvGrpSpPr/>
          <p:nvPr/>
        </p:nvGrpSpPr>
        <p:grpSpPr>
          <a:xfrm>
            <a:off x="-1245180" y="-1990269"/>
            <a:ext cx="11680419" cy="9091126"/>
            <a:chOff x="-1245180" y="-1990269"/>
            <a:chExt cx="11680419" cy="9091126"/>
          </a:xfrm>
        </p:grpSpPr>
        <p:grpSp>
          <p:nvGrpSpPr>
            <p:cNvPr id="387" name="Google Shape;387;p9"/>
            <p:cNvGrpSpPr/>
            <p:nvPr/>
          </p:nvGrpSpPr>
          <p:grpSpPr>
            <a:xfrm>
              <a:off x="7859423" y="-1977325"/>
              <a:ext cx="2575817" cy="2577160"/>
              <a:chOff x="1550275" y="1493275"/>
              <a:chExt cx="1582100" cy="1582925"/>
            </a:xfrm>
          </p:grpSpPr>
          <p:sp>
            <p:nvSpPr>
              <p:cNvPr id="388" name="Google Shape;38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1" name="Google Shape;39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2" name="Google Shape;39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3" name="Google Shape;39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4" name="Google Shape;394;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02" name="Google Shape;402;p9"/>
            <p:cNvGrpSpPr/>
            <p:nvPr/>
          </p:nvGrpSpPr>
          <p:grpSpPr>
            <a:xfrm flipH="1">
              <a:off x="-1245180" y="-1990269"/>
              <a:ext cx="2575817" cy="2577160"/>
              <a:chOff x="1550275" y="1493275"/>
              <a:chExt cx="1582100" cy="1582925"/>
            </a:xfrm>
          </p:grpSpPr>
          <p:sp>
            <p:nvSpPr>
              <p:cNvPr id="403" name="Google Shape;403;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8" name="Google Shape;408;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9" name="Google Shape;409;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0" name="Google Shape;410;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1" name="Google Shape;411;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2" name="Google Shape;412;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3" name="Google Shape;413;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4" name="Google Shape;414;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5" name="Google Shape;415;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6" name="Google Shape;416;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17" name="Google Shape;417;p9"/>
            <p:cNvGrpSpPr/>
            <p:nvPr/>
          </p:nvGrpSpPr>
          <p:grpSpPr>
            <a:xfrm rot="5400000" flipH="1">
              <a:off x="3147563" y="4524368"/>
              <a:ext cx="2575817" cy="2577160"/>
              <a:chOff x="1550275" y="1493275"/>
              <a:chExt cx="1582100" cy="1582925"/>
            </a:xfrm>
          </p:grpSpPr>
          <p:sp>
            <p:nvSpPr>
              <p:cNvPr id="418" name="Google Shape;41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9" name="Google Shape;41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0" name="Google Shape;42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1" name="Google Shape;42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2" name="Google Shape;42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3" name="Google Shape;42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4" name="Google Shape;424;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5" name="Google Shape;425;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6" name="Google Shape;426;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7" name="Google Shape;42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8" name="Google Shape;42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9" name="Google Shape;42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0" name="Google Shape;43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1" name="Google Shape;43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432" name="Google Shape;432;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433" name="Google Shape;433;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4"/>
        <p:cNvGrpSpPr/>
        <p:nvPr/>
      </p:nvGrpSpPr>
      <p:grpSpPr>
        <a:xfrm>
          <a:off x="0" y="0"/>
          <a:ext cx="0" cy="0"/>
          <a:chOff x="0" y="0"/>
          <a:chExt cx="0" cy="0"/>
        </a:xfrm>
      </p:grpSpPr>
      <p:sp>
        <p:nvSpPr>
          <p:cNvPr id="435" name="Google Shape;435;p10"/>
          <p:cNvSpPr>
            <a:spLocks noGrp="1"/>
          </p:cNvSpPr>
          <p:nvPr>
            <p:ph type="pic" idx="2"/>
          </p:nvPr>
        </p:nvSpPr>
        <p:spPr>
          <a:xfrm>
            <a:off x="-100" y="0"/>
            <a:ext cx="9144000" cy="5143500"/>
          </a:xfrm>
          <a:prstGeom prst="rect">
            <a:avLst/>
          </a:prstGeom>
          <a:noFill/>
          <a:ln>
            <a:noFill/>
          </a:ln>
        </p:spPr>
      </p:sp>
      <p:sp>
        <p:nvSpPr>
          <p:cNvPr id="436" name="Google Shape;436;p10"/>
          <p:cNvSpPr txBox="1">
            <a:spLocks noGrp="1"/>
          </p:cNvSpPr>
          <p:nvPr>
            <p:ph type="title"/>
          </p:nvPr>
        </p:nvSpPr>
        <p:spPr>
          <a:xfrm>
            <a:off x="3762775" y="3377075"/>
            <a:ext cx="4668000" cy="12315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2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1"/>
        <p:cNvGrpSpPr/>
        <p:nvPr/>
      </p:nvGrpSpPr>
      <p:grpSpPr>
        <a:xfrm>
          <a:off x="0" y="0"/>
          <a:ext cx="0" cy="0"/>
          <a:chOff x="0" y="0"/>
          <a:chExt cx="0" cy="0"/>
        </a:xfrm>
      </p:grpSpPr>
      <p:sp>
        <p:nvSpPr>
          <p:cNvPr id="492" name="Google Shape;49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3" name="Google Shape;49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weF3Pw1zFIBNkvm8KgZHLDQD9g083W4FZ7Xf_-i9UKc/copy#gid=331826949"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google.com/spreadsheets/d/1weF3Pw1zFIBNkvm8KgZHLDQD9g083W4FZ7Xf_-i9UKc/copy#gid=149795305"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5"/>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LA GESTION FINANCIÈRE </a:t>
            </a:r>
            <a:r>
              <a:rPr lang="en-US" dirty="0">
                <a:solidFill>
                  <a:schemeClr val="tx2"/>
                </a:solidFill>
              </a:rPr>
              <a:t>PERSONNELLE</a:t>
            </a:r>
          </a:p>
        </p:txBody>
      </p:sp>
      <p:sp>
        <p:nvSpPr>
          <p:cNvPr id="500" name="Google Shape;500;p15"/>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Maîtriser vos finances, c'est maîtriser votre vie</a:t>
            </a:r>
            <a:endParaRPr lang="en-US" dirty="0"/>
          </a:p>
        </p:txBody>
      </p:sp>
      <p:cxnSp>
        <p:nvCxnSpPr>
          <p:cNvPr id="501" name="Google Shape;501;p15"/>
          <p:cNvCxnSpPr/>
          <p:nvPr/>
        </p:nvCxnSpPr>
        <p:spPr>
          <a:xfrm>
            <a:off x="4566650" y="3427975"/>
            <a:ext cx="3864000" cy="0"/>
          </a:xfrm>
          <a:prstGeom prst="straightConnector1">
            <a:avLst/>
          </a:prstGeom>
          <a:noFill/>
          <a:ln w="28575" cap="flat" cmpd="sng">
            <a:solidFill>
              <a:schemeClr val="dk1"/>
            </a:solidFill>
            <a:prstDash val="solid"/>
            <a:round/>
            <a:headEnd type="none" w="med" len="med"/>
            <a:tailEnd type="none" w="med" len="med"/>
          </a:ln>
        </p:spPr>
      </p:cxnSp>
      <p:grpSp>
        <p:nvGrpSpPr>
          <p:cNvPr id="502" name="Google Shape;502;p15"/>
          <p:cNvGrpSpPr/>
          <p:nvPr/>
        </p:nvGrpSpPr>
        <p:grpSpPr>
          <a:xfrm>
            <a:off x="571367" y="1933574"/>
            <a:ext cx="3363014" cy="1880220"/>
            <a:chOff x="5322392" y="1681199"/>
            <a:chExt cx="3363014" cy="1880220"/>
          </a:xfrm>
        </p:grpSpPr>
        <p:sp>
          <p:nvSpPr>
            <p:cNvPr id="503" name="Google Shape;503;p15"/>
            <p:cNvSpPr/>
            <p:nvPr/>
          </p:nvSpPr>
          <p:spPr>
            <a:xfrm>
              <a:off x="5322392" y="1681199"/>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5515082" y="2621929"/>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7772886" y="1884445"/>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5"/>
          <p:cNvGrpSpPr/>
          <p:nvPr/>
        </p:nvGrpSpPr>
        <p:grpSpPr>
          <a:xfrm>
            <a:off x="1079313" y="1242733"/>
            <a:ext cx="2303815" cy="2658033"/>
            <a:chOff x="1598538" y="1762441"/>
            <a:chExt cx="2303815" cy="2658033"/>
          </a:xfrm>
        </p:grpSpPr>
        <p:sp>
          <p:nvSpPr>
            <p:cNvPr id="507" name="Google Shape;507;p15"/>
            <p:cNvSpPr/>
            <p:nvPr/>
          </p:nvSpPr>
          <p:spPr>
            <a:xfrm>
              <a:off x="1598538" y="4247675"/>
              <a:ext cx="2303815" cy="172799"/>
            </a:xfrm>
            <a:custGeom>
              <a:avLst/>
              <a:gdLst/>
              <a:ahLst/>
              <a:cxnLst/>
              <a:rect l="l" t="t" r="r" b="b"/>
              <a:pathLst>
                <a:path w="14022" h="1134" extrusionOk="0">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2081682" y="1762441"/>
              <a:ext cx="1364348" cy="1364281"/>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2157113" y="1837871"/>
              <a:ext cx="1213482" cy="1213422"/>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2328091" y="1837871"/>
              <a:ext cx="871518" cy="227507"/>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257689" y="2697628"/>
              <a:ext cx="1012327" cy="326860"/>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514003" y="2050753"/>
              <a:ext cx="503039" cy="826218"/>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2514003" y="2030638"/>
              <a:ext cx="503039" cy="827894"/>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3241344" y="2208624"/>
              <a:ext cx="78938" cy="470710"/>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2207401" y="2208624"/>
              <a:ext cx="78938" cy="470710"/>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1833749" y="3029370"/>
              <a:ext cx="48765" cy="6857"/>
            </a:xfrm>
            <a:custGeom>
              <a:avLst/>
              <a:gdLst/>
              <a:ahLst/>
              <a:cxnLst/>
              <a:rect l="l" t="t" r="r" b="b"/>
              <a:pathLst>
                <a:path w="320" h="45" extrusionOk="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2939771" y="3540470"/>
              <a:ext cx="263178" cy="264993"/>
            </a:xfrm>
            <a:custGeom>
              <a:avLst/>
              <a:gdLst/>
              <a:ahLst/>
              <a:cxnLst/>
              <a:rect l="l" t="t" r="r" b="b"/>
              <a:pathLst>
                <a:path w="1727" h="1739" extrusionOk="0">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1863922" y="2995845"/>
              <a:ext cx="1243502" cy="75582"/>
            </a:xfrm>
            <a:custGeom>
              <a:avLst/>
              <a:gdLst/>
              <a:ahLst/>
              <a:cxnLst/>
              <a:rect l="l" t="t" r="r" b="b"/>
              <a:pathLst>
                <a:path w="8160" h="496" extrusionOk="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94619">
              <a:off x="1803140" y="2947993"/>
              <a:ext cx="1843451" cy="1413058"/>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846150" y="3029375"/>
              <a:ext cx="1695942" cy="1213433"/>
            </a:xfrm>
            <a:custGeom>
              <a:avLst/>
              <a:gdLst/>
              <a:ahLst/>
              <a:cxnLst/>
              <a:rect l="l" t="t" r="r" b="b"/>
              <a:pathLst>
                <a:path w="11373" h="8447" extrusionOk="0">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2864340" y="3465039"/>
              <a:ext cx="824582" cy="415852"/>
            </a:xfrm>
            <a:custGeom>
              <a:avLst/>
              <a:gdLst/>
              <a:ahLst/>
              <a:cxnLst/>
              <a:rect l="l" t="t" r="r" b="b"/>
              <a:pathLst>
                <a:path w="5411" h="2729" extrusionOk="0">
                  <a:moveTo>
                    <a:pt x="1364" y="1"/>
                  </a:moveTo>
                  <a:cubicBezTo>
                    <a:pt x="605" y="1"/>
                    <a:pt x="0" y="606"/>
                    <a:pt x="0" y="1364"/>
                  </a:cubicBezTo>
                  <a:cubicBezTo>
                    <a:pt x="0" y="2112"/>
                    <a:pt x="605" y="2728"/>
                    <a:pt x="1364" y="2728"/>
                  </a:cubicBezTo>
                  <a:lnTo>
                    <a:pt x="5411" y="2728"/>
                  </a:lnTo>
                  <a:lnTo>
                    <a:pt x="5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2956533" y="3754113"/>
              <a:ext cx="227975" cy="64763"/>
            </a:xfrm>
            <a:custGeom>
              <a:avLst/>
              <a:gdLst/>
              <a:ahLst/>
              <a:cxnLst/>
              <a:rect l="l" t="t" r="r" b="b"/>
              <a:pathLst>
                <a:path w="1496" h="425" extrusionOk="0">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2948152" y="3559822"/>
              <a:ext cx="248091" cy="225983"/>
            </a:xfrm>
            <a:custGeom>
              <a:avLst/>
              <a:gdLst/>
              <a:ahLst/>
              <a:cxnLst/>
              <a:rect l="l" t="t" r="r" b="b"/>
              <a:pathLst>
                <a:path w="1628" h="1483" extrusionOk="0">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2884455" y="3485154"/>
              <a:ext cx="464332" cy="208002"/>
            </a:xfrm>
            <a:custGeom>
              <a:avLst/>
              <a:gdLst/>
              <a:ahLst/>
              <a:cxnLst/>
              <a:rect l="l" t="t" r="r" b="b"/>
              <a:pathLst>
                <a:path w="3047" h="1365" extrusionOk="0">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3078747" y="3880745"/>
              <a:ext cx="586701" cy="25295"/>
            </a:xfrm>
            <a:custGeom>
              <a:avLst/>
              <a:gdLst/>
              <a:ahLst/>
              <a:cxnLst/>
              <a:rect l="l" t="t" r="r" b="b"/>
              <a:pathLst>
                <a:path w="3850" h="166" extrusionOk="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2986706" y="3573994"/>
              <a:ext cx="170982" cy="60648"/>
            </a:xfrm>
            <a:custGeom>
              <a:avLst/>
              <a:gdLst/>
              <a:ahLst/>
              <a:cxnLst/>
              <a:rect l="l" t="t" r="r" b="b"/>
              <a:pathLst>
                <a:path w="1122" h="398" extrusionOk="0">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2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752" name="Google Shape;752;p23"/>
          <p:cNvCxnSpPr/>
          <p:nvPr/>
        </p:nvCxnSpPr>
        <p:spPr>
          <a:xfrm>
            <a:off x="1381175"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3" name="Google Shape;753;p23"/>
          <p:cNvCxnSpPr/>
          <p:nvPr/>
        </p:nvCxnSpPr>
        <p:spPr>
          <a:xfrm>
            <a:off x="4181229" y="40076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4" name="Google Shape;754;p23"/>
          <p:cNvCxnSpPr/>
          <p:nvPr/>
        </p:nvCxnSpPr>
        <p:spPr>
          <a:xfrm>
            <a:off x="1350506" y="400772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5" name="Google Shape;755;p23"/>
          <p:cNvCxnSpPr>
            <a:stCxn id="756" idx="2"/>
            <a:endCxn id="757" idx="0"/>
          </p:cNvCxnSpPr>
          <p:nvPr/>
        </p:nvCxnSpPr>
        <p:spPr>
          <a:xfrm>
            <a:off x="1771925" y="2658825"/>
            <a:ext cx="0" cy="682200"/>
          </a:xfrm>
          <a:prstGeom prst="straightConnector1">
            <a:avLst/>
          </a:prstGeom>
          <a:noFill/>
          <a:ln w="28575" cap="flat" cmpd="sng">
            <a:solidFill>
              <a:schemeClr val="dk1"/>
            </a:solidFill>
            <a:prstDash val="solid"/>
            <a:round/>
            <a:headEnd type="none" w="med" len="med"/>
            <a:tailEnd type="triangle" w="med" len="med"/>
          </a:ln>
        </p:spPr>
      </p:cxnSp>
      <p:cxnSp>
        <p:nvCxnSpPr>
          <p:cNvPr id="758" name="Google Shape;758;p23"/>
          <p:cNvCxnSpPr>
            <a:stCxn id="757" idx="3"/>
            <a:endCxn id="759" idx="1"/>
          </p:cNvCxnSpPr>
          <p:nvPr/>
        </p:nvCxnSpPr>
        <p:spPr>
          <a:xfrm>
            <a:off x="2678225" y="3674350"/>
            <a:ext cx="987600" cy="0"/>
          </a:xfrm>
          <a:prstGeom prst="straightConnector1">
            <a:avLst/>
          </a:prstGeom>
          <a:noFill/>
          <a:ln w="28575" cap="flat" cmpd="sng">
            <a:solidFill>
              <a:schemeClr val="dk1"/>
            </a:solidFill>
            <a:prstDash val="solid"/>
            <a:round/>
            <a:headEnd type="none" w="med" len="med"/>
            <a:tailEnd type="triangle" w="med" len="med"/>
          </a:ln>
        </p:spPr>
      </p:cxnSp>
      <p:cxnSp>
        <p:nvCxnSpPr>
          <p:cNvPr id="760" name="Google Shape;760;p23"/>
          <p:cNvCxnSpPr/>
          <p:nvPr/>
        </p:nvCxnSpPr>
        <p:spPr>
          <a:xfrm>
            <a:off x="4181222"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61" name="Google Shape;761;p23"/>
          <p:cNvCxnSpPr>
            <a:stCxn id="759" idx="0"/>
            <a:endCxn id="762" idx="2"/>
          </p:cNvCxnSpPr>
          <p:nvPr/>
        </p:nvCxnSpPr>
        <p:spPr>
          <a:xfrm rot="10800000">
            <a:off x="4571977" y="2659122"/>
            <a:ext cx="0" cy="681900"/>
          </a:xfrm>
          <a:prstGeom prst="straightConnector1">
            <a:avLst/>
          </a:prstGeom>
          <a:noFill/>
          <a:ln w="28575" cap="flat" cmpd="sng">
            <a:solidFill>
              <a:schemeClr val="dk1"/>
            </a:solidFill>
            <a:prstDash val="solid"/>
            <a:round/>
            <a:headEnd type="none" w="med" len="med"/>
            <a:tailEnd type="triangle" w="med" len="med"/>
          </a:ln>
        </p:spPr>
      </p:cxnSp>
      <p:grpSp>
        <p:nvGrpSpPr>
          <p:cNvPr id="763" name="Google Shape;763;p23"/>
          <p:cNvGrpSpPr/>
          <p:nvPr/>
        </p:nvGrpSpPr>
        <p:grpSpPr>
          <a:xfrm>
            <a:off x="865625" y="1462425"/>
            <a:ext cx="1812602" cy="1196400"/>
            <a:chOff x="865625" y="1462425"/>
            <a:chExt cx="1812602" cy="1196400"/>
          </a:xfrm>
        </p:grpSpPr>
        <p:sp>
          <p:nvSpPr>
            <p:cNvPr id="764" name="Google Shape;764;p23"/>
            <p:cNvSpPr txBox="1"/>
            <p:nvPr/>
          </p:nvSpPr>
          <p:spPr>
            <a:xfrm>
              <a:off x="865627" y="14624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756" name="Google Shape;756;p23"/>
            <p:cNvSpPr txBox="1"/>
            <p:nvPr/>
          </p:nvSpPr>
          <p:spPr>
            <a:xfrm>
              <a:off x="865625" y="2129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765" name="Google Shape;765;p23"/>
          <p:cNvGrpSpPr/>
          <p:nvPr/>
        </p:nvGrpSpPr>
        <p:grpSpPr>
          <a:xfrm>
            <a:off x="865625" y="3341050"/>
            <a:ext cx="1812600" cy="1196250"/>
            <a:chOff x="865625" y="3341050"/>
            <a:chExt cx="1812600" cy="1196250"/>
          </a:xfrm>
        </p:grpSpPr>
        <p:sp>
          <p:nvSpPr>
            <p:cNvPr id="757" name="Google Shape;757;p23"/>
            <p:cNvSpPr txBox="1"/>
            <p:nvPr/>
          </p:nvSpPr>
          <p:spPr>
            <a:xfrm>
              <a:off x="865625" y="33410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766" name="Google Shape;766;p23"/>
            <p:cNvSpPr txBox="1"/>
            <p:nvPr/>
          </p:nvSpPr>
          <p:spPr>
            <a:xfrm>
              <a:off x="865625" y="4007800"/>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767" name="Google Shape;767;p23"/>
          <p:cNvGrpSpPr/>
          <p:nvPr/>
        </p:nvGrpSpPr>
        <p:grpSpPr>
          <a:xfrm>
            <a:off x="3665675" y="1462425"/>
            <a:ext cx="1812601" cy="1196595"/>
            <a:chOff x="3665675" y="1462425"/>
            <a:chExt cx="1812601" cy="1196595"/>
          </a:xfrm>
        </p:grpSpPr>
        <p:sp>
          <p:nvSpPr>
            <p:cNvPr id="768" name="Google Shape;768;p23"/>
            <p:cNvSpPr txBox="1"/>
            <p:nvPr/>
          </p:nvSpPr>
          <p:spPr>
            <a:xfrm>
              <a:off x="3665676" y="14624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762" name="Google Shape;762;p23"/>
            <p:cNvSpPr txBox="1"/>
            <p:nvPr/>
          </p:nvSpPr>
          <p:spPr>
            <a:xfrm>
              <a:off x="3665675" y="2129220"/>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grpSp>
      <p:grpSp>
        <p:nvGrpSpPr>
          <p:cNvPr id="769" name="Google Shape;769;p23"/>
          <p:cNvGrpSpPr/>
          <p:nvPr/>
        </p:nvGrpSpPr>
        <p:grpSpPr>
          <a:xfrm>
            <a:off x="3665675" y="3341022"/>
            <a:ext cx="1812602" cy="1196473"/>
            <a:chOff x="3665675" y="3341022"/>
            <a:chExt cx="1812602" cy="1196473"/>
          </a:xfrm>
        </p:grpSpPr>
        <p:sp>
          <p:nvSpPr>
            <p:cNvPr id="759" name="Google Shape;759;p23"/>
            <p:cNvSpPr txBox="1"/>
            <p:nvPr/>
          </p:nvSpPr>
          <p:spPr>
            <a:xfrm>
              <a:off x="3665677" y="3341022"/>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770" name="Google Shape;770;p23"/>
            <p:cNvSpPr txBox="1"/>
            <p:nvPr/>
          </p:nvSpPr>
          <p:spPr>
            <a:xfrm>
              <a:off x="3665675" y="4007994"/>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grpSp>
      <p:cxnSp>
        <p:nvCxnSpPr>
          <p:cNvPr id="771" name="Google Shape;771;p23"/>
          <p:cNvCxnSpPr/>
          <p:nvPr/>
        </p:nvCxnSpPr>
        <p:spPr>
          <a:xfrm>
            <a:off x="6981275" y="2129163"/>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72" name="Google Shape;772;p23"/>
          <p:cNvCxnSpPr/>
          <p:nvPr/>
        </p:nvCxnSpPr>
        <p:spPr>
          <a:xfrm>
            <a:off x="6950606" y="40077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73" name="Google Shape;773;p23"/>
          <p:cNvCxnSpPr>
            <a:stCxn id="774" idx="2"/>
            <a:endCxn id="775" idx="0"/>
          </p:cNvCxnSpPr>
          <p:nvPr/>
        </p:nvCxnSpPr>
        <p:spPr>
          <a:xfrm>
            <a:off x="7372025" y="2658906"/>
            <a:ext cx="0" cy="682200"/>
          </a:xfrm>
          <a:prstGeom prst="straightConnector1">
            <a:avLst/>
          </a:prstGeom>
          <a:noFill/>
          <a:ln w="28575" cap="flat" cmpd="sng">
            <a:solidFill>
              <a:schemeClr val="dk1"/>
            </a:solidFill>
            <a:prstDash val="solid"/>
            <a:round/>
            <a:headEnd type="none" w="med" len="med"/>
            <a:tailEnd type="triangle" w="med" len="med"/>
          </a:ln>
        </p:spPr>
      </p:cxnSp>
      <p:grpSp>
        <p:nvGrpSpPr>
          <p:cNvPr id="776" name="Google Shape;776;p23"/>
          <p:cNvGrpSpPr/>
          <p:nvPr/>
        </p:nvGrpSpPr>
        <p:grpSpPr>
          <a:xfrm>
            <a:off x="6465725" y="1462500"/>
            <a:ext cx="1812602" cy="1196406"/>
            <a:chOff x="6465725" y="1462500"/>
            <a:chExt cx="1812602" cy="1196406"/>
          </a:xfrm>
        </p:grpSpPr>
        <p:sp>
          <p:nvSpPr>
            <p:cNvPr id="777" name="Google Shape;777;p23"/>
            <p:cNvSpPr txBox="1"/>
            <p:nvPr/>
          </p:nvSpPr>
          <p:spPr>
            <a:xfrm>
              <a:off x="6465727" y="146250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774" name="Google Shape;774;p23"/>
            <p:cNvSpPr txBox="1"/>
            <p:nvPr/>
          </p:nvSpPr>
          <p:spPr>
            <a:xfrm>
              <a:off x="6465725" y="2129106"/>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grpSp>
      <p:grpSp>
        <p:nvGrpSpPr>
          <p:cNvPr id="778" name="Google Shape;778;p23"/>
          <p:cNvGrpSpPr/>
          <p:nvPr/>
        </p:nvGrpSpPr>
        <p:grpSpPr>
          <a:xfrm>
            <a:off x="6465725" y="3341125"/>
            <a:ext cx="1812600" cy="1196256"/>
            <a:chOff x="6465725" y="3341125"/>
            <a:chExt cx="1812600" cy="1196256"/>
          </a:xfrm>
        </p:grpSpPr>
        <p:sp>
          <p:nvSpPr>
            <p:cNvPr id="775" name="Google Shape;775;p23"/>
            <p:cNvSpPr txBox="1"/>
            <p:nvPr/>
          </p:nvSpPr>
          <p:spPr>
            <a:xfrm>
              <a:off x="6465725" y="33411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06</a:t>
              </a:r>
              <a:endParaRPr sz="3200">
                <a:solidFill>
                  <a:schemeClr val="lt2"/>
                </a:solidFill>
                <a:latin typeface="Manrope SemiBold"/>
                <a:ea typeface="Manrope SemiBold"/>
                <a:cs typeface="Manrope SemiBold"/>
                <a:sym typeface="Manrope SemiBold"/>
              </a:endParaRPr>
            </a:p>
          </p:txBody>
        </p:sp>
        <p:sp>
          <p:nvSpPr>
            <p:cNvPr id="779" name="Google Shape;779;p23"/>
            <p:cNvSpPr txBox="1"/>
            <p:nvPr/>
          </p:nvSpPr>
          <p:spPr>
            <a:xfrm>
              <a:off x="6465725" y="4007881"/>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p:txBody>
        </p:sp>
      </p:grpSp>
      <p:cxnSp>
        <p:nvCxnSpPr>
          <p:cNvPr id="780" name="Google Shape;780;p23"/>
          <p:cNvCxnSpPr>
            <a:stCxn id="768" idx="3"/>
            <a:endCxn id="777" idx="1"/>
          </p:cNvCxnSpPr>
          <p:nvPr/>
        </p:nvCxnSpPr>
        <p:spPr>
          <a:xfrm>
            <a:off x="5478276" y="1795725"/>
            <a:ext cx="9876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p:nvPr/>
        </p:nvSpPr>
        <p:spPr>
          <a:xfrm>
            <a:off x="4222813" y="2330906"/>
            <a:ext cx="774300" cy="774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786" name="Google Shape;786;p2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787" name="Google Shape;787;p24"/>
          <p:cNvGrpSpPr/>
          <p:nvPr/>
        </p:nvGrpSpPr>
        <p:grpSpPr>
          <a:xfrm>
            <a:off x="6015913" y="1515725"/>
            <a:ext cx="1845613" cy="1177075"/>
            <a:chOff x="6015913" y="1515725"/>
            <a:chExt cx="1845613" cy="1177075"/>
          </a:xfrm>
        </p:grpSpPr>
        <p:sp>
          <p:nvSpPr>
            <p:cNvPr id="788" name="Google Shape;788;p24"/>
            <p:cNvSpPr txBox="1"/>
            <p:nvPr/>
          </p:nvSpPr>
          <p:spPr>
            <a:xfrm>
              <a:off x="6015925" y="1984800"/>
              <a:ext cx="1845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second-largest planet in the Solar System</a:t>
              </a:r>
              <a:endParaRPr sz="1200">
                <a:solidFill>
                  <a:schemeClr val="dk1"/>
                </a:solidFill>
                <a:latin typeface="Inter"/>
                <a:ea typeface="Inter"/>
                <a:cs typeface="Inter"/>
                <a:sym typeface="Inter"/>
              </a:endParaRPr>
            </a:p>
          </p:txBody>
        </p:sp>
        <p:sp>
          <p:nvSpPr>
            <p:cNvPr id="789" name="Google Shape;789;p24"/>
            <p:cNvSpPr txBox="1"/>
            <p:nvPr/>
          </p:nvSpPr>
          <p:spPr>
            <a:xfrm>
              <a:off x="6015913" y="1515725"/>
              <a:ext cx="1845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grpSp>
        <p:nvGrpSpPr>
          <p:cNvPr id="790" name="Google Shape;790;p24"/>
          <p:cNvGrpSpPr/>
          <p:nvPr/>
        </p:nvGrpSpPr>
        <p:grpSpPr>
          <a:xfrm>
            <a:off x="6015913" y="3357922"/>
            <a:ext cx="1845613" cy="1177052"/>
            <a:chOff x="6015913" y="3357922"/>
            <a:chExt cx="1845613" cy="1177052"/>
          </a:xfrm>
        </p:grpSpPr>
        <p:sp>
          <p:nvSpPr>
            <p:cNvPr id="791" name="Google Shape;791;p24"/>
            <p:cNvSpPr txBox="1"/>
            <p:nvPr/>
          </p:nvSpPr>
          <p:spPr>
            <a:xfrm>
              <a:off x="6015925" y="3826974"/>
              <a:ext cx="1845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sp>
          <p:nvSpPr>
            <p:cNvPr id="792" name="Google Shape;792;p24"/>
            <p:cNvSpPr txBox="1"/>
            <p:nvPr/>
          </p:nvSpPr>
          <p:spPr>
            <a:xfrm>
              <a:off x="6015913" y="3357922"/>
              <a:ext cx="1845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793" name="Google Shape;793;p24"/>
          <p:cNvCxnSpPr/>
          <p:nvPr/>
        </p:nvCxnSpPr>
        <p:spPr>
          <a:xfrm>
            <a:off x="4248163" y="3176275"/>
            <a:ext cx="723600" cy="0"/>
          </a:xfrm>
          <a:prstGeom prst="straightConnector1">
            <a:avLst/>
          </a:prstGeom>
          <a:noFill/>
          <a:ln w="28575" cap="flat" cmpd="sng">
            <a:solidFill>
              <a:schemeClr val="dk1"/>
            </a:solidFill>
            <a:prstDash val="solid"/>
            <a:round/>
            <a:headEnd type="none" w="med" len="med"/>
            <a:tailEnd type="none" w="med" len="med"/>
          </a:ln>
        </p:spPr>
      </p:cxnSp>
      <p:grpSp>
        <p:nvGrpSpPr>
          <p:cNvPr id="794" name="Google Shape;794;p24"/>
          <p:cNvGrpSpPr/>
          <p:nvPr/>
        </p:nvGrpSpPr>
        <p:grpSpPr>
          <a:xfrm>
            <a:off x="1189301" y="1515725"/>
            <a:ext cx="1938913" cy="1177075"/>
            <a:chOff x="1189301" y="1515725"/>
            <a:chExt cx="1938913" cy="1177075"/>
          </a:xfrm>
        </p:grpSpPr>
        <p:sp>
          <p:nvSpPr>
            <p:cNvPr id="795" name="Google Shape;795;p24"/>
            <p:cNvSpPr txBox="1"/>
            <p:nvPr/>
          </p:nvSpPr>
          <p:spPr>
            <a:xfrm>
              <a:off x="1189301" y="1984800"/>
              <a:ext cx="19389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Mars is full of iron oxide dust, giving the planet its reddish cast</a:t>
              </a:r>
              <a:endParaRPr sz="1200">
                <a:solidFill>
                  <a:schemeClr val="dk1"/>
                </a:solidFill>
                <a:latin typeface="Inter"/>
                <a:ea typeface="Inter"/>
                <a:cs typeface="Inter"/>
                <a:sym typeface="Inter"/>
              </a:endParaRPr>
            </a:p>
          </p:txBody>
        </p:sp>
        <p:sp>
          <p:nvSpPr>
            <p:cNvPr id="796" name="Google Shape;796;p24"/>
            <p:cNvSpPr txBox="1"/>
            <p:nvPr/>
          </p:nvSpPr>
          <p:spPr>
            <a:xfrm>
              <a:off x="1189314" y="1515725"/>
              <a:ext cx="1938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797" name="Google Shape;797;p24"/>
          <p:cNvGrpSpPr/>
          <p:nvPr/>
        </p:nvGrpSpPr>
        <p:grpSpPr>
          <a:xfrm>
            <a:off x="1189301" y="3357923"/>
            <a:ext cx="1938913" cy="1177052"/>
            <a:chOff x="1189301" y="3357923"/>
            <a:chExt cx="1938913" cy="1177052"/>
          </a:xfrm>
        </p:grpSpPr>
        <p:sp>
          <p:nvSpPr>
            <p:cNvPr id="798" name="Google Shape;798;p24"/>
            <p:cNvSpPr txBox="1"/>
            <p:nvPr/>
          </p:nvSpPr>
          <p:spPr>
            <a:xfrm>
              <a:off x="1189301" y="3826975"/>
              <a:ext cx="19389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Mercury is the closest planet to the Sun and the smallest of them all </a:t>
              </a:r>
              <a:endParaRPr sz="1200">
                <a:solidFill>
                  <a:schemeClr val="dk1"/>
                </a:solidFill>
                <a:latin typeface="Inter"/>
                <a:ea typeface="Inter"/>
                <a:cs typeface="Inter"/>
                <a:sym typeface="Inter"/>
              </a:endParaRPr>
            </a:p>
          </p:txBody>
        </p:sp>
        <p:sp>
          <p:nvSpPr>
            <p:cNvPr id="799" name="Google Shape;799;p24"/>
            <p:cNvSpPr txBox="1"/>
            <p:nvPr/>
          </p:nvSpPr>
          <p:spPr>
            <a:xfrm>
              <a:off x="1189314" y="3357923"/>
              <a:ext cx="1938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800" name="Google Shape;800;p24"/>
          <p:cNvGrpSpPr/>
          <p:nvPr/>
        </p:nvGrpSpPr>
        <p:grpSpPr>
          <a:xfrm>
            <a:off x="4303595" y="2407546"/>
            <a:ext cx="612654" cy="612656"/>
            <a:chOff x="-5669590" y="3858557"/>
            <a:chExt cx="413425" cy="414237"/>
          </a:xfrm>
        </p:grpSpPr>
        <p:sp>
          <p:nvSpPr>
            <p:cNvPr id="801" name="Google Shape;801;p24"/>
            <p:cNvSpPr/>
            <p:nvPr/>
          </p:nvSpPr>
          <p:spPr>
            <a:xfrm>
              <a:off x="-5439594" y="4023777"/>
              <a:ext cx="183428" cy="230027"/>
            </a:xfrm>
            <a:custGeom>
              <a:avLst/>
              <a:gdLst/>
              <a:ahLst/>
              <a:cxnLst/>
              <a:rect l="l" t="t" r="r" b="b"/>
              <a:pathLst>
                <a:path w="5873" h="7365" extrusionOk="0">
                  <a:moveTo>
                    <a:pt x="5872" y="0"/>
                  </a:moveTo>
                  <a:lnTo>
                    <a:pt x="1" y="3670"/>
                  </a:lnTo>
                  <a:lnTo>
                    <a:pt x="5872" y="7365"/>
                  </a:lnTo>
                  <a:lnTo>
                    <a:pt x="58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5329718" y="3960531"/>
              <a:ext cx="63277" cy="80674"/>
            </a:xfrm>
            <a:custGeom>
              <a:avLst/>
              <a:gdLst/>
              <a:ahLst/>
              <a:cxnLst/>
              <a:rect l="l" t="t" r="r" b="b"/>
              <a:pathLst>
                <a:path w="2026" h="2583" extrusionOk="0">
                  <a:moveTo>
                    <a:pt x="0" y="1"/>
                  </a:moveTo>
                  <a:lnTo>
                    <a:pt x="0" y="2582"/>
                  </a:lnTo>
                  <a:lnTo>
                    <a:pt x="2025" y="131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659315" y="3960531"/>
              <a:ext cx="63246" cy="79862"/>
            </a:xfrm>
            <a:custGeom>
              <a:avLst/>
              <a:gdLst/>
              <a:ahLst/>
              <a:cxnLst/>
              <a:rect l="l" t="t" r="r" b="b"/>
              <a:pathLst>
                <a:path w="2025" h="2557" extrusionOk="0">
                  <a:moveTo>
                    <a:pt x="2025" y="1"/>
                  </a:moveTo>
                  <a:lnTo>
                    <a:pt x="0" y="1317"/>
                  </a:lnTo>
                  <a:lnTo>
                    <a:pt x="2025" y="2557"/>
                  </a:lnTo>
                  <a:lnTo>
                    <a:pt x="2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669590" y="4023777"/>
              <a:ext cx="398402" cy="249017"/>
            </a:xfrm>
            <a:custGeom>
              <a:avLst/>
              <a:gdLst/>
              <a:ahLst/>
              <a:cxnLst/>
              <a:rect l="l" t="t" r="r" b="b"/>
              <a:pathLst>
                <a:path w="12756" h="7973" extrusionOk="0">
                  <a:moveTo>
                    <a:pt x="3113" y="5644"/>
                  </a:moveTo>
                  <a:lnTo>
                    <a:pt x="3113" y="6428"/>
                  </a:lnTo>
                  <a:lnTo>
                    <a:pt x="1569" y="6428"/>
                  </a:lnTo>
                  <a:lnTo>
                    <a:pt x="1569" y="5644"/>
                  </a:lnTo>
                  <a:close/>
                  <a:moveTo>
                    <a:pt x="0" y="0"/>
                  </a:moveTo>
                  <a:lnTo>
                    <a:pt x="0" y="7972"/>
                  </a:lnTo>
                  <a:lnTo>
                    <a:pt x="12755" y="797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5572395" y="3858557"/>
              <a:ext cx="219002" cy="265632"/>
            </a:xfrm>
            <a:custGeom>
              <a:avLst/>
              <a:gdLst/>
              <a:ahLst/>
              <a:cxnLst/>
              <a:rect l="l" t="t" r="r" b="b"/>
              <a:pathLst>
                <a:path w="7012" h="8505" extrusionOk="0">
                  <a:moveTo>
                    <a:pt x="3898" y="1190"/>
                  </a:moveTo>
                  <a:lnTo>
                    <a:pt x="3898" y="1975"/>
                  </a:lnTo>
                  <a:lnTo>
                    <a:pt x="4658" y="1975"/>
                  </a:lnTo>
                  <a:lnTo>
                    <a:pt x="4658" y="2734"/>
                  </a:lnTo>
                  <a:lnTo>
                    <a:pt x="3493" y="2734"/>
                  </a:lnTo>
                  <a:cubicBezTo>
                    <a:pt x="3291" y="2734"/>
                    <a:pt x="3114" y="2911"/>
                    <a:pt x="3114" y="3139"/>
                  </a:cubicBezTo>
                  <a:lnTo>
                    <a:pt x="3114" y="3519"/>
                  </a:lnTo>
                  <a:lnTo>
                    <a:pt x="4658" y="3519"/>
                  </a:lnTo>
                  <a:lnTo>
                    <a:pt x="4658" y="4683"/>
                  </a:lnTo>
                  <a:cubicBezTo>
                    <a:pt x="4658" y="5189"/>
                    <a:pt x="4329" y="5619"/>
                    <a:pt x="3898" y="5771"/>
                  </a:cubicBezTo>
                  <a:lnTo>
                    <a:pt x="3898" y="6632"/>
                  </a:lnTo>
                  <a:lnTo>
                    <a:pt x="3114" y="6632"/>
                  </a:lnTo>
                  <a:lnTo>
                    <a:pt x="3114" y="5847"/>
                  </a:lnTo>
                  <a:lnTo>
                    <a:pt x="2329" y="5847"/>
                  </a:lnTo>
                  <a:lnTo>
                    <a:pt x="2329" y="5088"/>
                  </a:lnTo>
                  <a:lnTo>
                    <a:pt x="3493" y="5088"/>
                  </a:lnTo>
                  <a:cubicBezTo>
                    <a:pt x="3721" y="5088"/>
                    <a:pt x="3898" y="4911"/>
                    <a:pt x="3898" y="4683"/>
                  </a:cubicBezTo>
                  <a:lnTo>
                    <a:pt x="3898" y="4303"/>
                  </a:lnTo>
                  <a:lnTo>
                    <a:pt x="2329" y="4303"/>
                  </a:lnTo>
                  <a:lnTo>
                    <a:pt x="2329" y="3139"/>
                  </a:lnTo>
                  <a:cubicBezTo>
                    <a:pt x="2329" y="2633"/>
                    <a:pt x="2658" y="2203"/>
                    <a:pt x="3114" y="2051"/>
                  </a:cubicBezTo>
                  <a:lnTo>
                    <a:pt x="3114" y="1190"/>
                  </a:lnTo>
                  <a:close/>
                  <a:moveTo>
                    <a:pt x="1" y="1"/>
                  </a:moveTo>
                  <a:lnTo>
                    <a:pt x="1" y="6328"/>
                  </a:lnTo>
                  <a:lnTo>
                    <a:pt x="3519" y="8504"/>
                  </a:lnTo>
                  <a:lnTo>
                    <a:pt x="7011" y="6328"/>
                  </a:lnTo>
                  <a:lnTo>
                    <a:pt x="7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24"/>
          <p:cNvCxnSpPr>
            <a:stCxn id="796" idx="3"/>
            <a:endCxn id="785" idx="1"/>
          </p:cNvCxnSpPr>
          <p:nvPr/>
        </p:nvCxnSpPr>
        <p:spPr>
          <a:xfrm>
            <a:off x="3128214" y="1792775"/>
            <a:ext cx="1094700" cy="925200"/>
          </a:xfrm>
          <a:prstGeom prst="bentConnector3">
            <a:avLst>
              <a:gd name="adj1" fmla="val 49995"/>
            </a:avLst>
          </a:prstGeom>
          <a:noFill/>
          <a:ln w="28575" cap="flat" cmpd="sng">
            <a:solidFill>
              <a:schemeClr val="dk1"/>
            </a:solidFill>
            <a:prstDash val="solid"/>
            <a:round/>
            <a:headEnd type="none" w="med" len="med"/>
            <a:tailEnd type="none" w="med" len="med"/>
          </a:ln>
        </p:spPr>
      </p:cxnSp>
      <p:cxnSp>
        <p:nvCxnSpPr>
          <p:cNvPr id="807" name="Google Shape;807;p24"/>
          <p:cNvCxnSpPr>
            <a:stCxn id="799" idx="3"/>
            <a:endCxn id="785" idx="1"/>
          </p:cNvCxnSpPr>
          <p:nvPr/>
        </p:nvCxnSpPr>
        <p:spPr>
          <a:xfrm rot="10800000" flipH="1">
            <a:off x="3128214" y="2718173"/>
            <a:ext cx="1094700" cy="916800"/>
          </a:xfrm>
          <a:prstGeom prst="bentConnector3">
            <a:avLst>
              <a:gd name="adj1" fmla="val 49995"/>
            </a:avLst>
          </a:prstGeom>
          <a:noFill/>
          <a:ln w="28575" cap="flat" cmpd="sng">
            <a:solidFill>
              <a:schemeClr val="dk1"/>
            </a:solidFill>
            <a:prstDash val="solid"/>
            <a:round/>
            <a:headEnd type="none" w="med" len="med"/>
            <a:tailEnd type="none" w="med" len="med"/>
          </a:ln>
        </p:spPr>
      </p:cxnSp>
      <p:cxnSp>
        <p:nvCxnSpPr>
          <p:cNvPr id="808" name="Google Shape;808;p24"/>
          <p:cNvCxnSpPr>
            <a:stCxn id="789" idx="1"/>
            <a:endCxn id="785" idx="3"/>
          </p:cNvCxnSpPr>
          <p:nvPr/>
        </p:nvCxnSpPr>
        <p:spPr>
          <a:xfrm flipH="1">
            <a:off x="4997113" y="1792775"/>
            <a:ext cx="1018800" cy="9252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809" name="Google Shape;809;p24"/>
          <p:cNvCxnSpPr>
            <a:stCxn id="792" idx="1"/>
            <a:endCxn id="785" idx="3"/>
          </p:cNvCxnSpPr>
          <p:nvPr/>
        </p:nvCxnSpPr>
        <p:spPr>
          <a:xfrm rot="10800000">
            <a:off x="4997113" y="2718172"/>
            <a:ext cx="1018800" cy="916800"/>
          </a:xfrm>
          <a:prstGeom prst="bentConnector3">
            <a:avLst>
              <a:gd name="adj1" fmla="val 50000"/>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815" name="Google Shape;815;p25"/>
          <p:cNvGraphicFramePr/>
          <p:nvPr/>
        </p:nvGraphicFramePr>
        <p:xfrm>
          <a:off x="832838" y="1461900"/>
          <a:ext cx="3000000" cy="3000000"/>
        </p:xfrm>
        <a:graphic>
          <a:graphicData uri="http://schemas.openxmlformats.org/drawingml/2006/table">
            <a:tbl>
              <a:tblPr>
                <a:noFill/>
                <a:tableStyleId>{26BE9EAB-403A-40FA-A855-3AA346724C36}</a:tableStyleId>
              </a:tblPr>
              <a:tblGrid>
                <a:gridCol w="1068325">
                  <a:extLst>
                    <a:ext uri="{9D8B030D-6E8A-4147-A177-3AD203B41FA5}">
                      <a16:colId xmlns:a16="http://schemas.microsoft.com/office/drawing/2014/main" val="20000"/>
                    </a:ext>
                  </a:extLst>
                </a:gridCol>
                <a:gridCol w="1068325">
                  <a:extLst>
                    <a:ext uri="{9D8B030D-6E8A-4147-A177-3AD203B41FA5}">
                      <a16:colId xmlns:a16="http://schemas.microsoft.com/office/drawing/2014/main" val="20001"/>
                    </a:ext>
                  </a:extLst>
                </a:gridCol>
                <a:gridCol w="1068325">
                  <a:extLst>
                    <a:ext uri="{9D8B030D-6E8A-4147-A177-3AD203B41FA5}">
                      <a16:colId xmlns:a16="http://schemas.microsoft.com/office/drawing/2014/main" val="20002"/>
                    </a:ext>
                  </a:extLst>
                </a:gridCol>
                <a:gridCol w="1068325">
                  <a:extLst>
                    <a:ext uri="{9D8B030D-6E8A-4147-A177-3AD203B41FA5}">
                      <a16:colId xmlns:a16="http://schemas.microsoft.com/office/drawing/2014/main" val="20003"/>
                    </a:ext>
                  </a:extLst>
                </a:gridCol>
                <a:gridCol w="1068325">
                  <a:extLst>
                    <a:ext uri="{9D8B030D-6E8A-4147-A177-3AD203B41FA5}">
                      <a16:colId xmlns:a16="http://schemas.microsoft.com/office/drawing/2014/main" val="20004"/>
                    </a:ext>
                  </a:extLst>
                </a:gridCol>
                <a:gridCol w="1068325">
                  <a:extLst>
                    <a:ext uri="{9D8B030D-6E8A-4147-A177-3AD203B41FA5}">
                      <a16:colId xmlns:a16="http://schemas.microsoft.com/office/drawing/2014/main" val="20005"/>
                    </a:ext>
                  </a:extLst>
                </a:gridCol>
                <a:gridCol w="1068325">
                  <a:extLst>
                    <a:ext uri="{9D8B030D-6E8A-4147-A177-3AD203B41FA5}">
                      <a16:colId xmlns:a16="http://schemas.microsoft.com/office/drawing/2014/main" val="20006"/>
                    </a:ext>
                  </a:extLst>
                </a:gridCol>
              </a:tblGrid>
              <a:tr h="360450">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MON</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TUE</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WED</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THU</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FRI</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SAT</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SUN</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02</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03</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05</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07</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09</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13</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15</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17</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19</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21</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23</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27</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32725">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29</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16" name="Google Shape;816;p25"/>
          <p:cNvSpPr txBox="1"/>
          <p:nvPr/>
        </p:nvSpPr>
        <p:spPr>
          <a:xfrm>
            <a:off x="117562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DEVALUATION</a:t>
            </a:r>
            <a:endParaRPr sz="1600">
              <a:solidFill>
                <a:schemeClr val="dk1"/>
              </a:solidFill>
              <a:latin typeface="Manrope SemiBold"/>
              <a:ea typeface="Manrope SemiBold"/>
              <a:cs typeface="Manrope SemiBold"/>
              <a:sym typeface="Manrope SemiBold"/>
            </a:endParaRPr>
          </a:p>
        </p:txBody>
      </p:sp>
      <p:sp>
        <p:nvSpPr>
          <p:cNvPr id="817" name="Google Shape;817;p25"/>
          <p:cNvSpPr/>
          <p:nvPr/>
        </p:nvSpPr>
        <p:spPr>
          <a:xfrm>
            <a:off x="878175" y="409850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txBox="1"/>
          <p:nvPr/>
        </p:nvSpPr>
        <p:spPr>
          <a:xfrm>
            <a:off x="379057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INCREASE SALES</a:t>
            </a:r>
            <a:endParaRPr sz="1600">
              <a:solidFill>
                <a:schemeClr val="dk1"/>
              </a:solidFill>
              <a:latin typeface="Manrope SemiBold"/>
              <a:ea typeface="Manrope SemiBold"/>
              <a:cs typeface="Manrope SemiBold"/>
              <a:sym typeface="Manrope SemiBold"/>
            </a:endParaRPr>
          </a:p>
        </p:txBody>
      </p:sp>
      <p:sp>
        <p:nvSpPr>
          <p:cNvPr id="819" name="Google Shape;819;p25"/>
          <p:cNvSpPr/>
          <p:nvPr/>
        </p:nvSpPr>
        <p:spPr>
          <a:xfrm>
            <a:off x="3493125" y="4098500"/>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txBox="1"/>
          <p:nvPr/>
        </p:nvSpPr>
        <p:spPr>
          <a:xfrm>
            <a:off x="640552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INDIRECT SALES</a:t>
            </a:r>
            <a:endParaRPr sz="1600">
              <a:solidFill>
                <a:schemeClr val="dk1"/>
              </a:solidFill>
              <a:latin typeface="Manrope SemiBold"/>
              <a:ea typeface="Manrope SemiBold"/>
              <a:cs typeface="Manrope SemiBold"/>
              <a:sym typeface="Manrope SemiBold"/>
            </a:endParaRPr>
          </a:p>
        </p:txBody>
      </p:sp>
      <p:sp>
        <p:nvSpPr>
          <p:cNvPr id="821" name="Google Shape;821;p25"/>
          <p:cNvSpPr/>
          <p:nvPr/>
        </p:nvSpPr>
        <p:spPr>
          <a:xfrm>
            <a:off x="6108075" y="4098500"/>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2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827" name="Google Shape;827;p26"/>
          <p:cNvGrpSpPr/>
          <p:nvPr/>
        </p:nvGrpSpPr>
        <p:grpSpPr>
          <a:xfrm>
            <a:off x="1214975" y="1381325"/>
            <a:ext cx="2454600" cy="776375"/>
            <a:chOff x="1214975" y="1381325"/>
            <a:chExt cx="2454600" cy="776375"/>
          </a:xfrm>
        </p:grpSpPr>
        <p:sp>
          <p:nvSpPr>
            <p:cNvPr id="828" name="Google Shape;828;p26"/>
            <p:cNvSpPr txBox="1"/>
            <p:nvPr/>
          </p:nvSpPr>
          <p:spPr>
            <a:xfrm>
              <a:off x="1214975" y="1381325"/>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1ST TRIMESTER</a:t>
              </a:r>
              <a:endParaRPr sz="2200">
                <a:solidFill>
                  <a:schemeClr val="dk1"/>
                </a:solidFill>
                <a:latin typeface="Manrope SemiBold"/>
                <a:ea typeface="Manrope SemiBold"/>
                <a:cs typeface="Manrope SemiBold"/>
                <a:sym typeface="Manrope SemiBold"/>
              </a:endParaRPr>
            </a:p>
          </p:txBody>
        </p:sp>
        <p:sp>
          <p:nvSpPr>
            <p:cNvPr id="829" name="Google Shape;829;p26"/>
            <p:cNvSpPr txBox="1"/>
            <p:nvPr/>
          </p:nvSpPr>
          <p:spPr>
            <a:xfrm>
              <a:off x="1214975" y="1840000"/>
              <a:ext cx="24546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sp>
        <p:nvSpPr>
          <p:cNvPr id="830" name="Google Shape;830;p26"/>
          <p:cNvSpPr/>
          <p:nvPr/>
        </p:nvSpPr>
        <p:spPr>
          <a:xfrm>
            <a:off x="917525" y="1528325"/>
            <a:ext cx="260100" cy="2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26"/>
          <p:cNvGrpSpPr/>
          <p:nvPr/>
        </p:nvGrpSpPr>
        <p:grpSpPr>
          <a:xfrm>
            <a:off x="1214975" y="2973075"/>
            <a:ext cx="2454600" cy="788075"/>
            <a:chOff x="1214975" y="2973075"/>
            <a:chExt cx="2454600" cy="788075"/>
          </a:xfrm>
        </p:grpSpPr>
        <p:sp>
          <p:nvSpPr>
            <p:cNvPr id="832" name="Google Shape;832;p26"/>
            <p:cNvSpPr txBox="1"/>
            <p:nvPr/>
          </p:nvSpPr>
          <p:spPr>
            <a:xfrm>
              <a:off x="1214975" y="2973075"/>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3RD TRIMESTER</a:t>
              </a:r>
              <a:endParaRPr sz="2200">
                <a:solidFill>
                  <a:schemeClr val="dk1"/>
                </a:solidFill>
                <a:latin typeface="Manrope SemiBold"/>
                <a:ea typeface="Manrope SemiBold"/>
                <a:cs typeface="Manrope SemiBold"/>
                <a:sym typeface="Manrope SemiBold"/>
              </a:endParaRPr>
            </a:p>
          </p:txBody>
        </p:sp>
        <p:sp>
          <p:nvSpPr>
            <p:cNvPr id="833" name="Google Shape;833;p26"/>
            <p:cNvSpPr txBox="1"/>
            <p:nvPr/>
          </p:nvSpPr>
          <p:spPr>
            <a:xfrm>
              <a:off x="1214975" y="3431750"/>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sp>
        <p:nvSpPr>
          <p:cNvPr id="834" name="Google Shape;834;p26"/>
          <p:cNvSpPr/>
          <p:nvPr/>
        </p:nvSpPr>
        <p:spPr>
          <a:xfrm>
            <a:off x="917525" y="3120075"/>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26"/>
          <p:cNvGrpSpPr/>
          <p:nvPr/>
        </p:nvGrpSpPr>
        <p:grpSpPr>
          <a:xfrm>
            <a:off x="1214975" y="2171350"/>
            <a:ext cx="2454600" cy="788075"/>
            <a:chOff x="1214975" y="2171350"/>
            <a:chExt cx="2454600" cy="788075"/>
          </a:xfrm>
        </p:grpSpPr>
        <p:sp>
          <p:nvSpPr>
            <p:cNvPr id="836" name="Google Shape;836;p26"/>
            <p:cNvSpPr txBox="1"/>
            <p:nvPr/>
          </p:nvSpPr>
          <p:spPr>
            <a:xfrm>
              <a:off x="1214975" y="2171350"/>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2ND TRIMESTER</a:t>
              </a:r>
              <a:endParaRPr sz="2200">
                <a:solidFill>
                  <a:schemeClr val="dk1"/>
                </a:solidFill>
                <a:latin typeface="Manrope SemiBold"/>
                <a:ea typeface="Manrope SemiBold"/>
                <a:cs typeface="Manrope SemiBold"/>
                <a:sym typeface="Manrope SemiBold"/>
              </a:endParaRPr>
            </a:p>
          </p:txBody>
        </p:sp>
        <p:sp>
          <p:nvSpPr>
            <p:cNvPr id="837" name="Google Shape;837;p26"/>
            <p:cNvSpPr txBox="1"/>
            <p:nvPr/>
          </p:nvSpPr>
          <p:spPr>
            <a:xfrm>
              <a:off x="1214975" y="2630025"/>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0" lvl="0" indent="0" algn="l" rtl="0">
                <a:spcBef>
                  <a:spcPts val="0"/>
                </a:spcBef>
                <a:spcAft>
                  <a:spcPts val="0"/>
                </a:spcAft>
                <a:buNone/>
              </a:pPr>
              <a:endParaRPr sz="1200">
                <a:solidFill>
                  <a:schemeClr val="dk1"/>
                </a:solidFill>
                <a:latin typeface="Inter"/>
                <a:ea typeface="Inter"/>
                <a:cs typeface="Inter"/>
                <a:sym typeface="Inter"/>
              </a:endParaRPr>
            </a:p>
          </p:txBody>
        </p:sp>
      </p:grpSp>
      <p:sp>
        <p:nvSpPr>
          <p:cNvPr id="838" name="Google Shape;838;p26"/>
          <p:cNvSpPr/>
          <p:nvPr/>
        </p:nvSpPr>
        <p:spPr>
          <a:xfrm>
            <a:off x="917525" y="2318350"/>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26"/>
          <p:cNvGrpSpPr/>
          <p:nvPr/>
        </p:nvGrpSpPr>
        <p:grpSpPr>
          <a:xfrm>
            <a:off x="1214975" y="3774800"/>
            <a:ext cx="2454600" cy="788075"/>
            <a:chOff x="1214975" y="3774800"/>
            <a:chExt cx="2454600" cy="788075"/>
          </a:xfrm>
        </p:grpSpPr>
        <p:sp>
          <p:nvSpPr>
            <p:cNvPr id="840" name="Google Shape;840;p26"/>
            <p:cNvSpPr txBox="1"/>
            <p:nvPr/>
          </p:nvSpPr>
          <p:spPr>
            <a:xfrm>
              <a:off x="1214975" y="3774800"/>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4TH TRIMESTER</a:t>
              </a:r>
              <a:endParaRPr sz="2200">
                <a:solidFill>
                  <a:schemeClr val="dk1"/>
                </a:solidFill>
                <a:latin typeface="Manrope SemiBold"/>
                <a:ea typeface="Manrope SemiBold"/>
                <a:cs typeface="Manrope SemiBold"/>
                <a:sym typeface="Manrope SemiBold"/>
              </a:endParaRPr>
            </a:p>
          </p:txBody>
        </p:sp>
        <p:sp>
          <p:nvSpPr>
            <p:cNvPr id="841" name="Google Shape;841;p26"/>
            <p:cNvSpPr txBox="1"/>
            <p:nvPr/>
          </p:nvSpPr>
          <p:spPr>
            <a:xfrm>
              <a:off x="1214975" y="4233475"/>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sp>
        <p:nvSpPr>
          <p:cNvPr id="842" name="Google Shape;842;p26"/>
          <p:cNvSpPr/>
          <p:nvPr/>
        </p:nvSpPr>
        <p:spPr>
          <a:xfrm>
            <a:off x="917525" y="392180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3" name="Google Shape;843;p26" title="Chart">
            <a:hlinkClick r:id="rId3"/>
          </p:cNvPr>
          <p:cNvPicPr preferRelativeResize="0"/>
          <p:nvPr/>
        </p:nvPicPr>
        <p:blipFill>
          <a:blip r:embed="rId4">
            <a:alphaModFix/>
          </a:blip>
          <a:stretch>
            <a:fillRect/>
          </a:stretch>
        </p:blipFill>
        <p:spPr>
          <a:xfrm>
            <a:off x="3880650" y="1385725"/>
            <a:ext cx="4550068" cy="2665601"/>
          </a:xfrm>
          <a:prstGeom prst="rect">
            <a:avLst/>
          </a:prstGeom>
          <a:noFill/>
          <a:ln>
            <a:noFill/>
          </a:ln>
        </p:spPr>
      </p:pic>
      <p:sp>
        <p:nvSpPr>
          <p:cNvPr id="844" name="Google Shape;844;p26"/>
          <p:cNvSpPr txBox="1"/>
          <p:nvPr/>
        </p:nvSpPr>
        <p:spPr>
          <a:xfrm>
            <a:off x="4049900" y="4113325"/>
            <a:ext cx="4380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For more info, click here</a:t>
            </a:r>
            <a:endParaRPr sz="1200" b="1" u="sng">
              <a:solidFill>
                <a:schemeClr val="dk1"/>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grpSp>
        <p:nvGrpSpPr>
          <p:cNvPr id="849" name="Google Shape;849;p27"/>
          <p:cNvGrpSpPr/>
          <p:nvPr/>
        </p:nvGrpSpPr>
        <p:grpSpPr>
          <a:xfrm>
            <a:off x="1293350" y="1289300"/>
            <a:ext cx="6559263" cy="594300"/>
            <a:chOff x="1290388" y="1289300"/>
            <a:chExt cx="6559263" cy="594300"/>
          </a:xfrm>
        </p:grpSpPr>
        <p:sp>
          <p:nvSpPr>
            <p:cNvPr id="850" name="Google Shape;850;p27"/>
            <p:cNvSpPr txBox="1"/>
            <p:nvPr/>
          </p:nvSpPr>
          <p:spPr>
            <a:xfrm>
              <a:off x="1290388" y="129080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21%</a:t>
              </a:r>
              <a:endParaRPr sz="3200">
                <a:solidFill>
                  <a:schemeClr val="lt2"/>
                </a:solidFill>
                <a:latin typeface="Manrope SemiBold"/>
                <a:ea typeface="Manrope SemiBold"/>
                <a:cs typeface="Manrope SemiBold"/>
                <a:sym typeface="Manrope SemiBold"/>
              </a:endParaRPr>
            </a:p>
          </p:txBody>
        </p:sp>
        <p:sp>
          <p:nvSpPr>
            <p:cNvPr id="851" name="Google Shape;851;p27"/>
            <p:cNvSpPr txBox="1"/>
            <p:nvPr/>
          </p:nvSpPr>
          <p:spPr>
            <a:xfrm>
              <a:off x="5691751" y="128930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grpSp>
      <p:grpSp>
        <p:nvGrpSpPr>
          <p:cNvPr id="852" name="Google Shape;852;p27"/>
          <p:cNvGrpSpPr/>
          <p:nvPr/>
        </p:nvGrpSpPr>
        <p:grpSpPr>
          <a:xfrm>
            <a:off x="1291375" y="2162550"/>
            <a:ext cx="6561263" cy="594300"/>
            <a:chOff x="1290388" y="2162800"/>
            <a:chExt cx="6561263" cy="594300"/>
          </a:xfrm>
        </p:grpSpPr>
        <p:sp>
          <p:nvSpPr>
            <p:cNvPr id="853" name="Google Shape;853;p27"/>
            <p:cNvSpPr txBox="1"/>
            <p:nvPr/>
          </p:nvSpPr>
          <p:spPr>
            <a:xfrm>
              <a:off x="1290388" y="216355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47%</a:t>
              </a:r>
              <a:endParaRPr sz="3200">
                <a:solidFill>
                  <a:schemeClr val="lt2"/>
                </a:solidFill>
                <a:latin typeface="Manrope SemiBold"/>
                <a:ea typeface="Manrope SemiBold"/>
                <a:cs typeface="Manrope SemiBold"/>
                <a:sym typeface="Manrope SemiBold"/>
              </a:endParaRPr>
            </a:p>
          </p:txBody>
        </p:sp>
        <p:sp>
          <p:nvSpPr>
            <p:cNvPr id="854" name="Google Shape;854;p27"/>
            <p:cNvSpPr txBox="1"/>
            <p:nvPr/>
          </p:nvSpPr>
          <p:spPr>
            <a:xfrm>
              <a:off x="5693751" y="216280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855" name="Google Shape;855;p27"/>
          <p:cNvGrpSpPr/>
          <p:nvPr/>
        </p:nvGrpSpPr>
        <p:grpSpPr>
          <a:xfrm>
            <a:off x="1291350" y="3035800"/>
            <a:ext cx="6559163" cy="594300"/>
            <a:chOff x="1290363" y="3035925"/>
            <a:chExt cx="6559163" cy="594300"/>
          </a:xfrm>
        </p:grpSpPr>
        <p:sp>
          <p:nvSpPr>
            <p:cNvPr id="856" name="Google Shape;856;p27"/>
            <p:cNvSpPr txBox="1"/>
            <p:nvPr/>
          </p:nvSpPr>
          <p:spPr>
            <a:xfrm>
              <a:off x="1290363" y="303630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13%</a:t>
              </a:r>
              <a:endParaRPr sz="3200">
                <a:solidFill>
                  <a:schemeClr val="lt2"/>
                </a:solidFill>
                <a:latin typeface="Manrope SemiBold"/>
                <a:ea typeface="Manrope SemiBold"/>
                <a:cs typeface="Manrope SemiBold"/>
                <a:sym typeface="Manrope SemiBold"/>
              </a:endParaRPr>
            </a:p>
          </p:txBody>
        </p:sp>
        <p:sp>
          <p:nvSpPr>
            <p:cNvPr id="857" name="Google Shape;857;p27"/>
            <p:cNvSpPr txBox="1"/>
            <p:nvPr/>
          </p:nvSpPr>
          <p:spPr>
            <a:xfrm>
              <a:off x="5691626" y="3035925"/>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858" name="Google Shape;858;p27"/>
          <p:cNvGrpSpPr/>
          <p:nvPr/>
        </p:nvGrpSpPr>
        <p:grpSpPr>
          <a:xfrm>
            <a:off x="1291350" y="3909050"/>
            <a:ext cx="6559163" cy="594300"/>
            <a:chOff x="1290363" y="3909050"/>
            <a:chExt cx="6559163" cy="594300"/>
          </a:xfrm>
        </p:grpSpPr>
        <p:sp>
          <p:nvSpPr>
            <p:cNvPr id="859" name="Google Shape;859;p27"/>
            <p:cNvSpPr txBox="1"/>
            <p:nvPr/>
          </p:nvSpPr>
          <p:spPr>
            <a:xfrm>
              <a:off x="1290363" y="390905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19%</a:t>
              </a:r>
              <a:endParaRPr sz="3200">
                <a:solidFill>
                  <a:schemeClr val="lt2"/>
                </a:solidFill>
                <a:latin typeface="Manrope SemiBold"/>
                <a:ea typeface="Manrope SemiBold"/>
                <a:cs typeface="Manrope SemiBold"/>
                <a:sym typeface="Manrope SemiBold"/>
              </a:endParaRPr>
            </a:p>
          </p:txBody>
        </p:sp>
        <p:sp>
          <p:nvSpPr>
            <p:cNvPr id="860" name="Google Shape;860;p27"/>
            <p:cNvSpPr txBox="1"/>
            <p:nvPr/>
          </p:nvSpPr>
          <p:spPr>
            <a:xfrm>
              <a:off x="5691626" y="390905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sp>
        <p:nvSpPr>
          <p:cNvPr id="861" name="Google Shape;861;p2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862" name="Google Shape;862;p27"/>
          <p:cNvSpPr/>
          <p:nvPr/>
        </p:nvSpPr>
        <p:spPr>
          <a:xfrm rot="5400000">
            <a:off x="4340263" y="58610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7"/>
          <p:cNvSpPr/>
          <p:nvPr/>
        </p:nvSpPr>
        <p:spPr>
          <a:xfrm rot="5400000">
            <a:off x="3542015" y="1384250"/>
            <a:ext cx="304500" cy="404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4" name="Google Shape;864;p27"/>
          <p:cNvCxnSpPr/>
          <p:nvPr/>
        </p:nvCxnSpPr>
        <p:spPr>
          <a:xfrm>
            <a:off x="1770713" y="1883600"/>
            <a:ext cx="1021500" cy="0"/>
          </a:xfrm>
          <a:prstGeom prst="straightConnector1">
            <a:avLst/>
          </a:prstGeom>
          <a:noFill/>
          <a:ln w="28575" cap="flat" cmpd="sng">
            <a:solidFill>
              <a:schemeClr val="dk1"/>
            </a:solidFill>
            <a:prstDash val="solid"/>
            <a:round/>
            <a:headEnd type="none" w="med" len="med"/>
            <a:tailEnd type="none" w="med" len="med"/>
          </a:ln>
        </p:spPr>
      </p:cxnSp>
      <p:sp>
        <p:nvSpPr>
          <p:cNvPr id="865" name="Google Shape;865;p27"/>
          <p:cNvSpPr/>
          <p:nvPr/>
        </p:nvSpPr>
        <p:spPr>
          <a:xfrm rot="5400000">
            <a:off x="4340263" y="145885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7"/>
          <p:cNvSpPr/>
          <p:nvPr/>
        </p:nvSpPr>
        <p:spPr>
          <a:xfrm rot="5400000">
            <a:off x="3788775" y="2010400"/>
            <a:ext cx="304500" cy="8976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7"/>
          <p:cNvSpPr/>
          <p:nvPr/>
        </p:nvSpPr>
        <p:spPr>
          <a:xfrm rot="5400000">
            <a:off x="4340238" y="233160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rot="5400000">
            <a:off x="3489546" y="3182250"/>
            <a:ext cx="304500" cy="299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7"/>
          <p:cNvSpPr/>
          <p:nvPr/>
        </p:nvSpPr>
        <p:spPr>
          <a:xfrm rot="5400000">
            <a:off x="4340238" y="320435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7"/>
          <p:cNvSpPr/>
          <p:nvPr/>
        </p:nvSpPr>
        <p:spPr>
          <a:xfrm rot="5400000">
            <a:off x="3520874" y="4023350"/>
            <a:ext cx="304500" cy="3627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1" name="Google Shape;871;p27"/>
          <p:cNvCxnSpPr/>
          <p:nvPr/>
        </p:nvCxnSpPr>
        <p:spPr>
          <a:xfrm>
            <a:off x="1770713" y="2756850"/>
            <a:ext cx="1021500" cy="0"/>
          </a:xfrm>
          <a:prstGeom prst="straightConnector1">
            <a:avLst/>
          </a:prstGeom>
          <a:noFill/>
          <a:ln w="28575" cap="flat" cmpd="sng">
            <a:solidFill>
              <a:schemeClr val="dk1"/>
            </a:solidFill>
            <a:prstDash val="solid"/>
            <a:round/>
            <a:headEnd type="none" w="med" len="med"/>
            <a:tailEnd type="none" w="med" len="med"/>
          </a:ln>
        </p:spPr>
      </p:cxnSp>
      <p:cxnSp>
        <p:nvCxnSpPr>
          <p:cNvPr id="872" name="Google Shape;872;p27"/>
          <p:cNvCxnSpPr/>
          <p:nvPr/>
        </p:nvCxnSpPr>
        <p:spPr>
          <a:xfrm>
            <a:off x="1770713" y="3627525"/>
            <a:ext cx="1021500" cy="0"/>
          </a:xfrm>
          <a:prstGeom prst="straightConnector1">
            <a:avLst/>
          </a:prstGeom>
          <a:noFill/>
          <a:ln w="28575" cap="flat" cmpd="sng">
            <a:solidFill>
              <a:schemeClr val="dk1"/>
            </a:solidFill>
            <a:prstDash val="solid"/>
            <a:round/>
            <a:headEnd type="none" w="med" len="med"/>
            <a:tailEnd type="none" w="med" len="med"/>
          </a:ln>
        </p:spPr>
      </p:cxnSp>
      <p:cxnSp>
        <p:nvCxnSpPr>
          <p:cNvPr id="873" name="Google Shape;873;p27"/>
          <p:cNvCxnSpPr/>
          <p:nvPr/>
        </p:nvCxnSpPr>
        <p:spPr>
          <a:xfrm>
            <a:off x="1770713" y="4500350"/>
            <a:ext cx="10215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2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879" name="Google Shape;879;p28"/>
          <p:cNvGrpSpPr/>
          <p:nvPr/>
        </p:nvGrpSpPr>
        <p:grpSpPr>
          <a:xfrm>
            <a:off x="2110713" y="1460288"/>
            <a:ext cx="5406825" cy="460500"/>
            <a:chOff x="2110713" y="1460288"/>
            <a:chExt cx="5406825" cy="460500"/>
          </a:xfrm>
        </p:grpSpPr>
        <p:sp>
          <p:nvSpPr>
            <p:cNvPr id="880" name="Google Shape;880;p28"/>
            <p:cNvSpPr txBox="1"/>
            <p:nvPr/>
          </p:nvSpPr>
          <p:spPr>
            <a:xfrm>
              <a:off x="2110713" y="1460288"/>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881" name="Google Shape;881;p28"/>
            <p:cNvSpPr txBox="1"/>
            <p:nvPr/>
          </p:nvSpPr>
          <p:spPr>
            <a:xfrm>
              <a:off x="4191438" y="1460288"/>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882" name="Google Shape;882;p28"/>
          <p:cNvGrpSpPr/>
          <p:nvPr/>
        </p:nvGrpSpPr>
        <p:grpSpPr>
          <a:xfrm>
            <a:off x="2110713" y="2280150"/>
            <a:ext cx="5406825" cy="460500"/>
            <a:chOff x="2110713" y="2280150"/>
            <a:chExt cx="5406825" cy="460500"/>
          </a:xfrm>
        </p:grpSpPr>
        <p:sp>
          <p:nvSpPr>
            <p:cNvPr id="883" name="Google Shape;883;p28"/>
            <p:cNvSpPr txBox="1"/>
            <p:nvPr/>
          </p:nvSpPr>
          <p:spPr>
            <a:xfrm>
              <a:off x="2110713" y="2280150"/>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884" name="Google Shape;884;p28"/>
            <p:cNvSpPr txBox="1"/>
            <p:nvPr/>
          </p:nvSpPr>
          <p:spPr>
            <a:xfrm>
              <a:off x="4191438" y="2280150"/>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a gas giant and has several rings</a:t>
              </a:r>
              <a:endParaRPr sz="1200">
                <a:solidFill>
                  <a:schemeClr val="dk1"/>
                </a:solidFill>
                <a:latin typeface="Inter"/>
                <a:ea typeface="Inter"/>
                <a:cs typeface="Inter"/>
                <a:sym typeface="Inter"/>
              </a:endParaRPr>
            </a:p>
          </p:txBody>
        </p:sp>
      </p:grpSp>
      <p:grpSp>
        <p:nvGrpSpPr>
          <p:cNvPr id="885" name="Google Shape;885;p28"/>
          <p:cNvGrpSpPr/>
          <p:nvPr/>
        </p:nvGrpSpPr>
        <p:grpSpPr>
          <a:xfrm>
            <a:off x="2110713" y="3100013"/>
            <a:ext cx="5406825" cy="460500"/>
            <a:chOff x="2110713" y="3100013"/>
            <a:chExt cx="5406825" cy="460500"/>
          </a:xfrm>
        </p:grpSpPr>
        <p:sp>
          <p:nvSpPr>
            <p:cNvPr id="886" name="Google Shape;886;p28"/>
            <p:cNvSpPr txBox="1"/>
            <p:nvPr/>
          </p:nvSpPr>
          <p:spPr>
            <a:xfrm>
              <a:off x="2110713" y="3100013"/>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887" name="Google Shape;887;p28"/>
            <p:cNvSpPr txBox="1"/>
            <p:nvPr/>
          </p:nvSpPr>
          <p:spPr>
            <a:xfrm>
              <a:off x="4191438" y="3100013"/>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doesn’t have a solid surface</a:t>
              </a:r>
              <a:endParaRPr sz="1200">
                <a:solidFill>
                  <a:schemeClr val="dk1"/>
                </a:solidFill>
                <a:latin typeface="Inter"/>
                <a:ea typeface="Inter"/>
                <a:cs typeface="Inter"/>
                <a:sym typeface="Inter"/>
              </a:endParaRPr>
            </a:p>
          </p:txBody>
        </p:sp>
      </p:grpSp>
      <p:grpSp>
        <p:nvGrpSpPr>
          <p:cNvPr id="888" name="Google Shape;888;p28"/>
          <p:cNvGrpSpPr/>
          <p:nvPr/>
        </p:nvGrpSpPr>
        <p:grpSpPr>
          <a:xfrm>
            <a:off x="2110713" y="3919875"/>
            <a:ext cx="5406825" cy="460500"/>
            <a:chOff x="2110713" y="3919875"/>
            <a:chExt cx="5406825" cy="460500"/>
          </a:xfrm>
        </p:grpSpPr>
        <p:sp>
          <p:nvSpPr>
            <p:cNvPr id="889" name="Google Shape;889;p28"/>
            <p:cNvSpPr txBox="1"/>
            <p:nvPr/>
          </p:nvSpPr>
          <p:spPr>
            <a:xfrm>
              <a:off x="2110713" y="3919875"/>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890" name="Google Shape;890;p28"/>
            <p:cNvSpPr txBox="1"/>
            <p:nvPr/>
          </p:nvSpPr>
          <p:spPr>
            <a:xfrm>
              <a:off x="4191438" y="3919875"/>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891" name="Google Shape;891;p28"/>
          <p:cNvSpPr/>
          <p:nvPr/>
        </p:nvSpPr>
        <p:spPr>
          <a:xfrm>
            <a:off x="1474100" y="1422200"/>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892" name="Google Shape;892;p28"/>
          <p:cNvGrpSpPr/>
          <p:nvPr/>
        </p:nvGrpSpPr>
        <p:grpSpPr>
          <a:xfrm>
            <a:off x="1528661" y="1514769"/>
            <a:ext cx="351288" cy="351288"/>
            <a:chOff x="-1467695" y="1926796"/>
            <a:chExt cx="414205" cy="414205"/>
          </a:xfrm>
        </p:grpSpPr>
        <p:sp>
          <p:nvSpPr>
            <p:cNvPr id="893" name="Google Shape;893;p28"/>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28"/>
          <p:cNvSpPr/>
          <p:nvPr/>
        </p:nvSpPr>
        <p:spPr>
          <a:xfrm>
            <a:off x="1474050" y="2242075"/>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6" name="Google Shape;896;p28"/>
          <p:cNvSpPr/>
          <p:nvPr/>
        </p:nvSpPr>
        <p:spPr>
          <a:xfrm>
            <a:off x="1474075" y="3061950"/>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7" name="Google Shape;897;p28"/>
          <p:cNvSpPr/>
          <p:nvPr/>
        </p:nvSpPr>
        <p:spPr>
          <a:xfrm>
            <a:off x="1474075" y="3881875"/>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898" name="Google Shape;898;p28"/>
          <p:cNvCxnSpPr>
            <a:stCxn id="891" idx="2"/>
            <a:endCxn id="895" idx="0"/>
          </p:cNvCxnSpPr>
          <p:nvPr/>
        </p:nvCxnSpPr>
        <p:spPr>
          <a:xfrm>
            <a:off x="1704350" y="1958900"/>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899" name="Google Shape;899;p28"/>
          <p:cNvCxnSpPr>
            <a:stCxn id="895" idx="2"/>
            <a:endCxn id="896" idx="0"/>
          </p:cNvCxnSpPr>
          <p:nvPr/>
        </p:nvCxnSpPr>
        <p:spPr>
          <a:xfrm>
            <a:off x="1704300" y="2778775"/>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900" name="Google Shape;900;p28"/>
          <p:cNvCxnSpPr>
            <a:stCxn id="896" idx="2"/>
            <a:endCxn id="897" idx="0"/>
          </p:cNvCxnSpPr>
          <p:nvPr/>
        </p:nvCxnSpPr>
        <p:spPr>
          <a:xfrm>
            <a:off x="1704325" y="3598650"/>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901" name="Google Shape;901;p28"/>
          <p:cNvCxnSpPr>
            <a:endCxn id="881" idx="1"/>
          </p:cNvCxnSpPr>
          <p:nvPr/>
        </p:nvCxnSpPr>
        <p:spPr>
          <a:xfrm>
            <a:off x="3633138" y="1690538"/>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2" name="Google Shape;902;p28"/>
          <p:cNvCxnSpPr>
            <a:stCxn id="883" idx="3"/>
            <a:endCxn id="884" idx="1"/>
          </p:cNvCxnSpPr>
          <p:nvPr/>
        </p:nvCxnSpPr>
        <p:spPr>
          <a:xfrm>
            <a:off x="3633213" y="2510400"/>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3" name="Google Shape;903;p28"/>
          <p:cNvCxnSpPr>
            <a:stCxn id="886" idx="3"/>
            <a:endCxn id="887" idx="1"/>
          </p:cNvCxnSpPr>
          <p:nvPr/>
        </p:nvCxnSpPr>
        <p:spPr>
          <a:xfrm>
            <a:off x="3633213" y="3330263"/>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4" name="Google Shape;904;p28"/>
          <p:cNvCxnSpPr>
            <a:stCxn id="889" idx="3"/>
            <a:endCxn id="890" idx="1"/>
          </p:cNvCxnSpPr>
          <p:nvPr/>
        </p:nvCxnSpPr>
        <p:spPr>
          <a:xfrm>
            <a:off x="3633213" y="415012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905" name="Google Shape;905;p28"/>
          <p:cNvGrpSpPr/>
          <p:nvPr/>
        </p:nvGrpSpPr>
        <p:grpSpPr>
          <a:xfrm>
            <a:off x="1528648" y="2307400"/>
            <a:ext cx="351288" cy="351288"/>
            <a:chOff x="-2107149" y="1267572"/>
            <a:chExt cx="414205" cy="414205"/>
          </a:xfrm>
        </p:grpSpPr>
        <p:sp>
          <p:nvSpPr>
            <p:cNvPr id="906" name="Google Shape;906;p28"/>
            <p:cNvSpPr/>
            <p:nvPr/>
          </p:nvSpPr>
          <p:spPr>
            <a:xfrm>
              <a:off x="-2107149" y="1267572"/>
              <a:ext cx="413425" cy="414205"/>
            </a:xfrm>
            <a:custGeom>
              <a:avLst/>
              <a:gdLst/>
              <a:ahLst/>
              <a:cxnLst/>
              <a:rect l="l" t="t" r="r" b="b"/>
              <a:pathLst>
                <a:path w="13237" h="13262" extrusionOk="0">
                  <a:moveTo>
                    <a:pt x="0" y="0"/>
                  </a:moveTo>
                  <a:lnTo>
                    <a:pt x="0" y="13262"/>
                  </a:lnTo>
                  <a:lnTo>
                    <a:pt x="13236" y="13262"/>
                  </a:lnTo>
                  <a:lnTo>
                    <a:pt x="13236" y="12477"/>
                  </a:lnTo>
                  <a:lnTo>
                    <a:pt x="759" y="12477"/>
                  </a:lnTo>
                  <a:lnTo>
                    <a:pt x="7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2058926" y="1486511"/>
              <a:ext cx="73521" cy="146262"/>
            </a:xfrm>
            <a:custGeom>
              <a:avLst/>
              <a:gdLst/>
              <a:ahLst/>
              <a:cxnLst/>
              <a:rect l="l" t="t" r="r" b="b"/>
              <a:pathLst>
                <a:path w="2354" h="4683" extrusionOk="0">
                  <a:moveTo>
                    <a:pt x="0" y="1"/>
                  </a:moveTo>
                  <a:lnTo>
                    <a:pt x="0" y="4683"/>
                  </a:lnTo>
                  <a:lnTo>
                    <a:pt x="2354" y="4683"/>
                  </a:lnTo>
                  <a:lnTo>
                    <a:pt x="2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1960918" y="1438288"/>
              <a:ext cx="72740" cy="194485"/>
            </a:xfrm>
            <a:custGeom>
              <a:avLst/>
              <a:gdLst/>
              <a:ahLst/>
              <a:cxnLst/>
              <a:rect l="l" t="t" r="r" b="b"/>
              <a:pathLst>
                <a:path w="2329" h="6227" extrusionOk="0">
                  <a:moveTo>
                    <a:pt x="0" y="1"/>
                  </a:moveTo>
                  <a:lnTo>
                    <a:pt x="0" y="6227"/>
                  </a:lnTo>
                  <a:lnTo>
                    <a:pt x="2328" y="6227"/>
                  </a:lnTo>
                  <a:lnTo>
                    <a:pt x="2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1864504" y="1438288"/>
              <a:ext cx="72772" cy="194485"/>
            </a:xfrm>
            <a:custGeom>
              <a:avLst/>
              <a:gdLst/>
              <a:ahLst/>
              <a:cxnLst/>
              <a:rect l="l" t="t" r="r" b="b"/>
              <a:pathLst>
                <a:path w="2330" h="6227" extrusionOk="0">
                  <a:moveTo>
                    <a:pt x="1" y="1"/>
                  </a:moveTo>
                  <a:lnTo>
                    <a:pt x="1" y="6227"/>
                  </a:lnTo>
                  <a:lnTo>
                    <a:pt x="2329" y="6227"/>
                  </a:lnTo>
                  <a:lnTo>
                    <a:pt x="2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1767277" y="1486511"/>
              <a:ext cx="73553" cy="146262"/>
            </a:xfrm>
            <a:custGeom>
              <a:avLst/>
              <a:gdLst/>
              <a:ahLst/>
              <a:cxnLst/>
              <a:rect l="l" t="t" r="r" b="b"/>
              <a:pathLst>
                <a:path w="2355" h="4683" extrusionOk="0">
                  <a:moveTo>
                    <a:pt x="1" y="1"/>
                  </a:moveTo>
                  <a:lnTo>
                    <a:pt x="1" y="4683"/>
                  </a:lnTo>
                  <a:lnTo>
                    <a:pt x="2354" y="4683"/>
                  </a:lnTo>
                  <a:lnTo>
                    <a:pt x="2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2058926" y="1292870"/>
              <a:ext cx="365982" cy="169186"/>
            </a:xfrm>
            <a:custGeom>
              <a:avLst/>
              <a:gdLst/>
              <a:ahLst/>
              <a:cxnLst/>
              <a:rect l="l" t="t" r="r" b="b"/>
              <a:pathLst>
                <a:path w="11718" h="5417" extrusionOk="0">
                  <a:moveTo>
                    <a:pt x="5846" y="0"/>
                  </a:moveTo>
                  <a:cubicBezTo>
                    <a:pt x="4758" y="0"/>
                    <a:pt x="3746" y="608"/>
                    <a:pt x="3265" y="1595"/>
                  </a:cubicBezTo>
                  <a:lnTo>
                    <a:pt x="2328" y="3467"/>
                  </a:lnTo>
                  <a:cubicBezTo>
                    <a:pt x="1949" y="4201"/>
                    <a:pt x="1215" y="4657"/>
                    <a:pt x="405" y="4657"/>
                  </a:cubicBezTo>
                  <a:lnTo>
                    <a:pt x="0" y="4657"/>
                  </a:lnTo>
                  <a:lnTo>
                    <a:pt x="0" y="5416"/>
                  </a:lnTo>
                  <a:lnTo>
                    <a:pt x="405" y="5416"/>
                  </a:lnTo>
                  <a:cubicBezTo>
                    <a:pt x="1493" y="5416"/>
                    <a:pt x="2531" y="4809"/>
                    <a:pt x="3012" y="3822"/>
                  </a:cubicBezTo>
                  <a:lnTo>
                    <a:pt x="3948" y="1949"/>
                  </a:lnTo>
                  <a:cubicBezTo>
                    <a:pt x="4328" y="1215"/>
                    <a:pt x="5036" y="760"/>
                    <a:pt x="5846" y="760"/>
                  </a:cubicBezTo>
                  <a:cubicBezTo>
                    <a:pt x="6656" y="760"/>
                    <a:pt x="7390" y="1215"/>
                    <a:pt x="7769" y="1949"/>
                  </a:cubicBezTo>
                  <a:lnTo>
                    <a:pt x="8706" y="3822"/>
                  </a:lnTo>
                  <a:cubicBezTo>
                    <a:pt x="9187" y="4809"/>
                    <a:pt x="10224" y="5416"/>
                    <a:pt x="11313" y="5416"/>
                  </a:cubicBezTo>
                  <a:lnTo>
                    <a:pt x="11718" y="5416"/>
                  </a:lnTo>
                  <a:lnTo>
                    <a:pt x="11718" y="4657"/>
                  </a:lnTo>
                  <a:lnTo>
                    <a:pt x="11313" y="4657"/>
                  </a:lnTo>
                  <a:cubicBezTo>
                    <a:pt x="10503" y="4657"/>
                    <a:pt x="9769" y="4201"/>
                    <a:pt x="9389" y="3467"/>
                  </a:cubicBezTo>
                  <a:lnTo>
                    <a:pt x="8453" y="1595"/>
                  </a:lnTo>
                  <a:cubicBezTo>
                    <a:pt x="7947" y="608"/>
                    <a:pt x="6960" y="0"/>
                    <a:pt x="5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28"/>
          <p:cNvGrpSpPr/>
          <p:nvPr/>
        </p:nvGrpSpPr>
        <p:grpSpPr>
          <a:xfrm>
            <a:off x="1531974" y="3160977"/>
            <a:ext cx="344743" cy="344769"/>
            <a:chOff x="-846418" y="3231752"/>
            <a:chExt cx="414205" cy="414237"/>
          </a:xfrm>
        </p:grpSpPr>
        <p:sp>
          <p:nvSpPr>
            <p:cNvPr id="913" name="Google Shape;913;p28"/>
            <p:cNvSpPr/>
            <p:nvPr/>
          </p:nvSpPr>
          <p:spPr>
            <a:xfrm>
              <a:off x="-602992" y="3559787"/>
              <a:ext cx="23768" cy="24549"/>
            </a:xfrm>
            <a:custGeom>
              <a:avLst/>
              <a:gdLst/>
              <a:ahLst/>
              <a:cxnLst/>
              <a:rect l="l" t="t" r="r" b="b"/>
              <a:pathLst>
                <a:path w="761" h="786" extrusionOk="0">
                  <a:moveTo>
                    <a:pt x="381" y="1"/>
                  </a:moveTo>
                  <a:cubicBezTo>
                    <a:pt x="153" y="1"/>
                    <a:pt x="1" y="178"/>
                    <a:pt x="1" y="380"/>
                  </a:cubicBezTo>
                  <a:cubicBezTo>
                    <a:pt x="1" y="608"/>
                    <a:pt x="153" y="785"/>
                    <a:pt x="381" y="785"/>
                  </a:cubicBezTo>
                  <a:cubicBezTo>
                    <a:pt x="608" y="785"/>
                    <a:pt x="760" y="608"/>
                    <a:pt x="760" y="380"/>
                  </a:cubicBezTo>
                  <a:cubicBezTo>
                    <a:pt x="760" y="178"/>
                    <a:pt x="608"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846418" y="3401719"/>
              <a:ext cx="414205" cy="244269"/>
            </a:xfrm>
            <a:custGeom>
              <a:avLst/>
              <a:gdLst/>
              <a:ahLst/>
              <a:cxnLst/>
              <a:rect l="l" t="t" r="r" b="b"/>
              <a:pathLst>
                <a:path w="13262" h="7821" extrusionOk="0">
                  <a:moveTo>
                    <a:pt x="5062" y="1190"/>
                  </a:moveTo>
                  <a:cubicBezTo>
                    <a:pt x="5720" y="1190"/>
                    <a:pt x="6226" y="1696"/>
                    <a:pt x="6226" y="2354"/>
                  </a:cubicBezTo>
                  <a:cubicBezTo>
                    <a:pt x="6226" y="2986"/>
                    <a:pt x="5720" y="3518"/>
                    <a:pt x="5062" y="3518"/>
                  </a:cubicBezTo>
                  <a:cubicBezTo>
                    <a:pt x="4429" y="3518"/>
                    <a:pt x="3898" y="2986"/>
                    <a:pt x="3898" y="2354"/>
                  </a:cubicBezTo>
                  <a:cubicBezTo>
                    <a:pt x="3898" y="1696"/>
                    <a:pt x="4429" y="1190"/>
                    <a:pt x="5062" y="1190"/>
                  </a:cubicBezTo>
                  <a:close/>
                  <a:moveTo>
                    <a:pt x="8681" y="1291"/>
                  </a:moveTo>
                  <a:lnTo>
                    <a:pt x="9237" y="1848"/>
                  </a:lnTo>
                  <a:lnTo>
                    <a:pt x="4581" y="6504"/>
                  </a:lnTo>
                  <a:lnTo>
                    <a:pt x="4024" y="5947"/>
                  </a:lnTo>
                  <a:lnTo>
                    <a:pt x="8681" y="1291"/>
                  </a:lnTo>
                  <a:close/>
                  <a:moveTo>
                    <a:pt x="8175" y="4302"/>
                  </a:moveTo>
                  <a:cubicBezTo>
                    <a:pt x="8833" y="4302"/>
                    <a:pt x="9339" y="4809"/>
                    <a:pt x="9339" y="5467"/>
                  </a:cubicBezTo>
                  <a:cubicBezTo>
                    <a:pt x="9339" y="6099"/>
                    <a:pt x="8833" y="6631"/>
                    <a:pt x="8175" y="6631"/>
                  </a:cubicBezTo>
                  <a:cubicBezTo>
                    <a:pt x="7542" y="6631"/>
                    <a:pt x="7010" y="6099"/>
                    <a:pt x="7010" y="5467"/>
                  </a:cubicBezTo>
                  <a:cubicBezTo>
                    <a:pt x="7010" y="4809"/>
                    <a:pt x="7542" y="4302"/>
                    <a:pt x="8175" y="4302"/>
                  </a:cubicBezTo>
                  <a:close/>
                  <a:moveTo>
                    <a:pt x="0" y="0"/>
                  </a:moveTo>
                  <a:lnTo>
                    <a:pt x="0" y="7820"/>
                  </a:lnTo>
                  <a:lnTo>
                    <a:pt x="13261" y="7820"/>
                  </a:lnTo>
                  <a:lnTo>
                    <a:pt x="13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700187" y="3462560"/>
              <a:ext cx="24518" cy="24549"/>
            </a:xfrm>
            <a:custGeom>
              <a:avLst/>
              <a:gdLst/>
              <a:ahLst/>
              <a:cxnLst/>
              <a:rect l="l" t="t" r="r" b="b"/>
              <a:pathLst>
                <a:path w="785" h="786" extrusionOk="0">
                  <a:moveTo>
                    <a:pt x="380" y="1"/>
                  </a:moveTo>
                  <a:cubicBezTo>
                    <a:pt x="177" y="1"/>
                    <a:pt x="0" y="178"/>
                    <a:pt x="0" y="406"/>
                  </a:cubicBezTo>
                  <a:cubicBezTo>
                    <a:pt x="0" y="608"/>
                    <a:pt x="177" y="785"/>
                    <a:pt x="380" y="785"/>
                  </a:cubicBezTo>
                  <a:cubicBezTo>
                    <a:pt x="607" y="785"/>
                    <a:pt x="785" y="608"/>
                    <a:pt x="785" y="406"/>
                  </a:cubicBezTo>
                  <a:cubicBezTo>
                    <a:pt x="785" y="178"/>
                    <a:pt x="607"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846418" y="3231752"/>
              <a:ext cx="414205" cy="145481"/>
            </a:xfrm>
            <a:custGeom>
              <a:avLst/>
              <a:gdLst/>
              <a:ahLst/>
              <a:cxnLst/>
              <a:rect l="l" t="t" r="r" b="b"/>
              <a:pathLst>
                <a:path w="13262" h="4658" extrusionOk="0">
                  <a:moveTo>
                    <a:pt x="6631" y="786"/>
                  </a:moveTo>
                  <a:cubicBezTo>
                    <a:pt x="7127" y="786"/>
                    <a:pt x="7551" y="1102"/>
                    <a:pt x="7710" y="1545"/>
                  </a:cubicBezTo>
                  <a:lnTo>
                    <a:pt x="5526" y="1545"/>
                  </a:lnTo>
                  <a:cubicBezTo>
                    <a:pt x="5686" y="1102"/>
                    <a:pt x="6134" y="786"/>
                    <a:pt x="6631" y="786"/>
                  </a:cubicBezTo>
                  <a:close/>
                  <a:moveTo>
                    <a:pt x="9718" y="786"/>
                  </a:moveTo>
                  <a:cubicBezTo>
                    <a:pt x="10215" y="786"/>
                    <a:pt x="10663" y="1102"/>
                    <a:pt x="10823" y="1545"/>
                  </a:cubicBezTo>
                  <a:lnTo>
                    <a:pt x="8639" y="1545"/>
                  </a:lnTo>
                  <a:cubicBezTo>
                    <a:pt x="8799" y="1102"/>
                    <a:pt x="9246" y="786"/>
                    <a:pt x="9718" y="786"/>
                  </a:cubicBezTo>
                  <a:close/>
                  <a:moveTo>
                    <a:pt x="8620" y="1570"/>
                  </a:moveTo>
                  <a:cubicBezTo>
                    <a:pt x="8576" y="1688"/>
                    <a:pt x="8554" y="1808"/>
                    <a:pt x="8554" y="1950"/>
                  </a:cubicBezTo>
                  <a:cubicBezTo>
                    <a:pt x="8554" y="3013"/>
                    <a:pt x="7694" y="3873"/>
                    <a:pt x="6631" y="3873"/>
                  </a:cubicBezTo>
                  <a:lnTo>
                    <a:pt x="6631" y="3114"/>
                  </a:lnTo>
                  <a:cubicBezTo>
                    <a:pt x="7263" y="3114"/>
                    <a:pt x="7795" y="2582"/>
                    <a:pt x="7795" y="1950"/>
                  </a:cubicBezTo>
                  <a:cubicBezTo>
                    <a:pt x="7795" y="1808"/>
                    <a:pt x="7773" y="1688"/>
                    <a:pt x="7729" y="1570"/>
                  </a:cubicBezTo>
                  <a:close/>
                  <a:moveTo>
                    <a:pt x="3518" y="786"/>
                  </a:moveTo>
                  <a:cubicBezTo>
                    <a:pt x="4024" y="786"/>
                    <a:pt x="4454" y="1115"/>
                    <a:pt x="4606" y="1570"/>
                  </a:cubicBezTo>
                  <a:lnTo>
                    <a:pt x="5512" y="1570"/>
                  </a:lnTo>
                  <a:cubicBezTo>
                    <a:pt x="5489" y="1688"/>
                    <a:pt x="5467" y="1808"/>
                    <a:pt x="5467" y="1950"/>
                  </a:cubicBezTo>
                  <a:cubicBezTo>
                    <a:pt x="5467" y="3013"/>
                    <a:pt x="4581" y="3898"/>
                    <a:pt x="3518" y="3898"/>
                  </a:cubicBezTo>
                  <a:lnTo>
                    <a:pt x="3518" y="3114"/>
                  </a:lnTo>
                  <a:cubicBezTo>
                    <a:pt x="4151" y="3114"/>
                    <a:pt x="4682" y="2582"/>
                    <a:pt x="4682" y="1950"/>
                  </a:cubicBezTo>
                  <a:cubicBezTo>
                    <a:pt x="4682" y="1798"/>
                    <a:pt x="4657" y="1671"/>
                    <a:pt x="4606" y="1570"/>
                  </a:cubicBezTo>
                  <a:lnTo>
                    <a:pt x="2430" y="1570"/>
                  </a:lnTo>
                  <a:cubicBezTo>
                    <a:pt x="2582" y="1115"/>
                    <a:pt x="3012" y="786"/>
                    <a:pt x="3518" y="786"/>
                  </a:cubicBezTo>
                  <a:close/>
                  <a:moveTo>
                    <a:pt x="3518" y="1"/>
                  </a:moveTo>
                  <a:cubicBezTo>
                    <a:pt x="2582" y="1"/>
                    <a:pt x="1797" y="684"/>
                    <a:pt x="1620" y="1570"/>
                  </a:cubicBezTo>
                  <a:lnTo>
                    <a:pt x="0" y="1570"/>
                  </a:lnTo>
                  <a:lnTo>
                    <a:pt x="0" y="4658"/>
                  </a:lnTo>
                  <a:lnTo>
                    <a:pt x="13261" y="4658"/>
                  </a:lnTo>
                  <a:lnTo>
                    <a:pt x="13261" y="1570"/>
                  </a:lnTo>
                  <a:lnTo>
                    <a:pt x="11642" y="1570"/>
                  </a:lnTo>
                  <a:cubicBezTo>
                    <a:pt x="11667" y="1671"/>
                    <a:pt x="11667" y="1823"/>
                    <a:pt x="11667" y="1950"/>
                  </a:cubicBezTo>
                  <a:cubicBezTo>
                    <a:pt x="11667" y="3013"/>
                    <a:pt x="10807" y="3873"/>
                    <a:pt x="9718" y="3873"/>
                  </a:cubicBezTo>
                  <a:lnTo>
                    <a:pt x="9718" y="3114"/>
                  </a:lnTo>
                  <a:cubicBezTo>
                    <a:pt x="10376" y="3114"/>
                    <a:pt x="10882" y="2582"/>
                    <a:pt x="10882" y="1950"/>
                  </a:cubicBezTo>
                  <a:cubicBezTo>
                    <a:pt x="10882" y="1808"/>
                    <a:pt x="10860" y="1688"/>
                    <a:pt x="10837" y="1570"/>
                  </a:cubicBezTo>
                  <a:lnTo>
                    <a:pt x="11642" y="1570"/>
                  </a:lnTo>
                  <a:cubicBezTo>
                    <a:pt x="11465" y="684"/>
                    <a:pt x="10680" y="1"/>
                    <a:pt x="9718" y="1"/>
                  </a:cubicBezTo>
                  <a:cubicBezTo>
                    <a:pt x="9086" y="1"/>
                    <a:pt x="8529" y="305"/>
                    <a:pt x="8175" y="786"/>
                  </a:cubicBezTo>
                  <a:cubicBezTo>
                    <a:pt x="7820" y="305"/>
                    <a:pt x="7263" y="1"/>
                    <a:pt x="6631" y="1"/>
                  </a:cubicBezTo>
                  <a:cubicBezTo>
                    <a:pt x="5998" y="1"/>
                    <a:pt x="5416" y="305"/>
                    <a:pt x="5062" y="786"/>
                  </a:cubicBezTo>
                  <a:cubicBezTo>
                    <a:pt x="4707" y="305"/>
                    <a:pt x="4151" y="1"/>
                    <a:pt x="3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8"/>
          <p:cNvGrpSpPr/>
          <p:nvPr/>
        </p:nvGrpSpPr>
        <p:grpSpPr>
          <a:xfrm>
            <a:off x="1528709" y="3967056"/>
            <a:ext cx="351287" cy="351950"/>
            <a:chOff x="-4993001" y="1926796"/>
            <a:chExt cx="413425" cy="414205"/>
          </a:xfrm>
        </p:grpSpPr>
        <p:sp>
          <p:nvSpPr>
            <p:cNvPr id="918" name="Google Shape;918;p28"/>
            <p:cNvSpPr/>
            <p:nvPr/>
          </p:nvSpPr>
          <p:spPr>
            <a:xfrm>
              <a:off x="-4895774" y="2218445"/>
              <a:ext cx="24518" cy="24549"/>
            </a:xfrm>
            <a:custGeom>
              <a:avLst/>
              <a:gdLst/>
              <a:ahLst/>
              <a:cxnLst/>
              <a:rect l="l" t="t" r="r" b="b"/>
              <a:pathLst>
                <a:path w="785" h="786" extrusionOk="0">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4993001" y="2122030"/>
              <a:ext cx="218971" cy="218971"/>
            </a:xfrm>
            <a:custGeom>
              <a:avLst/>
              <a:gdLst/>
              <a:ahLst/>
              <a:cxnLst/>
              <a:rect l="l" t="t" r="r" b="b"/>
              <a:pathLst>
                <a:path w="7011" h="7011" extrusionOk="0">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4846770" y="1926796"/>
              <a:ext cx="267194" cy="267194"/>
            </a:xfrm>
            <a:custGeom>
              <a:avLst/>
              <a:gdLst/>
              <a:ahLst/>
              <a:cxnLst/>
              <a:rect l="l" t="t" r="r" b="b"/>
              <a:pathLst>
                <a:path w="8555" h="8555" extrusionOk="0">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2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926" name="Google Shape;926;p29"/>
          <p:cNvGraphicFramePr/>
          <p:nvPr/>
        </p:nvGraphicFramePr>
        <p:xfrm>
          <a:off x="1093350" y="1356275"/>
          <a:ext cx="3000000" cy="3000000"/>
        </p:xfrm>
        <a:graphic>
          <a:graphicData uri="http://schemas.openxmlformats.org/drawingml/2006/table">
            <a:tbl>
              <a:tblPr>
                <a:noFill/>
                <a:tableStyleId>{26BE9EAB-403A-40FA-A855-3AA346724C36}</a:tableStyleId>
              </a:tblPr>
              <a:tblGrid>
                <a:gridCol w="4259800">
                  <a:extLst>
                    <a:ext uri="{9D8B030D-6E8A-4147-A177-3AD203B41FA5}">
                      <a16:colId xmlns:a16="http://schemas.microsoft.com/office/drawing/2014/main" val="20000"/>
                    </a:ext>
                  </a:extLst>
                </a:gridCol>
                <a:gridCol w="2697500">
                  <a:extLst>
                    <a:ext uri="{9D8B030D-6E8A-4147-A177-3AD203B41FA5}">
                      <a16:colId xmlns:a16="http://schemas.microsoft.com/office/drawing/2014/main" val="20001"/>
                    </a:ext>
                  </a:extLst>
                </a:gridCol>
              </a:tblGrid>
              <a:tr h="0">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BUSINESS EXPENSES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extLst>
                  <a:ext uri="{0D108BD9-81ED-4DB2-BD59-A6C34878D82A}">
                    <a16:rowId xmlns:a16="http://schemas.microsoft.com/office/drawing/2014/main" val="10000"/>
                  </a:ext>
                </a:extLst>
              </a:tr>
              <a:tr h="34170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FINANCING</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extLst>
                  <a:ext uri="{0D108BD9-81ED-4DB2-BD59-A6C34878D82A}">
                    <a16:rowId xmlns:a16="http://schemas.microsoft.com/office/drawing/2014/main" val="10004"/>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$1,236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TOTAL</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$56736</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932" name="Google Shape;932;p30"/>
          <p:cNvSpPr/>
          <p:nvPr/>
        </p:nvSpPr>
        <p:spPr>
          <a:xfrm>
            <a:off x="3087111" y="1471675"/>
            <a:ext cx="29697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BALANCE</a:t>
            </a:r>
            <a:endParaRPr sz="2200">
              <a:latin typeface="Manrope"/>
              <a:ea typeface="Manrope"/>
              <a:cs typeface="Manrope"/>
              <a:sym typeface="Manrope"/>
            </a:endParaRPr>
          </a:p>
        </p:txBody>
      </p:sp>
      <p:cxnSp>
        <p:nvCxnSpPr>
          <p:cNvPr id="933" name="Google Shape;933;p30"/>
          <p:cNvCxnSpPr/>
          <p:nvPr/>
        </p:nvCxnSpPr>
        <p:spPr>
          <a:xfrm>
            <a:off x="1308875" y="4532225"/>
            <a:ext cx="926100" cy="6300"/>
          </a:xfrm>
          <a:prstGeom prst="straightConnector1">
            <a:avLst/>
          </a:prstGeom>
          <a:noFill/>
          <a:ln w="28575" cap="flat" cmpd="sng">
            <a:solidFill>
              <a:schemeClr val="dk1"/>
            </a:solidFill>
            <a:prstDash val="solid"/>
            <a:round/>
            <a:headEnd type="none" w="med" len="med"/>
            <a:tailEnd type="none" w="med" len="med"/>
          </a:ln>
        </p:spPr>
      </p:cxnSp>
      <p:grpSp>
        <p:nvGrpSpPr>
          <p:cNvPr id="934" name="Google Shape;934;p30"/>
          <p:cNvGrpSpPr/>
          <p:nvPr/>
        </p:nvGrpSpPr>
        <p:grpSpPr>
          <a:xfrm>
            <a:off x="865625" y="2485531"/>
            <a:ext cx="1812602" cy="2046619"/>
            <a:chOff x="865625" y="2485531"/>
            <a:chExt cx="1812602" cy="2046619"/>
          </a:xfrm>
        </p:grpSpPr>
        <p:sp>
          <p:nvSpPr>
            <p:cNvPr id="935" name="Google Shape;935;p30"/>
            <p:cNvSpPr txBox="1"/>
            <p:nvPr/>
          </p:nvSpPr>
          <p:spPr>
            <a:xfrm>
              <a:off x="865627" y="38655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32%</a:t>
              </a:r>
              <a:endParaRPr sz="3200">
                <a:solidFill>
                  <a:schemeClr val="lt2"/>
                </a:solidFill>
                <a:latin typeface="Manrope SemiBold"/>
                <a:ea typeface="Manrope SemiBold"/>
                <a:cs typeface="Manrope SemiBold"/>
                <a:sym typeface="Manrope SemiBold"/>
              </a:endParaRPr>
            </a:p>
          </p:txBody>
        </p:sp>
        <p:sp>
          <p:nvSpPr>
            <p:cNvPr id="936" name="Google Shape;936;p30"/>
            <p:cNvSpPr txBox="1"/>
            <p:nvPr/>
          </p:nvSpPr>
          <p:spPr>
            <a:xfrm>
              <a:off x="865625"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937" name="Google Shape;937;p30"/>
            <p:cNvSpPr txBox="1"/>
            <p:nvPr/>
          </p:nvSpPr>
          <p:spPr>
            <a:xfrm>
              <a:off x="865625"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938" name="Google Shape;938;p30"/>
          <p:cNvGrpSpPr/>
          <p:nvPr/>
        </p:nvGrpSpPr>
        <p:grpSpPr>
          <a:xfrm>
            <a:off x="3665676" y="2485531"/>
            <a:ext cx="1812600" cy="2046619"/>
            <a:chOff x="3665664" y="2485531"/>
            <a:chExt cx="1812600" cy="2046619"/>
          </a:xfrm>
        </p:grpSpPr>
        <p:sp>
          <p:nvSpPr>
            <p:cNvPr id="939" name="Google Shape;939;p30"/>
            <p:cNvSpPr txBox="1"/>
            <p:nvPr/>
          </p:nvSpPr>
          <p:spPr>
            <a:xfrm>
              <a:off x="3665664" y="38655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28%</a:t>
              </a:r>
              <a:endParaRPr sz="3200">
                <a:solidFill>
                  <a:schemeClr val="lt2"/>
                </a:solidFill>
                <a:latin typeface="Manrope SemiBold"/>
                <a:ea typeface="Manrope SemiBold"/>
                <a:cs typeface="Manrope SemiBold"/>
                <a:sym typeface="Manrope SemiBold"/>
              </a:endParaRPr>
            </a:p>
          </p:txBody>
        </p:sp>
        <p:sp>
          <p:nvSpPr>
            <p:cNvPr id="940" name="Google Shape;940;p30"/>
            <p:cNvSpPr txBox="1"/>
            <p:nvPr/>
          </p:nvSpPr>
          <p:spPr>
            <a:xfrm>
              <a:off x="3665664"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941" name="Google Shape;941;p30"/>
            <p:cNvSpPr txBox="1"/>
            <p:nvPr/>
          </p:nvSpPr>
          <p:spPr>
            <a:xfrm>
              <a:off x="3665664"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grpSp>
        <p:nvGrpSpPr>
          <p:cNvPr id="942" name="Google Shape;942;p30"/>
          <p:cNvGrpSpPr/>
          <p:nvPr/>
        </p:nvGrpSpPr>
        <p:grpSpPr>
          <a:xfrm>
            <a:off x="6465725" y="2485531"/>
            <a:ext cx="1812602" cy="2046694"/>
            <a:chOff x="6465725" y="2485531"/>
            <a:chExt cx="1812602" cy="2046694"/>
          </a:xfrm>
        </p:grpSpPr>
        <p:sp>
          <p:nvSpPr>
            <p:cNvPr id="943" name="Google Shape;943;p30"/>
            <p:cNvSpPr txBox="1"/>
            <p:nvPr/>
          </p:nvSpPr>
          <p:spPr>
            <a:xfrm>
              <a:off x="6465727" y="38656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40%</a:t>
              </a:r>
              <a:endParaRPr sz="3200">
                <a:solidFill>
                  <a:schemeClr val="lt2"/>
                </a:solidFill>
                <a:latin typeface="Manrope SemiBold"/>
                <a:ea typeface="Manrope SemiBold"/>
                <a:cs typeface="Manrope SemiBold"/>
                <a:sym typeface="Manrope SemiBold"/>
              </a:endParaRPr>
            </a:p>
          </p:txBody>
        </p:sp>
        <p:sp>
          <p:nvSpPr>
            <p:cNvPr id="944" name="Google Shape;944;p30"/>
            <p:cNvSpPr txBox="1"/>
            <p:nvPr/>
          </p:nvSpPr>
          <p:spPr>
            <a:xfrm>
              <a:off x="6465725"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945" name="Google Shape;945;p30"/>
            <p:cNvSpPr txBox="1"/>
            <p:nvPr/>
          </p:nvSpPr>
          <p:spPr>
            <a:xfrm>
              <a:off x="6465725"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46" name="Google Shape;946;p30"/>
          <p:cNvCxnSpPr/>
          <p:nvPr/>
        </p:nvCxnSpPr>
        <p:spPr>
          <a:xfrm>
            <a:off x="4108914" y="4529150"/>
            <a:ext cx="926100" cy="6300"/>
          </a:xfrm>
          <a:prstGeom prst="straightConnector1">
            <a:avLst/>
          </a:prstGeom>
          <a:noFill/>
          <a:ln w="28575" cap="flat" cmpd="sng">
            <a:solidFill>
              <a:schemeClr val="dk1"/>
            </a:solidFill>
            <a:prstDash val="solid"/>
            <a:round/>
            <a:headEnd type="none" w="med" len="med"/>
            <a:tailEnd type="none" w="med" len="med"/>
          </a:ln>
        </p:spPr>
      </p:cxnSp>
      <p:cxnSp>
        <p:nvCxnSpPr>
          <p:cNvPr id="947" name="Google Shape;947;p30"/>
          <p:cNvCxnSpPr/>
          <p:nvPr/>
        </p:nvCxnSpPr>
        <p:spPr>
          <a:xfrm>
            <a:off x="6908975" y="4532225"/>
            <a:ext cx="926100" cy="6300"/>
          </a:xfrm>
          <a:prstGeom prst="straightConnector1">
            <a:avLst/>
          </a:prstGeom>
          <a:noFill/>
          <a:ln w="28575" cap="flat" cmpd="sng">
            <a:solidFill>
              <a:schemeClr val="dk1"/>
            </a:solidFill>
            <a:prstDash val="solid"/>
            <a:round/>
            <a:headEnd type="none" w="med" len="med"/>
            <a:tailEnd type="none" w="med" len="med"/>
          </a:ln>
        </p:spPr>
      </p:cxnSp>
      <p:cxnSp>
        <p:nvCxnSpPr>
          <p:cNvPr id="948" name="Google Shape;948;p30"/>
          <p:cNvCxnSpPr>
            <a:stCxn id="932" idx="1"/>
            <a:endCxn id="936" idx="0"/>
          </p:cNvCxnSpPr>
          <p:nvPr/>
        </p:nvCxnSpPr>
        <p:spPr>
          <a:xfrm flipH="1">
            <a:off x="1771911" y="1748725"/>
            <a:ext cx="1315200" cy="736800"/>
          </a:xfrm>
          <a:prstGeom prst="bentConnector2">
            <a:avLst/>
          </a:prstGeom>
          <a:noFill/>
          <a:ln w="28575" cap="flat" cmpd="sng">
            <a:solidFill>
              <a:schemeClr val="dk1"/>
            </a:solidFill>
            <a:prstDash val="solid"/>
            <a:round/>
            <a:headEnd type="none" w="med" len="med"/>
            <a:tailEnd type="none" w="med" len="med"/>
          </a:ln>
        </p:spPr>
      </p:cxnSp>
      <p:cxnSp>
        <p:nvCxnSpPr>
          <p:cNvPr id="949" name="Google Shape;949;p30"/>
          <p:cNvCxnSpPr>
            <a:stCxn id="932" idx="3"/>
            <a:endCxn id="945" idx="0"/>
          </p:cNvCxnSpPr>
          <p:nvPr/>
        </p:nvCxnSpPr>
        <p:spPr>
          <a:xfrm>
            <a:off x="6056811" y="1748725"/>
            <a:ext cx="1315200" cy="736800"/>
          </a:xfrm>
          <a:prstGeom prst="bentConnector2">
            <a:avLst/>
          </a:prstGeom>
          <a:noFill/>
          <a:ln w="28575" cap="flat" cmpd="sng">
            <a:solidFill>
              <a:schemeClr val="dk1"/>
            </a:solidFill>
            <a:prstDash val="solid"/>
            <a:round/>
            <a:headEnd type="none" w="med" len="med"/>
            <a:tailEnd type="none" w="med" len="med"/>
          </a:ln>
        </p:spPr>
      </p:cxnSp>
      <p:cxnSp>
        <p:nvCxnSpPr>
          <p:cNvPr id="950" name="Google Shape;950;p30"/>
          <p:cNvCxnSpPr>
            <a:stCxn id="932" idx="2"/>
            <a:endCxn id="941" idx="0"/>
          </p:cNvCxnSpPr>
          <p:nvPr/>
        </p:nvCxnSpPr>
        <p:spPr>
          <a:xfrm>
            <a:off x="4571961" y="2025775"/>
            <a:ext cx="0" cy="459900"/>
          </a:xfrm>
          <a:prstGeom prst="straightConnector1">
            <a:avLst/>
          </a:prstGeom>
          <a:noFill/>
          <a:ln w="28575" cap="flat" cmpd="sng">
            <a:solidFill>
              <a:schemeClr val="dk1"/>
            </a:solidFill>
            <a:prstDash val="solid"/>
            <a:round/>
            <a:headEnd type="none" w="med" len="med"/>
            <a:tailEnd type="none" w="med" len="med"/>
          </a:ln>
        </p:spPr>
      </p:cxnSp>
      <p:cxnSp>
        <p:nvCxnSpPr>
          <p:cNvPr id="951" name="Google Shape;951;p30"/>
          <p:cNvCxnSpPr>
            <a:stCxn id="937" idx="2"/>
            <a:endCxn id="935" idx="0"/>
          </p:cNvCxnSpPr>
          <p:nvPr/>
        </p:nvCxnSpPr>
        <p:spPr>
          <a:xfrm>
            <a:off x="1771925" y="3579825"/>
            <a:ext cx="0" cy="285600"/>
          </a:xfrm>
          <a:prstGeom prst="straightConnector1">
            <a:avLst/>
          </a:prstGeom>
          <a:noFill/>
          <a:ln w="28575" cap="flat" cmpd="sng">
            <a:solidFill>
              <a:schemeClr val="dk1"/>
            </a:solidFill>
            <a:prstDash val="solid"/>
            <a:round/>
            <a:headEnd type="none" w="med" len="med"/>
            <a:tailEnd type="none" w="med" len="med"/>
          </a:ln>
        </p:spPr>
      </p:cxnSp>
      <p:cxnSp>
        <p:nvCxnSpPr>
          <p:cNvPr id="952" name="Google Shape;952;p30"/>
          <p:cNvCxnSpPr>
            <a:stCxn id="940" idx="2"/>
            <a:endCxn id="939" idx="0"/>
          </p:cNvCxnSpPr>
          <p:nvPr/>
        </p:nvCxnSpPr>
        <p:spPr>
          <a:xfrm>
            <a:off x="4571976" y="3579825"/>
            <a:ext cx="0" cy="285600"/>
          </a:xfrm>
          <a:prstGeom prst="straightConnector1">
            <a:avLst/>
          </a:prstGeom>
          <a:noFill/>
          <a:ln w="28575" cap="flat" cmpd="sng">
            <a:solidFill>
              <a:schemeClr val="dk1"/>
            </a:solidFill>
            <a:prstDash val="solid"/>
            <a:round/>
            <a:headEnd type="none" w="med" len="med"/>
            <a:tailEnd type="none" w="med" len="med"/>
          </a:ln>
        </p:spPr>
      </p:cxnSp>
      <p:cxnSp>
        <p:nvCxnSpPr>
          <p:cNvPr id="953" name="Google Shape;953;p30"/>
          <p:cNvCxnSpPr>
            <a:stCxn id="944" idx="2"/>
            <a:endCxn id="943" idx="0"/>
          </p:cNvCxnSpPr>
          <p:nvPr/>
        </p:nvCxnSpPr>
        <p:spPr>
          <a:xfrm>
            <a:off x="7372025" y="3579825"/>
            <a:ext cx="0" cy="2859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959" name="Google Shape;959;p31"/>
          <p:cNvCxnSpPr/>
          <p:nvPr/>
        </p:nvCxnSpPr>
        <p:spPr>
          <a:xfrm>
            <a:off x="3124125" y="233367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0" name="Google Shape;960;p31"/>
          <p:cNvCxnSpPr/>
          <p:nvPr/>
        </p:nvCxnSpPr>
        <p:spPr>
          <a:xfrm>
            <a:off x="5238379" y="3983663"/>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1" name="Google Shape;961;p31"/>
          <p:cNvCxnSpPr/>
          <p:nvPr/>
        </p:nvCxnSpPr>
        <p:spPr>
          <a:xfrm>
            <a:off x="3093456" y="39837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2" name="Google Shape;962;p31"/>
          <p:cNvCxnSpPr>
            <a:stCxn id="963" idx="0"/>
            <a:endCxn id="964" idx="2"/>
          </p:cNvCxnSpPr>
          <p:nvPr/>
        </p:nvCxnSpPr>
        <p:spPr>
          <a:xfrm rot="10800000">
            <a:off x="3514925" y="2333553"/>
            <a:ext cx="0" cy="839100"/>
          </a:xfrm>
          <a:prstGeom prst="straightConnector1">
            <a:avLst/>
          </a:prstGeom>
          <a:noFill/>
          <a:ln w="28575" cap="flat" cmpd="sng">
            <a:solidFill>
              <a:schemeClr val="dk1"/>
            </a:solidFill>
            <a:prstDash val="solid"/>
            <a:round/>
            <a:headEnd type="triangle" w="med" len="med"/>
            <a:tailEnd type="none" w="med" len="med"/>
          </a:ln>
        </p:spPr>
      </p:cxnSp>
      <p:cxnSp>
        <p:nvCxnSpPr>
          <p:cNvPr id="965" name="Google Shape;965;p31"/>
          <p:cNvCxnSpPr>
            <a:stCxn id="966" idx="1"/>
            <a:endCxn id="963" idx="3"/>
          </p:cNvCxnSpPr>
          <p:nvPr/>
        </p:nvCxnSpPr>
        <p:spPr>
          <a:xfrm rot="10800000">
            <a:off x="4164676" y="3578075"/>
            <a:ext cx="814800" cy="0"/>
          </a:xfrm>
          <a:prstGeom prst="straightConnector1">
            <a:avLst/>
          </a:prstGeom>
          <a:noFill/>
          <a:ln w="28575" cap="flat" cmpd="sng">
            <a:solidFill>
              <a:schemeClr val="dk1"/>
            </a:solidFill>
            <a:prstDash val="solid"/>
            <a:round/>
            <a:headEnd type="triangle" w="med" len="med"/>
            <a:tailEnd type="none" w="med" len="med"/>
          </a:ln>
        </p:spPr>
      </p:cxnSp>
      <p:cxnSp>
        <p:nvCxnSpPr>
          <p:cNvPr id="967" name="Google Shape;967;p31"/>
          <p:cNvCxnSpPr/>
          <p:nvPr/>
        </p:nvCxnSpPr>
        <p:spPr>
          <a:xfrm>
            <a:off x="5238372" y="23336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968" name="Google Shape;968;p31"/>
          <p:cNvGrpSpPr/>
          <p:nvPr/>
        </p:nvGrpSpPr>
        <p:grpSpPr>
          <a:xfrm>
            <a:off x="4979475" y="1522700"/>
            <a:ext cx="2902512" cy="1182800"/>
            <a:chOff x="4979475" y="1522700"/>
            <a:chExt cx="2902512" cy="1182800"/>
          </a:xfrm>
        </p:grpSpPr>
        <p:sp>
          <p:nvSpPr>
            <p:cNvPr id="969" name="Google Shape;969;p31"/>
            <p:cNvSpPr txBox="1"/>
            <p:nvPr/>
          </p:nvSpPr>
          <p:spPr>
            <a:xfrm>
              <a:off x="4979475" y="1522700"/>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04</a:t>
              </a:r>
              <a:endParaRPr sz="4800">
                <a:solidFill>
                  <a:schemeClr val="lt2"/>
                </a:solidFill>
                <a:latin typeface="Manrope Medium"/>
                <a:ea typeface="Manrope Medium"/>
                <a:cs typeface="Manrope Medium"/>
                <a:sym typeface="Manrope Medium"/>
              </a:endParaRPr>
            </a:p>
          </p:txBody>
        </p:sp>
        <p:sp>
          <p:nvSpPr>
            <p:cNvPr id="970" name="Google Shape;970;p31"/>
            <p:cNvSpPr txBox="1"/>
            <p:nvPr/>
          </p:nvSpPr>
          <p:spPr>
            <a:xfrm>
              <a:off x="6278787" y="1522700"/>
              <a:ext cx="16032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971" name="Google Shape;971;p31"/>
            <p:cNvSpPr txBox="1"/>
            <p:nvPr/>
          </p:nvSpPr>
          <p:spPr>
            <a:xfrm>
              <a:off x="6278788" y="1997500"/>
              <a:ext cx="16032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972" name="Google Shape;972;p31"/>
          <p:cNvGrpSpPr/>
          <p:nvPr/>
        </p:nvGrpSpPr>
        <p:grpSpPr>
          <a:xfrm>
            <a:off x="4979476" y="3172625"/>
            <a:ext cx="2902512" cy="1182875"/>
            <a:chOff x="4979476" y="3172625"/>
            <a:chExt cx="2902512" cy="1182875"/>
          </a:xfrm>
        </p:grpSpPr>
        <p:sp>
          <p:nvSpPr>
            <p:cNvPr id="966" name="Google Shape;966;p31"/>
            <p:cNvSpPr txBox="1"/>
            <p:nvPr/>
          </p:nvSpPr>
          <p:spPr>
            <a:xfrm>
              <a:off x="4979476" y="3172625"/>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03</a:t>
              </a:r>
              <a:endParaRPr sz="4800">
                <a:solidFill>
                  <a:schemeClr val="lt2"/>
                </a:solidFill>
                <a:latin typeface="Manrope Medium"/>
                <a:ea typeface="Manrope Medium"/>
                <a:cs typeface="Manrope Medium"/>
                <a:sym typeface="Manrope Medium"/>
              </a:endParaRPr>
            </a:p>
          </p:txBody>
        </p:sp>
        <p:sp>
          <p:nvSpPr>
            <p:cNvPr id="973" name="Google Shape;973;p31"/>
            <p:cNvSpPr txBox="1"/>
            <p:nvPr/>
          </p:nvSpPr>
          <p:spPr>
            <a:xfrm>
              <a:off x="6278787" y="3172700"/>
              <a:ext cx="16032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974" name="Google Shape;974;p31"/>
            <p:cNvSpPr txBox="1"/>
            <p:nvPr/>
          </p:nvSpPr>
          <p:spPr>
            <a:xfrm>
              <a:off x="6278788" y="3647500"/>
              <a:ext cx="16032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975" name="Google Shape;975;p31"/>
          <p:cNvGrpSpPr/>
          <p:nvPr/>
        </p:nvGrpSpPr>
        <p:grpSpPr>
          <a:xfrm>
            <a:off x="1261962" y="1522700"/>
            <a:ext cx="2902613" cy="1182800"/>
            <a:chOff x="1261962" y="1522700"/>
            <a:chExt cx="2902613" cy="1182800"/>
          </a:xfrm>
        </p:grpSpPr>
        <p:sp>
          <p:nvSpPr>
            <p:cNvPr id="964" name="Google Shape;964;p31"/>
            <p:cNvSpPr txBox="1"/>
            <p:nvPr/>
          </p:nvSpPr>
          <p:spPr>
            <a:xfrm>
              <a:off x="2865275" y="1522700"/>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01</a:t>
              </a:r>
              <a:endParaRPr sz="4800">
                <a:solidFill>
                  <a:schemeClr val="lt2"/>
                </a:solidFill>
                <a:latin typeface="Manrope Medium"/>
                <a:ea typeface="Manrope Medium"/>
                <a:cs typeface="Manrope Medium"/>
                <a:sym typeface="Manrope Medium"/>
              </a:endParaRPr>
            </a:p>
          </p:txBody>
        </p:sp>
        <p:sp>
          <p:nvSpPr>
            <p:cNvPr id="976" name="Google Shape;976;p31"/>
            <p:cNvSpPr txBox="1"/>
            <p:nvPr/>
          </p:nvSpPr>
          <p:spPr>
            <a:xfrm>
              <a:off x="1261963" y="1997500"/>
              <a:ext cx="16032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977" name="Google Shape;977;p31"/>
            <p:cNvSpPr txBox="1"/>
            <p:nvPr/>
          </p:nvSpPr>
          <p:spPr>
            <a:xfrm>
              <a:off x="1261962" y="1522700"/>
              <a:ext cx="16032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978" name="Google Shape;978;p31"/>
          <p:cNvGrpSpPr/>
          <p:nvPr/>
        </p:nvGrpSpPr>
        <p:grpSpPr>
          <a:xfrm>
            <a:off x="1261962" y="3172653"/>
            <a:ext cx="2902613" cy="1182847"/>
            <a:chOff x="1261962" y="3172653"/>
            <a:chExt cx="2902613" cy="1182847"/>
          </a:xfrm>
        </p:grpSpPr>
        <p:sp>
          <p:nvSpPr>
            <p:cNvPr id="963" name="Google Shape;963;p31"/>
            <p:cNvSpPr txBox="1"/>
            <p:nvPr/>
          </p:nvSpPr>
          <p:spPr>
            <a:xfrm>
              <a:off x="2865275" y="3172653"/>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02</a:t>
              </a:r>
              <a:endParaRPr sz="4800">
                <a:solidFill>
                  <a:schemeClr val="lt2"/>
                </a:solidFill>
                <a:latin typeface="Manrope Medium"/>
                <a:ea typeface="Manrope Medium"/>
                <a:cs typeface="Manrope Medium"/>
                <a:sym typeface="Manrope Medium"/>
              </a:endParaRPr>
            </a:p>
          </p:txBody>
        </p:sp>
        <p:sp>
          <p:nvSpPr>
            <p:cNvPr id="979" name="Google Shape;979;p31"/>
            <p:cNvSpPr txBox="1"/>
            <p:nvPr/>
          </p:nvSpPr>
          <p:spPr>
            <a:xfrm>
              <a:off x="1261963" y="3647500"/>
              <a:ext cx="16032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980" name="Google Shape;980;p31"/>
            <p:cNvSpPr txBox="1"/>
            <p:nvPr/>
          </p:nvSpPr>
          <p:spPr>
            <a:xfrm>
              <a:off x="1261962" y="3172699"/>
              <a:ext cx="16032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81" name="Google Shape;981;p31"/>
          <p:cNvCxnSpPr>
            <a:stCxn id="964" idx="3"/>
            <a:endCxn id="969" idx="1"/>
          </p:cNvCxnSpPr>
          <p:nvPr/>
        </p:nvCxnSpPr>
        <p:spPr>
          <a:xfrm>
            <a:off x="4164575" y="1928150"/>
            <a:ext cx="814800" cy="0"/>
          </a:xfrm>
          <a:prstGeom prst="straightConnector1">
            <a:avLst/>
          </a:prstGeom>
          <a:noFill/>
          <a:ln w="28575" cap="flat" cmpd="sng">
            <a:solidFill>
              <a:schemeClr val="dk1"/>
            </a:solidFill>
            <a:prstDash val="solid"/>
            <a:round/>
            <a:headEnd type="triangle" w="med" len="med"/>
            <a:tailEnd type="none" w="med" len="med"/>
          </a:ln>
        </p:spPr>
      </p:cxnSp>
      <p:cxnSp>
        <p:nvCxnSpPr>
          <p:cNvPr id="982" name="Google Shape;982;p31"/>
          <p:cNvCxnSpPr>
            <a:stCxn id="969" idx="2"/>
            <a:endCxn id="966" idx="0"/>
          </p:cNvCxnSpPr>
          <p:nvPr/>
        </p:nvCxnSpPr>
        <p:spPr>
          <a:xfrm>
            <a:off x="5629125" y="2333600"/>
            <a:ext cx="0" cy="839100"/>
          </a:xfrm>
          <a:prstGeom prst="straightConnector1">
            <a:avLst/>
          </a:prstGeom>
          <a:noFill/>
          <a:ln w="28575" cap="flat" cmpd="sng">
            <a:solidFill>
              <a:schemeClr val="dk1"/>
            </a:solidFill>
            <a:prstDash val="solid"/>
            <a:round/>
            <a:headEnd type="triangl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3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988" name="Google Shape;988;p32"/>
          <p:cNvGrpSpPr/>
          <p:nvPr/>
        </p:nvGrpSpPr>
        <p:grpSpPr>
          <a:xfrm>
            <a:off x="4638725" y="1325325"/>
            <a:ext cx="3096600" cy="1028900"/>
            <a:chOff x="4638725" y="1325325"/>
            <a:chExt cx="3096600" cy="1028900"/>
          </a:xfrm>
        </p:grpSpPr>
        <p:sp>
          <p:nvSpPr>
            <p:cNvPr id="989" name="Google Shape;989;p32"/>
            <p:cNvSpPr txBox="1"/>
            <p:nvPr/>
          </p:nvSpPr>
          <p:spPr>
            <a:xfrm>
              <a:off x="4638725" y="1800125"/>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sp>
          <p:nvSpPr>
            <p:cNvPr id="990" name="Google Shape;990;p32"/>
            <p:cNvSpPr txBox="1"/>
            <p:nvPr/>
          </p:nvSpPr>
          <p:spPr>
            <a:xfrm>
              <a:off x="4638725" y="1325325"/>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991" name="Google Shape;991;p32"/>
          <p:cNvGrpSpPr/>
          <p:nvPr/>
        </p:nvGrpSpPr>
        <p:grpSpPr>
          <a:xfrm>
            <a:off x="4638725" y="2452464"/>
            <a:ext cx="3096600" cy="1028899"/>
            <a:chOff x="4638725" y="2452464"/>
            <a:chExt cx="3096600" cy="1028899"/>
          </a:xfrm>
        </p:grpSpPr>
        <p:sp>
          <p:nvSpPr>
            <p:cNvPr id="992" name="Google Shape;992;p32"/>
            <p:cNvSpPr txBox="1"/>
            <p:nvPr/>
          </p:nvSpPr>
          <p:spPr>
            <a:xfrm>
              <a:off x="4638725" y="2927263"/>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It’s the second-brightest natural object in the night sky after the Moon</a:t>
              </a:r>
              <a:endParaRPr sz="1200">
                <a:solidFill>
                  <a:schemeClr val="dk1"/>
                </a:solidFill>
                <a:latin typeface="Inter"/>
                <a:ea typeface="Inter"/>
                <a:cs typeface="Inter"/>
                <a:sym typeface="Inter"/>
              </a:endParaRPr>
            </a:p>
          </p:txBody>
        </p:sp>
        <p:sp>
          <p:nvSpPr>
            <p:cNvPr id="993" name="Google Shape;993;p32"/>
            <p:cNvSpPr txBox="1"/>
            <p:nvPr/>
          </p:nvSpPr>
          <p:spPr>
            <a:xfrm>
              <a:off x="4638725" y="2452464"/>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grpSp>
        <p:nvGrpSpPr>
          <p:cNvPr id="994" name="Google Shape;994;p32"/>
          <p:cNvGrpSpPr/>
          <p:nvPr/>
        </p:nvGrpSpPr>
        <p:grpSpPr>
          <a:xfrm>
            <a:off x="4638725" y="3579601"/>
            <a:ext cx="3096600" cy="1028899"/>
            <a:chOff x="4638725" y="3579601"/>
            <a:chExt cx="3096600" cy="1028899"/>
          </a:xfrm>
        </p:grpSpPr>
        <p:sp>
          <p:nvSpPr>
            <p:cNvPr id="995" name="Google Shape;995;p32"/>
            <p:cNvSpPr txBox="1"/>
            <p:nvPr/>
          </p:nvSpPr>
          <p:spPr>
            <a:xfrm>
              <a:off x="4638725" y="4054400"/>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Mars is full of iron oxide dust, giving the planet its reddish cast</a:t>
              </a:r>
              <a:endParaRPr sz="1200">
                <a:solidFill>
                  <a:schemeClr val="dk1"/>
                </a:solidFill>
                <a:latin typeface="Inter"/>
                <a:ea typeface="Inter"/>
                <a:cs typeface="Inter"/>
                <a:sym typeface="Inter"/>
              </a:endParaRPr>
            </a:p>
          </p:txBody>
        </p:sp>
        <p:sp>
          <p:nvSpPr>
            <p:cNvPr id="996" name="Google Shape;996;p32"/>
            <p:cNvSpPr txBox="1"/>
            <p:nvPr/>
          </p:nvSpPr>
          <p:spPr>
            <a:xfrm>
              <a:off x="4638725" y="3579601"/>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997" name="Google Shape;997;p32"/>
          <p:cNvSpPr txBox="1"/>
          <p:nvPr/>
        </p:nvSpPr>
        <p:spPr>
          <a:xfrm>
            <a:off x="1099363" y="2220400"/>
            <a:ext cx="1837800" cy="100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chemeClr val="lt2"/>
                </a:solidFill>
                <a:latin typeface="Manrope Medium"/>
                <a:ea typeface="Manrope Medium"/>
                <a:cs typeface="Manrope Medium"/>
                <a:sym typeface="Manrope Medium"/>
              </a:rPr>
              <a:t>73%</a:t>
            </a:r>
            <a:endParaRPr sz="6000">
              <a:solidFill>
                <a:schemeClr val="lt2"/>
              </a:solidFill>
              <a:latin typeface="Manrope Medium"/>
              <a:ea typeface="Manrope Medium"/>
              <a:cs typeface="Manrope Medium"/>
              <a:sym typeface="Manrope Medium"/>
            </a:endParaRPr>
          </a:p>
        </p:txBody>
      </p:sp>
      <p:cxnSp>
        <p:nvCxnSpPr>
          <p:cNvPr id="998" name="Google Shape;998;p32"/>
          <p:cNvCxnSpPr/>
          <p:nvPr/>
        </p:nvCxnSpPr>
        <p:spPr>
          <a:xfrm>
            <a:off x="1257763" y="3238625"/>
            <a:ext cx="1521000" cy="0"/>
          </a:xfrm>
          <a:prstGeom prst="straightConnector1">
            <a:avLst/>
          </a:prstGeom>
          <a:noFill/>
          <a:ln w="28575" cap="flat" cmpd="sng">
            <a:solidFill>
              <a:schemeClr val="dk1"/>
            </a:solidFill>
            <a:prstDash val="solid"/>
            <a:round/>
            <a:headEnd type="none" w="med" len="med"/>
            <a:tailEnd type="none" w="med" len="med"/>
          </a:ln>
        </p:spPr>
      </p:cxnSp>
      <p:cxnSp>
        <p:nvCxnSpPr>
          <p:cNvPr id="999" name="Google Shape;999;p32"/>
          <p:cNvCxnSpPr>
            <a:stCxn id="990" idx="1"/>
            <a:endCxn id="997" idx="3"/>
          </p:cNvCxnSpPr>
          <p:nvPr/>
        </p:nvCxnSpPr>
        <p:spPr>
          <a:xfrm flipH="1">
            <a:off x="2937125" y="1602375"/>
            <a:ext cx="1701600" cy="1118400"/>
          </a:xfrm>
          <a:prstGeom prst="bentConnector3">
            <a:avLst>
              <a:gd name="adj1" fmla="val 49999"/>
            </a:avLst>
          </a:prstGeom>
          <a:noFill/>
          <a:ln w="28575" cap="flat" cmpd="sng">
            <a:solidFill>
              <a:schemeClr val="dk1"/>
            </a:solidFill>
            <a:prstDash val="solid"/>
            <a:round/>
            <a:headEnd type="none" w="med" len="med"/>
            <a:tailEnd type="none" w="med" len="med"/>
          </a:ln>
        </p:spPr>
      </p:cxnSp>
      <p:cxnSp>
        <p:nvCxnSpPr>
          <p:cNvPr id="1000" name="Google Shape;1000;p32"/>
          <p:cNvCxnSpPr>
            <a:stCxn id="997" idx="3"/>
            <a:endCxn id="996" idx="1"/>
          </p:cNvCxnSpPr>
          <p:nvPr/>
        </p:nvCxnSpPr>
        <p:spPr>
          <a:xfrm>
            <a:off x="2937163" y="2720650"/>
            <a:ext cx="1701600" cy="1136100"/>
          </a:xfrm>
          <a:prstGeom prst="bentConnector3">
            <a:avLst>
              <a:gd name="adj1" fmla="val 49999"/>
            </a:avLst>
          </a:prstGeom>
          <a:noFill/>
          <a:ln w="28575" cap="flat" cmpd="sng">
            <a:solidFill>
              <a:schemeClr val="dk1"/>
            </a:solidFill>
            <a:prstDash val="solid"/>
            <a:round/>
            <a:headEnd type="none" w="med" len="med"/>
            <a:tailEnd type="none" w="med" len="med"/>
          </a:ln>
        </p:spPr>
      </p:cxnSp>
      <p:cxnSp>
        <p:nvCxnSpPr>
          <p:cNvPr id="1001" name="Google Shape;1001;p32"/>
          <p:cNvCxnSpPr>
            <a:stCxn id="993" idx="1"/>
            <a:endCxn id="997" idx="3"/>
          </p:cNvCxnSpPr>
          <p:nvPr/>
        </p:nvCxnSpPr>
        <p:spPr>
          <a:xfrm rot="10800000">
            <a:off x="2937125" y="2720514"/>
            <a:ext cx="1701600" cy="90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6"/>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Définition de la gestion financière personnelle </a:t>
            </a:r>
            <a:endParaRPr lang="en-US" dirty="0"/>
          </a:p>
        </p:txBody>
      </p:sp>
      <p:sp>
        <p:nvSpPr>
          <p:cNvPr id="534" name="Google Shape;534;p16"/>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p>
            <a:pPr marL="152400" lvl="0" indent="0" rtl="0">
              <a:spcBef>
                <a:spcPts val="0"/>
              </a:spcBef>
              <a:spcAft>
                <a:spcPts val="0"/>
              </a:spcAft>
              <a:buClr>
                <a:schemeClr val="dk1"/>
              </a:buClr>
              <a:buSzPts val="1200"/>
              <a:buNone/>
            </a:pPr>
            <a:r>
              <a:rPr lang="fr-FR" sz="1400" dirty="0"/>
              <a:t>La gestion financière personnelle est le processus qui consiste à planifier, organiser et contrôler ses finances personnelles ou familiales afin d'atteindre des objectifs financiers spécifiques. Cela inclut l'élaboration d'un budget, la gestion des revenus et des dépenses, l'épargne, l'investissement, la gestion des dettes et la planification de la retraite.</a:t>
            </a:r>
            <a:endParaRPr sz="1400" dirty="0"/>
          </a:p>
        </p:txBody>
      </p:sp>
      <p:grpSp>
        <p:nvGrpSpPr>
          <p:cNvPr id="535" name="Google Shape;535;p16"/>
          <p:cNvGrpSpPr/>
          <p:nvPr/>
        </p:nvGrpSpPr>
        <p:grpSpPr>
          <a:xfrm>
            <a:off x="5614698" y="1831267"/>
            <a:ext cx="2591477" cy="2320650"/>
            <a:chOff x="3584548" y="2500787"/>
            <a:chExt cx="2228269" cy="1995400"/>
          </a:xfrm>
        </p:grpSpPr>
        <p:grpSp>
          <p:nvGrpSpPr>
            <p:cNvPr id="536" name="Google Shape;536;p16"/>
            <p:cNvGrpSpPr/>
            <p:nvPr/>
          </p:nvGrpSpPr>
          <p:grpSpPr>
            <a:xfrm>
              <a:off x="3584548" y="2500787"/>
              <a:ext cx="2228269" cy="1995400"/>
              <a:chOff x="4568463" y="2108962"/>
              <a:chExt cx="2666031" cy="2387414"/>
            </a:xfrm>
          </p:grpSpPr>
          <p:sp>
            <p:nvSpPr>
              <p:cNvPr id="537" name="Google Shape;537;p16"/>
              <p:cNvSpPr/>
              <p:nvPr/>
            </p:nvSpPr>
            <p:spPr>
              <a:xfrm>
                <a:off x="4568463" y="4358250"/>
                <a:ext cx="2444245" cy="13812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4762486" y="2832778"/>
                <a:ext cx="2056222" cy="1590512"/>
              </a:xfrm>
              <a:custGeom>
                <a:avLst/>
                <a:gdLst/>
                <a:ahLst/>
                <a:cxnLst/>
                <a:rect l="l" t="t" r="r" b="b"/>
                <a:pathLst>
                  <a:path w="15086" h="11663" extrusionOk="0">
                    <a:moveTo>
                      <a:pt x="1" y="0"/>
                    </a:moveTo>
                    <a:lnTo>
                      <a:pt x="15085" y="0"/>
                    </a:lnTo>
                    <a:lnTo>
                      <a:pt x="15085" y="11663"/>
                    </a:lnTo>
                    <a:lnTo>
                      <a:pt x="1" y="1166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4762486" y="2832778"/>
                <a:ext cx="2056222" cy="277382"/>
              </a:xfrm>
              <a:custGeom>
                <a:avLst/>
                <a:gdLst/>
                <a:ahLst/>
                <a:cxnLst/>
                <a:rect l="l" t="t" r="r" b="b"/>
                <a:pathLst>
                  <a:path w="15086" h="2034" extrusionOk="0">
                    <a:moveTo>
                      <a:pt x="1" y="0"/>
                    </a:moveTo>
                    <a:lnTo>
                      <a:pt x="1" y="2034"/>
                    </a:lnTo>
                    <a:lnTo>
                      <a:pt x="15085" y="2034"/>
                    </a:lnTo>
                    <a:lnTo>
                      <a:pt x="1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002238"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35" y="1674"/>
                      <a:pt x="572" y="1547"/>
                      <a:pt x="572" y="1399"/>
                    </a:cubicBezTo>
                    <a:lnTo>
                      <a:pt x="572" y="276"/>
                    </a:lnTo>
                    <a:cubicBezTo>
                      <a:pt x="57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77608" y="2718634"/>
                <a:ext cx="76601" cy="228288"/>
              </a:xfrm>
              <a:custGeom>
                <a:avLst/>
                <a:gdLst/>
                <a:ahLst/>
                <a:cxnLst/>
                <a:rect l="l" t="t" r="r" b="b"/>
                <a:pathLst>
                  <a:path w="562" h="1674" extrusionOk="0">
                    <a:moveTo>
                      <a:pt x="276" y="0"/>
                    </a:moveTo>
                    <a:cubicBezTo>
                      <a:pt x="128" y="0"/>
                      <a:pt x="0" y="127"/>
                      <a:pt x="0" y="276"/>
                    </a:cubicBezTo>
                    <a:lnTo>
                      <a:pt x="0" y="1399"/>
                    </a:lnTo>
                    <a:cubicBezTo>
                      <a:pt x="0" y="1547"/>
                      <a:pt x="128" y="1674"/>
                      <a:pt x="276" y="1674"/>
                    </a:cubicBezTo>
                    <a:cubicBezTo>
                      <a:pt x="435" y="1674"/>
                      <a:pt x="562" y="1547"/>
                      <a:pt x="562" y="1399"/>
                    </a:cubicBezTo>
                    <a:lnTo>
                      <a:pt x="562" y="276"/>
                    </a:lnTo>
                    <a:cubicBezTo>
                      <a:pt x="562" y="127"/>
                      <a:pt x="435"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75161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612698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6502357" y="2718634"/>
                <a:ext cx="76601" cy="228288"/>
              </a:xfrm>
              <a:custGeom>
                <a:avLst/>
                <a:gdLst/>
                <a:ahLst/>
                <a:cxnLst/>
                <a:rect l="l" t="t" r="r" b="b"/>
                <a:pathLst>
                  <a:path w="562" h="1674" extrusionOk="0">
                    <a:moveTo>
                      <a:pt x="286" y="0"/>
                    </a:moveTo>
                    <a:cubicBezTo>
                      <a:pt x="127" y="0"/>
                      <a:pt x="0" y="127"/>
                      <a:pt x="0" y="276"/>
                    </a:cubicBezTo>
                    <a:lnTo>
                      <a:pt x="0" y="1399"/>
                    </a:lnTo>
                    <a:cubicBezTo>
                      <a:pt x="0" y="1547"/>
                      <a:pt x="127" y="1674"/>
                      <a:pt x="286" y="1674"/>
                    </a:cubicBezTo>
                    <a:cubicBezTo>
                      <a:pt x="435" y="1674"/>
                      <a:pt x="562" y="1547"/>
                      <a:pt x="562" y="1399"/>
                    </a:cubicBezTo>
                    <a:lnTo>
                      <a:pt x="562" y="276"/>
                    </a:lnTo>
                    <a:cubicBezTo>
                      <a:pt x="56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4945946"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08368"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672153" y="3292082"/>
                <a:ext cx="236889" cy="237015"/>
              </a:xfrm>
              <a:custGeom>
                <a:avLst/>
                <a:gdLst/>
                <a:ahLst/>
                <a:cxnLst/>
                <a:rect l="l" t="t" r="r" b="b"/>
                <a:pathLst>
                  <a:path w="1738" h="1738" extrusionOk="0">
                    <a:moveTo>
                      <a:pt x="0" y="1"/>
                    </a:moveTo>
                    <a:lnTo>
                      <a:pt x="0"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6035938"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6398360"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4945946"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08368"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5672153" y="3647470"/>
                <a:ext cx="236889" cy="237015"/>
              </a:xfrm>
              <a:custGeom>
                <a:avLst/>
                <a:gdLst/>
                <a:ahLst/>
                <a:cxnLst/>
                <a:rect l="l" t="t" r="r" b="b"/>
                <a:pathLst>
                  <a:path w="1738" h="1738" extrusionOk="0">
                    <a:moveTo>
                      <a:pt x="0" y="0"/>
                    </a:moveTo>
                    <a:lnTo>
                      <a:pt x="0"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6035938"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077782" y="3706656"/>
                <a:ext cx="153201" cy="118644"/>
              </a:xfrm>
              <a:custGeom>
                <a:avLst/>
                <a:gdLst/>
                <a:ahLst/>
                <a:cxnLst/>
                <a:rect l="l" t="t" r="r" b="b"/>
                <a:pathLst>
                  <a:path w="1124" h="870" extrusionOk="0">
                    <a:moveTo>
                      <a:pt x="923" y="1"/>
                    </a:moveTo>
                    <a:lnTo>
                      <a:pt x="456" y="467"/>
                    </a:lnTo>
                    <a:lnTo>
                      <a:pt x="202" y="223"/>
                    </a:lnTo>
                    <a:lnTo>
                      <a:pt x="1" y="424"/>
                    </a:lnTo>
                    <a:lnTo>
                      <a:pt x="456" y="869"/>
                    </a:lnTo>
                    <a:lnTo>
                      <a:pt x="1124" y="202"/>
                    </a:ln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398360"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4945946"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5308368"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5672153" y="4002858"/>
                <a:ext cx="236889" cy="237015"/>
              </a:xfrm>
              <a:custGeom>
                <a:avLst/>
                <a:gdLst/>
                <a:ahLst/>
                <a:cxnLst/>
                <a:rect l="l" t="t" r="r" b="b"/>
                <a:pathLst>
                  <a:path w="1738" h="1738" extrusionOk="0">
                    <a:moveTo>
                      <a:pt x="0" y="0"/>
                    </a:moveTo>
                    <a:lnTo>
                      <a:pt x="0"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035938"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398360"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6"/>
              <p:cNvGrpSpPr/>
              <p:nvPr/>
            </p:nvGrpSpPr>
            <p:grpSpPr>
              <a:xfrm>
                <a:off x="6592590" y="2732173"/>
                <a:ext cx="641904" cy="641866"/>
                <a:chOff x="7021088" y="2783855"/>
                <a:chExt cx="593696" cy="593606"/>
              </a:xfrm>
            </p:grpSpPr>
            <p:sp>
              <p:nvSpPr>
                <p:cNvPr id="562" name="Google Shape;56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6"/>
              <p:cNvGrpSpPr/>
              <p:nvPr/>
            </p:nvGrpSpPr>
            <p:grpSpPr>
              <a:xfrm rot="-2056678">
                <a:off x="6549176" y="2195545"/>
                <a:ext cx="444527" cy="444460"/>
                <a:chOff x="7021088" y="2783855"/>
                <a:chExt cx="593696" cy="593606"/>
              </a:xfrm>
            </p:grpSpPr>
            <p:sp>
              <p:nvSpPr>
                <p:cNvPr id="572" name="Google Shape;57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1" name="Google Shape;581;p16"/>
            <p:cNvSpPr/>
            <p:nvPr/>
          </p:nvSpPr>
          <p:spPr>
            <a:xfrm rot="5400000">
              <a:off x="3310125" y="3877375"/>
              <a:ext cx="958800" cy="27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3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007" name="Google Shape;1007;p33"/>
          <p:cNvGraphicFramePr/>
          <p:nvPr/>
        </p:nvGraphicFramePr>
        <p:xfrm>
          <a:off x="972413" y="1381325"/>
          <a:ext cx="3000000" cy="3000000"/>
        </p:xfrm>
        <a:graphic>
          <a:graphicData uri="http://schemas.openxmlformats.org/drawingml/2006/table">
            <a:tbl>
              <a:tblPr>
                <a:noFill/>
                <a:tableStyleId>{26BE9EAB-403A-40FA-A855-3AA346724C36}</a:tableStyleId>
              </a:tblPr>
              <a:tblGrid>
                <a:gridCol w="3099450">
                  <a:extLst>
                    <a:ext uri="{9D8B030D-6E8A-4147-A177-3AD203B41FA5}">
                      <a16:colId xmlns:a16="http://schemas.microsoft.com/office/drawing/2014/main" val="20000"/>
                    </a:ext>
                  </a:extLst>
                </a:gridCol>
                <a:gridCol w="1568450">
                  <a:extLst>
                    <a:ext uri="{9D8B030D-6E8A-4147-A177-3AD203B41FA5}">
                      <a16:colId xmlns:a16="http://schemas.microsoft.com/office/drawing/2014/main" val="20001"/>
                    </a:ext>
                  </a:extLst>
                </a:gridCol>
                <a:gridCol w="2531250">
                  <a:extLst>
                    <a:ext uri="{9D8B030D-6E8A-4147-A177-3AD203B41FA5}">
                      <a16:colId xmlns:a16="http://schemas.microsoft.com/office/drawing/2014/main" val="20002"/>
                    </a:ext>
                  </a:extLst>
                </a:gridCol>
              </a:tblGrid>
              <a:tr h="396225">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INCOME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COMMENTS</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$5,120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$32,320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$7,100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396225">
                <a:tc gridSpan="2">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EXPENSES</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hMerge="1">
                  <a:txBody>
                    <a:bodyPr/>
                    <a:lstStyle/>
                    <a:p>
                      <a:endParaRPr lang="en-US"/>
                    </a:p>
                  </a:txBody>
                  <a:tcPr/>
                </a:tc>
                <a:tc>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COMMENTS</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$13,500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6"/>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$4,790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3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13" name="Google Shape;1013;p34"/>
          <p:cNvGrpSpPr/>
          <p:nvPr/>
        </p:nvGrpSpPr>
        <p:grpSpPr>
          <a:xfrm>
            <a:off x="1346887" y="2257200"/>
            <a:ext cx="2085900" cy="1028900"/>
            <a:chOff x="1346887" y="2257200"/>
            <a:chExt cx="2085900" cy="1028900"/>
          </a:xfrm>
        </p:grpSpPr>
        <p:sp>
          <p:nvSpPr>
            <p:cNvPr id="1014" name="Google Shape;1014;p34"/>
            <p:cNvSpPr txBox="1"/>
            <p:nvPr/>
          </p:nvSpPr>
          <p:spPr>
            <a:xfrm>
              <a:off x="1346887" y="2257200"/>
              <a:ext cx="20859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15" name="Google Shape;1015;p34"/>
            <p:cNvSpPr txBox="1"/>
            <p:nvPr/>
          </p:nvSpPr>
          <p:spPr>
            <a:xfrm>
              <a:off x="1346887" y="2732000"/>
              <a:ext cx="20859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016" name="Google Shape;1016;p34"/>
          <p:cNvGrpSpPr/>
          <p:nvPr/>
        </p:nvGrpSpPr>
        <p:grpSpPr>
          <a:xfrm>
            <a:off x="1346887" y="3579600"/>
            <a:ext cx="2085900" cy="1028900"/>
            <a:chOff x="1346887" y="3579600"/>
            <a:chExt cx="2085900" cy="1028900"/>
          </a:xfrm>
        </p:grpSpPr>
        <p:sp>
          <p:nvSpPr>
            <p:cNvPr id="1017" name="Google Shape;1017;p34"/>
            <p:cNvSpPr txBox="1"/>
            <p:nvPr/>
          </p:nvSpPr>
          <p:spPr>
            <a:xfrm>
              <a:off x="1346887" y="3579600"/>
              <a:ext cx="20859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018" name="Google Shape;1018;p34"/>
            <p:cNvSpPr txBox="1"/>
            <p:nvPr/>
          </p:nvSpPr>
          <p:spPr>
            <a:xfrm>
              <a:off x="1346887" y="4054400"/>
              <a:ext cx="20859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1019" name="Google Shape;1019;p34"/>
          <p:cNvGrpSpPr/>
          <p:nvPr/>
        </p:nvGrpSpPr>
        <p:grpSpPr>
          <a:xfrm>
            <a:off x="5711213" y="2257200"/>
            <a:ext cx="2085900" cy="1028900"/>
            <a:chOff x="5711213" y="2257200"/>
            <a:chExt cx="2085900" cy="1028900"/>
          </a:xfrm>
        </p:grpSpPr>
        <p:sp>
          <p:nvSpPr>
            <p:cNvPr id="1020" name="Google Shape;1020;p34"/>
            <p:cNvSpPr txBox="1"/>
            <p:nvPr/>
          </p:nvSpPr>
          <p:spPr>
            <a:xfrm>
              <a:off x="5711213" y="2257200"/>
              <a:ext cx="2085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021" name="Google Shape;1021;p34"/>
            <p:cNvSpPr txBox="1"/>
            <p:nvPr/>
          </p:nvSpPr>
          <p:spPr>
            <a:xfrm>
              <a:off x="5711213" y="2732000"/>
              <a:ext cx="20859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grpSp>
        <p:nvGrpSpPr>
          <p:cNvPr id="1022" name="Google Shape;1022;p34"/>
          <p:cNvGrpSpPr/>
          <p:nvPr/>
        </p:nvGrpSpPr>
        <p:grpSpPr>
          <a:xfrm>
            <a:off x="5711213" y="3579600"/>
            <a:ext cx="2085900" cy="1028900"/>
            <a:chOff x="5711213" y="3579600"/>
            <a:chExt cx="2085900" cy="1028900"/>
          </a:xfrm>
        </p:grpSpPr>
        <p:sp>
          <p:nvSpPr>
            <p:cNvPr id="1023" name="Google Shape;1023;p34"/>
            <p:cNvSpPr txBox="1"/>
            <p:nvPr/>
          </p:nvSpPr>
          <p:spPr>
            <a:xfrm>
              <a:off x="5711213" y="3579600"/>
              <a:ext cx="2085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24" name="Google Shape;1024;p34"/>
            <p:cNvSpPr txBox="1"/>
            <p:nvPr/>
          </p:nvSpPr>
          <p:spPr>
            <a:xfrm>
              <a:off x="5711213" y="4054400"/>
              <a:ext cx="20859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1025" name="Google Shape;1025;p34"/>
          <p:cNvGrpSpPr/>
          <p:nvPr/>
        </p:nvGrpSpPr>
        <p:grpSpPr>
          <a:xfrm>
            <a:off x="3528050" y="1429225"/>
            <a:ext cx="2085900" cy="1028900"/>
            <a:chOff x="3528050" y="1429225"/>
            <a:chExt cx="2085900" cy="1028900"/>
          </a:xfrm>
        </p:grpSpPr>
        <p:sp>
          <p:nvSpPr>
            <p:cNvPr id="1026" name="Google Shape;1026;p34"/>
            <p:cNvSpPr txBox="1"/>
            <p:nvPr/>
          </p:nvSpPr>
          <p:spPr>
            <a:xfrm>
              <a:off x="3528050" y="1429225"/>
              <a:ext cx="20859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027" name="Google Shape;1027;p34"/>
            <p:cNvSpPr txBox="1"/>
            <p:nvPr/>
          </p:nvSpPr>
          <p:spPr>
            <a:xfrm>
              <a:off x="3528050" y="1904025"/>
              <a:ext cx="2085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cxnSp>
        <p:nvCxnSpPr>
          <p:cNvPr id="1028" name="Google Shape;1028;p34"/>
          <p:cNvCxnSpPr>
            <a:stCxn id="1026" idx="1"/>
            <a:endCxn id="1014" idx="1"/>
          </p:cNvCxnSpPr>
          <p:nvPr/>
        </p:nvCxnSpPr>
        <p:spPr>
          <a:xfrm flipH="1">
            <a:off x="1346750" y="1706275"/>
            <a:ext cx="2181300" cy="828000"/>
          </a:xfrm>
          <a:prstGeom prst="bentConnector3">
            <a:avLst>
              <a:gd name="adj1" fmla="val 110910"/>
            </a:avLst>
          </a:prstGeom>
          <a:noFill/>
          <a:ln w="28575" cap="flat" cmpd="sng">
            <a:solidFill>
              <a:schemeClr val="dk1"/>
            </a:solidFill>
            <a:prstDash val="solid"/>
            <a:round/>
            <a:headEnd type="none" w="med" len="med"/>
            <a:tailEnd type="none" w="med" len="med"/>
          </a:ln>
        </p:spPr>
      </p:cxnSp>
      <p:cxnSp>
        <p:nvCxnSpPr>
          <p:cNvPr id="1029" name="Google Shape;1029;p34"/>
          <p:cNvCxnSpPr>
            <a:stCxn id="1017" idx="1"/>
            <a:endCxn id="1014" idx="1"/>
          </p:cNvCxnSpPr>
          <p:nvPr/>
        </p:nvCxnSpPr>
        <p:spPr>
          <a:xfrm rot="10800000" flipH="1">
            <a:off x="1346887" y="2534250"/>
            <a:ext cx="600" cy="13224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030" name="Google Shape;1030;p34"/>
          <p:cNvCxnSpPr>
            <a:stCxn id="1020" idx="3"/>
            <a:endCxn id="1026" idx="3"/>
          </p:cNvCxnSpPr>
          <p:nvPr/>
        </p:nvCxnSpPr>
        <p:spPr>
          <a:xfrm rot="10800000">
            <a:off x="5614013" y="1706250"/>
            <a:ext cx="2183100" cy="828000"/>
          </a:xfrm>
          <a:prstGeom prst="bentConnector3">
            <a:avLst>
              <a:gd name="adj1" fmla="val -10908"/>
            </a:avLst>
          </a:prstGeom>
          <a:noFill/>
          <a:ln w="28575" cap="flat" cmpd="sng">
            <a:solidFill>
              <a:schemeClr val="dk1"/>
            </a:solidFill>
            <a:prstDash val="solid"/>
            <a:round/>
            <a:headEnd type="none" w="med" len="med"/>
            <a:tailEnd type="none" w="med" len="med"/>
          </a:ln>
        </p:spPr>
      </p:cxnSp>
      <p:cxnSp>
        <p:nvCxnSpPr>
          <p:cNvPr id="1031" name="Google Shape;1031;p34"/>
          <p:cNvCxnSpPr>
            <a:stCxn id="1023" idx="3"/>
            <a:endCxn id="1020" idx="3"/>
          </p:cNvCxnSpPr>
          <p:nvPr/>
        </p:nvCxnSpPr>
        <p:spPr>
          <a:xfrm rot="10800000" flipH="1">
            <a:off x="7797113" y="2534250"/>
            <a:ext cx="600" cy="1322400"/>
          </a:xfrm>
          <a:prstGeom prst="bentConnector3">
            <a:avLst>
              <a:gd name="adj1" fmla="val 39687500"/>
            </a:avLst>
          </a:prstGeom>
          <a:noFill/>
          <a:ln w="28575" cap="flat" cmpd="sng">
            <a:solidFill>
              <a:schemeClr val="dk1"/>
            </a:solidFill>
            <a:prstDash val="solid"/>
            <a:round/>
            <a:headEnd type="none" w="med" len="med"/>
            <a:tailEnd type="none" w="med" len="med"/>
          </a:ln>
        </p:spPr>
      </p:cxnSp>
      <p:grpSp>
        <p:nvGrpSpPr>
          <p:cNvPr id="1032" name="Google Shape;1032;p34"/>
          <p:cNvGrpSpPr/>
          <p:nvPr/>
        </p:nvGrpSpPr>
        <p:grpSpPr>
          <a:xfrm>
            <a:off x="4208932" y="3053687"/>
            <a:ext cx="726139" cy="676892"/>
            <a:chOff x="-3080947" y="1249394"/>
            <a:chExt cx="413425" cy="388126"/>
          </a:xfrm>
        </p:grpSpPr>
        <p:sp>
          <p:nvSpPr>
            <p:cNvPr id="1033" name="Google Shape;1033;p34"/>
            <p:cNvSpPr/>
            <p:nvPr/>
          </p:nvSpPr>
          <p:spPr>
            <a:xfrm>
              <a:off x="-2935528" y="1515776"/>
              <a:ext cx="122556" cy="121744"/>
            </a:xfrm>
            <a:custGeom>
              <a:avLst/>
              <a:gdLst/>
              <a:ahLst/>
              <a:cxnLst/>
              <a:rect l="l" t="t" r="r" b="b"/>
              <a:pathLst>
                <a:path w="3924" h="3898" extrusionOk="0">
                  <a:moveTo>
                    <a:pt x="1975" y="0"/>
                  </a:moveTo>
                  <a:cubicBezTo>
                    <a:pt x="886" y="0"/>
                    <a:pt x="1" y="861"/>
                    <a:pt x="1" y="1949"/>
                  </a:cubicBezTo>
                  <a:cubicBezTo>
                    <a:pt x="1" y="3012"/>
                    <a:pt x="886" y="3897"/>
                    <a:pt x="1975" y="3897"/>
                  </a:cubicBezTo>
                  <a:cubicBezTo>
                    <a:pt x="3063" y="3897"/>
                    <a:pt x="3923" y="3012"/>
                    <a:pt x="3923" y="1949"/>
                  </a:cubicBezTo>
                  <a:cubicBezTo>
                    <a:pt x="3923" y="861"/>
                    <a:pt x="3063" y="0"/>
                    <a:pt x="1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2797200" y="1322103"/>
              <a:ext cx="117809" cy="174715"/>
            </a:xfrm>
            <a:custGeom>
              <a:avLst/>
              <a:gdLst/>
              <a:ahLst/>
              <a:cxnLst/>
              <a:rect l="l" t="t" r="r" b="b"/>
              <a:pathLst>
                <a:path w="3772" h="5594" extrusionOk="0">
                  <a:moveTo>
                    <a:pt x="3771" y="1"/>
                  </a:moveTo>
                  <a:cubicBezTo>
                    <a:pt x="2278" y="1"/>
                    <a:pt x="1063" y="1215"/>
                    <a:pt x="1063" y="2709"/>
                  </a:cubicBezTo>
                  <a:lnTo>
                    <a:pt x="1063" y="4101"/>
                  </a:lnTo>
                  <a:lnTo>
                    <a:pt x="557" y="3594"/>
                  </a:lnTo>
                  <a:lnTo>
                    <a:pt x="1" y="4151"/>
                  </a:lnTo>
                  <a:lnTo>
                    <a:pt x="1443" y="5594"/>
                  </a:lnTo>
                  <a:lnTo>
                    <a:pt x="2886" y="4151"/>
                  </a:lnTo>
                  <a:lnTo>
                    <a:pt x="2329" y="3594"/>
                  </a:lnTo>
                  <a:lnTo>
                    <a:pt x="1823" y="4101"/>
                  </a:lnTo>
                  <a:lnTo>
                    <a:pt x="1823" y="2709"/>
                  </a:lnTo>
                  <a:cubicBezTo>
                    <a:pt x="1823" y="1646"/>
                    <a:pt x="2708" y="760"/>
                    <a:pt x="3771" y="760"/>
                  </a:cubicBezTo>
                  <a:lnTo>
                    <a:pt x="3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3069110" y="1322103"/>
              <a:ext cx="117809" cy="174715"/>
            </a:xfrm>
            <a:custGeom>
              <a:avLst/>
              <a:gdLst/>
              <a:ahLst/>
              <a:cxnLst/>
              <a:rect l="l" t="t" r="r" b="b"/>
              <a:pathLst>
                <a:path w="3772" h="5594" extrusionOk="0">
                  <a:moveTo>
                    <a:pt x="1" y="1"/>
                  </a:moveTo>
                  <a:lnTo>
                    <a:pt x="1" y="760"/>
                  </a:lnTo>
                  <a:cubicBezTo>
                    <a:pt x="1064" y="760"/>
                    <a:pt x="1949" y="1646"/>
                    <a:pt x="1949" y="2709"/>
                  </a:cubicBezTo>
                  <a:lnTo>
                    <a:pt x="1949" y="4101"/>
                  </a:lnTo>
                  <a:lnTo>
                    <a:pt x="1443" y="3594"/>
                  </a:lnTo>
                  <a:lnTo>
                    <a:pt x="886" y="4151"/>
                  </a:lnTo>
                  <a:lnTo>
                    <a:pt x="2329" y="5594"/>
                  </a:lnTo>
                  <a:lnTo>
                    <a:pt x="3772" y="4151"/>
                  </a:lnTo>
                  <a:lnTo>
                    <a:pt x="3215" y="3594"/>
                  </a:lnTo>
                  <a:lnTo>
                    <a:pt x="2709" y="4101"/>
                  </a:lnTo>
                  <a:lnTo>
                    <a:pt x="2709" y="2709"/>
                  </a:lnTo>
                  <a:cubicBezTo>
                    <a:pt x="2709" y="1215"/>
                    <a:pt x="1494"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3080947" y="1249394"/>
              <a:ext cx="413425" cy="64058"/>
            </a:xfrm>
            <a:custGeom>
              <a:avLst/>
              <a:gdLst/>
              <a:ahLst/>
              <a:cxnLst/>
              <a:rect l="l" t="t" r="r" b="b"/>
              <a:pathLst>
                <a:path w="13237" h="2051" extrusionOk="0">
                  <a:moveTo>
                    <a:pt x="0" y="0"/>
                  </a:moveTo>
                  <a:lnTo>
                    <a:pt x="0" y="760"/>
                  </a:lnTo>
                  <a:lnTo>
                    <a:pt x="380" y="760"/>
                  </a:lnTo>
                  <a:cubicBezTo>
                    <a:pt x="1594" y="760"/>
                    <a:pt x="2657" y="1266"/>
                    <a:pt x="3442" y="2050"/>
                  </a:cubicBezTo>
                  <a:lnTo>
                    <a:pt x="9794" y="2050"/>
                  </a:lnTo>
                  <a:cubicBezTo>
                    <a:pt x="10579" y="1266"/>
                    <a:pt x="11667" y="760"/>
                    <a:pt x="12856" y="760"/>
                  </a:cubicBezTo>
                  <a:lnTo>
                    <a:pt x="13236" y="760"/>
                  </a:lnTo>
                  <a:lnTo>
                    <a:pt x="132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2954487" y="1337907"/>
              <a:ext cx="161285" cy="64870"/>
            </a:xfrm>
            <a:custGeom>
              <a:avLst/>
              <a:gdLst/>
              <a:ahLst/>
              <a:cxnLst/>
              <a:rect l="l" t="t" r="r" b="b"/>
              <a:pathLst>
                <a:path w="5164" h="2077" extrusionOk="0">
                  <a:moveTo>
                    <a:pt x="0" y="1"/>
                  </a:moveTo>
                  <a:cubicBezTo>
                    <a:pt x="355" y="608"/>
                    <a:pt x="582" y="1317"/>
                    <a:pt x="608" y="2076"/>
                  </a:cubicBezTo>
                  <a:lnTo>
                    <a:pt x="4556" y="2076"/>
                  </a:lnTo>
                  <a:cubicBezTo>
                    <a:pt x="4581" y="1317"/>
                    <a:pt x="4783" y="608"/>
                    <a:pt x="5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2935528" y="1427232"/>
              <a:ext cx="122556" cy="64058"/>
            </a:xfrm>
            <a:custGeom>
              <a:avLst/>
              <a:gdLst/>
              <a:ahLst/>
              <a:cxnLst/>
              <a:rect l="l" t="t" r="r" b="b"/>
              <a:pathLst>
                <a:path w="3924" h="2051" extrusionOk="0">
                  <a:moveTo>
                    <a:pt x="1" y="1"/>
                  </a:moveTo>
                  <a:lnTo>
                    <a:pt x="1" y="2051"/>
                  </a:lnTo>
                  <a:lnTo>
                    <a:pt x="3923" y="2051"/>
                  </a:lnTo>
                  <a:lnTo>
                    <a:pt x="39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44" name="Google Shape;1044;p35"/>
          <p:cNvGrpSpPr/>
          <p:nvPr/>
        </p:nvGrpSpPr>
        <p:grpSpPr>
          <a:xfrm>
            <a:off x="792849" y="1514900"/>
            <a:ext cx="2091301" cy="2779200"/>
            <a:chOff x="792849" y="1514900"/>
            <a:chExt cx="2091301" cy="2779200"/>
          </a:xfrm>
        </p:grpSpPr>
        <p:sp>
          <p:nvSpPr>
            <p:cNvPr id="1045" name="Google Shape;1045;p35"/>
            <p:cNvSpPr txBox="1"/>
            <p:nvPr/>
          </p:nvSpPr>
          <p:spPr>
            <a:xfrm>
              <a:off x="792850"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046" name="Google Shape;1046;p35"/>
            <p:cNvSpPr txBox="1"/>
            <p:nvPr/>
          </p:nvSpPr>
          <p:spPr>
            <a:xfrm>
              <a:off x="792849"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50%</a:t>
              </a:r>
              <a:endParaRPr sz="4800">
                <a:solidFill>
                  <a:schemeClr val="lt2"/>
                </a:solidFill>
                <a:latin typeface="Manrope Medium"/>
                <a:ea typeface="Manrope Medium"/>
                <a:cs typeface="Manrope Medium"/>
                <a:sym typeface="Manrope Medium"/>
              </a:endParaRPr>
            </a:p>
          </p:txBody>
        </p:sp>
        <p:sp>
          <p:nvSpPr>
            <p:cNvPr id="1047" name="Google Shape;1047;p35"/>
            <p:cNvSpPr txBox="1"/>
            <p:nvPr/>
          </p:nvSpPr>
          <p:spPr>
            <a:xfrm>
              <a:off x="792849"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grpSp>
      <p:grpSp>
        <p:nvGrpSpPr>
          <p:cNvPr id="1048" name="Google Shape;1048;p35"/>
          <p:cNvGrpSpPr/>
          <p:nvPr/>
        </p:nvGrpSpPr>
        <p:grpSpPr>
          <a:xfrm>
            <a:off x="6339425" y="1514900"/>
            <a:ext cx="2091300" cy="2779200"/>
            <a:chOff x="6339425" y="1514900"/>
            <a:chExt cx="2091300" cy="2779200"/>
          </a:xfrm>
        </p:grpSpPr>
        <p:sp>
          <p:nvSpPr>
            <p:cNvPr id="1049" name="Google Shape;1049;p35"/>
            <p:cNvSpPr txBox="1"/>
            <p:nvPr/>
          </p:nvSpPr>
          <p:spPr>
            <a:xfrm>
              <a:off x="6339425"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50" name="Google Shape;1050;p35"/>
            <p:cNvSpPr txBox="1"/>
            <p:nvPr/>
          </p:nvSpPr>
          <p:spPr>
            <a:xfrm>
              <a:off x="6339425"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25%</a:t>
              </a:r>
              <a:endParaRPr sz="4800">
                <a:solidFill>
                  <a:schemeClr val="lt2"/>
                </a:solidFill>
                <a:latin typeface="Manrope Medium"/>
                <a:ea typeface="Manrope Medium"/>
                <a:cs typeface="Manrope Medium"/>
                <a:sym typeface="Manrope Medium"/>
              </a:endParaRPr>
            </a:p>
          </p:txBody>
        </p:sp>
        <p:sp>
          <p:nvSpPr>
            <p:cNvPr id="1051" name="Google Shape;1051;p35"/>
            <p:cNvSpPr txBox="1"/>
            <p:nvPr/>
          </p:nvSpPr>
          <p:spPr>
            <a:xfrm>
              <a:off x="6339425"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052" name="Google Shape;1052;p35"/>
          <p:cNvGrpSpPr/>
          <p:nvPr/>
        </p:nvGrpSpPr>
        <p:grpSpPr>
          <a:xfrm>
            <a:off x="3566137" y="1514900"/>
            <a:ext cx="2091301" cy="2779200"/>
            <a:chOff x="3606787" y="1514900"/>
            <a:chExt cx="2091301" cy="2779200"/>
          </a:xfrm>
        </p:grpSpPr>
        <p:sp>
          <p:nvSpPr>
            <p:cNvPr id="1053" name="Google Shape;1053;p35"/>
            <p:cNvSpPr txBox="1"/>
            <p:nvPr/>
          </p:nvSpPr>
          <p:spPr>
            <a:xfrm>
              <a:off x="3606787"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54" name="Google Shape;1054;p35"/>
            <p:cNvSpPr txBox="1"/>
            <p:nvPr/>
          </p:nvSpPr>
          <p:spPr>
            <a:xfrm>
              <a:off x="3606787"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75%</a:t>
              </a:r>
              <a:endParaRPr sz="4800">
                <a:solidFill>
                  <a:schemeClr val="lt2"/>
                </a:solidFill>
                <a:latin typeface="Manrope Medium"/>
                <a:ea typeface="Manrope Medium"/>
                <a:cs typeface="Manrope Medium"/>
                <a:sym typeface="Manrope Medium"/>
              </a:endParaRPr>
            </a:p>
          </p:txBody>
        </p:sp>
        <p:sp>
          <p:nvSpPr>
            <p:cNvPr id="1055" name="Google Shape;1055;p35"/>
            <p:cNvSpPr txBox="1"/>
            <p:nvPr/>
          </p:nvSpPr>
          <p:spPr>
            <a:xfrm>
              <a:off x="3606787"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cxnSp>
        <p:nvCxnSpPr>
          <p:cNvPr id="1056" name="Google Shape;1056;p35"/>
          <p:cNvCxnSpPr/>
          <p:nvPr/>
        </p:nvCxnSpPr>
        <p:spPr>
          <a:xfrm>
            <a:off x="874163" y="2434525"/>
            <a:ext cx="1313100" cy="0"/>
          </a:xfrm>
          <a:prstGeom prst="straightConnector1">
            <a:avLst/>
          </a:prstGeom>
          <a:noFill/>
          <a:ln w="28575" cap="flat" cmpd="sng">
            <a:solidFill>
              <a:schemeClr val="dk1"/>
            </a:solidFill>
            <a:prstDash val="solid"/>
            <a:round/>
            <a:headEnd type="none" w="med" len="med"/>
            <a:tailEnd type="none" w="med" len="med"/>
          </a:ln>
        </p:spPr>
      </p:cxnSp>
      <p:cxnSp>
        <p:nvCxnSpPr>
          <p:cNvPr id="1057" name="Google Shape;1057;p35"/>
          <p:cNvCxnSpPr/>
          <p:nvPr/>
        </p:nvCxnSpPr>
        <p:spPr>
          <a:xfrm>
            <a:off x="3675163" y="2434525"/>
            <a:ext cx="1313100" cy="0"/>
          </a:xfrm>
          <a:prstGeom prst="straightConnector1">
            <a:avLst/>
          </a:prstGeom>
          <a:noFill/>
          <a:ln w="28575" cap="flat" cmpd="sng">
            <a:solidFill>
              <a:schemeClr val="dk1"/>
            </a:solidFill>
            <a:prstDash val="solid"/>
            <a:round/>
            <a:headEnd type="none" w="med" len="med"/>
            <a:tailEnd type="none" w="med" len="med"/>
          </a:ln>
        </p:spPr>
      </p:cxnSp>
      <p:cxnSp>
        <p:nvCxnSpPr>
          <p:cNvPr id="1058" name="Google Shape;1058;p35"/>
          <p:cNvCxnSpPr/>
          <p:nvPr/>
        </p:nvCxnSpPr>
        <p:spPr>
          <a:xfrm>
            <a:off x="6476163" y="2438300"/>
            <a:ext cx="1313100" cy="0"/>
          </a:xfrm>
          <a:prstGeom prst="straightConnector1">
            <a:avLst/>
          </a:prstGeom>
          <a:noFill/>
          <a:ln w="28575" cap="flat" cmpd="sng">
            <a:solidFill>
              <a:schemeClr val="dk1"/>
            </a:solidFill>
            <a:prstDash val="solid"/>
            <a:round/>
            <a:headEnd type="none" w="med" len="med"/>
            <a:tailEnd type="none" w="med" len="med"/>
          </a:ln>
        </p:spPr>
      </p:cxnSp>
      <p:sp>
        <p:nvSpPr>
          <p:cNvPr id="1059" name="Google Shape;1059;p35"/>
          <p:cNvSpPr/>
          <p:nvPr/>
        </p:nvSpPr>
        <p:spPr>
          <a:xfrm rot="5400000">
            <a:off x="1606750"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rot="5400000">
            <a:off x="1172819" y="2479250"/>
            <a:ext cx="304500" cy="902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rot="5400000">
            <a:off x="4407925"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rot="5400000">
            <a:off x="4191010" y="2262350"/>
            <a:ext cx="304500" cy="13362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rot="5400000">
            <a:off x="7208950"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rot="5400000">
            <a:off x="6588925" y="2665400"/>
            <a:ext cx="304500" cy="5301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70" name="Google Shape;1070;p36"/>
          <p:cNvGrpSpPr/>
          <p:nvPr/>
        </p:nvGrpSpPr>
        <p:grpSpPr>
          <a:xfrm>
            <a:off x="2744462" y="2157975"/>
            <a:ext cx="1676400" cy="2287100"/>
            <a:chOff x="2744463" y="2157975"/>
            <a:chExt cx="1676400" cy="2287100"/>
          </a:xfrm>
        </p:grpSpPr>
        <p:sp>
          <p:nvSpPr>
            <p:cNvPr id="1071" name="Google Shape;1071;p36"/>
            <p:cNvSpPr txBox="1"/>
            <p:nvPr/>
          </p:nvSpPr>
          <p:spPr>
            <a:xfrm>
              <a:off x="2744463" y="3258675"/>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72" name="Google Shape;1072;p36"/>
            <p:cNvSpPr txBox="1"/>
            <p:nvPr/>
          </p:nvSpPr>
          <p:spPr>
            <a:xfrm>
              <a:off x="2744463" y="3733475"/>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sp>
          <p:nvSpPr>
            <p:cNvPr id="1073" name="Google Shape;1073;p36"/>
            <p:cNvSpPr txBox="1"/>
            <p:nvPr/>
          </p:nvSpPr>
          <p:spPr>
            <a:xfrm>
              <a:off x="3093363" y="2157975"/>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1074" name="Google Shape;1074;p36"/>
          <p:cNvCxnSpPr>
            <a:stCxn id="1073" idx="2"/>
            <a:endCxn id="1071" idx="0"/>
          </p:cNvCxnSpPr>
          <p:nvPr/>
        </p:nvCxnSpPr>
        <p:spPr>
          <a:xfrm>
            <a:off x="3582662" y="2824575"/>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75" name="Google Shape;1075;p36"/>
          <p:cNvCxnSpPr/>
          <p:nvPr/>
        </p:nvCxnSpPr>
        <p:spPr>
          <a:xfrm>
            <a:off x="3191913" y="282465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76" name="Google Shape;1076;p36"/>
          <p:cNvGrpSpPr/>
          <p:nvPr/>
        </p:nvGrpSpPr>
        <p:grpSpPr>
          <a:xfrm>
            <a:off x="739538" y="1446300"/>
            <a:ext cx="1676400" cy="2287100"/>
            <a:chOff x="739538" y="1446300"/>
            <a:chExt cx="1676400" cy="2287100"/>
          </a:xfrm>
        </p:grpSpPr>
        <p:sp>
          <p:nvSpPr>
            <p:cNvPr id="1077" name="Google Shape;1077;p36"/>
            <p:cNvSpPr txBox="1"/>
            <p:nvPr/>
          </p:nvSpPr>
          <p:spPr>
            <a:xfrm>
              <a:off x="739538" y="2547000"/>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78" name="Google Shape;1078;p36"/>
            <p:cNvSpPr txBox="1"/>
            <p:nvPr/>
          </p:nvSpPr>
          <p:spPr>
            <a:xfrm>
              <a:off x="739538" y="3021800"/>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79" name="Google Shape;1079;p36"/>
            <p:cNvSpPr txBox="1"/>
            <p:nvPr/>
          </p:nvSpPr>
          <p:spPr>
            <a:xfrm>
              <a:off x="1088450" y="1446300"/>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1080" name="Google Shape;1080;p36"/>
          <p:cNvCxnSpPr>
            <a:stCxn id="1079" idx="2"/>
            <a:endCxn id="1077" idx="0"/>
          </p:cNvCxnSpPr>
          <p:nvPr/>
        </p:nvCxnSpPr>
        <p:spPr>
          <a:xfrm>
            <a:off x="1577750" y="2112900"/>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81" name="Google Shape;1081;p36"/>
          <p:cNvCxnSpPr/>
          <p:nvPr/>
        </p:nvCxnSpPr>
        <p:spPr>
          <a:xfrm>
            <a:off x="1186988" y="21129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82" name="Google Shape;1082;p36"/>
          <p:cNvGrpSpPr/>
          <p:nvPr/>
        </p:nvGrpSpPr>
        <p:grpSpPr>
          <a:xfrm>
            <a:off x="4749387" y="1446300"/>
            <a:ext cx="1676400" cy="2287100"/>
            <a:chOff x="4749382" y="1446300"/>
            <a:chExt cx="1676400" cy="2287100"/>
          </a:xfrm>
        </p:grpSpPr>
        <p:sp>
          <p:nvSpPr>
            <p:cNvPr id="1083" name="Google Shape;1083;p36"/>
            <p:cNvSpPr txBox="1"/>
            <p:nvPr/>
          </p:nvSpPr>
          <p:spPr>
            <a:xfrm>
              <a:off x="4749382" y="2547000"/>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084" name="Google Shape;1084;p36"/>
            <p:cNvSpPr txBox="1"/>
            <p:nvPr/>
          </p:nvSpPr>
          <p:spPr>
            <a:xfrm>
              <a:off x="4749382" y="3021800"/>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1085" name="Google Shape;1085;p36"/>
            <p:cNvSpPr txBox="1"/>
            <p:nvPr/>
          </p:nvSpPr>
          <p:spPr>
            <a:xfrm>
              <a:off x="5098285" y="1446300"/>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1086" name="Google Shape;1086;p36"/>
          <p:cNvCxnSpPr>
            <a:stCxn id="1085" idx="2"/>
            <a:endCxn id="1083" idx="0"/>
          </p:cNvCxnSpPr>
          <p:nvPr/>
        </p:nvCxnSpPr>
        <p:spPr>
          <a:xfrm>
            <a:off x="5587590" y="2112900"/>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87" name="Google Shape;1087;p36"/>
          <p:cNvCxnSpPr/>
          <p:nvPr/>
        </p:nvCxnSpPr>
        <p:spPr>
          <a:xfrm>
            <a:off x="5196832" y="21129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88" name="Google Shape;1088;p36"/>
          <p:cNvGrpSpPr/>
          <p:nvPr/>
        </p:nvGrpSpPr>
        <p:grpSpPr>
          <a:xfrm>
            <a:off x="6754311" y="2157975"/>
            <a:ext cx="1676401" cy="2287100"/>
            <a:chOff x="6754311" y="2157975"/>
            <a:chExt cx="1676401" cy="2287100"/>
          </a:xfrm>
        </p:grpSpPr>
        <p:sp>
          <p:nvSpPr>
            <p:cNvPr id="1089" name="Google Shape;1089;p36"/>
            <p:cNvSpPr txBox="1"/>
            <p:nvPr/>
          </p:nvSpPr>
          <p:spPr>
            <a:xfrm>
              <a:off x="6754311" y="3258675"/>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090" name="Google Shape;1090;p36"/>
            <p:cNvSpPr txBox="1"/>
            <p:nvPr/>
          </p:nvSpPr>
          <p:spPr>
            <a:xfrm>
              <a:off x="6754313" y="3733475"/>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91" name="Google Shape;1091;p36"/>
            <p:cNvSpPr txBox="1"/>
            <p:nvPr/>
          </p:nvSpPr>
          <p:spPr>
            <a:xfrm>
              <a:off x="7103212" y="2157975"/>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1092" name="Google Shape;1092;p36"/>
          <p:cNvCxnSpPr>
            <a:stCxn id="1091" idx="2"/>
            <a:endCxn id="1089" idx="0"/>
          </p:cNvCxnSpPr>
          <p:nvPr/>
        </p:nvCxnSpPr>
        <p:spPr>
          <a:xfrm>
            <a:off x="7592512" y="2824575"/>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93" name="Google Shape;1093;p36"/>
          <p:cNvCxnSpPr/>
          <p:nvPr/>
        </p:nvCxnSpPr>
        <p:spPr>
          <a:xfrm>
            <a:off x="7201762" y="282465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094" name="Google Shape;1094;p36"/>
          <p:cNvCxnSpPr>
            <a:endCxn id="1073" idx="0"/>
          </p:cNvCxnSpPr>
          <p:nvPr/>
        </p:nvCxnSpPr>
        <p:spPr>
          <a:xfrm>
            <a:off x="2067062" y="1779675"/>
            <a:ext cx="1515600" cy="378300"/>
          </a:xfrm>
          <a:prstGeom prst="bentConnector2">
            <a:avLst/>
          </a:prstGeom>
          <a:noFill/>
          <a:ln w="28575" cap="flat" cmpd="sng">
            <a:solidFill>
              <a:schemeClr val="dk1"/>
            </a:solidFill>
            <a:prstDash val="solid"/>
            <a:round/>
            <a:headEnd type="none" w="med" len="med"/>
            <a:tailEnd type="none" w="med" len="med"/>
          </a:ln>
        </p:spPr>
      </p:cxnSp>
      <p:cxnSp>
        <p:nvCxnSpPr>
          <p:cNvPr id="1095" name="Google Shape;1095;p36"/>
          <p:cNvCxnSpPr>
            <a:stCxn id="1073" idx="0"/>
            <a:endCxn id="1085" idx="1"/>
          </p:cNvCxnSpPr>
          <p:nvPr/>
        </p:nvCxnSpPr>
        <p:spPr>
          <a:xfrm rot="-5400000">
            <a:off x="4151312" y="1211025"/>
            <a:ext cx="378300" cy="1515600"/>
          </a:xfrm>
          <a:prstGeom prst="bentConnector2">
            <a:avLst/>
          </a:prstGeom>
          <a:noFill/>
          <a:ln w="28575" cap="flat" cmpd="sng">
            <a:solidFill>
              <a:schemeClr val="dk1"/>
            </a:solidFill>
            <a:prstDash val="solid"/>
            <a:round/>
            <a:headEnd type="none" w="med" len="med"/>
            <a:tailEnd type="none" w="med" len="med"/>
          </a:ln>
        </p:spPr>
      </p:cxnSp>
      <p:cxnSp>
        <p:nvCxnSpPr>
          <p:cNvPr id="1096" name="Google Shape;1096;p36"/>
          <p:cNvCxnSpPr>
            <a:stCxn id="1085" idx="3"/>
            <a:endCxn id="1091" idx="0"/>
          </p:cNvCxnSpPr>
          <p:nvPr/>
        </p:nvCxnSpPr>
        <p:spPr>
          <a:xfrm>
            <a:off x="6076890" y="1779600"/>
            <a:ext cx="1515600" cy="378300"/>
          </a:xfrm>
          <a:prstGeom prst="bentConnector2">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3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pic>
        <p:nvPicPr>
          <p:cNvPr id="1102" name="Google Shape;1102;p37" title="Chart">
            <a:hlinkClick r:id="rId3"/>
          </p:cNvPr>
          <p:cNvPicPr preferRelativeResize="0"/>
          <p:nvPr/>
        </p:nvPicPr>
        <p:blipFill>
          <a:blip r:embed="rId4">
            <a:alphaModFix/>
          </a:blip>
          <a:stretch>
            <a:fillRect/>
          </a:stretch>
        </p:blipFill>
        <p:spPr>
          <a:xfrm>
            <a:off x="713225" y="1410167"/>
            <a:ext cx="4144000" cy="2624857"/>
          </a:xfrm>
          <a:prstGeom prst="rect">
            <a:avLst/>
          </a:prstGeom>
          <a:noFill/>
          <a:ln>
            <a:noFill/>
          </a:ln>
        </p:spPr>
      </p:pic>
      <p:sp>
        <p:nvSpPr>
          <p:cNvPr id="1103" name="Google Shape;1103;p37"/>
          <p:cNvSpPr txBox="1"/>
          <p:nvPr/>
        </p:nvSpPr>
        <p:spPr>
          <a:xfrm>
            <a:off x="713250" y="4313425"/>
            <a:ext cx="7717500" cy="3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For more info, click here</a:t>
            </a:r>
            <a:endParaRPr sz="1200" b="1" u="sng">
              <a:solidFill>
                <a:schemeClr val="dk1"/>
              </a:solidFill>
              <a:latin typeface="Inter"/>
              <a:ea typeface="Inter"/>
              <a:cs typeface="Inter"/>
              <a:sym typeface="Inter"/>
            </a:endParaRPr>
          </a:p>
        </p:txBody>
      </p:sp>
      <p:grpSp>
        <p:nvGrpSpPr>
          <p:cNvPr id="1104" name="Google Shape;1104;p37"/>
          <p:cNvGrpSpPr/>
          <p:nvPr/>
        </p:nvGrpSpPr>
        <p:grpSpPr>
          <a:xfrm>
            <a:off x="6399125" y="1369300"/>
            <a:ext cx="2031600" cy="1182800"/>
            <a:chOff x="6399125" y="1521700"/>
            <a:chExt cx="2031600" cy="1182800"/>
          </a:xfrm>
        </p:grpSpPr>
        <p:sp>
          <p:nvSpPr>
            <p:cNvPr id="1105" name="Google Shape;1105;p37"/>
            <p:cNvSpPr txBox="1"/>
            <p:nvPr/>
          </p:nvSpPr>
          <p:spPr>
            <a:xfrm>
              <a:off x="6399125" y="15217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BUDGET #1</a:t>
              </a:r>
              <a:endParaRPr sz="2200">
                <a:solidFill>
                  <a:schemeClr val="dk1"/>
                </a:solidFill>
                <a:latin typeface="Manrope SemiBold"/>
                <a:ea typeface="Manrope SemiBold"/>
                <a:cs typeface="Manrope SemiBold"/>
                <a:sym typeface="Manrope SemiBold"/>
              </a:endParaRPr>
            </a:p>
          </p:txBody>
        </p:sp>
        <p:sp>
          <p:nvSpPr>
            <p:cNvPr id="1106" name="Google Shape;1106;p37"/>
            <p:cNvSpPr txBox="1"/>
            <p:nvPr/>
          </p:nvSpPr>
          <p:spPr>
            <a:xfrm>
              <a:off x="6399125" y="1996500"/>
              <a:ext cx="2031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grpSp>
      <p:grpSp>
        <p:nvGrpSpPr>
          <p:cNvPr id="1107" name="Google Shape;1107;p37"/>
          <p:cNvGrpSpPr/>
          <p:nvPr/>
        </p:nvGrpSpPr>
        <p:grpSpPr>
          <a:xfrm>
            <a:off x="6399125" y="2897300"/>
            <a:ext cx="2031600" cy="1182800"/>
            <a:chOff x="6399125" y="2973500"/>
            <a:chExt cx="2031600" cy="1182800"/>
          </a:xfrm>
        </p:grpSpPr>
        <p:sp>
          <p:nvSpPr>
            <p:cNvPr id="1108" name="Google Shape;1108;p37"/>
            <p:cNvSpPr txBox="1"/>
            <p:nvPr/>
          </p:nvSpPr>
          <p:spPr>
            <a:xfrm>
              <a:off x="6399125" y="29735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BUDGET #2</a:t>
              </a:r>
              <a:endParaRPr sz="2200">
                <a:solidFill>
                  <a:schemeClr val="dk1"/>
                </a:solidFill>
                <a:latin typeface="Manrope SemiBold"/>
                <a:ea typeface="Manrope SemiBold"/>
                <a:cs typeface="Manrope SemiBold"/>
                <a:sym typeface="Manrope SemiBold"/>
              </a:endParaRPr>
            </a:p>
          </p:txBody>
        </p:sp>
        <p:sp>
          <p:nvSpPr>
            <p:cNvPr id="1109" name="Google Shape;1109;p37"/>
            <p:cNvSpPr txBox="1"/>
            <p:nvPr/>
          </p:nvSpPr>
          <p:spPr>
            <a:xfrm>
              <a:off x="6399125" y="3448300"/>
              <a:ext cx="2031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 It’s full of iron oxide dust</a:t>
              </a:r>
              <a:endParaRPr sz="1200">
                <a:solidFill>
                  <a:schemeClr val="dk1"/>
                </a:solidFill>
                <a:latin typeface="Inter"/>
                <a:ea typeface="Inter"/>
                <a:cs typeface="Inter"/>
                <a:sym typeface="Inter"/>
              </a:endParaRPr>
            </a:p>
          </p:txBody>
        </p:sp>
      </p:grpSp>
      <p:cxnSp>
        <p:nvCxnSpPr>
          <p:cNvPr id="1110" name="Google Shape;1110;p37"/>
          <p:cNvCxnSpPr/>
          <p:nvPr/>
        </p:nvCxnSpPr>
        <p:spPr>
          <a:xfrm>
            <a:off x="5026975" y="2472675"/>
            <a:ext cx="1202400" cy="0"/>
          </a:xfrm>
          <a:prstGeom prst="straightConnector1">
            <a:avLst/>
          </a:prstGeom>
          <a:noFill/>
          <a:ln w="28575" cap="flat" cmpd="sng">
            <a:solidFill>
              <a:schemeClr val="dk1"/>
            </a:solidFill>
            <a:prstDash val="solid"/>
            <a:round/>
            <a:headEnd type="none" w="med" len="med"/>
            <a:tailEnd type="none" w="med" len="med"/>
          </a:ln>
        </p:spPr>
      </p:cxnSp>
      <p:grpSp>
        <p:nvGrpSpPr>
          <p:cNvPr id="1111" name="Google Shape;1111;p37"/>
          <p:cNvGrpSpPr/>
          <p:nvPr/>
        </p:nvGrpSpPr>
        <p:grpSpPr>
          <a:xfrm>
            <a:off x="5264565" y="1513245"/>
            <a:ext cx="727220" cy="722333"/>
            <a:chOff x="-1467695" y="1926796"/>
            <a:chExt cx="414205" cy="414205"/>
          </a:xfrm>
        </p:grpSpPr>
        <p:sp>
          <p:nvSpPr>
            <p:cNvPr id="1112" name="Google Shape;1112;p37"/>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4" name="Google Shape;1114;p37"/>
          <p:cNvCxnSpPr/>
          <p:nvPr/>
        </p:nvCxnSpPr>
        <p:spPr>
          <a:xfrm>
            <a:off x="5026975" y="3987063"/>
            <a:ext cx="1202400" cy="0"/>
          </a:xfrm>
          <a:prstGeom prst="straightConnector1">
            <a:avLst/>
          </a:prstGeom>
          <a:noFill/>
          <a:ln w="28575" cap="flat" cmpd="sng">
            <a:solidFill>
              <a:schemeClr val="dk1"/>
            </a:solidFill>
            <a:prstDash val="solid"/>
            <a:round/>
            <a:headEnd type="none" w="med" len="med"/>
            <a:tailEnd type="none" w="med" len="med"/>
          </a:ln>
        </p:spPr>
      </p:cxnSp>
      <p:grpSp>
        <p:nvGrpSpPr>
          <p:cNvPr id="1115" name="Google Shape;1115;p37"/>
          <p:cNvGrpSpPr/>
          <p:nvPr/>
        </p:nvGrpSpPr>
        <p:grpSpPr>
          <a:xfrm>
            <a:off x="5264565" y="3027633"/>
            <a:ext cx="727220" cy="722333"/>
            <a:chOff x="-1467695" y="1926796"/>
            <a:chExt cx="414205" cy="414205"/>
          </a:xfrm>
        </p:grpSpPr>
        <p:sp>
          <p:nvSpPr>
            <p:cNvPr id="1116" name="Google Shape;1116;p37"/>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1123" name="Google Shape;1123;p38"/>
          <p:cNvSpPr txBox="1"/>
          <p:nvPr/>
        </p:nvSpPr>
        <p:spPr>
          <a:xfrm>
            <a:off x="813375" y="131825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4" name="Google Shape;1124;p38"/>
          <p:cNvCxnSpPr/>
          <p:nvPr/>
        </p:nvCxnSpPr>
        <p:spPr>
          <a:xfrm>
            <a:off x="889575" y="2237875"/>
            <a:ext cx="1672200" cy="0"/>
          </a:xfrm>
          <a:prstGeom prst="straightConnector1">
            <a:avLst/>
          </a:prstGeom>
          <a:noFill/>
          <a:ln w="28575" cap="flat" cmpd="sng">
            <a:solidFill>
              <a:schemeClr val="dk1"/>
            </a:solidFill>
            <a:prstDash val="solid"/>
            <a:round/>
            <a:headEnd type="none" w="med" len="med"/>
            <a:tailEnd type="none" w="med" len="med"/>
          </a:ln>
        </p:spPr>
      </p:cxnSp>
      <p:sp>
        <p:nvSpPr>
          <p:cNvPr id="1125" name="Google Shape;1125;p38"/>
          <p:cNvSpPr txBox="1"/>
          <p:nvPr/>
        </p:nvSpPr>
        <p:spPr>
          <a:xfrm>
            <a:off x="5068650" y="131825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6" name="Google Shape;1126;p38"/>
          <p:cNvCxnSpPr/>
          <p:nvPr/>
        </p:nvCxnSpPr>
        <p:spPr>
          <a:xfrm>
            <a:off x="5144675" y="2237875"/>
            <a:ext cx="1680000" cy="0"/>
          </a:xfrm>
          <a:prstGeom prst="straightConnector1">
            <a:avLst/>
          </a:prstGeom>
          <a:noFill/>
          <a:ln w="28575" cap="flat" cmpd="sng">
            <a:solidFill>
              <a:schemeClr val="dk1"/>
            </a:solidFill>
            <a:prstDash val="solid"/>
            <a:round/>
            <a:headEnd type="none" w="med" len="med"/>
            <a:tailEnd type="none" w="med" len="med"/>
          </a:ln>
        </p:spPr>
      </p:cxnSp>
      <p:grpSp>
        <p:nvGrpSpPr>
          <p:cNvPr id="1127" name="Google Shape;1127;p38"/>
          <p:cNvGrpSpPr/>
          <p:nvPr/>
        </p:nvGrpSpPr>
        <p:grpSpPr>
          <a:xfrm>
            <a:off x="813388" y="2439225"/>
            <a:ext cx="7517177" cy="404700"/>
            <a:chOff x="813388" y="2439225"/>
            <a:chExt cx="7517177" cy="404700"/>
          </a:xfrm>
        </p:grpSpPr>
        <p:sp>
          <p:nvSpPr>
            <p:cNvPr id="1128" name="Google Shape;1128;p38"/>
            <p:cNvSpPr txBox="1"/>
            <p:nvPr/>
          </p:nvSpPr>
          <p:spPr>
            <a:xfrm>
              <a:off x="813388" y="243922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p:txBody>
        </p:sp>
        <p:sp>
          <p:nvSpPr>
            <p:cNvPr id="1129" name="Google Shape;1129;p38"/>
            <p:cNvSpPr txBox="1"/>
            <p:nvPr/>
          </p:nvSpPr>
          <p:spPr>
            <a:xfrm>
              <a:off x="5068665" y="243922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grpSp>
      <p:grpSp>
        <p:nvGrpSpPr>
          <p:cNvPr id="1130" name="Google Shape;1130;p38"/>
          <p:cNvGrpSpPr/>
          <p:nvPr/>
        </p:nvGrpSpPr>
        <p:grpSpPr>
          <a:xfrm>
            <a:off x="813388" y="2965300"/>
            <a:ext cx="7517177" cy="404700"/>
            <a:chOff x="813388" y="2965300"/>
            <a:chExt cx="7517177" cy="404700"/>
          </a:xfrm>
        </p:grpSpPr>
        <p:sp>
          <p:nvSpPr>
            <p:cNvPr id="1131" name="Google Shape;1131;p38"/>
            <p:cNvSpPr txBox="1"/>
            <p:nvPr/>
          </p:nvSpPr>
          <p:spPr>
            <a:xfrm>
              <a:off x="813388" y="296530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1132" name="Google Shape;1132;p38"/>
            <p:cNvSpPr txBox="1"/>
            <p:nvPr/>
          </p:nvSpPr>
          <p:spPr>
            <a:xfrm>
              <a:off x="5068665" y="296530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p:txBody>
        </p:sp>
      </p:grpSp>
      <p:grpSp>
        <p:nvGrpSpPr>
          <p:cNvPr id="1133" name="Google Shape;1133;p38"/>
          <p:cNvGrpSpPr/>
          <p:nvPr/>
        </p:nvGrpSpPr>
        <p:grpSpPr>
          <a:xfrm>
            <a:off x="813388" y="3491375"/>
            <a:ext cx="7517177" cy="404700"/>
            <a:chOff x="813388" y="3491375"/>
            <a:chExt cx="7517177" cy="404700"/>
          </a:xfrm>
        </p:grpSpPr>
        <p:sp>
          <p:nvSpPr>
            <p:cNvPr id="1134" name="Google Shape;1134;p38"/>
            <p:cNvSpPr txBox="1"/>
            <p:nvPr/>
          </p:nvSpPr>
          <p:spPr>
            <a:xfrm>
              <a:off x="813388" y="349137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1135" name="Google Shape;1135;p38"/>
            <p:cNvSpPr txBox="1"/>
            <p:nvPr/>
          </p:nvSpPr>
          <p:spPr>
            <a:xfrm>
              <a:off x="5068665" y="349137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far away from us</a:t>
              </a:r>
              <a:endParaRPr sz="1200">
                <a:solidFill>
                  <a:schemeClr val="dk1"/>
                </a:solidFill>
                <a:latin typeface="Inter"/>
                <a:ea typeface="Inter"/>
                <a:cs typeface="Inter"/>
                <a:sym typeface="Inter"/>
              </a:endParaRPr>
            </a:p>
          </p:txBody>
        </p:sp>
      </p:grpSp>
      <p:grpSp>
        <p:nvGrpSpPr>
          <p:cNvPr id="1136" name="Google Shape;1136;p38"/>
          <p:cNvGrpSpPr/>
          <p:nvPr/>
        </p:nvGrpSpPr>
        <p:grpSpPr>
          <a:xfrm>
            <a:off x="813388" y="4017450"/>
            <a:ext cx="7517177" cy="404700"/>
            <a:chOff x="813388" y="4017450"/>
            <a:chExt cx="7517177" cy="404700"/>
          </a:xfrm>
        </p:grpSpPr>
        <p:sp>
          <p:nvSpPr>
            <p:cNvPr id="1137" name="Google Shape;1137;p38"/>
            <p:cNvSpPr txBox="1"/>
            <p:nvPr/>
          </p:nvSpPr>
          <p:spPr>
            <a:xfrm>
              <a:off x="813388" y="401745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Ceres is located in the main asteroid belt</a:t>
              </a:r>
              <a:endParaRPr sz="1200">
                <a:solidFill>
                  <a:schemeClr val="dk1"/>
                </a:solidFill>
                <a:latin typeface="Inter"/>
                <a:ea typeface="Inter"/>
                <a:cs typeface="Inter"/>
                <a:sym typeface="Inter"/>
              </a:endParaRPr>
            </a:p>
          </p:txBody>
        </p:sp>
        <p:sp>
          <p:nvSpPr>
            <p:cNvPr id="1138" name="Google Shape;1138;p38"/>
            <p:cNvSpPr txBox="1"/>
            <p:nvPr/>
          </p:nvSpPr>
          <p:spPr>
            <a:xfrm>
              <a:off x="5068665" y="401745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cxnSp>
        <p:nvCxnSpPr>
          <p:cNvPr id="1139" name="Google Shape;1139;p38"/>
          <p:cNvCxnSpPr>
            <a:stCxn id="1128" idx="3"/>
            <a:endCxn id="1129" idx="1"/>
          </p:cNvCxnSpPr>
          <p:nvPr/>
        </p:nvCxnSpPr>
        <p:spPr>
          <a:xfrm>
            <a:off x="4075288" y="2641575"/>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0" name="Google Shape;1140;p38"/>
          <p:cNvCxnSpPr>
            <a:stCxn id="1131" idx="3"/>
            <a:endCxn id="1132" idx="1"/>
          </p:cNvCxnSpPr>
          <p:nvPr/>
        </p:nvCxnSpPr>
        <p:spPr>
          <a:xfrm>
            <a:off x="4075288" y="3167650"/>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1" name="Google Shape;1141;p38"/>
          <p:cNvCxnSpPr>
            <a:stCxn id="1134" idx="3"/>
            <a:endCxn id="1135" idx="1"/>
          </p:cNvCxnSpPr>
          <p:nvPr/>
        </p:nvCxnSpPr>
        <p:spPr>
          <a:xfrm>
            <a:off x="4075288" y="3693725"/>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2" name="Google Shape;1142;p38"/>
          <p:cNvCxnSpPr>
            <a:stCxn id="1137" idx="3"/>
            <a:endCxn id="1138" idx="1"/>
          </p:cNvCxnSpPr>
          <p:nvPr/>
        </p:nvCxnSpPr>
        <p:spPr>
          <a:xfrm>
            <a:off x="4075288" y="4219800"/>
            <a:ext cx="9933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3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148" name="Google Shape;1148;p39"/>
          <p:cNvGraphicFramePr/>
          <p:nvPr/>
        </p:nvGraphicFramePr>
        <p:xfrm>
          <a:off x="804875" y="1427825"/>
          <a:ext cx="3000000" cy="3000000"/>
        </p:xfrm>
        <a:graphic>
          <a:graphicData uri="http://schemas.openxmlformats.org/drawingml/2006/table">
            <a:tbl>
              <a:tblPr>
                <a:noFill/>
                <a:tableStyleId>{26BE9EAB-403A-40FA-A855-3AA346724C36}</a:tableStyleId>
              </a:tblPr>
              <a:tblGrid>
                <a:gridCol w="1528475">
                  <a:extLst>
                    <a:ext uri="{9D8B030D-6E8A-4147-A177-3AD203B41FA5}">
                      <a16:colId xmlns:a16="http://schemas.microsoft.com/office/drawing/2014/main" val="20000"/>
                    </a:ext>
                  </a:extLst>
                </a:gridCol>
                <a:gridCol w="1528475">
                  <a:extLst>
                    <a:ext uri="{9D8B030D-6E8A-4147-A177-3AD203B41FA5}">
                      <a16:colId xmlns:a16="http://schemas.microsoft.com/office/drawing/2014/main" val="20001"/>
                    </a:ext>
                  </a:extLst>
                </a:gridCol>
                <a:gridCol w="1528475">
                  <a:extLst>
                    <a:ext uri="{9D8B030D-6E8A-4147-A177-3AD203B41FA5}">
                      <a16:colId xmlns:a16="http://schemas.microsoft.com/office/drawing/2014/main" val="20002"/>
                    </a:ext>
                  </a:extLst>
                </a:gridCol>
                <a:gridCol w="1528475">
                  <a:extLst>
                    <a:ext uri="{9D8B030D-6E8A-4147-A177-3AD203B41FA5}">
                      <a16:colId xmlns:a16="http://schemas.microsoft.com/office/drawing/2014/main" val="20003"/>
                    </a:ext>
                  </a:extLst>
                </a:gridCol>
                <a:gridCol w="1420325">
                  <a:extLst>
                    <a:ext uri="{9D8B030D-6E8A-4147-A177-3AD203B41FA5}">
                      <a16:colId xmlns:a16="http://schemas.microsoft.com/office/drawing/2014/main" val="20004"/>
                    </a:ext>
                  </a:extLst>
                </a:gridCol>
              </a:tblGrid>
              <a:tr h="7862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03</a:t>
                      </a: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05</a:t>
                      </a: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5175">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MARS</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VENUS</a:t>
                      </a:r>
                      <a:endParaRPr sz="1200">
                        <a:solidFill>
                          <a:schemeClr val="lt1"/>
                        </a:solidFill>
                        <a:latin typeface="Inter"/>
                        <a:ea typeface="Inter"/>
                        <a:cs typeface="Inter"/>
                        <a:sym typeface="Inte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EARTH</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JUPITER</a:t>
                      </a:r>
                      <a:endParaRPr sz="1200">
                        <a:solidFill>
                          <a:schemeClr val="lt1"/>
                        </a:solidFill>
                        <a:latin typeface="Inter"/>
                        <a:ea typeface="Inter"/>
                        <a:cs typeface="Inter"/>
                        <a:sym typeface="Inte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SATURN</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9517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$5,920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$11,230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$4,230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$15,256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6427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4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154" name="Google Shape;1154;p40"/>
          <p:cNvCxnSpPr/>
          <p:nvPr/>
        </p:nvCxnSpPr>
        <p:spPr>
          <a:xfrm>
            <a:off x="1381175" y="25635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5" name="Google Shape;1155;p40"/>
          <p:cNvCxnSpPr/>
          <p:nvPr/>
        </p:nvCxnSpPr>
        <p:spPr>
          <a:xfrm>
            <a:off x="5476517" y="38552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6" name="Google Shape;1156;p40"/>
          <p:cNvCxnSpPr/>
          <p:nvPr/>
        </p:nvCxnSpPr>
        <p:spPr>
          <a:xfrm>
            <a:off x="2855269" y="385532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7" name="Google Shape;1157;p40"/>
          <p:cNvCxnSpPr>
            <a:stCxn id="1158" idx="3"/>
            <a:endCxn id="1159" idx="1"/>
          </p:cNvCxnSpPr>
          <p:nvPr/>
        </p:nvCxnSpPr>
        <p:spPr>
          <a:xfrm>
            <a:off x="4076488" y="3521950"/>
            <a:ext cx="990900" cy="0"/>
          </a:xfrm>
          <a:prstGeom prst="straightConnector1">
            <a:avLst/>
          </a:prstGeom>
          <a:noFill/>
          <a:ln w="28575" cap="flat" cmpd="sng">
            <a:solidFill>
              <a:schemeClr val="dk1"/>
            </a:solidFill>
            <a:prstDash val="solid"/>
            <a:round/>
            <a:headEnd type="none" w="med" len="med"/>
            <a:tailEnd type="stealth" w="med" len="med"/>
          </a:ln>
        </p:spPr>
      </p:cxnSp>
      <p:cxnSp>
        <p:nvCxnSpPr>
          <p:cNvPr id="1160" name="Google Shape;1160;p40"/>
          <p:cNvCxnSpPr/>
          <p:nvPr/>
        </p:nvCxnSpPr>
        <p:spPr>
          <a:xfrm>
            <a:off x="4181222" y="25635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161" name="Google Shape;1161;p40"/>
          <p:cNvGrpSpPr/>
          <p:nvPr/>
        </p:nvGrpSpPr>
        <p:grpSpPr>
          <a:xfrm>
            <a:off x="972100" y="1230200"/>
            <a:ext cx="1599625" cy="1333225"/>
            <a:chOff x="972100" y="1230200"/>
            <a:chExt cx="1599625" cy="1333225"/>
          </a:xfrm>
        </p:grpSpPr>
        <p:sp>
          <p:nvSpPr>
            <p:cNvPr id="1162" name="Google Shape;1162;p40"/>
            <p:cNvSpPr txBox="1"/>
            <p:nvPr/>
          </p:nvSpPr>
          <p:spPr>
            <a:xfrm>
              <a:off x="972125" y="1896825"/>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1163" name="Google Shape;1163;p40"/>
            <p:cNvSpPr txBox="1"/>
            <p:nvPr/>
          </p:nvSpPr>
          <p:spPr>
            <a:xfrm>
              <a:off x="972100"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164" name="Google Shape;1164;p40"/>
          <p:cNvGrpSpPr/>
          <p:nvPr/>
        </p:nvGrpSpPr>
        <p:grpSpPr>
          <a:xfrm>
            <a:off x="2476888" y="3188650"/>
            <a:ext cx="1599600" cy="1333050"/>
            <a:chOff x="2372150" y="3188650"/>
            <a:chExt cx="1599600" cy="1333050"/>
          </a:xfrm>
        </p:grpSpPr>
        <p:sp>
          <p:nvSpPr>
            <p:cNvPr id="1158" name="Google Shape;1158;p40"/>
            <p:cNvSpPr txBox="1"/>
            <p:nvPr/>
          </p:nvSpPr>
          <p:spPr>
            <a:xfrm>
              <a:off x="2372150" y="318865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1165" name="Google Shape;1165;p40"/>
            <p:cNvSpPr txBox="1"/>
            <p:nvPr/>
          </p:nvSpPr>
          <p:spPr>
            <a:xfrm>
              <a:off x="2372150" y="3855400"/>
              <a:ext cx="15996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1166" name="Google Shape;1166;p40"/>
          <p:cNvGrpSpPr/>
          <p:nvPr/>
        </p:nvGrpSpPr>
        <p:grpSpPr>
          <a:xfrm>
            <a:off x="3772175" y="1230200"/>
            <a:ext cx="1599600" cy="1333225"/>
            <a:chOff x="3772175" y="1230200"/>
            <a:chExt cx="1599600" cy="1333225"/>
          </a:xfrm>
        </p:grpSpPr>
        <p:sp>
          <p:nvSpPr>
            <p:cNvPr id="1167" name="Google Shape;1167;p40"/>
            <p:cNvSpPr txBox="1"/>
            <p:nvPr/>
          </p:nvSpPr>
          <p:spPr>
            <a:xfrm>
              <a:off x="3772175" y="1896825"/>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1168" name="Google Shape;1168;p40"/>
            <p:cNvSpPr txBox="1"/>
            <p:nvPr/>
          </p:nvSpPr>
          <p:spPr>
            <a:xfrm>
              <a:off x="3772175"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1169" name="Google Shape;1169;p40"/>
          <p:cNvGrpSpPr/>
          <p:nvPr/>
        </p:nvGrpSpPr>
        <p:grpSpPr>
          <a:xfrm>
            <a:off x="5067463" y="3188625"/>
            <a:ext cx="1599602" cy="1333325"/>
            <a:chOff x="5172200" y="3188625"/>
            <a:chExt cx="1599602" cy="1333325"/>
          </a:xfrm>
        </p:grpSpPr>
        <p:sp>
          <p:nvSpPr>
            <p:cNvPr id="1159" name="Google Shape;1159;p40"/>
            <p:cNvSpPr txBox="1"/>
            <p:nvPr/>
          </p:nvSpPr>
          <p:spPr>
            <a:xfrm>
              <a:off x="5172202" y="3188625"/>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1170" name="Google Shape;1170;p40"/>
            <p:cNvSpPr txBox="1"/>
            <p:nvPr/>
          </p:nvSpPr>
          <p:spPr>
            <a:xfrm>
              <a:off x="5172200" y="3855650"/>
              <a:ext cx="15996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cxnSp>
        <p:nvCxnSpPr>
          <p:cNvPr id="1171" name="Google Shape;1171;p40"/>
          <p:cNvCxnSpPr/>
          <p:nvPr/>
        </p:nvCxnSpPr>
        <p:spPr>
          <a:xfrm>
            <a:off x="6771800" y="2563563"/>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172" name="Google Shape;1172;p40"/>
          <p:cNvGrpSpPr/>
          <p:nvPr/>
        </p:nvGrpSpPr>
        <p:grpSpPr>
          <a:xfrm>
            <a:off x="6362750" y="1230200"/>
            <a:ext cx="1599600" cy="1333300"/>
            <a:chOff x="6572225" y="1230200"/>
            <a:chExt cx="1599600" cy="1333300"/>
          </a:xfrm>
        </p:grpSpPr>
        <p:sp>
          <p:nvSpPr>
            <p:cNvPr id="1173" name="Google Shape;1173;p40"/>
            <p:cNvSpPr txBox="1"/>
            <p:nvPr/>
          </p:nvSpPr>
          <p:spPr>
            <a:xfrm>
              <a:off x="6572225" y="1896900"/>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1174" name="Google Shape;1174;p40"/>
            <p:cNvSpPr txBox="1"/>
            <p:nvPr/>
          </p:nvSpPr>
          <p:spPr>
            <a:xfrm>
              <a:off x="6572225"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cxnSp>
        <p:nvCxnSpPr>
          <p:cNvPr id="1175" name="Google Shape;1175;p40"/>
          <p:cNvCxnSpPr>
            <a:endCxn id="1167" idx="1"/>
          </p:cNvCxnSpPr>
          <p:nvPr/>
        </p:nvCxnSpPr>
        <p:spPr>
          <a:xfrm>
            <a:off x="2784875" y="2230125"/>
            <a:ext cx="987300" cy="0"/>
          </a:xfrm>
          <a:prstGeom prst="straightConnector1">
            <a:avLst/>
          </a:prstGeom>
          <a:noFill/>
          <a:ln w="28575" cap="flat" cmpd="sng">
            <a:solidFill>
              <a:schemeClr val="dk1"/>
            </a:solidFill>
            <a:prstDash val="solid"/>
            <a:round/>
            <a:headEnd type="none" w="med" len="med"/>
            <a:tailEnd type="triangle" w="med" len="med"/>
          </a:ln>
        </p:spPr>
      </p:cxnSp>
      <p:cxnSp>
        <p:nvCxnSpPr>
          <p:cNvPr id="1176" name="Google Shape;1176;p40"/>
          <p:cNvCxnSpPr>
            <a:stCxn id="1167" idx="3"/>
            <a:endCxn id="1173" idx="1"/>
          </p:cNvCxnSpPr>
          <p:nvPr/>
        </p:nvCxnSpPr>
        <p:spPr>
          <a:xfrm>
            <a:off x="5371775" y="2230125"/>
            <a:ext cx="990900" cy="0"/>
          </a:xfrm>
          <a:prstGeom prst="straightConnector1">
            <a:avLst/>
          </a:prstGeom>
          <a:noFill/>
          <a:ln w="28575" cap="flat" cmpd="sng">
            <a:solidFill>
              <a:schemeClr val="dk1"/>
            </a:solidFill>
            <a:prstDash val="solid"/>
            <a:round/>
            <a:headEnd type="none" w="med" len="med"/>
            <a:tailEnd type="triangle" w="med" len="med"/>
          </a:ln>
        </p:spPr>
      </p:cxnSp>
      <p:cxnSp>
        <p:nvCxnSpPr>
          <p:cNvPr id="1177" name="Google Shape;1177;p40"/>
          <p:cNvCxnSpPr>
            <a:stCxn id="1173" idx="2"/>
            <a:endCxn id="1158" idx="1"/>
          </p:cNvCxnSpPr>
          <p:nvPr/>
        </p:nvCxnSpPr>
        <p:spPr>
          <a:xfrm rot="5400000">
            <a:off x="4340450" y="699900"/>
            <a:ext cx="958500" cy="4685700"/>
          </a:xfrm>
          <a:prstGeom prst="bentConnector4">
            <a:avLst>
              <a:gd name="adj1" fmla="val 32611"/>
              <a:gd name="adj2" fmla="val 10508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183" name="Google Shape;1183;p41"/>
          <p:cNvGrpSpPr/>
          <p:nvPr/>
        </p:nvGrpSpPr>
        <p:grpSpPr>
          <a:xfrm>
            <a:off x="722900" y="3427350"/>
            <a:ext cx="1812625" cy="1035625"/>
            <a:chOff x="722900" y="3427350"/>
            <a:chExt cx="1812625" cy="1035625"/>
          </a:xfrm>
        </p:grpSpPr>
        <p:sp>
          <p:nvSpPr>
            <p:cNvPr id="1184" name="Google Shape;1184;p41"/>
            <p:cNvSpPr txBox="1"/>
            <p:nvPr/>
          </p:nvSpPr>
          <p:spPr>
            <a:xfrm>
              <a:off x="722900" y="3427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185" name="Google Shape;1185;p41"/>
            <p:cNvSpPr txBox="1"/>
            <p:nvPr/>
          </p:nvSpPr>
          <p:spPr>
            <a:xfrm>
              <a:off x="72292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1186" name="Google Shape;1186;p41"/>
          <p:cNvGrpSpPr/>
          <p:nvPr/>
        </p:nvGrpSpPr>
        <p:grpSpPr>
          <a:xfrm>
            <a:off x="2684750" y="3427350"/>
            <a:ext cx="1812625" cy="1035625"/>
            <a:chOff x="2684739" y="3427350"/>
            <a:chExt cx="1812625" cy="1035625"/>
          </a:xfrm>
        </p:grpSpPr>
        <p:sp>
          <p:nvSpPr>
            <p:cNvPr id="1187" name="Google Shape;1187;p41"/>
            <p:cNvSpPr txBox="1"/>
            <p:nvPr/>
          </p:nvSpPr>
          <p:spPr>
            <a:xfrm>
              <a:off x="2684764"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1188" name="Google Shape;1188;p41"/>
            <p:cNvSpPr txBox="1"/>
            <p:nvPr/>
          </p:nvSpPr>
          <p:spPr>
            <a:xfrm>
              <a:off x="2684739" y="3427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sp>
        <p:nvSpPr>
          <p:cNvPr id="1189" name="Google Shape;1189;p41"/>
          <p:cNvSpPr/>
          <p:nvPr/>
        </p:nvSpPr>
        <p:spPr>
          <a:xfrm>
            <a:off x="1146425" y="1439450"/>
            <a:ext cx="29082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ACTIVITIES</a:t>
            </a:r>
            <a:endParaRPr sz="2200">
              <a:solidFill>
                <a:schemeClr val="lt1"/>
              </a:solidFill>
              <a:latin typeface="Manrope"/>
              <a:ea typeface="Manrope"/>
              <a:cs typeface="Manrope"/>
              <a:sym typeface="Manrope"/>
            </a:endParaRPr>
          </a:p>
        </p:txBody>
      </p:sp>
      <p:sp>
        <p:nvSpPr>
          <p:cNvPr id="1190" name="Google Shape;1190;p41"/>
          <p:cNvSpPr txBox="1"/>
          <p:nvPr/>
        </p:nvSpPr>
        <p:spPr>
          <a:xfrm>
            <a:off x="1548950" y="2294925"/>
            <a:ext cx="21057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cxnSp>
        <p:nvCxnSpPr>
          <p:cNvPr id="1191" name="Google Shape;1191;p41"/>
          <p:cNvCxnSpPr>
            <a:stCxn id="1189" idx="2"/>
            <a:endCxn id="1190" idx="0"/>
          </p:cNvCxnSpPr>
          <p:nvPr/>
        </p:nvCxnSpPr>
        <p:spPr>
          <a:xfrm>
            <a:off x="2600525" y="1993550"/>
            <a:ext cx="1200" cy="301500"/>
          </a:xfrm>
          <a:prstGeom prst="straightConnector1">
            <a:avLst/>
          </a:prstGeom>
          <a:noFill/>
          <a:ln w="28575" cap="flat" cmpd="sng">
            <a:solidFill>
              <a:schemeClr val="dk1"/>
            </a:solidFill>
            <a:prstDash val="solid"/>
            <a:round/>
            <a:headEnd type="none" w="med" len="med"/>
            <a:tailEnd type="none" w="med" len="med"/>
          </a:ln>
        </p:spPr>
      </p:cxnSp>
      <p:cxnSp>
        <p:nvCxnSpPr>
          <p:cNvPr id="1192" name="Google Shape;1192;p41"/>
          <p:cNvCxnSpPr>
            <a:stCxn id="1190" idx="2"/>
            <a:endCxn id="1184" idx="0"/>
          </p:cNvCxnSpPr>
          <p:nvPr/>
        </p:nvCxnSpPr>
        <p:spPr>
          <a:xfrm rot="5400000">
            <a:off x="1826300" y="2651925"/>
            <a:ext cx="578400" cy="972600"/>
          </a:xfrm>
          <a:prstGeom prst="bentConnector3">
            <a:avLst>
              <a:gd name="adj1" fmla="val 49994"/>
            </a:avLst>
          </a:prstGeom>
          <a:noFill/>
          <a:ln w="28575" cap="flat" cmpd="sng">
            <a:solidFill>
              <a:schemeClr val="dk1"/>
            </a:solidFill>
            <a:prstDash val="solid"/>
            <a:round/>
            <a:headEnd type="none" w="med" len="med"/>
            <a:tailEnd type="none" w="med" len="med"/>
          </a:ln>
        </p:spPr>
      </p:cxnSp>
      <p:cxnSp>
        <p:nvCxnSpPr>
          <p:cNvPr id="1193" name="Google Shape;1193;p41"/>
          <p:cNvCxnSpPr>
            <a:stCxn id="1190" idx="2"/>
            <a:endCxn id="1188" idx="0"/>
          </p:cNvCxnSpPr>
          <p:nvPr/>
        </p:nvCxnSpPr>
        <p:spPr>
          <a:xfrm rot="-5400000" flipH="1">
            <a:off x="2807150" y="2643675"/>
            <a:ext cx="578400" cy="989100"/>
          </a:xfrm>
          <a:prstGeom prst="bentConnector3">
            <a:avLst>
              <a:gd name="adj1" fmla="val 49994"/>
            </a:avLst>
          </a:prstGeom>
          <a:noFill/>
          <a:ln w="28575" cap="flat" cmpd="sng">
            <a:solidFill>
              <a:schemeClr val="dk1"/>
            </a:solidFill>
            <a:prstDash val="solid"/>
            <a:round/>
            <a:headEnd type="none" w="med" len="med"/>
            <a:tailEnd type="none" w="med" len="med"/>
          </a:ln>
        </p:spPr>
      </p:cxnSp>
      <p:grpSp>
        <p:nvGrpSpPr>
          <p:cNvPr id="1194" name="Google Shape;1194;p41"/>
          <p:cNvGrpSpPr/>
          <p:nvPr/>
        </p:nvGrpSpPr>
        <p:grpSpPr>
          <a:xfrm>
            <a:off x="4646600" y="3427338"/>
            <a:ext cx="1812625" cy="1035638"/>
            <a:chOff x="4646600" y="3427338"/>
            <a:chExt cx="1812625" cy="1035638"/>
          </a:xfrm>
        </p:grpSpPr>
        <p:sp>
          <p:nvSpPr>
            <p:cNvPr id="1195" name="Google Shape;1195;p41"/>
            <p:cNvSpPr txBox="1"/>
            <p:nvPr/>
          </p:nvSpPr>
          <p:spPr>
            <a:xfrm>
              <a:off x="464662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1196" name="Google Shape;1196;p41"/>
            <p:cNvSpPr txBox="1"/>
            <p:nvPr/>
          </p:nvSpPr>
          <p:spPr>
            <a:xfrm>
              <a:off x="4646600" y="3427338"/>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1197" name="Google Shape;1197;p41"/>
          <p:cNvGrpSpPr/>
          <p:nvPr/>
        </p:nvGrpSpPr>
        <p:grpSpPr>
          <a:xfrm>
            <a:off x="6608450" y="3427338"/>
            <a:ext cx="1812625" cy="1035638"/>
            <a:chOff x="6608450" y="3427338"/>
            <a:chExt cx="1812625" cy="1035638"/>
          </a:xfrm>
        </p:grpSpPr>
        <p:sp>
          <p:nvSpPr>
            <p:cNvPr id="1198" name="Google Shape;1198;p41"/>
            <p:cNvSpPr txBox="1"/>
            <p:nvPr/>
          </p:nvSpPr>
          <p:spPr>
            <a:xfrm>
              <a:off x="660847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very cold</a:t>
              </a:r>
              <a:endParaRPr sz="1200">
                <a:solidFill>
                  <a:schemeClr val="dk1"/>
                </a:solidFill>
                <a:latin typeface="Inter"/>
                <a:ea typeface="Inter"/>
                <a:cs typeface="Inter"/>
                <a:sym typeface="Inter"/>
              </a:endParaRPr>
            </a:p>
          </p:txBody>
        </p:sp>
        <p:sp>
          <p:nvSpPr>
            <p:cNvPr id="1199" name="Google Shape;1199;p41"/>
            <p:cNvSpPr txBox="1"/>
            <p:nvPr/>
          </p:nvSpPr>
          <p:spPr>
            <a:xfrm>
              <a:off x="6608450" y="3427338"/>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1200" name="Google Shape;1200;p41"/>
          <p:cNvSpPr/>
          <p:nvPr/>
        </p:nvSpPr>
        <p:spPr>
          <a:xfrm>
            <a:off x="5083425" y="1439425"/>
            <a:ext cx="2908200" cy="554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COST</a:t>
            </a:r>
            <a:endParaRPr sz="2200">
              <a:solidFill>
                <a:schemeClr val="lt1"/>
              </a:solidFill>
              <a:latin typeface="Manrope"/>
              <a:ea typeface="Manrope"/>
              <a:cs typeface="Manrope"/>
              <a:sym typeface="Manrope"/>
            </a:endParaRPr>
          </a:p>
        </p:txBody>
      </p:sp>
      <p:sp>
        <p:nvSpPr>
          <p:cNvPr id="1201" name="Google Shape;1201;p41"/>
          <p:cNvSpPr txBox="1"/>
          <p:nvPr/>
        </p:nvSpPr>
        <p:spPr>
          <a:xfrm>
            <a:off x="5483450" y="2294800"/>
            <a:ext cx="21057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cxnSp>
        <p:nvCxnSpPr>
          <p:cNvPr id="1202" name="Google Shape;1202;p41"/>
          <p:cNvCxnSpPr>
            <a:stCxn id="1201" idx="2"/>
            <a:endCxn id="1196" idx="0"/>
          </p:cNvCxnSpPr>
          <p:nvPr/>
        </p:nvCxnSpPr>
        <p:spPr>
          <a:xfrm rot="5400000">
            <a:off x="5755400" y="2646400"/>
            <a:ext cx="578400" cy="983400"/>
          </a:xfrm>
          <a:prstGeom prst="bentConnector3">
            <a:avLst>
              <a:gd name="adj1" fmla="val 50003"/>
            </a:avLst>
          </a:prstGeom>
          <a:noFill/>
          <a:ln w="28575" cap="flat" cmpd="sng">
            <a:solidFill>
              <a:schemeClr val="dk1"/>
            </a:solidFill>
            <a:prstDash val="solid"/>
            <a:round/>
            <a:headEnd type="none" w="med" len="med"/>
            <a:tailEnd type="none" w="med" len="med"/>
          </a:ln>
        </p:spPr>
      </p:cxnSp>
      <p:cxnSp>
        <p:nvCxnSpPr>
          <p:cNvPr id="1203" name="Google Shape;1203;p41"/>
          <p:cNvCxnSpPr>
            <a:stCxn id="1201" idx="2"/>
            <a:endCxn id="1199" idx="0"/>
          </p:cNvCxnSpPr>
          <p:nvPr/>
        </p:nvCxnSpPr>
        <p:spPr>
          <a:xfrm rot="-5400000" flipH="1">
            <a:off x="6736250" y="2648950"/>
            <a:ext cx="578400" cy="978300"/>
          </a:xfrm>
          <a:prstGeom prst="bentConnector3">
            <a:avLst>
              <a:gd name="adj1" fmla="val 50003"/>
            </a:avLst>
          </a:prstGeom>
          <a:noFill/>
          <a:ln w="28575" cap="flat" cmpd="sng">
            <a:solidFill>
              <a:schemeClr val="dk1"/>
            </a:solidFill>
            <a:prstDash val="solid"/>
            <a:round/>
            <a:headEnd type="none" w="med" len="med"/>
            <a:tailEnd type="none" w="med" len="med"/>
          </a:ln>
        </p:spPr>
      </p:cxnSp>
      <p:cxnSp>
        <p:nvCxnSpPr>
          <p:cNvPr id="1204" name="Google Shape;1204;p41"/>
          <p:cNvCxnSpPr>
            <a:stCxn id="1200" idx="2"/>
            <a:endCxn id="1201" idx="0"/>
          </p:cNvCxnSpPr>
          <p:nvPr/>
        </p:nvCxnSpPr>
        <p:spPr>
          <a:xfrm flipH="1">
            <a:off x="6536325" y="1993525"/>
            <a:ext cx="1200" cy="301200"/>
          </a:xfrm>
          <a:prstGeom prst="straightConnector1">
            <a:avLst/>
          </a:prstGeom>
          <a:noFill/>
          <a:ln w="28575" cap="flat" cmpd="sng">
            <a:solidFill>
              <a:schemeClr val="dk1"/>
            </a:solidFill>
            <a:prstDash val="solid"/>
            <a:round/>
            <a:headEnd type="none" w="med" len="med"/>
            <a:tailEnd type="none" w="med" len="med"/>
          </a:ln>
        </p:spPr>
      </p:cxnSp>
      <p:cxnSp>
        <p:nvCxnSpPr>
          <p:cNvPr id="1205" name="Google Shape;1205;p41"/>
          <p:cNvCxnSpPr>
            <a:stCxn id="1189" idx="3"/>
            <a:endCxn id="1200" idx="1"/>
          </p:cNvCxnSpPr>
          <p:nvPr/>
        </p:nvCxnSpPr>
        <p:spPr>
          <a:xfrm>
            <a:off x="4054625" y="1716500"/>
            <a:ext cx="10287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4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211" name="Google Shape;1211;p42"/>
          <p:cNvCxnSpPr>
            <a:stCxn id="1212" idx="3"/>
            <a:endCxn id="1213" idx="1"/>
          </p:cNvCxnSpPr>
          <p:nvPr/>
        </p:nvCxnSpPr>
        <p:spPr>
          <a:xfrm>
            <a:off x="5147650" y="175260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14" name="Google Shape;1214;p42"/>
          <p:cNvCxnSpPr>
            <a:stCxn id="1215" idx="3"/>
            <a:endCxn id="1216" idx="1"/>
          </p:cNvCxnSpPr>
          <p:nvPr/>
        </p:nvCxnSpPr>
        <p:spPr>
          <a:xfrm>
            <a:off x="5147650" y="285045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17" name="Google Shape;1217;p42"/>
          <p:cNvCxnSpPr>
            <a:stCxn id="1218" idx="3"/>
            <a:endCxn id="1219" idx="1"/>
          </p:cNvCxnSpPr>
          <p:nvPr/>
        </p:nvCxnSpPr>
        <p:spPr>
          <a:xfrm>
            <a:off x="5147650" y="394830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20" name="Google Shape;1220;p42"/>
          <p:cNvCxnSpPr/>
          <p:nvPr/>
        </p:nvCxnSpPr>
        <p:spPr>
          <a:xfrm rot="10800000" flipH="1">
            <a:off x="961800" y="2100600"/>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1221" name="Google Shape;1221;p42"/>
          <p:cNvCxnSpPr/>
          <p:nvPr/>
        </p:nvCxnSpPr>
        <p:spPr>
          <a:xfrm rot="10800000" flipH="1">
            <a:off x="961800" y="3198450"/>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1222" name="Google Shape;1222;p42"/>
          <p:cNvCxnSpPr/>
          <p:nvPr/>
        </p:nvCxnSpPr>
        <p:spPr>
          <a:xfrm rot="10800000" flipH="1">
            <a:off x="961800" y="4296300"/>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1223" name="Google Shape;1223;p42"/>
          <p:cNvGrpSpPr/>
          <p:nvPr/>
        </p:nvGrpSpPr>
        <p:grpSpPr>
          <a:xfrm>
            <a:off x="896400" y="1398600"/>
            <a:ext cx="7380000" cy="708000"/>
            <a:chOff x="896400" y="1398600"/>
            <a:chExt cx="7380000" cy="708000"/>
          </a:xfrm>
        </p:grpSpPr>
        <p:sp>
          <p:nvSpPr>
            <p:cNvPr id="1213" name="Google Shape;1213;p42"/>
            <p:cNvSpPr txBox="1"/>
            <p:nvPr/>
          </p:nvSpPr>
          <p:spPr>
            <a:xfrm>
              <a:off x="6156000" y="13986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224" name="Google Shape;1224;p42"/>
            <p:cNvSpPr txBox="1"/>
            <p:nvPr/>
          </p:nvSpPr>
          <p:spPr>
            <a:xfrm>
              <a:off x="896400" y="139860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79%</a:t>
              </a:r>
              <a:endParaRPr sz="4400">
                <a:solidFill>
                  <a:schemeClr val="lt2"/>
                </a:solidFill>
                <a:latin typeface="Manrope Medium"/>
                <a:ea typeface="Manrope Medium"/>
                <a:cs typeface="Manrope Medium"/>
                <a:sym typeface="Manrope Medium"/>
              </a:endParaRPr>
            </a:p>
          </p:txBody>
        </p:sp>
        <p:sp>
          <p:nvSpPr>
            <p:cNvPr id="1212" name="Google Shape;1212;p42"/>
            <p:cNvSpPr txBox="1"/>
            <p:nvPr/>
          </p:nvSpPr>
          <p:spPr>
            <a:xfrm>
              <a:off x="3027250" y="13986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1225" name="Google Shape;1225;p42"/>
          <p:cNvCxnSpPr>
            <a:stCxn id="1224" idx="3"/>
            <a:endCxn id="1212" idx="1"/>
          </p:cNvCxnSpPr>
          <p:nvPr/>
        </p:nvCxnSpPr>
        <p:spPr>
          <a:xfrm>
            <a:off x="2254500" y="1752600"/>
            <a:ext cx="772800" cy="0"/>
          </a:xfrm>
          <a:prstGeom prst="straightConnector1">
            <a:avLst/>
          </a:prstGeom>
          <a:noFill/>
          <a:ln w="28575" cap="flat" cmpd="sng">
            <a:solidFill>
              <a:schemeClr val="dk1"/>
            </a:solidFill>
            <a:prstDash val="solid"/>
            <a:round/>
            <a:headEnd type="none" w="med" len="med"/>
            <a:tailEnd type="triangle" w="med" len="med"/>
          </a:ln>
        </p:spPr>
      </p:cxnSp>
      <p:grpSp>
        <p:nvGrpSpPr>
          <p:cNvPr id="1226" name="Google Shape;1226;p42"/>
          <p:cNvGrpSpPr/>
          <p:nvPr/>
        </p:nvGrpSpPr>
        <p:grpSpPr>
          <a:xfrm>
            <a:off x="896400" y="2496450"/>
            <a:ext cx="7380000" cy="708000"/>
            <a:chOff x="896400" y="2496450"/>
            <a:chExt cx="7380000" cy="708000"/>
          </a:xfrm>
        </p:grpSpPr>
        <p:sp>
          <p:nvSpPr>
            <p:cNvPr id="1216" name="Google Shape;1216;p42"/>
            <p:cNvSpPr txBox="1"/>
            <p:nvPr/>
          </p:nvSpPr>
          <p:spPr>
            <a:xfrm>
              <a:off x="6156000" y="249645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227" name="Google Shape;1227;p42"/>
            <p:cNvSpPr txBox="1"/>
            <p:nvPr/>
          </p:nvSpPr>
          <p:spPr>
            <a:xfrm>
              <a:off x="896400" y="249645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8%</a:t>
              </a:r>
              <a:endParaRPr sz="4400">
                <a:solidFill>
                  <a:schemeClr val="lt2"/>
                </a:solidFill>
                <a:latin typeface="Manrope Medium"/>
                <a:ea typeface="Manrope Medium"/>
                <a:cs typeface="Manrope Medium"/>
                <a:sym typeface="Manrope Medium"/>
              </a:endParaRPr>
            </a:p>
          </p:txBody>
        </p:sp>
        <p:sp>
          <p:nvSpPr>
            <p:cNvPr id="1215" name="Google Shape;1215;p42"/>
            <p:cNvSpPr txBox="1"/>
            <p:nvPr/>
          </p:nvSpPr>
          <p:spPr>
            <a:xfrm>
              <a:off x="3027250" y="249645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cxnSp>
        <p:nvCxnSpPr>
          <p:cNvPr id="1228" name="Google Shape;1228;p42"/>
          <p:cNvCxnSpPr>
            <a:stCxn id="1227" idx="3"/>
            <a:endCxn id="1215" idx="1"/>
          </p:cNvCxnSpPr>
          <p:nvPr/>
        </p:nvCxnSpPr>
        <p:spPr>
          <a:xfrm>
            <a:off x="2254500" y="2850450"/>
            <a:ext cx="772800" cy="0"/>
          </a:xfrm>
          <a:prstGeom prst="straightConnector1">
            <a:avLst/>
          </a:prstGeom>
          <a:noFill/>
          <a:ln w="28575" cap="flat" cmpd="sng">
            <a:solidFill>
              <a:schemeClr val="dk1"/>
            </a:solidFill>
            <a:prstDash val="solid"/>
            <a:round/>
            <a:headEnd type="none" w="med" len="med"/>
            <a:tailEnd type="triangle" w="med" len="med"/>
          </a:ln>
        </p:spPr>
      </p:cxnSp>
      <p:cxnSp>
        <p:nvCxnSpPr>
          <p:cNvPr id="1229" name="Google Shape;1229;p42"/>
          <p:cNvCxnSpPr>
            <a:stCxn id="1230" idx="3"/>
            <a:endCxn id="1218" idx="1"/>
          </p:cNvCxnSpPr>
          <p:nvPr/>
        </p:nvCxnSpPr>
        <p:spPr>
          <a:xfrm>
            <a:off x="2216350" y="3948300"/>
            <a:ext cx="810900" cy="0"/>
          </a:xfrm>
          <a:prstGeom prst="straightConnector1">
            <a:avLst/>
          </a:prstGeom>
          <a:noFill/>
          <a:ln w="28575" cap="flat" cmpd="sng">
            <a:solidFill>
              <a:schemeClr val="dk1"/>
            </a:solidFill>
            <a:prstDash val="solid"/>
            <a:round/>
            <a:headEnd type="none" w="med" len="med"/>
            <a:tailEnd type="triangle" w="med" len="med"/>
          </a:ln>
        </p:spPr>
      </p:cxnSp>
      <p:grpSp>
        <p:nvGrpSpPr>
          <p:cNvPr id="1231" name="Google Shape;1231;p42"/>
          <p:cNvGrpSpPr/>
          <p:nvPr/>
        </p:nvGrpSpPr>
        <p:grpSpPr>
          <a:xfrm>
            <a:off x="858300" y="3594300"/>
            <a:ext cx="7418100" cy="708000"/>
            <a:chOff x="858300" y="3594300"/>
            <a:chExt cx="7418100" cy="708000"/>
          </a:xfrm>
        </p:grpSpPr>
        <p:sp>
          <p:nvSpPr>
            <p:cNvPr id="1219" name="Google Shape;1219;p42"/>
            <p:cNvSpPr txBox="1"/>
            <p:nvPr/>
          </p:nvSpPr>
          <p:spPr>
            <a:xfrm>
              <a:off x="6156000" y="35943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218" name="Google Shape;1218;p42"/>
            <p:cNvSpPr txBox="1"/>
            <p:nvPr/>
          </p:nvSpPr>
          <p:spPr>
            <a:xfrm>
              <a:off x="3027250" y="35943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1232" name="Google Shape;1232;p42"/>
            <p:cNvSpPr txBox="1"/>
            <p:nvPr/>
          </p:nvSpPr>
          <p:spPr>
            <a:xfrm>
              <a:off x="858300" y="359430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13%</a:t>
              </a:r>
              <a:endParaRPr sz="4400">
                <a:solidFill>
                  <a:schemeClr val="lt2"/>
                </a:solidFill>
                <a:latin typeface="Manrope Medium"/>
                <a:ea typeface="Manrope Medium"/>
                <a:cs typeface="Manrope Medium"/>
                <a:sym typeface="Manrope Medium"/>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7"/>
          <p:cNvSpPr txBox="1">
            <a:spLocks noGrp="1"/>
          </p:cNvSpPr>
          <p:nvPr>
            <p:ph type="title"/>
          </p:nvPr>
        </p:nvSpPr>
        <p:spPr>
          <a:xfrm>
            <a:off x="421778" y="456032"/>
            <a:ext cx="8300392"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t>L'impact psychologique de la gestion financière</a:t>
            </a:r>
            <a:endParaRPr sz="2800" dirty="0"/>
          </a:p>
        </p:txBody>
      </p:sp>
      <p:pic>
        <p:nvPicPr>
          <p:cNvPr id="1026" name="Picture 2">
            <a:extLst>
              <a:ext uri="{FF2B5EF4-FFF2-40B4-BE49-F238E27FC236}">
                <a16:creationId xmlns:a16="http://schemas.microsoft.com/office/drawing/2014/main" id="{AFBC227C-2EB3-4C30-A195-474F350DF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402" y="2615319"/>
            <a:ext cx="2281145" cy="22811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973707-FA68-4244-8F24-8AD801F7E123}"/>
              </a:ext>
            </a:extLst>
          </p:cNvPr>
          <p:cNvSpPr txBox="1"/>
          <p:nvPr/>
        </p:nvSpPr>
        <p:spPr>
          <a:xfrm>
            <a:off x="250723" y="1724822"/>
            <a:ext cx="3926020" cy="1021883"/>
          </a:xfrm>
          <a:prstGeom prst="rect">
            <a:avLst/>
          </a:prstGeom>
          <a:noFill/>
        </p:spPr>
        <p:txBody>
          <a:bodyPr wrap="square">
            <a:spAutoFit/>
          </a:bodyPr>
          <a:lstStyle/>
          <a:p>
            <a:pPr lvl="1">
              <a:lnSpc>
                <a:spcPct val="150000"/>
              </a:lnSpc>
            </a:pPr>
            <a:r>
              <a:rPr lang="fr-FR" dirty="0"/>
              <a:t>L'argent influence directement notre bien-être mental. Une gestion financière désorganisée peut provoquer du stress, de l'anxiété et un</a:t>
            </a:r>
            <a:endParaRPr lang="en-US" dirty="0"/>
          </a:p>
        </p:txBody>
      </p:sp>
      <p:sp>
        <p:nvSpPr>
          <p:cNvPr id="8" name="TextBox 7">
            <a:extLst>
              <a:ext uri="{FF2B5EF4-FFF2-40B4-BE49-F238E27FC236}">
                <a16:creationId xmlns:a16="http://schemas.microsoft.com/office/drawing/2014/main" id="{2A99F024-B746-427E-92C4-1C4E3A51F1DB}"/>
              </a:ext>
            </a:extLst>
          </p:cNvPr>
          <p:cNvSpPr txBox="1"/>
          <p:nvPr/>
        </p:nvSpPr>
        <p:spPr>
          <a:xfrm>
            <a:off x="250723" y="2670329"/>
            <a:ext cx="3288890" cy="1668214"/>
          </a:xfrm>
          <a:prstGeom prst="rect">
            <a:avLst/>
          </a:prstGeom>
          <a:noFill/>
        </p:spPr>
        <p:txBody>
          <a:bodyPr wrap="square">
            <a:spAutoFit/>
          </a:bodyPr>
          <a:lstStyle/>
          <a:p>
            <a:pPr>
              <a:lnSpc>
                <a:spcPct val="150000"/>
              </a:lnSpc>
            </a:pPr>
            <a:r>
              <a:rPr lang="fr-FR" dirty="0"/>
              <a:t>sentiment d'insécurité face aux dettes et aux imprévus. Cette pression constante peut affecter la concentration, le sommeil et même les relations personnelles.</a:t>
            </a:r>
            <a:endParaRPr lang="en-US" dirty="0"/>
          </a:p>
        </p:txBody>
      </p:sp>
      <p:sp>
        <p:nvSpPr>
          <p:cNvPr id="10" name="TextBox 9">
            <a:extLst>
              <a:ext uri="{FF2B5EF4-FFF2-40B4-BE49-F238E27FC236}">
                <a16:creationId xmlns:a16="http://schemas.microsoft.com/office/drawing/2014/main" id="{181A55ED-026F-42F2-8101-C029D2BF2959}"/>
              </a:ext>
            </a:extLst>
          </p:cNvPr>
          <p:cNvSpPr txBox="1"/>
          <p:nvPr/>
        </p:nvSpPr>
        <p:spPr>
          <a:xfrm>
            <a:off x="4496783" y="1724822"/>
            <a:ext cx="4129547" cy="1021883"/>
          </a:xfrm>
          <a:prstGeom prst="rect">
            <a:avLst/>
          </a:prstGeom>
          <a:noFill/>
        </p:spPr>
        <p:txBody>
          <a:bodyPr wrap="square">
            <a:spAutoFit/>
          </a:bodyPr>
          <a:lstStyle/>
          <a:p>
            <a:pPr algn="r">
              <a:lnSpc>
                <a:spcPct val="150000"/>
              </a:lnSpc>
            </a:pPr>
            <a:r>
              <a:rPr lang="fr-FR" dirty="0"/>
              <a:t>À l’inverse, une bonne gestion financière apporte une sensation de contrôle et de tranquillité. Savoir équilibrer ses revenus et ses </a:t>
            </a:r>
            <a:r>
              <a:rPr kumimoji="0" lang="fr-FR" sz="1400" b="0" i="0" u="none" strike="noStrike" kern="0" cap="none" spc="0" normalizeH="0" baseline="0" noProof="0" dirty="0">
                <a:ln>
                  <a:noFill/>
                </a:ln>
                <a:solidFill>
                  <a:srgbClr val="000000"/>
                </a:solidFill>
                <a:effectLst/>
                <a:uLnTx/>
                <a:uFillTx/>
                <a:latin typeface="Arial"/>
                <a:cs typeface="Arial"/>
                <a:sym typeface="Arial"/>
              </a:rPr>
              <a:t>dépenses, épargner</a:t>
            </a:r>
            <a:endParaRPr lang="en-US" dirty="0"/>
          </a:p>
        </p:txBody>
      </p:sp>
      <p:sp>
        <p:nvSpPr>
          <p:cNvPr id="16" name="TextBox 15">
            <a:extLst>
              <a:ext uri="{FF2B5EF4-FFF2-40B4-BE49-F238E27FC236}">
                <a16:creationId xmlns:a16="http://schemas.microsoft.com/office/drawing/2014/main" id="{1380A299-D713-4B64-B9D2-806A1C63E279}"/>
              </a:ext>
            </a:extLst>
          </p:cNvPr>
          <p:cNvSpPr txBox="1"/>
          <p:nvPr/>
        </p:nvSpPr>
        <p:spPr>
          <a:xfrm>
            <a:off x="5130963" y="2679733"/>
            <a:ext cx="3495367" cy="1668214"/>
          </a:xfrm>
          <a:prstGeom prst="rect">
            <a:avLst/>
          </a:prstGeom>
          <a:noFill/>
        </p:spPr>
        <p:txBody>
          <a:bodyPr wrap="square">
            <a:spAutoFit/>
          </a:bodyPr>
          <a:lstStyle/>
          <a:p>
            <a:pPr marL="0" marR="0" lvl="0" indent="0" algn="r"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000000"/>
                </a:solidFill>
                <a:effectLst/>
                <a:uLnTx/>
                <a:uFillTx/>
                <a:latin typeface="Arial"/>
                <a:cs typeface="Arial"/>
                <a:sym typeface="Arial"/>
              </a:rPr>
              <a:t>pour l'avenir et éviter les dettes excessives permet de vivre plus sereinement. La stabilité financière renforce la confiance en soi et réduit les préoccupations du quotidien.</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4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238" name="Google Shape;1238;p43"/>
          <p:cNvGrpSpPr/>
          <p:nvPr/>
        </p:nvGrpSpPr>
        <p:grpSpPr>
          <a:xfrm>
            <a:off x="1998963" y="1325350"/>
            <a:ext cx="1812600" cy="855625"/>
            <a:chOff x="1998963" y="1325350"/>
            <a:chExt cx="1812600" cy="855625"/>
          </a:xfrm>
        </p:grpSpPr>
        <p:sp>
          <p:nvSpPr>
            <p:cNvPr id="1239" name="Google Shape;1239;p43"/>
            <p:cNvSpPr txBox="1"/>
            <p:nvPr/>
          </p:nvSpPr>
          <p:spPr>
            <a:xfrm>
              <a:off x="1998963"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40" name="Google Shape;1240;p43"/>
            <p:cNvSpPr txBox="1"/>
            <p:nvPr/>
          </p:nvSpPr>
          <p:spPr>
            <a:xfrm>
              <a:off x="1998963"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grpSp>
        <p:nvGrpSpPr>
          <p:cNvPr id="1241" name="Google Shape;1241;p43"/>
          <p:cNvGrpSpPr/>
          <p:nvPr/>
        </p:nvGrpSpPr>
        <p:grpSpPr>
          <a:xfrm>
            <a:off x="5302678" y="1325350"/>
            <a:ext cx="1812600" cy="855625"/>
            <a:chOff x="5302678" y="1325350"/>
            <a:chExt cx="1812600" cy="855625"/>
          </a:xfrm>
        </p:grpSpPr>
        <p:sp>
          <p:nvSpPr>
            <p:cNvPr id="1242" name="Google Shape;1242;p43"/>
            <p:cNvSpPr txBox="1"/>
            <p:nvPr/>
          </p:nvSpPr>
          <p:spPr>
            <a:xfrm>
              <a:off x="5302678"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sp>
          <p:nvSpPr>
            <p:cNvPr id="1243" name="Google Shape;1243;p43"/>
            <p:cNvSpPr txBox="1"/>
            <p:nvPr/>
          </p:nvSpPr>
          <p:spPr>
            <a:xfrm>
              <a:off x="5302678"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sp>
        <p:nvSpPr>
          <p:cNvPr id="1244" name="Google Shape;1244;p43"/>
          <p:cNvSpPr/>
          <p:nvPr/>
        </p:nvSpPr>
        <p:spPr>
          <a:xfrm>
            <a:off x="3310223" y="2689863"/>
            <a:ext cx="25065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ANALYSIS</a:t>
            </a:r>
            <a:endParaRPr sz="2200">
              <a:solidFill>
                <a:schemeClr val="lt1"/>
              </a:solidFill>
              <a:latin typeface="Manrope"/>
              <a:ea typeface="Manrope"/>
              <a:cs typeface="Manrope"/>
              <a:sym typeface="Manrope"/>
            </a:endParaRPr>
          </a:p>
        </p:txBody>
      </p:sp>
      <p:grpSp>
        <p:nvGrpSpPr>
          <p:cNvPr id="1245" name="Google Shape;1245;p43"/>
          <p:cNvGrpSpPr/>
          <p:nvPr/>
        </p:nvGrpSpPr>
        <p:grpSpPr>
          <a:xfrm>
            <a:off x="1998963" y="3752875"/>
            <a:ext cx="1812600" cy="855625"/>
            <a:chOff x="1998963" y="1325350"/>
            <a:chExt cx="1812600" cy="855625"/>
          </a:xfrm>
        </p:grpSpPr>
        <p:sp>
          <p:nvSpPr>
            <p:cNvPr id="1246" name="Google Shape;1246;p43"/>
            <p:cNvSpPr txBox="1"/>
            <p:nvPr/>
          </p:nvSpPr>
          <p:spPr>
            <a:xfrm>
              <a:off x="1998963"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47" name="Google Shape;1247;p43"/>
            <p:cNvSpPr txBox="1"/>
            <p:nvPr/>
          </p:nvSpPr>
          <p:spPr>
            <a:xfrm>
              <a:off x="1998963"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48" name="Google Shape;1248;p43"/>
          <p:cNvGrpSpPr/>
          <p:nvPr/>
        </p:nvGrpSpPr>
        <p:grpSpPr>
          <a:xfrm>
            <a:off x="5315378" y="3752875"/>
            <a:ext cx="1812600" cy="855625"/>
            <a:chOff x="5315378" y="1325350"/>
            <a:chExt cx="1812600" cy="855625"/>
          </a:xfrm>
        </p:grpSpPr>
        <p:sp>
          <p:nvSpPr>
            <p:cNvPr id="1249" name="Google Shape;1249;p43"/>
            <p:cNvSpPr txBox="1"/>
            <p:nvPr/>
          </p:nvSpPr>
          <p:spPr>
            <a:xfrm>
              <a:off x="5315378"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sp>
          <p:nvSpPr>
            <p:cNvPr id="1250" name="Google Shape;1250;p43"/>
            <p:cNvSpPr txBox="1"/>
            <p:nvPr/>
          </p:nvSpPr>
          <p:spPr>
            <a:xfrm>
              <a:off x="5315378"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251" name="Google Shape;1251;p43"/>
          <p:cNvGrpSpPr/>
          <p:nvPr/>
        </p:nvGrpSpPr>
        <p:grpSpPr>
          <a:xfrm>
            <a:off x="713213" y="2539113"/>
            <a:ext cx="1812600" cy="855625"/>
            <a:chOff x="713213" y="2539113"/>
            <a:chExt cx="1812600" cy="855625"/>
          </a:xfrm>
        </p:grpSpPr>
        <p:sp>
          <p:nvSpPr>
            <p:cNvPr id="1252" name="Google Shape;1252;p43"/>
            <p:cNvSpPr txBox="1"/>
            <p:nvPr/>
          </p:nvSpPr>
          <p:spPr>
            <a:xfrm>
              <a:off x="713213" y="2539113"/>
              <a:ext cx="18126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53" name="Google Shape;1253;p43"/>
            <p:cNvSpPr txBox="1"/>
            <p:nvPr/>
          </p:nvSpPr>
          <p:spPr>
            <a:xfrm>
              <a:off x="713213" y="3044938"/>
              <a:ext cx="1812600" cy="349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Saturn is a gas giant</a:t>
              </a:r>
              <a:endParaRPr sz="1200">
                <a:solidFill>
                  <a:schemeClr val="dk1"/>
                </a:solidFill>
                <a:latin typeface="Inter"/>
                <a:ea typeface="Inter"/>
                <a:cs typeface="Inter"/>
                <a:sym typeface="Inter"/>
              </a:endParaRPr>
            </a:p>
          </p:txBody>
        </p:sp>
      </p:grpSp>
      <p:grpSp>
        <p:nvGrpSpPr>
          <p:cNvPr id="1254" name="Google Shape;1254;p43"/>
          <p:cNvGrpSpPr/>
          <p:nvPr/>
        </p:nvGrpSpPr>
        <p:grpSpPr>
          <a:xfrm>
            <a:off x="6601128" y="2539113"/>
            <a:ext cx="1812600" cy="855625"/>
            <a:chOff x="6601128" y="2539113"/>
            <a:chExt cx="1812600" cy="855625"/>
          </a:xfrm>
        </p:grpSpPr>
        <p:sp>
          <p:nvSpPr>
            <p:cNvPr id="1255" name="Google Shape;1255;p43"/>
            <p:cNvSpPr txBox="1"/>
            <p:nvPr/>
          </p:nvSpPr>
          <p:spPr>
            <a:xfrm>
              <a:off x="6601128" y="3044938"/>
              <a:ext cx="1812600" cy="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256" name="Google Shape;1256;p43"/>
            <p:cNvSpPr txBox="1"/>
            <p:nvPr/>
          </p:nvSpPr>
          <p:spPr>
            <a:xfrm>
              <a:off x="6601128" y="2539113"/>
              <a:ext cx="1812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1257" name="Google Shape;1257;p43"/>
          <p:cNvCxnSpPr>
            <a:stCxn id="1240" idx="2"/>
            <a:endCxn id="1244" idx="0"/>
          </p:cNvCxnSpPr>
          <p:nvPr/>
        </p:nvCxnSpPr>
        <p:spPr>
          <a:xfrm rot="-5400000" flipH="1">
            <a:off x="3479913" y="1606325"/>
            <a:ext cx="508800" cy="1658100"/>
          </a:xfrm>
          <a:prstGeom prst="bentConnector3">
            <a:avLst>
              <a:gd name="adj1" fmla="val 50009"/>
            </a:avLst>
          </a:prstGeom>
          <a:noFill/>
          <a:ln w="28575" cap="flat" cmpd="sng">
            <a:solidFill>
              <a:schemeClr val="dk1"/>
            </a:solidFill>
            <a:prstDash val="solid"/>
            <a:round/>
            <a:headEnd type="none" w="med" len="med"/>
            <a:tailEnd type="none" w="med" len="med"/>
          </a:ln>
        </p:spPr>
      </p:cxnSp>
      <p:cxnSp>
        <p:nvCxnSpPr>
          <p:cNvPr id="1258" name="Google Shape;1258;p43"/>
          <p:cNvCxnSpPr>
            <a:stCxn id="1242" idx="2"/>
            <a:endCxn id="1244" idx="0"/>
          </p:cNvCxnSpPr>
          <p:nvPr/>
        </p:nvCxnSpPr>
        <p:spPr>
          <a:xfrm rot="5400000">
            <a:off x="5131828" y="1612625"/>
            <a:ext cx="508800" cy="1645500"/>
          </a:xfrm>
          <a:prstGeom prst="bentConnector3">
            <a:avLst>
              <a:gd name="adj1" fmla="val 50009"/>
            </a:avLst>
          </a:prstGeom>
          <a:noFill/>
          <a:ln w="28575" cap="flat" cmpd="sng">
            <a:solidFill>
              <a:schemeClr val="dk1"/>
            </a:solidFill>
            <a:prstDash val="solid"/>
            <a:round/>
            <a:headEnd type="none" w="med" len="med"/>
            <a:tailEnd type="none" w="med" len="med"/>
          </a:ln>
        </p:spPr>
      </p:cxnSp>
      <p:cxnSp>
        <p:nvCxnSpPr>
          <p:cNvPr id="1259" name="Google Shape;1259;p43"/>
          <p:cNvCxnSpPr>
            <a:stCxn id="1244" idx="2"/>
            <a:endCxn id="1246" idx="0"/>
          </p:cNvCxnSpPr>
          <p:nvPr/>
        </p:nvCxnSpPr>
        <p:spPr>
          <a:xfrm rot="5400000">
            <a:off x="3480023" y="2669313"/>
            <a:ext cx="508800" cy="1658100"/>
          </a:xfrm>
          <a:prstGeom prst="bentConnector3">
            <a:avLst>
              <a:gd name="adj1" fmla="val 50011"/>
            </a:avLst>
          </a:prstGeom>
          <a:noFill/>
          <a:ln w="28575" cap="flat" cmpd="sng">
            <a:solidFill>
              <a:schemeClr val="dk1"/>
            </a:solidFill>
            <a:prstDash val="solid"/>
            <a:round/>
            <a:headEnd type="none" w="med" len="med"/>
            <a:tailEnd type="none" w="med" len="med"/>
          </a:ln>
        </p:spPr>
      </p:cxnSp>
      <p:cxnSp>
        <p:nvCxnSpPr>
          <p:cNvPr id="1260" name="Google Shape;1260;p43"/>
          <p:cNvCxnSpPr>
            <a:stCxn id="1244" idx="2"/>
            <a:endCxn id="1250" idx="0"/>
          </p:cNvCxnSpPr>
          <p:nvPr/>
        </p:nvCxnSpPr>
        <p:spPr>
          <a:xfrm rot="-5400000" flipH="1">
            <a:off x="5138123" y="2669313"/>
            <a:ext cx="508800" cy="1658100"/>
          </a:xfrm>
          <a:prstGeom prst="bentConnector3">
            <a:avLst>
              <a:gd name="adj1" fmla="val 50011"/>
            </a:avLst>
          </a:prstGeom>
          <a:noFill/>
          <a:ln w="28575" cap="flat" cmpd="sng">
            <a:solidFill>
              <a:schemeClr val="dk1"/>
            </a:solidFill>
            <a:prstDash val="solid"/>
            <a:round/>
            <a:headEnd type="none" w="med" len="med"/>
            <a:tailEnd type="none" w="med" len="med"/>
          </a:ln>
        </p:spPr>
      </p:cxnSp>
      <p:cxnSp>
        <p:nvCxnSpPr>
          <p:cNvPr id="1261" name="Google Shape;1261;p43"/>
          <p:cNvCxnSpPr>
            <a:stCxn id="1244" idx="1"/>
            <a:endCxn id="1252" idx="3"/>
          </p:cNvCxnSpPr>
          <p:nvPr/>
        </p:nvCxnSpPr>
        <p:spPr>
          <a:xfrm rot="10800000">
            <a:off x="2525723" y="2816013"/>
            <a:ext cx="784500" cy="150900"/>
          </a:xfrm>
          <a:prstGeom prst="bentConnector3">
            <a:avLst>
              <a:gd name="adj1" fmla="val 49994"/>
            </a:avLst>
          </a:prstGeom>
          <a:noFill/>
          <a:ln w="28575" cap="flat" cmpd="sng">
            <a:solidFill>
              <a:schemeClr val="dk1"/>
            </a:solidFill>
            <a:prstDash val="solid"/>
            <a:round/>
            <a:headEnd type="none" w="med" len="med"/>
            <a:tailEnd type="none" w="med" len="med"/>
          </a:ln>
        </p:spPr>
      </p:cxnSp>
      <p:cxnSp>
        <p:nvCxnSpPr>
          <p:cNvPr id="1262" name="Google Shape;1262;p43"/>
          <p:cNvCxnSpPr>
            <a:stCxn id="1244" idx="3"/>
            <a:endCxn id="1256" idx="1"/>
          </p:cNvCxnSpPr>
          <p:nvPr/>
        </p:nvCxnSpPr>
        <p:spPr>
          <a:xfrm rot="10800000" flipH="1">
            <a:off x="5816723" y="2816013"/>
            <a:ext cx="784500" cy="150900"/>
          </a:xfrm>
          <a:prstGeom prst="bentConnector3">
            <a:avLst>
              <a:gd name="adj1" fmla="val 49994"/>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268" name="Google Shape;1268;p44"/>
          <p:cNvGraphicFramePr/>
          <p:nvPr/>
        </p:nvGraphicFramePr>
        <p:xfrm>
          <a:off x="1078700" y="1399200"/>
          <a:ext cx="3000000" cy="3000000"/>
        </p:xfrm>
        <a:graphic>
          <a:graphicData uri="http://schemas.openxmlformats.org/drawingml/2006/table">
            <a:tbl>
              <a:tblPr>
                <a:noFill/>
                <a:tableStyleId>{26BE9EAB-403A-40FA-A855-3AA346724C36}</a:tableStyleId>
              </a:tblPr>
              <a:tblGrid>
                <a:gridCol w="1576500">
                  <a:extLst>
                    <a:ext uri="{9D8B030D-6E8A-4147-A177-3AD203B41FA5}">
                      <a16:colId xmlns:a16="http://schemas.microsoft.com/office/drawing/2014/main" val="20000"/>
                    </a:ext>
                  </a:extLst>
                </a:gridCol>
                <a:gridCol w="2310475">
                  <a:extLst>
                    <a:ext uri="{9D8B030D-6E8A-4147-A177-3AD203B41FA5}">
                      <a16:colId xmlns:a16="http://schemas.microsoft.com/office/drawing/2014/main" val="20001"/>
                    </a:ext>
                  </a:extLst>
                </a:gridCol>
                <a:gridCol w="1083600">
                  <a:extLst>
                    <a:ext uri="{9D8B030D-6E8A-4147-A177-3AD203B41FA5}">
                      <a16:colId xmlns:a16="http://schemas.microsoft.com/office/drawing/2014/main" val="20002"/>
                    </a:ext>
                  </a:extLst>
                </a:gridCol>
                <a:gridCol w="2016025">
                  <a:extLst>
                    <a:ext uri="{9D8B030D-6E8A-4147-A177-3AD203B41FA5}">
                      <a16:colId xmlns:a16="http://schemas.microsoft.com/office/drawing/2014/main" val="20003"/>
                    </a:ext>
                  </a:extLst>
                </a:gridCol>
              </a:tblGrid>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33%</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EARTH</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$17,420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9%</a:t>
                      </a:r>
                      <a:endParaRPr>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MARS</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Mars was named after a god</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57%</a:t>
                      </a:r>
                      <a:endParaRPr sz="1200">
                        <a:solidFill>
                          <a:schemeClr val="lt2"/>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NEPTUNE</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far away from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$4,320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21%</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SATURN</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$91,500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274" name="Google Shape;1274;p45"/>
          <p:cNvGrpSpPr/>
          <p:nvPr/>
        </p:nvGrpSpPr>
        <p:grpSpPr>
          <a:xfrm>
            <a:off x="1084262" y="2362675"/>
            <a:ext cx="1812625" cy="855625"/>
            <a:chOff x="1157500" y="2362675"/>
            <a:chExt cx="1812625" cy="855625"/>
          </a:xfrm>
        </p:grpSpPr>
        <p:sp>
          <p:nvSpPr>
            <p:cNvPr id="1275" name="Google Shape;1275;p45"/>
            <p:cNvSpPr txBox="1"/>
            <p:nvPr/>
          </p:nvSpPr>
          <p:spPr>
            <a:xfrm>
              <a:off x="1157500"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76" name="Google Shape;1276;p45"/>
            <p:cNvSpPr txBox="1"/>
            <p:nvPr/>
          </p:nvSpPr>
          <p:spPr>
            <a:xfrm>
              <a:off x="1157525"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77" name="Google Shape;1277;p45"/>
          <p:cNvGrpSpPr/>
          <p:nvPr/>
        </p:nvGrpSpPr>
        <p:grpSpPr>
          <a:xfrm>
            <a:off x="3665669" y="2362675"/>
            <a:ext cx="1812625" cy="855625"/>
            <a:chOff x="3595887" y="2362675"/>
            <a:chExt cx="1812625" cy="855625"/>
          </a:xfrm>
        </p:grpSpPr>
        <p:sp>
          <p:nvSpPr>
            <p:cNvPr id="1278" name="Google Shape;1278;p45"/>
            <p:cNvSpPr txBox="1"/>
            <p:nvPr/>
          </p:nvSpPr>
          <p:spPr>
            <a:xfrm>
              <a:off x="3595887"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79" name="Google Shape;1279;p45"/>
            <p:cNvSpPr txBox="1"/>
            <p:nvPr/>
          </p:nvSpPr>
          <p:spPr>
            <a:xfrm>
              <a:off x="3595913"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rings</a:t>
              </a:r>
              <a:endParaRPr sz="1200">
                <a:solidFill>
                  <a:schemeClr val="dk1"/>
                </a:solidFill>
                <a:latin typeface="Inter"/>
                <a:ea typeface="Inter"/>
                <a:cs typeface="Inter"/>
                <a:sym typeface="Inter"/>
              </a:endParaRPr>
            </a:p>
          </p:txBody>
        </p:sp>
      </p:grpSp>
      <p:grpSp>
        <p:nvGrpSpPr>
          <p:cNvPr id="1280" name="Google Shape;1280;p45"/>
          <p:cNvGrpSpPr/>
          <p:nvPr/>
        </p:nvGrpSpPr>
        <p:grpSpPr>
          <a:xfrm>
            <a:off x="6247075" y="2362675"/>
            <a:ext cx="1812625" cy="855625"/>
            <a:chOff x="6320312" y="2362675"/>
            <a:chExt cx="1812625" cy="855625"/>
          </a:xfrm>
        </p:grpSpPr>
        <p:sp>
          <p:nvSpPr>
            <p:cNvPr id="1281" name="Google Shape;1281;p45"/>
            <p:cNvSpPr txBox="1"/>
            <p:nvPr/>
          </p:nvSpPr>
          <p:spPr>
            <a:xfrm>
              <a:off x="6320312"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282" name="Google Shape;1282;p45"/>
            <p:cNvSpPr txBox="1"/>
            <p:nvPr/>
          </p:nvSpPr>
          <p:spPr>
            <a:xfrm>
              <a:off x="6320338"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1283" name="Google Shape;1283;p45"/>
          <p:cNvGrpSpPr/>
          <p:nvPr/>
        </p:nvGrpSpPr>
        <p:grpSpPr>
          <a:xfrm>
            <a:off x="1084287" y="3550650"/>
            <a:ext cx="1812625" cy="855625"/>
            <a:chOff x="1157525" y="3550650"/>
            <a:chExt cx="1812625" cy="855625"/>
          </a:xfrm>
        </p:grpSpPr>
        <p:sp>
          <p:nvSpPr>
            <p:cNvPr id="1284" name="Google Shape;1284;p45"/>
            <p:cNvSpPr txBox="1"/>
            <p:nvPr/>
          </p:nvSpPr>
          <p:spPr>
            <a:xfrm>
              <a:off x="1157525"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285" name="Google Shape;1285;p45"/>
            <p:cNvSpPr txBox="1"/>
            <p:nvPr/>
          </p:nvSpPr>
          <p:spPr>
            <a:xfrm>
              <a:off x="1157550"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grpSp>
      <p:grpSp>
        <p:nvGrpSpPr>
          <p:cNvPr id="1286" name="Google Shape;1286;p45"/>
          <p:cNvGrpSpPr/>
          <p:nvPr/>
        </p:nvGrpSpPr>
        <p:grpSpPr>
          <a:xfrm>
            <a:off x="3665694" y="3550650"/>
            <a:ext cx="1812625" cy="855625"/>
            <a:chOff x="3595912" y="3550650"/>
            <a:chExt cx="1812625" cy="855625"/>
          </a:xfrm>
        </p:grpSpPr>
        <p:sp>
          <p:nvSpPr>
            <p:cNvPr id="1287" name="Google Shape;1287;p45"/>
            <p:cNvSpPr txBox="1"/>
            <p:nvPr/>
          </p:nvSpPr>
          <p:spPr>
            <a:xfrm>
              <a:off x="3595912"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288" name="Google Shape;1288;p45"/>
            <p:cNvSpPr txBox="1"/>
            <p:nvPr/>
          </p:nvSpPr>
          <p:spPr>
            <a:xfrm>
              <a:off x="3595938"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1289" name="Google Shape;1289;p45"/>
          <p:cNvGrpSpPr/>
          <p:nvPr/>
        </p:nvGrpSpPr>
        <p:grpSpPr>
          <a:xfrm>
            <a:off x="6247100" y="3550650"/>
            <a:ext cx="1812625" cy="855625"/>
            <a:chOff x="6320337" y="3550650"/>
            <a:chExt cx="1812625" cy="855625"/>
          </a:xfrm>
        </p:grpSpPr>
        <p:sp>
          <p:nvSpPr>
            <p:cNvPr id="1290" name="Google Shape;1290;p45"/>
            <p:cNvSpPr txBox="1"/>
            <p:nvPr/>
          </p:nvSpPr>
          <p:spPr>
            <a:xfrm>
              <a:off x="6320337"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91" name="Google Shape;1291;p45"/>
            <p:cNvSpPr txBox="1"/>
            <p:nvPr/>
          </p:nvSpPr>
          <p:spPr>
            <a:xfrm>
              <a:off x="6320363"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small</a:t>
              </a:r>
              <a:endParaRPr sz="1200">
                <a:solidFill>
                  <a:schemeClr val="dk1"/>
                </a:solidFill>
                <a:latin typeface="Inter"/>
                <a:ea typeface="Inter"/>
                <a:cs typeface="Inter"/>
                <a:sym typeface="Inter"/>
              </a:endParaRPr>
            </a:p>
          </p:txBody>
        </p:sp>
      </p:grpSp>
      <p:sp>
        <p:nvSpPr>
          <p:cNvPr id="1292" name="Google Shape;1292;p45"/>
          <p:cNvSpPr/>
          <p:nvPr/>
        </p:nvSpPr>
        <p:spPr>
          <a:xfrm>
            <a:off x="4110750" y="1329275"/>
            <a:ext cx="922500" cy="708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293" name="Google Shape;1293;p45"/>
          <p:cNvGrpSpPr/>
          <p:nvPr/>
        </p:nvGrpSpPr>
        <p:grpSpPr>
          <a:xfrm>
            <a:off x="4274497" y="1385912"/>
            <a:ext cx="594675" cy="594675"/>
            <a:chOff x="-1467695" y="1926796"/>
            <a:chExt cx="414205" cy="414205"/>
          </a:xfrm>
        </p:grpSpPr>
        <p:sp>
          <p:nvSpPr>
            <p:cNvPr id="1294" name="Google Shape;1294;p45"/>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96" name="Google Shape;1296;p45"/>
          <p:cNvCxnSpPr>
            <a:stCxn id="1292" idx="1"/>
            <a:endCxn id="1275" idx="0"/>
          </p:cNvCxnSpPr>
          <p:nvPr/>
        </p:nvCxnSpPr>
        <p:spPr>
          <a:xfrm flipH="1">
            <a:off x="1990650" y="1683275"/>
            <a:ext cx="2120100" cy="679500"/>
          </a:xfrm>
          <a:prstGeom prst="bentConnector2">
            <a:avLst/>
          </a:prstGeom>
          <a:noFill/>
          <a:ln w="28575" cap="flat" cmpd="sng">
            <a:solidFill>
              <a:schemeClr val="dk1"/>
            </a:solidFill>
            <a:prstDash val="solid"/>
            <a:round/>
            <a:headEnd type="none" w="med" len="med"/>
            <a:tailEnd type="none" w="med" len="med"/>
          </a:ln>
        </p:spPr>
      </p:cxnSp>
      <p:cxnSp>
        <p:nvCxnSpPr>
          <p:cNvPr id="1297" name="Google Shape;1297;p45"/>
          <p:cNvCxnSpPr>
            <a:stCxn id="1292" idx="3"/>
            <a:endCxn id="1281" idx="0"/>
          </p:cNvCxnSpPr>
          <p:nvPr/>
        </p:nvCxnSpPr>
        <p:spPr>
          <a:xfrm>
            <a:off x="5033250" y="1683275"/>
            <a:ext cx="2120100" cy="679500"/>
          </a:xfrm>
          <a:prstGeom prst="bentConnector2">
            <a:avLst/>
          </a:prstGeom>
          <a:noFill/>
          <a:ln w="28575" cap="flat" cmpd="sng">
            <a:solidFill>
              <a:schemeClr val="dk1"/>
            </a:solidFill>
            <a:prstDash val="solid"/>
            <a:round/>
            <a:headEnd type="none" w="med" len="med"/>
            <a:tailEnd type="none" w="med" len="med"/>
          </a:ln>
        </p:spPr>
      </p:cxnSp>
      <p:cxnSp>
        <p:nvCxnSpPr>
          <p:cNvPr id="1298" name="Google Shape;1298;p45"/>
          <p:cNvCxnSpPr>
            <a:stCxn id="1276" idx="2"/>
            <a:endCxn id="1284" idx="0"/>
          </p:cNvCxnSpPr>
          <p:nvPr/>
        </p:nvCxnSpPr>
        <p:spPr>
          <a:xfrm>
            <a:off x="1990588" y="3218300"/>
            <a:ext cx="0" cy="332400"/>
          </a:xfrm>
          <a:prstGeom prst="straightConnector1">
            <a:avLst/>
          </a:prstGeom>
          <a:noFill/>
          <a:ln w="28575" cap="flat" cmpd="sng">
            <a:solidFill>
              <a:schemeClr val="dk1"/>
            </a:solidFill>
            <a:prstDash val="solid"/>
            <a:round/>
            <a:headEnd type="none" w="med" len="med"/>
            <a:tailEnd type="none" w="med" len="med"/>
          </a:ln>
        </p:spPr>
      </p:cxnSp>
      <p:cxnSp>
        <p:nvCxnSpPr>
          <p:cNvPr id="1299" name="Google Shape;1299;p45"/>
          <p:cNvCxnSpPr>
            <a:stCxn id="1292" idx="2"/>
            <a:endCxn id="1278" idx="0"/>
          </p:cNvCxnSpPr>
          <p:nvPr/>
        </p:nvCxnSpPr>
        <p:spPr>
          <a:xfrm>
            <a:off x="4572000" y="2037275"/>
            <a:ext cx="0" cy="325500"/>
          </a:xfrm>
          <a:prstGeom prst="straightConnector1">
            <a:avLst/>
          </a:prstGeom>
          <a:noFill/>
          <a:ln w="28575" cap="flat" cmpd="sng">
            <a:solidFill>
              <a:schemeClr val="dk1"/>
            </a:solidFill>
            <a:prstDash val="solid"/>
            <a:round/>
            <a:headEnd type="none" w="med" len="med"/>
            <a:tailEnd type="none" w="med" len="med"/>
          </a:ln>
        </p:spPr>
      </p:cxnSp>
      <p:cxnSp>
        <p:nvCxnSpPr>
          <p:cNvPr id="1300" name="Google Shape;1300;p45"/>
          <p:cNvCxnSpPr>
            <a:stCxn id="1279" idx="2"/>
            <a:endCxn id="1287" idx="0"/>
          </p:cNvCxnSpPr>
          <p:nvPr/>
        </p:nvCxnSpPr>
        <p:spPr>
          <a:xfrm>
            <a:off x="4571994" y="3218300"/>
            <a:ext cx="0" cy="332400"/>
          </a:xfrm>
          <a:prstGeom prst="straightConnector1">
            <a:avLst/>
          </a:prstGeom>
          <a:noFill/>
          <a:ln w="28575" cap="flat" cmpd="sng">
            <a:solidFill>
              <a:schemeClr val="dk1"/>
            </a:solidFill>
            <a:prstDash val="solid"/>
            <a:round/>
            <a:headEnd type="none" w="med" len="med"/>
            <a:tailEnd type="none" w="med" len="med"/>
          </a:ln>
        </p:spPr>
      </p:cxnSp>
      <p:cxnSp>
        <p:nvCxnSpPr>
          <p:cNvPr id="1301" name="Google Shape;1301;p45"/>
          <p:cNvCxnSpPr>
            <a:endCxn id="1290" idx="0"/>
          </p:cNvCxnSpPr>
          <p:nvPr/>
        </p:nvCxnSpPr>
        <p:spPr>
          <a:xfrm>
            <a:off x="7153400" y="3142050"/>
            <a:ext cx="0" cy="408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grpSp>
        <p:nvGrpSpPr>
          <p:cNvPr id="1306" name="Google Shape;1306;p46"/>
          <p:cNvGrpSpPr/>
          <p:nvPr/>
        </p:nvGrpSpPr>
        <p:grpSpPr>
          <a:xfrm>
            <a:off x="713225" y="1470325"/>
            <a:ext cx="2375425" cy="2904025"/>
            <a:chOff x="713225" y="1546525"/>
            <a:chExt cx="2375425" cy="2904025"/>
          </a:xfrm>
        </p:grpSpPr>
        <p:sp>
          <p:nvSpPr>
            <p:cNvPr id="1307" name="Google Shape;1307;p46"/>
            <p:cNvSpPr txBox="1"/>
            <p:nvPr/>
          </p:nvSpPr>
          <p:spPr>
            <a:xfrm>
              <a:off x="713225"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308" name="Google Shape;1308;p46"/>
            <p:cNvSpPr txBox="1"/>
            <p:nvPr/>
          </p:nvSpPr>
          <p:spPr>
            <a:xfrm>
              <a:off x="713250"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sp>
          <p:nvSpPr>
            <p:cNvPr id="1309" name="Google Shape;1309;p46"/>
            <p:cNvSpPr txBox="1"/>
            <p:nvPr/>
          </p:nvSpPr>
          <p:spPr>
            <a:xfrm>
              <a:off x="71325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grpSp>
        <p:nvGrpSpPr>
          <p:cNvPr id="1310" name="Google Shape;1310;p46"/>
          <p:cNvGrpSpPr/>
          <p:nvPr/>
        </p:nvGrpSpPr>
        <p:grpSpPr>
          <a:xfrm>
            <a:off x="3384284" y="1470325"/>
            <a:ext cx="2375419" cy="2904025"/>
            <a:chOff x="3384288" y="1546525"/>
            <a:chExt cx="2375419" cy="2904025"/>
          </a:xfrm>
        </p:grpSpPr>
        <p:sp>
          <p:nvSpPr>
            <p:cNvPr id="1311" name="Google Shape;1311;p46"/>
            <p:cNvSpPr txBox="1"/>
            <p:nvPr/>
          </p:nvSpPr>
          <p:spPr>
            <a:xfrm>
              <a:off x="3384288"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312" name="Google Shape;1312;p46"/>
            <p:cNvSpPr txBox="1"/>
            <p:nvPr/>
          </p:nvSpPr>
          <p:spPr>
            <a:xfrm>
              <a:off x="3384307"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p:txBody>
        </p:sp>
        <p:sp>
          <p:nvSpPr>
            <p:cNvPr id="1313" name="Google Shape;1313;p46"/>
            <p:cNvSpPr txBox="1"/>
            <p:nvPr/>
          </p:nvSpPr>
          <p:spPr>
            <a:xfrm>
              <a:off x="338430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29%</a:t>
              </a:r>
              <a:endParaRPr sz="4400">
                <a:solidFill>
                  <a:schemeClr val="lt2"/>
                </a:solidFill>
                <a:latin typeface="Manrope Medium"/>
                <a:ea typeface="Manrope Medium"/>
                <a:cs typeface="Manrope Medium"/>
                <a:sym typeface="Manrope Medium"/>
              </a:endParaRPr>
            </a:p>
          </p:txBody>
        </p:sp>
      </p:grpSp>
      <p:grpSp>
        <p:nvGrpSpPr>
          <p:cNvPr id="1314" name="Google Shape;1314;p46"/>
          <p:cNvGrpSpPr/>
          <p:nvPr/>
        </p:nvGrpSpPr>
        <p:grpSpPr>
          <a:xfrm>
            <a:off x="6055338" y="1470325"/>
            <a:ext cx="2375414" cy="2904025"/>
            <a:chOff x="6055338" y="1546525"/>
            <a:chExt cx="2375414" cy="2904025"/>
          </a:xfrm>
        </p:grpSpPr>
        <p:sp>
          <p:nvSpPr>
            <p:cNvPr id="1315" name="Google Shape;1315;p46"/>
            <p:cNvSpPr txBox="1"/>
            <p:nvPr/>
          </p:nvSpPr>
          <p:spPr>
            <a:xfrm>
              <a:off x="6055338"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316" name="Google Shape;1316;p46"/>
            <p:cNvSpPr txBox="1"/>
            <p:nvPr/>
          </p:nvSpPr>
          <p:spPr>
            <a:xfrm>
              <a:off x="6055351"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317" name="Google Shape;1317;p46"/>
            <p:cNvSpPr txBox="1"/>
            <p:nvPr/>
          </p:nvSpPr>
          <p:spPr>
            <a:xfrm>
              <a:off x="605535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sp>
        <p:nvSpPr>
          <p:cNvPr id="1318" name="Google Shape;1318;p4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319" name="Google Shape;1319;p46"/>
          <p:cNvCxnSpPr/>
          <p:nvPr/>
        </p:nvCxnSpPr>
        <p:spPr>
          <a:xfrm>
            <a:off x="789425" y="2254525"/>
            <a:ext cx="1372500" cy="0"/>
          </a:xfrm>
          <a:prstGeom prst="straightConnector1">
            <a:avLst/>
          </a:prstGeom>
          <a:noFill/>
          <a:ln w="28575" cap="flat" cmpd="sng">
            <a:solidFill>
              <a:schemeClr val="dk1"/>
            </a:solidFill>
            <a:prstDash val="solid"/>
            <a:round/>
            <a:headEnd type="none" w="med" len="med"/>
            <a:tailEnd type="none" w="med" len="med"/>
          </a:ln>
        </p:spPr>
      </p:cxnSp>
      <p:cxnSp>
        <p:nvCxnSpPr>
          <p:cNvPr id="1320" name="Google Shape;1320;p46"/>
          <p:cNvCxnSpPr/>
          <p:nvPr/>
        </p:nvCxnSpPr>
        <p:spPr>
          <a:xfrm>
            <a:off x="3460475" y="2254525"/>
            <a:ext cx="1372500" cy="0"/>
          </a:xfrm>
          <a:prstGeom prst="straightConnector1">
            <a:avLst/>
          </a:prstGeom>
          <a:noFill/>
          <a:ln w="28575" cap="flat" cmpd="sng">
            <a:solidFill>
              <a:schemeClr val="dk1"/>
            </a:solidFill>
            <a:prstDash val="solid"/>
            <a:round/>
            <a:headEnd type="none" w="med" len="med"/>
            <a:tailEnd type="none" w="med" len="med"/>
          </a:ln>
        </p:spPr>
      </p:cxnSp>
      <p:cxnSp>
        <p:nvCxnSpPr>
          <p:cNvPr id="1321" name="Google Shape;1321;p46"/>
          <p:cNvCxnSpPr/>
          <p:nvPr/>
        </p:nvCxnSpPr>
        <p:spPr>
          <a:xfrm>
            <a:off x="6131525" y="2254525"/>
            <a:ext cx="13725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25"/>
        <p:cNvGrpSpPr/>
        <p:nvPr/>
      </p:nvGrpSpPr>
      <p:grpSpPr>
        <a:xfrm>
          <a:off x="0" y="0"/>
          <a:ext cx="0" cy="0"/>
          <a:chOff x="0" y="0"/>
          <a:chExt cx="0" cy="0"/>
        </a:xfrm>
      </p:grpSpPr>
      <p:sp>
        <p:nvSpPr>
          <p:cNvPr id="1326" name="Google Shape;1326;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327" name="Google Shape;1327;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328" name="Google Shape;1328;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2"/>
        <p:cNvGrpSpPr/>
        <p:nvPr/>
      </p:nvGrpSpPr>
      <p:grpSpPr>
        <a:xfrm>
          <a:off x="0" y="0"/>
          <a:ext cx="0" cy="0"/>
          <a:chOff x="0" y="0"/>
          <a:chExt cx="0" cy="0"/>
        </a:xfrm>
      </p:grpSpPr>
      <p:sp>
        <p:nvSpPr>
          <p:cNvPr id="1333" name="Google Shape;1333;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334" name="Google Shape;1334;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a:solidFill>
                  <a:schemeClr val="hlink"/>
                </a:solidFill>
                <a:uFill>
                  <a:noFill/>
                </a:uFill>
                <a:hlinkClick r:id="rId3"/>
              </a:rPr>
              <a:t>Slidesgo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335" name="Google Shape;1335;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9"/>
        <p:cNvGrpSpPr/>
        <p:nvPr/>
      </p:nvGrpSpPr>
      <p:grpSpPr>
        <a:xfrm>
          <a:off x="0" y="0"/>
          <a:ext cx="0" cy="0"/>
          <a:chOff x="0" y="0"/>
          <a:chExt cx="0" cy="0"/>
        </a:xfrm>
      </p:grpSpPr>
      <p:sp>
        <p:nvSpPr>
          <p:cNvPr id="1340" name="Google Shape;1340;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341" name="Google Shape;1341;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342" name="Google Shape;1342;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n" sz="1100">
                <a:solidFill>
                  <a:srgbClr val="FFFFFF"/>
                </a:solidFill>
              </a:rPr>
              <a:t>.</a:t>
            </a:r>
            <a:endParaRPr sz="1100"/>
          </a:p>
        </p:txBody>
      </p:sp>
      <p:grpSp>
        <p:nvGrpSpPr>
          <p:cNvPr id="1343" name="Google Shape;1343;p49"/>
          <p:cNvGrpSpPr/>
          <p:nvPr/>
        </p:nvGrpSpPr>
        <p:grpSpPr>
          <a:xfrm>
            <a:off x="6874322" y="1571957"/>
            <a:ext cx="1446116" cy="2863897"/>
            <a:chOff x="6529419" y="1724307"/>
            <a:chExt cx="1480463" cy="2931917"/>
          </a:xfrm>
        </p:grpSpPr>
        <p:grpSp>
          <p:nvGrpSpPr>
            <p:cNvPr id="1344" name="Google Shape;1344;p49"/>
            <p:cNvGrpSpPr/>
            <p:nvPr/>
          </p:nvGrpSpPr>
          <p:grpSpPr>
            <a:xfrm>
              <a:off x="6556827" y="1724307"/>
              <a:ext cx="956596" cy="944294"/>
              <a:chOff x="3800349" y="1238762"/>
              <a:chExt cx="1098904" cy="1084772"/>
            </a:xfrm>
          </p:grpSpPr>
          <p:grpSp>
            <p:nvGrpSpPr>
              <p:cNvPr id="1345" name="Google Shape;1345;p49"/>
              <p:cNvGrpSpPr/>
              <p:nvPr/>
            </p:nvGrpSpPr>
            <p:grpSpPr>
              <a:xfrm>
                <a:off x="3800349" y="1238762"/>
                <a:ext cx="1098904" cy="1084772"/>
                <a:chOff x="3800349" y="1238762"/>
                <a:chExt cx="1098904" cy="1084772"/>
              </a:xfrm>
            </p:grpSpPr>
            <p:sp>
              <p:nvSpPr>
                <p:cNvPr id="1346" name="Google Shape;1346;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9"/>
            <p:cNvGrpSpPr/>
            <p:nvPr/>
          </p:nvGrpSpPr>
          <p:grpSpPr>
            <a:xfrm>
              <a:off x="7053286" y="2227254"/>
              <a:ext cx="956596" cy="944252"/>
              <a:chOff x="4370663" y="1816530"/>
              <a:chExt cx="1098904" cy="1084724"/>
            </a:xfrm>
          </p:grpSpPr>
          <p:grpSp>
            <p:nvGrpSpPr>
              <p:cNvPr id="1350" name="Google Shape;1350;p49"/>
              <p:cNvGrpSpPr/>
              <p:nvPr/>
            </p:nvGrpSpPr>
            <p:grpSpPr>
              <a:xfrm>
                <a:off x="4370663" y="1816530"/>
                <a:ext cx="1098904" cy="1084724"/>
                <a:chOff x="4370663" y="1816530"/>
                <a:chExt cx="1098904" cy="1084724"/>
              </a:xfrm>
            </p:grpSpPr>
            <p:sp>
              <p:nvSpPr>
                <p:cNvPr id="1351" name="Google Shape;1351;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49"/>
              <p:cNvGrpSpPr/>
              <p:nvPr/>
            </p:nvGrpSpPr>
            <p:grpSpPr>
              <a:xfrm>
                <a:off x="4732628" y="2171596"/>
                <a:ext cx="374986" cy="374572"/>
                <a:chOff x="3303268" y="3817349"/>
                <a:chExt cx="346056" cy="345674"/>
              </a:xfrm>
            </p:grpSpPr>
            <p:sp>
              <p:nvSpPr>
                <p:cNvPr id="1354" name="Google Shape;1354;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49"/>
            <p:cNvGrpSpPr/>
            <p:nvPr/>
          </p:nvGrpSpPr>
          <p:grpSpPr>
            <a:xfrm>
              <a:off x="6547098" y="2715744"/>
              <a:ext cx="956596" cy="944315"/>
              <a:chOff x="3789173" y="2377690"/>
              <a:chExt cx="1098904" cy="1084796"/>
            </a:xfrm>
          </p:grpSpPr>
          <p:grpSp>
            <p:nvGrpSpPr>
              <p:cNvPr id="1359" name="Google Shape;1359;p49"/>
              <p:cNvGrpSpPr/>
              <p:nvPr/>
            </p:nvGrpSpPr>
            <p:grpSpPr>
              <a:xfrm>
                <a:off x="3789173" y="2377690"/>
                <a:ext cx="1098904" cy="1084796"/>
                <a:chOff x="3789173" y="2377690"/>
                <a:chExt cx="1098904" cy="1084796"/>
              </a:xfrm>
            </p:grpSpPr>
            <p:sp>
              <p:nvSpPr>
                <p:cNvPr id="1360" name="Google Shape;1360;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49"/>
              <p:cNvGrpSpPr/>
              <p:nvPr/>
            </p:nvGrpSpPr>
            <p:grpSpPr>
              <a:xfrm>
                <a:off x="4151137" y="2732796"/>
                <a:ext cx="374986" cy="374572"/>
                <a:chOff x="3752358" y="3817349"/>
                <a:chExt cx="346056" cy="345674"/>
              </a:xfrm>
            </p:grpSpPr>
            <p:sp>
              <p:nvSpPr>
                <p:cNvPr id="1363" name="Google Shape;1363;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7" name="Google Shape;1367;p49"/>
            <p:cNvGrpSpPr/>
            <p:nvPr/>
          </p:nvGrpSpPr>
          <p:grpSpPr>
            <a:xfrm>
              <a:off x="7034853" y="3222917"/>
              <a:ext cx="956596" cy="944252"/>
              <a:chOff x="4349489" y="2960313"/>
              <a:chExt cx="1098904" cy="1084724"/>
            </a:xfrm>
          </p:grpSpPr>
          <p:grpSp>
            <p:nvGrpSpPr>
              <p:cNvPr id="1368" name="Google Shape;1368;p49"/>
              <p:cNvGrpSpPr/>
              <p:nvPr/>
            </p:nvGrpSpPr>
            <p:grpSpPr>
              <a:xfrm>
                <a:off x="4349489" y="2960313"/>
                <a:ext cx="1098904" cy="1084724"/>
                <a:chOff x="4349489" y="2960313"/>
                <a:chExt cx="1098904" cy="1084724"/>
              </a:xfrm>
            </p:grpSpPr>
            <p:sp>
              <p:nvSpPr>
                <p:cNvPr id="1369" name="Google Shape;1369;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49"/>
              <p:cNvGrpSpPr/>
              <p:nvPr/>
            </p:nvGrpSpPr>
            <p:grpSpPr>
              <a:xfrm>
                <a:off x="4732657" y="3315384"/>
                <a:ext cx="374952" cy="374572"/>
                <a:chOff x="4201447" y="3817349"/>
                <a:chExt cx="346024" cy="345674"/>
              </a:xfrm>
            </p:grpSpPr>
            <p:sp>
              <p:nvSpPr>
                <p:cNvPr id="1372" name="Google Shape;1372;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4" name="Google Shape;1374;p49"/>
            <p:cNvGrpSpPr/>
            <p:nvPr/>
          </p:nvGrpSpPr>
          <p:grpSpPr>
            <a:xfrm>
              <a:off x="6529419" y="3711909"/>
              <a:ext cx="956596" cy="944315"/>
              <a:chOff x="3768864" y="3522050"/>
              <a:chExt cx="1098904" cy="1084796"/>
            </a:xfrm>
          </p:grpSpPr>
          <p:grpSp>
            <p:nvGrpSpPr>
              <p:cNvPr id="1375" name="Google Shape;1375;p49"/>
              <p:cNvGrpSpPr/>
              <p:nvPr/>
            </p:nvGrpSpPr>
            <p:grpSpPr>
              <a:xfrm>
                <a:off x="3768864" y="3522050"/>
                <a:ext cx="1098904" cy="1084796"/>
                <a:chOff x="3768864" y="3522050"/>
                <a:chExt cx="1098904" cy="1084796"/>
              </a:xfrm>
            </p:grpSpPr>
            <p:sp>
              <p:nvSpPr>
                <p:cNvPr id="1376" name="Google Shape;1376;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49"/>
              <p:cNvGrpSpPr/>
              <p:nvPr/>
            </p:nvGrpSpPr>
            <p:grpSpPr>
              <a:xfrm>
                <a:off x="4139616" y="3871555"/>
                <a:ext cx="357419" cy="357005"/>
                <a:chOff x="7482229" y="3351230"/>
                <a:chExt cx="357419" cy="357005"/>
              </a:xfrm>
            </p:grpSpPr>
            <p:sp>
              <p:nvSpPr>
                <p:cNvPr id="1379" name="Google Shape;1379;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Mes croyances sur l’argent : </a:t>
            </a:r>
            <a:br>
              <a:rPr lang="fr-FR" dirty="0"/>
            </a:br>
            <a:r>
              <a:rPr lang="fr-FR" dirty="0"/>
              <a:t>forces et </a:t>
            </a:r>
            <a:r>
              <a:rPr lang="fr-FR" b="1" dirty="0"/>
              <a:t>limites</a:t>
            </a:r>
            <a:endParaRPr b="1" dirty="0"/>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284041"/>
          </a:xfrm>
          <a:prstGeom prst="rect">
            <a:avLst/>
          </a:prstGeom>
          <a:noFill/>
        </p:spPr>
        <p:txBody>
          <a:bodyPr wrap="square">
            <a:spAutoFit/>
          </a:bodyPr>
          <a:lstStyle/>
          <a:p>
            <a:pPr>
              <a:lnSpc>
                <a:spcPct val="150000"/>
              </a:lnSpc>
            </a:pPr>
            <a:r>
              <a:rPr lang="en-US" sz="2000" dirty="0"/>
              <a:t>"</a:t>
            </a:r>
            <a:r>
              <a:rPr lang="ar-MA" sz="2000" b="1" dirty="0"/>
              <a:t>الفلوس وسخ الدنيا</a:t>
            </a:r>
            <a:r>
              <a:rPr lang="en-US" sz="2000" dirty="0"/>
              <a:t>" </a:t>
            </a:r>
            <a:r>
              <a:rPr lang="en-US" dirty="0"/>
              <a:t>:</a:t>
            </a:r>
            <a:r>
              <a:rPr lang="en-US" dirty="0" err="1"/>
              <a:t>Cette</a:t>
            </a:r>
            <a:r>
              <a:rPr lang="en-US" dirty="0"/>
              <a:t> vision </a:t>
            </a:r>
            <a:r>
              <a:rPr lang="en-US" dirty="0" err="1"/>
              <a:t>peut</a:t>
            </a:r>
            <a:r>
              <a:rPr lang="en-US" dirty="0"/>
              <a:t> </a:t>
            </a:r>
            <a:r>
              <a:rPr lang="en-US" dirty="0" err="1"/>
              <a:t>engendrer</a:t>
            </a:r>
            <a:r>
              <a:rPr lang="en-US" dirty="0"/>
              <a:t> un </a:t>
            </a:r>
            <a:r>
              <a:rPr lang="en-US" dirty="0" err="1"/>
              <a:t>rejet</a:t>
            </a:r>
            <a:r>
              <a:rPr lang="en-US" dirty="0"/>
              <a:t> inconscient de la </a:t>
            </a:r>
            <a:r>
              <a:rPr lang="en-US" dirty="0" err="1"/>
              <a:t>réussite</a:t>
            </a:r>
            <a:r>
              <a:rPr lang="en-US" dirty="0"/>
              <a:t> financière, </a:t>
            </a:r>
            <a:r>
              <a:rPr lang="en-US" dirty="0" err="1"/>
              <a:t>freinant</a:t>
            </a:r>
            <a:r>
              <a:rPr lang="en-US" dirty="0"/>
              <a:t> les </a:t>
            </a:r>
            <a:r>
              <a:rPr lang="en-US" dirty="0" err="1"/>
              <a:t>opportunités</a:t>
            </a:r>
            <a:r>
              <a:rPr lang="en-US" dirty="0"/>
              <a:t> de </a:t>
            </a:r>
            <a:r>
              <a:rPr lang="en-US" dirty="0" err="1"/>
              <a:t>croissance</a:t>
            </a:r>
            <a:r>
              <a:rPr lang="en-US" dirty="0"/>
              <a:t> </a:t>
            </a:r>
            <a:r>
              <a:rPr lang="en-US" dirty="0" err="1"/>
              <a:t>personnelle</a:t>
            </a:r>
            <a:r>
              <a:rPr lang="en-US" dirty="0"/>
              <a:t> et </a:t>
            </a:r>
            <a:r>
              <a:rPr lang="en-US" dirty="0" err="1"/>
              <a:t>professionnelle</a:t>
            </a:r>
            <a:r>
              <a:rPr lang="en-US" dirty="0"/>
              <a:t>.</a:t>
            </a:r>
          </a:p>
          <a:p>
            <a:pPr>
              <a:lnSpc>
                <a:spcPct val="150000"/>
              </a:lnSpc>
            </a:pPr>
            <a:r>
              <a:rPr lang="en-US" sz="1800" b="1" dirty="0"/>
              <a:t>"Je ne </a:t>
            </a:r>
            <a:r>
              <a:rPr lang="en-US" sz="1800" b="1" dirty="0" err="1"/>
              <a:t>mérite</a:t>
            </a:r>
            <a:r>
              <a:rPr lang="en-US" sz="1800" b="1" dirty="0"/>
              <a:t> pas d’être riche" </a:t>
            </a:r>
            <a:r>
              <a:rPr lang="en-US" dirty="0"/>
              <a:t>:Une </a:t>
            </a:r>
            <a:r>
              <a:rPr lang="en-US" dirty="0" err="1"/>
              <a:t>croyance</a:t>
            </a:r>
            <a:r>
              <a:rPr lang="en-US" dirty="0"/>
              <a:t> </a:t>
            </a:r>
            <a:r>
              <a:rPr lang="en-US" dirty="0" err="1"/>
              <a:t>limitante</a:t>
            </a:r>
            <a:r>
              <a:rPr lang="en-US" dirty="0"/>
              <a:t> qui </a:t>
            </a:r>
            <a:r>
              <a:rPr lang="en-US" dirty="0" err="1"/>
              <a:t>peut</a:t>
            </a:r>
            <a:r>
              <a:rPr lang="en-US" dirty="0"/>
              <a:t> </a:t>
            </a:r>
            <a:r>
              <a:rPr lang="en-US" dirty="0" err="1"/>
              <a:t>saboter</a:t>
            </a:r>
            <a:r>
              <a:rPr lang="en-US" dirty="0"/>
              <a:t> les efforts financiers, </a:t>
            </a:r>
            <a:r>
              <a:rPr lang="en-US" dirty="0" err="1"/>
              <a:t>empêchant</a:t>
            </a:r>
            <a:r>
              <a:rPr lang="en-US" dirty="0"/>
              <a:t> de </a:t>
            </a:r>
            <a:r>
              <a:rPr lang="en-US" dirty="0" err="1"/>
              <a:t>viser</a:t>
            </a:r>
            <a:r>
              <a:rPr lang="en-US" dirty="0"/>
              <a:t> des </a:t>
            </a:r>
            <a:r>
              <a:rPr lang="en-US" dirty="0" err="1"/>
              <a:t>objectifs</a:t>
            </a:r>
            <a:r>
              <a:rPr lang="en-US" dirty="0"/>
              <a:t> </a:t>
            </a:r>
            <a:r>
              <a:rPr lang="en-US" dirty="0" err="1"/>
              <a:t>ambitieux</a:t>
            </a:r>
            <a:r>
              <a:rPr lang="en-US" dirty="0"/>
              <a:t>.</a:t>
            </a:r>
          </a:p>
          <a:p>
            <a:pPr>
              <a:lnSpc>
                <a:spcPct val="150000"/>
              </a:lnSpc>
            </a:pPr>
            <a:r>
              <a:rPr lang="en-US" sz="1800" b="1" dirty="0"/>
              <a:t>"</a:t>
            </a:r>
            <a:r>
              <a:rPr lang="en-US" sz="1800" b="1" dirty="0" err="1"/>
              <a:t>L’argent</a:t>
            </a:r>
            <a:r>
              <a:rPr lang="en-US" sz="1800" b="1" dirty="0"/>
              <a:t> </a:t>
            </a:r>
            <a:r>
              <a:rPr lang="en-US" sz="1800" b="1" dirty="0" err="1"/>
              <a:t>est</a:t>
            </a:r>
            <a:r>
              <a:rPr lang="en-US" sz="1800" b="1" dirty="0"/>
              <a:t> rare et difficile à </a:t>
            </a:r>
            <a:r>
              <a:rPr lang="en-US" sz="1800" b="1" dirty="0" err="1"/>
              <a:t>obtenir</a:t>
            </a:r>
            <a:r>
              <a:rPr lang="en-US" sz="1800" b="1" dirty="0"/>
              <a:t>" </a:t>
            </a:r>
            <a:r>
              <a:rPr lang="en-US" dirty="0"/>
              <a:t>:</a:t>
            </a:r>
            <a:r>
              <a:rPr lang="en-US" dirty="0" err="1"/>
              <a:t>Penser</a:t>
            </a:r>
            <a:r>
              <a:rPr lang="en-US" dirty="0"/>
              <a:t> que </a:t>
            </a:r>
            <a:r>
              <a:rPr lang="en-US" dirty="0" err="1"/>
              <a:t>l’argent</a:t>
            </a:r>
            <a:r>
              <a:rPr lang="en-US" dirty="0"/>
              <a:t> </a:t>
            </a:r>
            <a:r>
              <a:rPr lang="en-US" dirty="0" err="1"/>
              <a:t>est</a:t>
            </a:r>
            <a:r>
              <a:rPr lang="en-US" dirty="0"/>
              <a:t> inaccessible </a:t>
            </a:r>
            <a:r>
              <a:rPr lang="en-US" dirty="0" err="1"/>
              <a:t>peut</a:t>
            </a:r>
            <a:r>
              <a:rPr lang="en-US" dirty="0"/>
              <a:t> </a:t>
            </a:r>
            <a:r>
              <a:rPr lang="en-US" dirty="0" err="1"/>
              <a:t>créer</a:t>
            </a:r>
            <a:r>
              <a:rPr lang="en-US" dirty="0"/>
              <a:t> un </a:t>
            </a:r>
            <a:r>
              <a:rPr lang="en-US" dirty="0" err="1"/>
              <a:t>état</a:t>
            </a:r>
            <a:r>
              <a:rPr lang="en-US" dirty="0"/>
              <a:t> d’esprit de </a:t>
            </a:r>
            <a:r>
              <a:rPr lang="en-US" dirty="0" err="1"/>
              <a:t>pénurie</a:t>
            </a:r>
            <a:r>
              <a:rPr lang="en-US" dirty="0"/>
              <a:t>, </a:t>
            </a:r>
            <a:r>
              <a:rPr lang="en-US" dirty="0" err="1"/>
              <a:t>bloquant</a:t>
            </a:r>
            <a:r>
              <a:rPr lang="en-US" dirty="0"/>
              <a:t> la </a:t>
            </a:r>
            <a:r>
              <a:rPr lang="en-US" dirty="0" err="1"/>
              <a:t>prise</a:t>
            </a:r>
            <a:r>
              <a:rPr lang="en-US" dirty="0"/>
              <a:t> </a:t>
            </a:r>
            <a:r>
              <a:rPr lang="en-US" dirty="0" err="1"/>
              <a:t>d’initiatives</a:t>
            </a:r>
            <a:r>
              <a:rPr lang="en-US" dirty="0"/>
              <a:t> pour </a:t>
            </a:r>
            <a:r>
              <a:rPr lang="en-US" dirty="0" err="1"/>
              <a:t>améliorer</a:t>
            </a:r>
            <a:r>
              <a:rPr lang="en-US" dirty="0"/>
              <a:t> </a:t>
            </a:r>
            <a:r>
              <a:rPr lang="en-US" dirty="0" err="1"/>
              <a:t>ses</a:t>
            </a:r>
            <a:r>
              <a:rPr lang="en-US" dirty="0"/>
              <a:t> finances.</a:t>
            </a:r>
          </a:p>
        </p:txBody>
      </p:sp>
      <p:pic>
        <p:nvPicPr>
          <p:cNvPr id="4" name="Picture 3">
            <a:extLst>
              <a:ext uri="{FF2B5EF4-FFF2-40B4-BE49-F238E27FC236}">
                <a16:creationId xmlns:a16="http://schemas.microsoft.com/office/drawing/2014/main" id="{670C5898-E049-4BF5-8034-318CF6FFF14C}"/>
              </a:ext>
            </a:extLst>
          </p:cNvPr>
          <p:cNvPicPr>
            <a:picLocks noChangeAspect="1"/>
          </p:cNvPicPr>
          <p:nvPr/>
        </p:nvPicPr>
        <p:blipFill>
          <a:blip r:embed="rId3"/>
          <a:stretch>
            <a:fillRect/>
          </a:stretch>
        </p:blipFill>
        <p:spPr>
          <a:xfrm>
            <a:off x="6660372" y="2327728"/>
            <a:ext cx="2436980" cy="2436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3" name="Picture 2">
            <a:extLst>
              <a:ext uri="{FF2B5EF4-FFF2-40B4-BE49-F238E27FC236}">
                <a16:creationId xmlns:a16="http://schemas.microsoft.com/office/drawing/2014/main" id="{28BBE65B-FEA4-4A73-B311-263913A1F6E4}"/>
              </a:ext>
            </a:extLst>
          </p:cNvPr>
          <p:cNvPicPr>
            <a:picLocks noChangeAspect="1"/>
          </p:cNvPicPr>
          <p:nvPr/>
        </p:nvPicPr>
        <p:blipFill>
          <a:blip r:embed="rId3"/>
          <a:stretch>
            <a:fillRect/>
          </a:stretch>
        </p:blipFill>
        <p:spPr>
          <a:xfrm>
            <a:off x="6604642" y="2392621"/>
            <a:ext cx="2436980" cy="2436980"/>
          </a:xfrm>
          <a:prstGeom prst="rect">
            <a:avLst/>
          </a:prstGeom>
        </p:spPr>
      </p:pic>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Mes croyances sur l’argent : </a:t>
            </a:r>
            <a:br>
              <a:rPr lang="fr-FR" dirty="0"/>
            </a:br>
            <a:r>
              <a:rPr lang="fr-FR" b="1" dirty="0"/>
              <a:t>forces</a:t>
            </a:r>
            <a:r>
              <a:rPr lang="fr-FR" dirty="0"/>
              <a:t> et limites</a:t>
            </a:r>
            <a:endParaRPr dirty="0"/>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376374"/>
          </a:xfrm>
          <a:prstGeom prst="rect">
            <a:avLst/>
          </a:prstGeom>
          <a:noFill/>
        </p:spPr>
        <p:txBody>
          <a:bodyPr wrap="square">
            <a:spAutoFit/>
          </a:bodyPr>
          <a:lstStyle/>
          <a:p>
            <a:pPr>
              <a:lnSpc>
                <a:spcPct val="150000"/>
              </a:lnSpc>
            </a:pPr>
            <a:r>
              <a:rPr lang="ar-MA" sz="1800" b="1" dirty="0"/>
              <a:t>و</a:t>
            </a:r>
            <a:r>
              <a:rPr lang="ar-MA" sz="2000" b="1" dirty="0"/>
              <a:t>لَا تَنسَ نَصِيبَكَ مِنَ الدُّنْيَا ۖ</a:t>
            </a:r>
            <a:r>
              <a:rPr lang="fr-FR" sz="2000" b="1" dirty="0"/>
              <a:t>💡</a:t>
            </a:r>
            <a:r>
              <a:rPr lang="fr-FR" sz="2000" dirty="0"/>
              <a:t>: </a:t>
            </a:r>
            <a:r>
              <a:rPr lang="fr-FR" dirty="0"/>
              <a:t>Cette croyance encourage une gestion proactive des finances, favorisant l’épargne et l’investissement pour atteindre ses objectifs dans cette vie.</a:t>
            </a:r>
          </a:p>
          <a:p>
            <a:pPr>
              <a:lnSpc>
                <a:spcPct val="150000"/>
              </a:lnSpc>
            </a:pPr>
            <a:r>
              <a:rPr lang="fr-FR" sz="1800" b="1" dirty="0"/>
              <a:t>L’argent se mérite par le travail et la discipline 💪</a:t>
            </a:r>
            <a:r>
              <a:rPr lang="fr-FR" dirty="0"/>
              <a:t>:</a:t>
            </a:r>
          </a:p>
          <a:p>
            <a:pPr>
              <a:lnSpc>
                <a:spcPct val="150000"/>
              </a:lnSpc>
            </a:pPr>
            <a:r>
              <a:rPr lang="fr-FR" dirty="0"/>
              <a:t> Elle pousse à l’effort, à l’éducation financière et au développement de compétences pour améliorer sa situation économique.</a:t>
            </a:r>
          </a:p>
          <a:p>
            <a:pPr>
              <a:lnSpc>
                <a:spcPct val="150000"/>
              </a:lnSpc>
            </a:pPr>
            <a:r>
              <a:rPr lang="fr-FR" sz="1800" b="1" dirty="0"/>
              <a:t>L’argent peut être un moyen d’aider les autres ❤️:</a:t>
            </a:r>
          </a:p>
          <a:p>
            <a:pPr>
              <a:lnSpc>
                <a:spcPct val="150000"/>
              </a:lnSpc>
            </a:pPr>
            <a:r>
              <a:rPr lang="fr-FR" sz="1800" b="1" dirty="0"/>
              <a:t> </a:t>
            </a:r>
            <a:r>
              <a:rPr lang="fr-FR" dirty="0"/>
              <a:t>Voir l’argent comme un moyen de contribuer au bien-être des proches ou à des causes sociales renforce des valeurs d’entraide et de générosité.</a:t>
            </a:r>
            <a:endParaRPr lang="en-US" dirty="0"/>
          </a:p>
        </p:txBody>
      </p:sp>
    </p:spTree>
    <p:extLst>
      <p:ext uri="{BB962C8B-B14F-4D97-AF65-F5344CB8AC3E}">
        <p14:creationId xmlns:p14="http://schemas.microsoft.com/office/powerpoint/2010/main" val="70067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608" name="Google Shape;608;p19"/>
          <p:cNvCxnSpPr/>
          <p:nvPr/>
        </p:nvCxnSpPr>
        <p:spPr>
          <a:xfrm rot="10800000" flipH="1">
            <a:off x="2537350" y="2056375"/>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09" name="Google Shape;609;p19"/>
          <p:cNvCxnSpPr/>
          <p:nvPr/>
        </p:nvCxnSpPr>
        <p:spPr>
          <a:xfrm rot="10800000" flipH="1">
            <a:off x="2537350" y="3306625"/>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10" name="Google Shape;610;p19"/>
          <p:cNvCxnSpPr/>
          <p:nvPr/>
        </p:nvCxnSpPr>
        <p:spPr>
          <a:xfrm rot="10800000" flipH="1">
            <a:off x="2537350" y="4556875"/>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611" name="Google Shape;611;p19"/>
          <p:cNvGrpSpPr/>
          <p:nvPr/>
        </p:nvGrpSpPr>
        <p:grpSpPr>
          <a:xfrm>
            <a:off x="2471950" y="1354375"/>
            <a:ext cx="5956975" cy="708000"/>
            <a:chOff x="2471950" y="1354375"/>
            <a:chExt cx="5956975" cy="708000"/>
          </a:xfrm>
        </p:grpSpPr>
        <p:sp>
          <p:nvSpPr>
            <p:cNvPr id="612" name="Google Shape;612;p19"/>
            <p:cNvSpPr txBox="1"/>
            <p:nvPr/>
          </p:nvSpPr>
          <p:spPr>
            <a:xfrm>
              <a:off x="2471950" y="135437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sp>
          <p:nvSpPr>
            <p:cNvPr id="613" name="Google Shape;613;p19"/>
            <p:cNvSpPr txBox="1"/>
            <p:nvPr/>
          </p:nvSpPr>
          <p:spPr>
            <a:xfrm>
              <a:off x="4388299" y="135437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14" name="Google Shape;614;p19"/>
            <p:cNvSpPr txBox="1"/>
            <p:nvPr/>
          </p:nvSpPr>
          <p:spPr>
            <a:xfrm>
              <a:off x="6469025" y="135437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615" name="Google Shape;615;p19"/>
          <p:cNvCxnSpPr>
            <a:stCxn id="612" idx="3"/>
            <a:endCxn id="613" idx="1"/>
          </p:cNvCxnSpPr>
          <p:nvPr/>
        </p:nvCxnSpPr>
        <p:spPr>
          <a:xfrm>
            <a:off x="3830050" y="170837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16" name="Google Shape;616;p19"/>
          <p:cNvCxnSpPr>
            <a:stCxn id="613" idx="3"/>
            <a:endCxn id="614" idx="1"/>
          </p:cNvCxnSpPr>
          <p:nvPr/>
        </p:nvCxnSpPr>
        <p:spPr>
          <a:xfrm>
            <a:off x="5910799" y="170837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617" name="Google Shape;617;p19"/>
          <p:cNvGrpSpPr/>
          <p:nvPr/>
        </p:nvGrpSpPr>
        <p:grpSpPr>
          <a:xfrm>
            <a:off x="2471950" y="2604625"/>
            <a:ext cx="5956975" cy="708000"/>
            <a:chOff x="2471950" y="2604625"/>
            <a:chExt cx="5956975" cy="708000"/>
          </a:xfrm>
        </p:grpSpPr>
        <p:sp>
          <p:nvSpPr>
            <p:cNvPr id="618" name="Google Shape;618;p19"/>
            <p:cNvSpPr txBox="1"/>
            <p:nvPr/>
          </p:nvSpPr>
          <p:spPr>
            <a:xfrm>
              <a:off x="2471950" y="260462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24%</a:t>
              </a:r>
              <a:endParaRPr sz="4400">
                <a:solidFill>
                  <a:schemeClr val="lt2"/>
                </a:solidFill>
                <a:latin typeface="Manrope Medium"/>
                <a:ea typeface="Manrope Medium"/>
                <a:cs typeface="Manrope Medium"/>
                <a:sym typeface="Manrope Medium"/>
              </a:endParaRPr>
            </a:p>
          </p:txBody>
        </p:sp>
        <p:sp>
          <p:nvSpPr>
            <p:cNvPr id="619" name="Google Shape;619;p19"/>
            <p:cNvSpPr txBox="1"/>
            <p:nvPr/>
          </p:nvSpPr>
          <p:spPr>
            <a:xfrm>
              <a:off x="4388299" y="260462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620" name="Google Shape;620;p19"/>
            <p:cNvSpPr txBox="1"/>
            <p:nvPr/>
          </p:nvSpPr>
          <p:spPr>
            <a:xfrm>
              <a:off x="6469025" y="260462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cxnSp>
        <p:nvCxnSpPr>
          <p:cNvPr id="621" name="Google Shape;621;p19"/>
          <p:cNvCxnSpPr>
            <a:stCxn id="618" idx="3"/>
            <a:endCxn id="619" idx="1"/>
          </p:cNvCxnSpPr>
          <p:nvPr/>
        </p:nvCxnSpPr>
        <p:spPr>
          <a:xfrm>
            <a:off x="3830050" y="295862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22" name="Google Shape;622;p19"/>
          <p:cNvCxnSpPr>
            <a:stCxn id="619" idx="3"/>
            <a:endCxn id="620" idx="1"/>
          </p:cNvCxnSpPr>
          <p:nvPr/>
        </p:nvCxnSpPr>
        <p:spPr>
          <a:xfrm>
            <a:off x="5910799" y="295862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623" name="Google Shape;623;p19"/>
          <p:cNvGrpSpPr/>
          <p:nvPr/>
        </p:nvGrpSpPr>
        <p:grpSpPr>
          <a:xfrm>
            <a:off x="2471950" y="3854875"/>
            <a:ext cx="5956975" cy="708000"/>
            <a:chOff x="2471950" y="3854875"/>
            <a:chExt cx="5956975" cy="708000"/>
          </a:xfrm>
        </p:grpSpPr>
        <p:sp>
          <p:nvSpPr>
            <p:cNvPr id="624" name="Google Shape;624;p19"/>
            <p:cNvSpPr txBox="1"/>
            <p:nvPr/>
          </p:nvSpPr>
          <p:spPr>
            <a:xfrm>
              <a:off x="2471950" y="385487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33%</a:t>
              </a:r>
              <a:endParaRPr sz="4400">
                <a:solidFill>
                  <a:schemeClr val="lt2"/>
                </a:solidFill>
                <a:latin typeface="Manrope Medium"/>
                <a:ea typeface="Manrope Medium"/>
                <a:cs typeface="Manrope Medium"/>
                <a:sym typeface="Manrope Medium"/>
              </a:endParaRPr>
            </a:p>
          </p:txBody>
        </p:sp>
        <p:sp>
          <p:nvSpPr>
            <p:cNvPr id="625" name="Google Shape;625;p19"/>
            <p:cNvSpPr txBox="1"/>
            <p:nvPr/>
          </p:nvSpPr>
          <p:spPr>
            <a:xfrm>
              <a:off x="4388299" y="385487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26" name="Google Shape;626;p19"/>
            <p:cNvSpPr txBox="1"/>
            <p:nvPr/>
          </p:nvSpPr>
          <p:spPr>
            <a:xfrm>
              <a:off x="6469025" y="385487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cxnSp>
        <p:nvCxnSpPr>
          <p:cNvPr id="627" name="Google Shape;627;p19"/>
          <p:cNvCxnSpPr>
            <a:stCxn id="624" idx="3"/>
            <a:endCxn id="625" idx="1"/>
          </p:cNvCxnSpPr>
          <p:nvPr/>
        </p:nvCxnSpPr>
        <p:spPr>
          <a:xfrm>
            <a:off x="3830050" y="420887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28" name="Google Shape;628;p19"/>
          <p:cNvCxnSpPr>
            <a:stCxn id="625" idx="3"/>
            <a:endCxn id="626" idx="1"/>
          </p:cNvCxnSpPr>
          <p:nvPr/>
        </p:nvCxnSpPr>
        <p:spPr>
          <a:xfrm>
            <a:off x="5910799" y="4208875"/>
            <a:ext cx="558300" cy="0"/>
          </a:xfrm>
          <a:prstGeom prst="straightConnector1">
            <a:avLst/>
          </a:prstGeom>
          <a:noFill/>
          <a:ln w="28575" cap="flat" cmpd="sng">
            <a:solidFill>
              <a:schemeClr val="dk1"/>
            </a:solidFill>
            <a:prstDash val="solid"/>
            <a:round/>
            <a:headEnd type="none" w="med" len="med"/>
            <a:tailEnd type="triangle" w="med" len="med"/>
          </a:ln>
        </p:spPr>
      </p:cxnSp>
      <p:sp>
        <p:nvSpPr>
          <p:cNvPr id="629" name="Google Shape;629;p19"/>
          <p:cNvSpPr txBox="1"/>
          <p:nvPr/>
        </p:nvSpPr>
        <p:spPr>
          <a:xfrm>
            <a:off x="755150" y="2604625"/>
            <a:ext cx="11076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cxnSp>
        <p:nvCxnSpPr>
          <p:cNvPr id="630" name="Google Shape;630;p19"/>
          <p:cNvCxnSpPr>
            <a:stCxn id="629" idx="3"/>
            <a:endCxn id="612" idx="1"/>
          </p:cNvCxnSpPr>
          <p:nvPr/>
        </p:nvCxnSpPr>
        <p:spPr>
          <a:xfrm rot="10800000" flipH="1">
            <a:off x="1862750" y="1708525"/>
            <a:ext cx="609300" cy="1250100"/>
          </a:xfrm>
          <a:prstGeom prst="bentConnector3">
            <a:avLst>
              <a:gd name="adj1" fmla="val 49992"/>
            </a:avLst>
          </a:prstGeom>
          <a:noFill/>
          <a:ln w="28575" cap="flat" cmpd="sng">
            <a:solidFill>
              <a:schemeClr val="dk1"/>
            </a:solidFill>
            <a:prstDash val="solid"/>
            <a:round/>
            <a:headEnd type="none" w="med" len="med"/>
            <a:tailEnd type="triangle" w="med" len="med"/>
          </a:ln>
        </p:spPr>
      </p:cxnSp>
      <p:cxnSp>
        <p:nvCxnSpPr>
          <p:cNvPr id="631" name="Google Shape;631;p19"/>
          <p:cNvCxnSpPr>
            <a:stCxn id="629" idx="3"/>
            <a:endCxn id="624" idx="1"/>
          </p:cNvCxnSpPr>
          <p:nvPr/>
        </p:nvCxnSpPr>
        <p:spPr>
          <a:xfrm>
            <a:off x="1862750" y="2958625"/>
            <a:ext cx="609300" cy="1250400"/>
          </a:xfrm>
          <a:prstGeom prst="bentConnector3">
            <a:avLst>
              <a:gd name="adj1" fmla="val 49992"/>
            </a:avLst>
          </a:prstGeom>
          <a:noFill/>
          <a:ln w="28575" cap="flat" cmpd="sng">
            <a:solidFill>
              <a:schemeClr val="dk1"/>
            </a:solidFill>
            <a:prstDash val="solid"/>
            <a:round/>
            <a:headEnd type="none" w="med" len="med"/>
            <a:tailEnd type="triangle" w="med" len="med"/>
          </a:ln>
        </p:spPr>
      </p:cxnSp>
      <p:cxnSp>
        <p:nvCxnSpPr>
          <p:cNvPr id="632" name="Google Shape;632;p19"/>
          <p:cNvCxnSpPr>
            <a:stCxn id="629" idx="3"/>
            <a:endCxn id="618" idx="1"/>
          </p:cNvCxnSpPr>
          <p:nvPr/>
        </p:nvCxnSpPr>
        <p:spPr>
          <a:xfrm>
            <a:off x="1862750" y="2958625"/>
            <a:ext cx="6093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2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638" name="Google Shape;638;p20"/>
          <p:cNvGrpSpPr/>
          <p:nvPr/>
        </p:nvGrpSpPr>
        <p:grpSpPr>
          <a:xfrm>
            <a:off x="924675" y="1462425"/>
            <a:ext cx="1329600" cy="3069875"/>
            <a:chOff x="924675" y="1462425"/>
            <a:chExt cx="1329600" cy="3069875"/>
          </a:xfrm>
        </p:grpSpPr>
        <p:sp>
          <p:nvSpPr>
            <p:cNvPr id="639" name="Google Shape;639;p20"/>
            <p:cNvSpPr txBox="1"/>
            <p:nvPr/>
          </p:nvSpPr>
          <p:spPr>
            <a:xfrm>
              <a:off x="924675"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40" name="Google Shape;640;p20"/>
            <p:cNvSpPr txBox="1"/>
            <p:nvPr/>
          </p:nvSpPr>
          <p:spPr>
            <a:xfrm>
              <a:off x="924675"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sp>
          <p:nvSpPr>
            <p:cNvPr id="641" name="Google Shape;641;p20"/>
            <p:cNvSpPr txBox="1"/>
            <p:nvPr/>
          </p:nvSpPr>
          <p:spPr>
            <a:xfrm>
              <a:off x="924675"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642" name="Google Shape;642;p20"/>
          <p:cNvCxnSpPr>
            <a:endCxn id="643" idx="0"/>
          </p:cNvCxnSpPr>
          <p:nvPr/>
        </p:nvCxnSpPr>
        <p:spPr>
          <a:xfrm>
            <a:off x="1589475" y="2129024"/>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44" name="Google Shape;644;p20"/>
          <p:cNvCxnSpPr/>
          <p:nvPr/>
        </p:nvCxnSpPr>
        <p:spPr>
          <a:xfrm>
            <a:off x="1198725" y="21291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645" name="Google Shape;645;p20"/>
          <p:cNvGrpSpPr/>
          <p:nvPr/>
        </p:nvGrpSpPr>
        <p:grpSpPr>
          <a:xfrm>
            <a:off x="4901321" y="1462425"/>
            <a:ext cx="1329606" cy="3069875"/>
            <a:chOff x="4901323" y="1462425"/>
            <a:chExt cx="1329606" cy="3069875"/>
          </a:xfrm>
        </p:grpSpPr>
        <p:sp>
          <p:nvSpPr>
            <p:cNvPr id="646" name="Google Shape;646;p20"/>
            <p:cNvSpPr txBox="1"/>
            <p:nvPr/>
          </p:nvSpPr>
          <p:spPr>
            <a:xfrm>
              <a:off x="4901329"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647" name="Google Shape;647;p20"/>
            <p:cNvSpPr txBox="1"/>
            <p:nvPr/>
          </p:nvSpPr>
          <p:spPr>
            <a:xfrm>
              <a:off x="4901329"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648" name="Google Shape;648;p20"/>
            <p:cNvSpPr txBox="1"/>
            <p:nvPr/>
          </p:nvSpPr>
          <p:spPr>
            <a:xfrm>
              <a:off x="4901323"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649" name="Google Shape;649;p20"/>
          <p:cNvCxnSpPr>
            <a:stCxn id="648" idx="2"/>
            <a:endCxn id="650" idx="0"/>
          </p:cNvCxnSpPr>
          <p:nvPr/>
        </p:nvCxnSpPr>
        <p:spPr>
          <a:xfrm>
            <a:off x="5566121"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51" name="Google Shape;651;p20"/>
          <p:cNvCxnSpPr/>
          <p:nvPr/>
        </p:nvCxnSpPr>
        <p:spPr>
          <a:xfrm>
            <a:off x="5175379" y="21291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652" name="Google Shape;652;p20"/>
          <p:cNvGrpSpPr/>
          <p:nvPr/>
        </p:nvGrpSpPr>
        <p:grpSpPr>
          <a:xfrm>
            <a:off x="2912994" y="1462425"/>
            <a:ext cx="1329607" cy="3069875"/>
            <a:chOff x="2912999" y="1462425"/>
            <a:chExt cx="1329607" cy="3069875"/>
          </a:xfrm>
        </p:grpSpPr>
        <p:sp>
          <p:nvSpPr>
            <p:cNvPr id="653" name="Google Shape;653;p20"/>
            <p:cNvSpPr txBox="1"/>
            <p:nvPr/>
          </p:nvSpPr>
          <p:spPr>
            <a:xfrm>
              <a:off x="2913006"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54" name="Google Shape;654;p20"/>
            <p:cNvSpPr txBox="1"/>
            <p:nvPr/>
          </p:nvSpPr>
          <p:spPr>
            <a:xfrm>
              <a:off x="2913006"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655" name="Google Shape;655;p20"/>
            <p:cNvSpPr txBox="1"/>
            <p:nvPr/>
          </p:nvSpPr>
          <p:spPr>
            <a:xfrm>
              <a:off x="2912999"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656" name="Google Shape;656;p20"/>
          <p:cNvCxnSpPr>
            <a:stCxn id="655" idx="2"/>
            <a:endCxn id="657" idx="0"/>
          </p:cNvCxnSpPr>
          <p:nvPr/>
        </p:nvCxnSpPr>
        <p:spPr>
          <a:xfrm>
            <a:off x="3577794"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58" name="Google Shape;658;p20"/>
          <p:cNvCxnSpPr/>
          <p:nvPr/>
        </p:nvCxnSpPr>
        <p:spPr>
          <a:xfrm>
            <a:off x="3156381"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659" name="Google Shape;659;p20"/>
          <p:cNvCxnSpPr>
            <a:stCxn id="641" idx="3"/>
            <a:endCxn id="655" idx="1"/>
          </p:cNvCxnSpPr>
          <p:nvPr/>
        </p:nvCxnSpPr>
        <p:spPr>
          <a:xfrm>
            <a:off x="2254275" y="1795725"/>
            <a:ext cx="658800" cy="0"/>
          </a:xfrm>
          <a:prstGeom prst="straightConnector1">
            <a:avLst/>
          </a:prstGeom>
          <a:noFill/>
          <a:ln w="28575" cap="flat" cmpd="sng">
            <a:solidFill>
              <a:schemeClr val="dk1"/>
            </a:solidFill>
            <a:prstDash val="solid"/>
            <a:round/>
            <a:headEnd type="none" w="med" len="med"/>
            <a:tailEnd type="triangle" w="med" len="med"/>
          </a:ln>
        </p:spPr>
      </p:cxnSp>
      <p:cxnSp>
        <p:nvCxnSpPr>
          <p:cNvPr id="660" name="Google Shape;660;p20"/>
          <p:cNvCxnSpPr>
            <a:stCxn id="655" idx="3"/>
            <a:endCxn id="648" idx="1"/>
          </p:cNvCxnSpPr>
          <p:nvPr/>
        </p:nvCxnSpPr>
        <p:spPr>
          <a:xfrm>
            <a:off x="4242594" y="1795725"/>
            <a:ext cx="658800" cy="0"/>
          </a:xfrm>
          <a:prstGeom prst="straightConnector1">
            <a:avLst/>
          </a:prstGeom>
          <a:noFill/>
          <a:ln w="28575" cap="flat" cmpd="sng">
            <a:solidFill>
              <a:schemeClr val="dk1"/>
            </a:solidFill>
            <a:prstDash val="solid"/>
            <a:round/>
            <a:headEnd type="none" w="med" len="med"/>
            <a:tailEnd type="triangle" w="med" len="med"/>
          </a:ln>
        </p:spPr>
      </p:cxnSp>
      <p:grpSp>
        <p:nvGrpSpPr>
          <p:cNvPr id="661" name="Google Shape;661;p20"/>
          <p:cNvGrpSpPr/>
          <p:nvPr/>
        </p:nvGrpSpPr>
        <p:grpSpPr>
          <a:xfrm>
            <a:off x="6889647" y="1462425"/>
            <a:ext cx="1329600" cy="3069875"/>
            <a:chOff x="6889647" y="1462425"/>
            <a:chExt cx="1329600" cy="3069875"/>
          </a:xfrm>
        </p:grpSpPr>
        <p:sp>
          <p:nvSpPr>
            <p:cNvPr id="662" name="Google Shape;662;p20"/>
            <p:cNvSpPr txBox="1"/>
            <p:nvPr/>
          </p:nvSpPr>
          <p:spPr>
            <a:xfrm>
              <a:off x="6889647"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663" name="Google Shape;663;p20"/>
            <p:cNvSpPr txBox="1"/>
            <p:nvPr/>
          </p:nvSpPr>
          <p:spPr>
            <a:xfrm>
              <a:off x="6889647"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sp>
          <p:nvSpPr>
            <p:cNvPr id="664" name="Google Shape;664;p20"/>
            <p:cNvSpPr txBox="1"/>
            <p:nvPr/>
          </p:nvSpPr>
          <p:spPr>
            <a:xfrm>
              <a:off x="6889647"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665" name="Google Shape;665;p20"/>
          <p:cNvCxnSpPr>
            <a:stCxn id="664" idx="2"/>
            <a:endCxn id="666" idx="0"/>
          </p:cNvCxnSpPr>
          <p:nvPr/>
        </p:nvCxnSpPr>
        <p:spPr>
          <a:xfrm>
            <a:off x="7554447"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67" name="Google Shape;667;p20"/>
          <p:cNvCxnSpPr/>
          <p:nvPr/>
        </p:nvCxnSpPr>
        <p:spPr>
          <a:xfrm>
            <a:off x="7163697"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668" name="Google Shape;668;p20"/>
          <p:cNvCxnSpPr>
            <a:stCxn id="648" idx="3"/>
            <a:endCxn id="664" idx="1"/>
          </p:cNvCxnSpPr>
          <p:nvPr/>
        </p:nvCxnSpPr>
        <p:spPr>
          <a:xfrm>
            <a:off x="6230921" y="1795725"/>
            <a:ext cx="658800" cy="0"/>
          </a:xfrm>
          <a:prstGeom prst="straightConnector1">
            <a:avLst/>
          </a:prstGeom>
          <a:noFill/>
          <a:ln w="28575" cap="flat" cmpd="sng">
            <a:solidFill>
              <a:schemeClr val="dk1"/>
            </a:solidFill>
            <a:prstDash val="solid"/>
            <a:round/>
            <a:headEnd type="none" w="med" len="med"/>
            <a:tailEnd type="triangle" w="med" len="med"/>
          </a:ln>
        </p:spPr>
      </p:cxnSp>
      <p:sp>
        <p:nvSpPr>
          <p:cNvPr id="643" name="Google Shape;643;p20"/>
          <p:cNvSpPr/>
          <p:nvPr/>
        </p:nvSpPr>
        <p:spPr>
          <a:xfrm>
            <a:off x="1260075"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69" name="Google Shape;669;p20"/>
          <p:cNvGrpSpPr/>
          <p:nvPr/>
        </p:nvGrpSpPr>
        <p:grpSpPr>
          <a:xfrm>
            <a:off x="1338161" y="2564834"/>
            <a:ext cx="502555" cy="502555"/>
            <a:chOff x="-1467695" y="1926796"/>
            <a:chExt cx="414205" cy="414205"/>
          </a:xfrm>
        </p:grpSpPr>
        <p:sp>
          <p:nvSpPr>
            <p:cNvPr id="670" name="Google Shape;670;p20"/>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20"/>
          <p:cNvSpPr/>
          <p:nvPr/>
        </p:nvSpPr>
        <p:spPr>
          <a:xfrm>
            <a:off x="3248406"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50" name="Google Shape;650;p20"/>
          <p:cNvSpPr/>
          <p:nvPr/>
        </p:nvSpPr>
        <p:spPr>
          <a:xfrm>
            <a:off x="5236729"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66" name="Google Shape;666;p20"/>
          <p:cNvSpPr/>
          <p:nvPr/>
        </p:nvSpPr>
        <p:spPr>
          <a:xfrm>
            <a:off x="7225047"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72" name="Google Shape;672;p20"/>
          <p:cNvGrpSpPr/>
          <p:nvPr/>
        </p:nvGrpSpPr>
        <p:grpSpPr>
          <a:xfrm>
            <a:off x="3326604" y="2565144"/>
            <a:ext cx="502559" cy="502562"/>
            <a:chOff x="-2002020" y="1926796"/>
            <a:chExt cx="413425" cy="413393"/>
          </a:xfrm>
        </p:grpSpPr>
        <p:sp>
          <p:nvSpPr>
            <p:cNvPr id="673" name="Google Shape;673;p20"/>
            <p:cNvSpPr/>
            <p:nvPr/>
          </p:nvSpPr>
          <p:spPr>
            <a:xfrm>
              <a:off x="-1904013" y="1926796"/>
              <a:ext cx="296428" cy="196827"/>
            </a:xfrm>
            <a:custGeom>
              <a:avLst/>
              <a:gdLst/>
              <a:ahLst/>
              <a:cxnLst/>
              <a:rect l="l" t="t" r="r" b="b"/>
              <a:pathLst>
                <a:path w="9491" h="6302" extrusionOk="0">
                  <a:moveTo>
                    <a:pt x="5062" y="0"/>
                  </a:moveTo>
                  <a:cubicBezTo>
                    <a:pt x="2278" y="0"/>
                    <a:pt x="0" y="2278"/>
                    <a:pt x="0" y="5062"/>
                  </a:cubicBezTo>
                  <a:cubicBezTo>
                    <a:pt x="0" y="5492"/>
                    <a:pt x="76" y="5897"/>
                    <a:pt x="177" y="6302"/>
                  </a:cubicBezTo>
                  <a:lnTo>
                    <a:pt x="177" y="6276"/>
                  </a:lnTo>
                  <a:lnTo>
                    <a:pt x="2455" y="3999"/>
                  </a:lnTo>
                  <a:cubicBezTo>
                    <a:pt x="2379" y="3847"/>
                    <a:pt x="2354" y="3670"/>
                    <a:pt x="2354" y="3492"/>
                  </a:cubicBezTo>
                  <a:cubicBezTo>
                    <a:pt x="2354" y="2860"/>
                    <a:pt x="2860" y="2328"/>
                    <a:pt x="3518" y="2328"/>
                  </a:cubicBezTo>
                  <a:cubicBezTo>
                    <a:pt x="4151" y="2328"/>
                    <a:pt x="4682" y="2860"/>
                    <a:pt x="4682" y="3492"/>
                  </a:cubicBezTo>
                  <a:cubicBezTo>
                    <a:pt x="4682" y="3771"/>
                    <a:pt x="4556" y="4024"/>
                    <a:pt x="4404" y="4226"/>
                  </a:cubicBezTo>
                  <a:lnTo>
                    <a:pt x="5593" y="6251"/>
                  </a:lnTo>
                  <a:cubicBezTo>
                    <a:pt x="5669" y="6226"/>
                    <a:pt x="5745" y="6226"/>
                    <a:pt x="5846" y="6226"/>
                  </a:cubicBezTo>
                  <a:cubicBezTo>
                    <a:pt x="5998" y="6226"/>
                    <a:pt x="6125" y="6251"/>
                    <a:pt x="6277" y="6302"/>
                  </a:cubicBezTo>
                  <a:lnTo>
                    <a:pt x="9491" y="2632"/>
                  </a:lnTo>
                  <a:cubicBezTo>
                    <a:pt x="8630" y="1063"/>
                    <a:pt x="6960" y="0"/>
                    <a:pt x="5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1734077" y="2144924"/>
              <a:ext cx="24549" cy="24549"/>
            </a:xfrm>
            <a:custGeom>
              <a:avLst/>
              <a:gdLst/>
              <a:ahLst/>
              <a:cxnLst/>
              <a:rect l="l" t="t" r="r" b="b"/>
              <a:pathLst>
                <a:path w="786" h="786" extrusionOk="0">
                  <a:moveTo>
                    <a:pt x="405" y="1"/>
                  </a:moveTo>
                  <a:cubicBezTo>
                    <a:pt x="178" y="1"/>
                    <a:pt x="1" y="178"/>
                    <a:pt x="1" y="381"/>
                  </a:cubicBezTo>
                  <a:cubicBezTo>
                    <a:pt x="1" y="608"/>
                    <a:pt x="178" y="785"/>
                    <a:pt x="405" y="785"/>
                  </a:cubicBezTo>
                  <a:cubicBezTo>
                    <a:pt x="608" y="785"/>
                    <a:pt x="785" y="608"/>
                    <a:pt x="785" y="381"/>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1806786" y="2023991"/>
              <a:ext cx="24518" cy="24549"/>
            </a:xfrm>
            <a:custGeom>
              <a:avLst/>
              <a:gdLst/>
              <a:ahLst/>
              <a:cxnLst/>
              <a:rect l="l" t="t" r="r" b="b"/>
              <a:pathLst>
                <a:path w="785" h="786" extrusionOk="0">
                  <a:moveTo>
                    <a:pt x="405" y="1"/>
                  </a:moveTo>
                  <a:cubicBezTo>
                    <a:pt x="177" y="1"/>
                    <a:pt x="0" y="178"/>
                    <a:pt x="0" y="380"/>
                  </a:cubicBezTo>
                  <a:cubicBezTo>
                    <a:pt x="0" y="608"/>
                    <a:pt x="177" y="785"/>
                    <a:pt x="405" y="785"/>
                  </a:cubicBezTo>
                  <a:cubicBezTo>
                    <a:pt x="608" y="785"/>
                    <a:pt x="785" y="608"/>
                    <a:pt x="785" y="380"/>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2002020" y="2032705"/>
              <a:ext cx="413425" cy="307484"/>
            </a:xfrm>
            <a:custGeom>
              <a:avLst/>
              <a:gdLst/>
              <a:ahLst/>
              <a:cxnLst/>
              <a:rect l="l" t="t" r="r" b="b"/>
              <a:pathLst>
                <a:path w="13237" h="9845" extrusionOk="0">
                  <a:moveTo>
                    <a:pt x="12958" y="0"/>
                  </a:moveTo>
                  <a:lnTo>
                    <a:pt x="9997" y="3417"/>
                  </a:lnTo>
                  <a:cubicBezTo>
                    <a:pt x="10073" y="3594"/>
                    <a:pt x="10149" y="3771"/>
                    <a:pt x="10149" y="3974"/>
                  </a:cubicBezTo>
                  <a:cubicBezTo>
                    <a:pt x="10149" y="4632"/>
                    <a:pt x="9617" y="5163"/>
                    <a:pt x="8984" y="5163"/>
                  </a:cubicBezTo>
                  <a:cubicBezTo>
                    <a:pt x="8326" y="5163"/>
                    <a:pt x="7820" y="4632"/>
                    <a:pt x="7820" y="3974"/>
                  </a:cubicBezTo>
                  <a:cubicBezTo>
                    <a:pt x="7820" y="3695"/>
                    <a:pt x="7922" y="3442"/>
                    <a:pt x="8073" y="3240"/>
                  </a:cubicBezTo>
                  <a:lnTo>
                    <a:pt x="6884" y="1240"/>
                  </a:lnTo>
                  <a:cubicBezTo>
                    <a:pt x="6808" y="1266"/>
                    <a:pt x="6732" y="1266"/>
                    <a:pt x="6656" y="1266"/>
                  </a:cubicBezTo>
                  <a:cubicBezTo>
                    <a:pt x="6479" y="1266"/>
                    <a:pt x="6302" y="1215"/>
                    <a:pt x="6150" y="1139"/>
                  </a:cubicBezTo>
                  <a:lnTo>
                    <a:pt x="3594" y="3695"/>
                  </a:lnTo>
                  <a:cubicBezTo>
                    <a:pt x="3796" y="4151"/>
                    <a:pt x="4049" y="4556"/>
                    <a:pt x="4378" y="4935"/>
                  </a:cubicBezTo>
                  <a:lnTo>
                    <a:pt x="3872" y="5416"/>
                  </a:lnTo>
                  <a:lnTo>
                    <a:pt x="3341" y="4859"/>
                  </a:lnTo>
                  <a:lnTo>
                    <a:pt x="0" y="8200"/>
                  </a:lnTo>
                  <a:lnTo>
                    <a:pt x="1645" y="9845"/>
                  </a:lnTo>
                  <a:lnTo>
                    <a:pt x="4986" y="6504"/>
                  </a:lnTo>
                  <a:lnTo>
                    <a:pt x="4429" y="5973"/>
                  </a:lnTo>
                  <a:lnTo>
                    <a:pt x="4910" y="5467"/>
                  </a:lnTo>
                  <a:cubicBezTo>
                    <a:pt x="5796" y="6226"/>
                    <a:pt x="6935" y="6707"/>
                    <a:pt x="8200" y="6707"/>
                  </a:cubicBezTo>
                  <a:cubicBezTo>
                    <a:pt x="10984" y="6707"/>
                    <a:pt x="13236" y="4429"/>
                    <a:pt x="13236" y="1645"/>
                  </a:cubicBezTo>
                  <a:cubicBezTo>
                    <a:pt x="13236" y="1063"/>
                    <a:pt x="13135" y="532"/>
                    <a:pt x="12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20"/>
          <p:cNvGrpSpPr/>
          <p:nvPr/>
        </p:nvGrpSpPr>
        <p:grpSpPr>
          <a:xfrm>
            <a:off x="5370163" y="2558941"/>
            <a:ext cx="392190" cy="515023"/>
            <a:chOff x="-4183610" y="2590736"/>
            <a:chExt cx="315417" cy="414205"/>
          </a:xfrm>
        </p:grpSpPr>
        <p:sp>
          <p:nvSpPr>
            <p:cNvPr id="678" name="Google Shape;678;p20"/>
            <p:cNvSpPr/>
            <p:nvPr/>
          </p:nvSpPr>
          <p:spPr>
            <a:xfrm>
              <a:off x="-4159093" y="2736967"/>
              <a:ext cx="72740" cy="72740"/>
            </a:xfrm>
            <a:custGeom>
              <a:avLst/>
              <a:gdLst/>
              <a:ahLst/>
              <a:cxnLst/>
              <a:rect l="l" t="t" r="r" b="b"/>
              <a:pathLst>
                <a:path w="2329" h="2329" extrusionOk="0">
                  <a:moveTo>
                    <a:pt x="0" y="0"/>
                  </a:moveTo>
                  <a:lnTo>
                    <a:pt x="0" y="2329"/>
                  </a:lnTo>
                  <a:lnTo>
                    <a:pt x="2329" y="2329"/>
                  </a:lnTo>
                  <a:lnTo>
                    <a:pt x="2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4062678" y="2713261"/>
              <a:ext cx="72772" cy="96446"/>
            </a:xfrm>
            <a:custGeom>
              <a:avLst/>
              <a:gdLst/>
              <a:ahLst/>
              <a:cxnLst/>
              <a:rect l="l" t="t" r="r" b="b"/>
              <a:pathLst>
                <a:path w="2330" h="3088" extrusionOk="0">
                  <a:moveTo>
                    <a:pt x="1" y="0"/>
                  </a:moveTo>
                  <a:lnTo>
                    <a:pt x="1" y="3088"/>
                  </a:lnTo>
                  <a:lnTo>
                    <a:pt x="2329" y="3088"/>
                  </a:lnTo>
                  <a:lnTo>
                    <a:pt x="2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3989938" y="2590736"/>
              <a:ext cx="121744" cy="218971"/>
            </a:xfrm>
            <a:custGeom>
              <a:avLst/>
              <a:gdLst/>
              <a:ahLst/>
              <a:cxnLst/>
              <a:rect l="l" t="t" r="r" b="b"/>
              <a:pathLst>
                <a:path w="3898" h="7011" extrusionOk="0">
                  <a:moveTo>
                    <a:pt x="1949" y="0"/>
                  </a:moveTo>
                  <a:lnTo>
                    <a:pt x="0" y="2708"/>
                  </a:lnTo>
                  <a:lnTo>
                    <a:pt x="1164" y="2708"/>
                  </a:lnTo>
                  <a:lnTo>
                    <a:pt x="1164" y="7011"/>
                  </a:lnTo>
                  <a:lnTo>
                    <a:pt x="2733" y="7011"/>
                  </a:lnTo>
                  <a:lnTo>
                    <a:pt x="2733" y="2708"/>
                  </a:lnTo>
                  <a:lnTo>
                    <a:pt x="3898" y="2708"/>
                  </a:lnTo>
                  <a:lnTo>
                    <a:pt x="19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4038161" y="2906903"/>
              <a:ext cx="24518" cy="24549"/>
            </a:xfrm>
            <a:custGeom>
              <a:avLst/>
              <a:gdLst/>
              <a:ahLst/>
              <a:cxnLst/>
              <a:rect l="l" t="t" r="r" b="b"/>
              <a:pathLst>
                <a:path w="785" h="786" extrusionOk="0">
                  <a:moveTo>
                    <a:pt x="380" y="1"/>
                  </a:moveTo>
                  <a:cubicBezTo>
                    <a:pt x="178" y="1"/>
                    <a:pt x="0" y="178"/>
                    <a:pt x="0" y="380"/>
                  </a:cubicBezTo>
                  <a:cubicBezTo>
                    <a:pt x="0" y="608"/>
                    <a:pt x="178" y="785"/>
                    <a:pt x="380" y="785"/>
                  </a:cubicBezTo>
                  <a:cubicBezTo>
                    <a:pt x="608" y="785"/>
                    <a:pt x="785" y="608"/>
                    <a:pt x="785" y="380"/>
                  </a:cubicBezTo>
                  <a:cubicBezTo>
                    <a:pt x="785" y="178"/>
                    <a:pt x="608"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4183610" y="2834194"/>
              <a:ext cx="315417" cy="170748"/>
            </a:xfrm>
            <a:custGeom>
              <a:avLst/>
              <a:gdLst/>
              <a:ahLst/>
              <a:cxnLst/>
              <a:rect l="l" t="t" r="r" b="b"/>
              <a:pathLst>
                <a:path w="10099" h="5467" extrusionOk="0">
                  <a:moveTo>
                    <a:pt x="3114" y="2329"/>
                  </a:moveTo>
                  <a:lnTo>
                    <a:pt x="3114" y="3113"/>
                  </a:lnTo>
                  <a:lnTo>
                    <a:pt x="2329" y="3113"/>
                  </a:lnTo>
                  <a:lnTo>
                    <a:pt x="2329" y="2329"/>
                  </a:lnTo>
                  <a:close/>
                  <a:moveTo>
                    <a:pt x="7770" y="2329"/>
                  </a:moveTo>
                  <a:lnTo>
                    <a:pt x="7770" y="3113"/>
                  </a:lnTo>
                  <a:lnTo>
                    <a:pt x="6986" y="3113"/>
                  </a:lnTo>
                  <a:lnTo>
                    <a:pt x="6986" y="2329"/>
                  </a:lnTo>
                  <a:close/>
                  <a:moveTo>
                    <a:pt x="5037" y="1544"/>
                  </a:moveTo>
                  <a:cubicBezTo>
                    <a:pt x="5695" y="1544"/>
                    <a:pt x="6201" y="2075"/>
                    <a:pt x="6201" y="2708"/>
                  </a:cubicBezTo>
                  <a:cubicBezTo>
                    <a:pt x="6201" y="3366"/>
                    <a:pt x="5695" y="3872"/>
                    <a:pt x="5037" y="3872"/>
                  </a:cubicBezTo>
                  <a:cubicBezTo>
                    <a:pt x="4404" y="3872"/>
                    <a:pt x="3873" y="3366"/>
                    <a:pt x="3873" y="2708"/>
                  </a:cubicBezTo>
                  <a:cubicBezTo>
                    <a:pt x="3873" y="2075"/>
                    <a:pt x="4404" y="1544"/>
                    <a:pt x="5037" y="1544"/>
                  </a:cubicBezTo>
                  <a:close/>
                  <a:moveTo>
                    <a:pt x="1" y="0"/>
                  </a:moveTo>
                  <a:lnTo>
                    <a:pt x="1" y="5467"/>
                  </a:lnTo>
                  <a:lnTo>
                    <a:pt x="10099" y="5467"/>
                  </a:lnTo>
                  <a:lnTo>
                    <a:pt x="100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0"/>
          <p:cNvGrpSpPr/>
          <p:nvPr/>
        </p:nvGrpSpPr>
        <p:grpSpPr>
          <a:xfrm>
            <a:off x="7303357" y="2564620"/>
            <a:ext cx="502559" cy="503550"/>
            <a:chOff x="-4993001" y="1926796"/>
            <a:chExt cx="413425" cy="414205"/>
          </a:xfrm>
        </p:grpSpPr>
        <p:sp>
          <p:nvSpPr>
            <p:cNvPr id="684" name="Google Shape;684;p20"/>
            <p:cNvSpPr/>
            <p:nvPr/>
          </p:nvSpPr>
          <p:spPr>
            <a:xfrm>
              <a:off x="-4895774" y="2218445"/>
              <a:ext cx="24518" cy="24549"/>
            </a:xfrm>
            <a:custGeom>
              <a:avLst/>
              <a:gdLst/>
              <a:ahLst/>
              <a:cxnLst/>
              <a:rect l="l" t="t" r="r" b="b"/>
              <a:pathLst>
                <a:path w="785" h="786" extrusionOk="0">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4993001" y="2122030"/>
              <a:ext cx="218971" cy="218971"/>
            </a:xfrm>
            <a:custGeom>
              <a:avLst/>
              <a:gdLst/>
              <a:ahLst/>
              <a:cxnLst/>
              <a:rect l="l" t="t" r="r" b="b"/>
              <a:pathLst>
                <a:path w="7011" h="7011" extrusionOk="0">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4846770" y="1926796"/>
              <a:ext cx="267194" cy="267194"/>
            </a:xfrm>
            <a:custGeom>
              <a:avLst/>
              <a:gdLst/>
              <a:ahLst/>
              <a:cxnLst/>
              <a:rect l="l" t="t" r="r" b="b"/>
              <a:pathLst>
                <a:path w="8555" h="8555" extrusionOk="0">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7" name="Google Shape;687;p20"/>
          <p:cNvCxnSpPr>
            <a:stCxn id="643" idx="2"/>
            <a:endCxn id="639" idx="0"/>
          </p:cNvCxnSpPr>
          <p:nvPr/>
        </p:nvCxnSpPr>
        <p:spPr>
          <a:xfrm>
            <a:off x="1589475"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88" name="Google Shape;688;p20"/>
          <p:cNvCxnSpPr>
            <a:stCxn id="657" idx="2"/>
            <a:endCxn id="653" idx="0"/>
          </p:cNvCxnSpPr>
          <p:nvPr/>
        </p:nvCxnSpPr>
        <p:spPr>
          <a:xfrm>
            <a:off x="3577806"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89" name="Google Shape;689;p20"/>
          <p:cNvCxnSpPr>
            <a:stCxn id="650" idx="2"/>
            <a:endCxn id="646" idx="0"/>
          </p:cNvCxnSpPr>
          <p:nvPr/>
        </p:nvCxnSpPr>
        <p:spPr>
          <a:xfrm>
            <a:off x="5566129"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90" name="Google Shape;690;p20"/>
          <p:cNvCxnSpPr>
            <a:stCxn id="666" idx="2"/>
            <a:endCxn id="662" idx="0"/>
          </p:cNvCxnSpPr>
          <p:nvPr/>
        </p:nvCxnSpPr>
        <p:spPr>
          <a:xfrm>
            <a:off x="7554447" y="3145724"/>
            <a:ext cx="0" cy="357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696" name="Google Shape;696;p21"/>
          <p:cNvGrpSpPr/>
          <p:nvPr/>
        </p:nvGrpSpPr>
        <p:grpSpPr>
          <a:xfrm>
            <a:off x="713225" y="3019448"/>
            <a:ext cx="2122800" cy="1566890"/>
            <a:chOff x="713225" y="3019448"/>
            <a:chExt cx="2122800" cy="1566890"/>
          </a:xfrm>
        </p:grpSpPr>
        <p:sp>
          <p:nvSpPr>
            <p:cNvPr id="697" name="Google Shape;697;p21"/>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+$20,000</a:t>
              </a:r>
              <a:endParaRPr sz="3200">
                <a:solidFill>
                  <a:schemeClr val="lt2"/>
                </a:solidFill>
                <a:latin typeface="Manrope SemiBold"/>
                <a:ea typeface="Manrope SemiBold"/>
                <a:cs typeface="Manrope SemiBold"/>
                <a:sym typeface="Manrope SemiBold"/>
              </a:endParaRPr>
            </a:p>
          </p:txBody>
        </p:sp>
        <p:sp>
          <p:nvSpPr>
            <p:cNvPr id="698" name="Google Shape;698;p21"/>
            <p:cNvSpPr txBox="1"/>
            <p:nvPr/>
          </p:nvSpPr>
          <p:spPr>
            <a:xfrm>
              <a:off x="71322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INCREASE</a:t>
              </a:r>
              <a:endParaRPr sz="2200">
                <a:solidFill>
                  <a:schemeClr val="dk1"/>
                </a:solidFill>
                <a:latin typeface="Manrope SemiBold"/>
                <a:ea typeface="Manrope SemiBold"/>
                <a:cs typeface="Manrope SemiBold"/>
                <a:sym typeface="Manrope SemiBold"/>
              </a:endParaRPr>
            </a:p>
          </p:txBody>
        </p:sp>
        <p:sp>
          <p:nvSpPr>
            <p:cNvPr id="699" name="Google Shape;699;p21"/>
            <p:cNvSpPr txBox="1"/>
            <p:nvPr/>
          </p:nvSpPr>
          <p:spPr>
            <a:xfrm>
              <a:off x="71322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cxnSp>
        <p:nvCxnSpPr>
          <p:cNvPr id="700" name="Google Shape;700;p21"/>
          <p:cNvCxnSpPr/>
          <p:nvPr/>
        </p:nvCxnSpPr>
        <p:spPr>
          <a:xfrm>
            <a:off x="822575" y="3590650"/>
            <a:ext cx="1904100" cy="0"/>
          </a:xfrm>
          <a:prstGeom prst="straightConnector1">
            <a:avLst/>
          </a:prstGeom>
          <a:noFill/>
          <a:ln w="28575" cap="flat" cmpd="sng">
            <a:solidFill>
              <a:schemeClr val="dk1"/>
            </a:solidFill>
            <a:prstDash val="solid"/>
            <a:round/>
            <a:headEnd type="none" w="med" len="med"/>
            <a:tailEnd type="none" w="med" len="med"/>
          </a:ln>
        </p:spPr>
      </p:cxnSp>
      <p:grpSp>
        <p:nvGrpSpPr>
          <p:cNvPr id="701" name="Google Shape;701;p21"/>
          <p:cNvGrpSpPr/>
          <p:nvPr/>
        </p:nvGrpSpPr>
        <p:grpSpPr>
          <a:xfrm>
            <a:off x="6307925" y="3019448"/>
            <a:ext cx="2122800" cy="1566890"/>
            <a:chOff x="6307925" y="3019448"/>
            <a:chExt cx="2122800" cy="1566890"/>
          </a:xfrm>
        </p:grpSpPr>
        <p:sp>
          <p:nvSpPr>
            <p:cNvPr id="702" name="Google Shape;702;p21"/>
            <p:cNvSpPr txBox="1"/>
            <p:nvPr/>
          </p:nvSpPr>
          <p:spPr>
            <a:xfrm>
              <a:off x="63079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+$39,000</a:t>
              </a:r>
              <a:endParaRPr sz="3200">
                <a:solidFill>
                  <a:schemeClr val="lt2"/>
                </a:solidFill>
                <a:latin typeface="Manrope SemiBold"/>
                <a:ea typeface="Manrope SemiBold"/>
                <a:cs typeface="Manrope SemiBold"/>
                <a:sym typeface="Manrope SemiBold"/>
              </a:endParaRPr>
            </a:p>
          </p:txBody>
        </p:sp>
        <p:sp>
          <p:nvSpPr>
            <p:cNvPr id="703" name="Google Shape;703;p21"/>
            <p:cNvSpPr txBox="1"/>
            <p:nvPr/>
          </p:nvSpPr>
          <p:spPr>
            <a:xfrm>
              <a:off x="630792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NET SALES</a:t>
              </a:r>
              <a:endParaRPr sz="2200">
                <a:solidFill>
                  <a:schemeClr val="dk1"/>
                </a:solidFill>
                <a:latin typeface="Manrope SemiBold"/>
                <a:ea typeface="Manrope SemiBold"/>
                <a:cs typeface="Manrope SemiBold"/>
                <a:sym typeface="Manrope SemiBold"/>
              </a:endParaRPr>
            </a:p>
          </p:txBody>
        </p:sp>
        <p:sp>
          <p:nvSpPr>
            <p:cNvPr id="704" name="Google Shape;704;p21"/>
            <p:cNvSpPr txBox="1"/>
            <p:nvPr/>
          </p:nvSpPr>
          <p:spPr>
            <a:xfrm>
              <a:off x="630792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705" name="Google Shape;705;p21"/>
          <p:cNvGrpSpPr/>
          <p:nvPr/>
        </p:nvGrpSpPr>
        <p:grpSpPr>
          <a:xfrm>
            <a:off x="3510575" y="3019448"/>
            <a:ext cx="2122800" cy="1566890"/>
            <a:chOff x="3510575" y="3019448"/>
            <a:chExt cx="2122800" cy="1566890"/>
          </a:xfrm>
        </p:grpSpPr>
        <p:sp>
          <p:nvSpPr>
            <p:cNvPr id="706" name="Google Shape;706;p21"/>
            <p:cNvSpPr txBox="1"/>
            <p:nvPr/>
          </p:nvSpPr>
          <p:spPr>
            <a:xfrm>
              <a:off x="351057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-12,000</a:t>
              </a:r>
              <a:endParaRPr sz="3200">
                <a:solidFill>
                  <a:schemeClr val="lt2"/>
                </a:solidFill>
                <a:latin typeface="Manrope SemiBold"/>
                <a:ea typeface="Manrope SemiBold"/>
                <a:cs typeface="Manrope SemiBold"/>
                <a:sym typeface="Manrope SemiBold"/>
              </a:endParaRPr>
            </a:p>
          </p:txBody>
        </p:sp>
        <p:sp>
          <p:nvSpPr>
            <p:cNvPr id="707" name="Google Shape;707;p21"/>
            <p:cNvSpPr txBox="1"/>
            <p:nvPr/>
          </p:nvSpPr>
          <p:spPr>
            <a:xfrm>
              <a:off x="351057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RETURNS</a:t>
              </a:r>
              <a:endParaRPr sz="2200">
                <a:solidFill>
                  <a:schemeClr val="dk1"/>
                </a:solidFill>
                <a:latin typeface="Manrope SemiBold"/>
                <a:ea typeface="Manrope SemiBold"/>
                <a:cs typeface="Manrope SemiBold"/>
                <a:sym typeface="Manrope SemiBold"/>
              </a:endParaRPr>
            </a:p>
          </p:txBody>
        </p:sp>
        <p:sp>
          <p:nvSpPr>
            <p:cNvPr id="708" name="Google Shape;708;p21"/>
            <p:cNvSpPr txBox="1"/>
            <p:nvPr/>
          </p:nvSpPr>
          <p:spPr>
            <a:xfrm>
              <a:off x="351057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709" name="Google Shape;709;p21"/>
          <p:cNvGrpSpPr/>
          <p:nvPr/>
        </p:nvGrpSpPr>
        <p:grpSpPr>
          <a:xfrm>
            <a:off x="3510575" y="1298000"/>
            <a:ext cx="2122800" cy="1227086"/>
            <a:chOff x="3510575" y="1298000"/>
            <a:chExt cx="2122800" cy="1227086"/>
          </a:xfrm>
        </p:grpSpPr>
        <p:sp>
          <p:nvSpPr>
            <p:cNvPr id="710" name="Google Shape;710;p21"/>
            <p:cNvSpPr txBox="1"/>
            <p:nvPr/>
          </p:nvSpPr>
          <p:spPr>
            <a:xfrm>
              <a:off x="3510575" y="1298000"/>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-12,000</a:t>
              </a:r>
              <a:endParaRPr sz="3200">
                <a:solidFill>
                  <a:schemeClr val="lt2"/>
                </a:solidFill>
                <a:latin typeface="Manrope SemiBold"/>
                <a:ea typeface="Manrope SemiBold"/>
                <a:cs typeface="Manrope SemiBold"/>
                <a:sym typeface="Manrope SemiBold"/>
              </a:endParaRPr>
            </a:p>
          </p:txBody>
        </p:sp>
        <p:sp>
          <p:nvSpPr>
            <p:cNvPr id="711" name="Google Shape;711;p21"/>
            <p:cNvSpPr txBox="1"/>
            <p:nvPr/>
          </p:nvSpPr>
          <p:spPr>
            <a:xfrm>
              <a:off x="3510575" y="1953886"/>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START VALUE</a:t>
              </a:r>
              <a:endParaRPr sz="2200">
                <a:solidFill>
                  <a:schemeClr val="dk1"/>
                </a:solidFill>
                <a:latin typeface="Manrope SemiBold"/>
                <a:ea typeface="Manrope SemiBold"/>
                <a:cs typeface="Manrope SemiBold"/>
                <a:sym typeface="Manrope SemiBold"/>
              </a:endParaRPr>
            </a:p>
          </p:txBody>
        </p:sp>
      </p:grpSp>
      <p:cxnSp>
        <p:nvCxnSpPr>
          <p:cNvPr id="712" name="Google Shape;712;p21"/>
          <p:cNvCxnSpPr/>
          <p:nvPr/>
        </p:nvCxnSpPr>
        <p:spPr>
          <a:xfrm>
            <a:off x="3536075" y="1869200"/>
            <a:ext cx="2071800" cy="0"/>
          </a:xfrm>
          <a:prstGeom prst="straightConnector1">
            <a:avLst/>
          </a:prstGeom>
          <a:noFill/>
          <a:ln w="28575" cap="flat" cmpd="sng">
            <a:solidFill>
              <a:schemeClr val="dk1"/>
            </a:solidFill>
            <a:prstDash val="solid"/>
            <a:round/>
            <a:headEnd type="none" w="med" len="med"/>
            <a:tailEnd type="none" w="med" len="med"/>
          </a:ln>
        </p:spPr>
      </p:cxnSp>
      <p:cxnSp>
        <p:nvCxnSpPr>
          <p:cNvPr id="713" name="Google Shape;713;p21"/>
          <p:cNvCxnSpPr>
            <a:stCxn id="711" idx="2"/>
            <a:endCxn id="697" idx="0"/>
          </p:cNvCxnSpPr>
          <p:nvPr/>
        </p:nvCxnSpPr>
        <p:spPr>
          <a:xfrm rot="5400000">
            <a:off x="2926175" y="1373686"/>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p:cNvCxnSpPr>
            <a:stCxn id="711" idx="2"/>
            <a:endCxn id="702" idx="0"/>
          </p:cNvCxnSpPr>
          <p:nvPr/>
        </p:nvCxnSpPr>
        <p:spPr>
          <a:xfrm rot="-5400000" flipH="1">
            <a:off x="5723525" y="1373536"/>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p:cNvCxnSpPr>
            <a:stCxn id="711" idx="2"/>
            <a:endCxn id="706" idx="0"/>
          </p:cNvCxnSpPr>
          <p:nvPr/>
        </p:nvCxnSpPr>
        <p:spPr>
          <a:xfrm>
            <a:off x="4571975" y="2525086"/>
            <a:ext cx="0" cy="494400"/>
          </a:xfrm>
          <a:prstGeom prst="straightConnector1">
            <a:avLst/>
          </a:prstGeom>
          <a:noFill/>
          <a:ln w="28575" cap="flat" cmpd="sng">
            <a:solidFill>
              <a:schemeClr val="dk1"/>
            </a:solidFill>
            <a:prstDash val="solid"/>
            <a:round/>
            <a:headEnd type="none" w="med" len="med"/>
            <a:tailEnd type="none" w="med" len="med"/>
          </a:ln>
        </p:spPr>
      </p:cxnSp>
      <p:cxnSp>
        <p:nvCxnSpPr>
          <p:cNvPr id="716" name="Google Shape;716;p21"/>
          <p:cNvCxnSpPr/>
          <p:nvPr/>
        </p:nvCxnSpPr>
        <p:spPr>
          <a:xfrm>
            <a:off x="3619925" y="3590650"/>
            <a:ext cx="1904100" cy="0"/>
          </a:xfrm>
          <a:prstGeom prst="straightConnector1">
            <a:avLst/>
          </a:prstGeom>
          <a:noFill/>
          <a:ln w="28575" cap="flat" cmpd="sng">
            <a:solidFill>
              <a:schemeClr val="dk1"/>
            </a:solidFill>
            <a:prstDash val="solid"/>
            <a:round/>
            <a:headEnd type="none" w="med" len="med"/>
            <a:tailEnd type="none" w="med" len="med"/>
          </a:ln>
        </p:spPr>
      </p:cxnSp>
      <p:cxnSp>
        <p:nvCxnSpPr>
          <p:cNvPr id="717" name="Google Shape;717;p21"/>
          <p:cNvCxnSpPr/>
          <p:nvPr/>
        </p:nvCxnSpPr>
        <p:spPr>
          <a:xfrm>
            <a:off x="6417275" y="3590650"/>
            <a:ext cx="19041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2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723" name="Google Shape;723;p22"/>
          <p:cNvGrpSpPr/>
          <p:nvPr/>
        </p:nvGrpSpPr>
        <p:grpSpPr>
          <a:xfrm>
            <a:off x="5813850" y="1422725"/>
            <a:ext cx="2136300" cy="952700"/>
            <a:chOff x="5661450" y="1422725"/>
            <a:chExt cx="2136300" cy="952700"/>
          </a:xfrm>
        </p:grpSpPr>
        <p:sp>
          <p:nvSpPr>
            <p:cNvPr id="724" name="Google Shape;724;p22"/>
            <p:cNvSpPr txBox="1"/>
            <p:nvPr/>
          </p:nvSpPr>
          <p:spPr>
            <a:xfrm>
              <a:off x="5661450" y="1422725"/>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1ST QUARTER</a:t>
              </a:r>
              <a:endParaRPr sz="2200">
                <a:solidFill>
                  <a:schemeClr val="dk1"/>
                </a:solidFill>
                <a:latin typeface="Manrope SemiBold"/>
                <a:ea typeface="Manrope SemiBold"/>
                <a:cs typeface="Manrope SemiBold"/>
                <a:sym typeface="Manrope SemiBold"/>
              </a:endParaRPr>
            </a:p>
          </p:txBody>
        </p:sp>
        <p:sp>
          <p:nvSpPr>
            <p:cNvPr id="725" name="Google Shape;725;p22"/>
            <p:cNvSpPr txBox="1"/>
            <p:nvPr/>
          </p:nvSpPr>
          <p:spPr>
            <a:xfrm>
              <a:off x="5661450" y="1821325"/>
              <a:ext cx="2136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sp>
        <p:nvSpPr>
          <p:cNvPr id="726" name="Google Shape;726;p22"/>
          <p:cNvSpPr/>
          <p:nvPr/>
        </p:nvSpPr>
        <p:spPr>
          <a:xfrm>
            <a:off x="5516400" y="1569725"/>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22"/>
          <p:cNvGrpSpPr/>
          <p:nvPr/>
        </p:nvGrpSpPr>
        <p:grpSpPr>
          <a:xfrm>
            <a:off x="5813850" y="3515475"/>
            <a:ext cx="2136300" cy="920600"/>
            <a:chOff x="5661450" y="3515475"/>
            <a:chExt cx="2136300" cy="920600"/>
          </a:xfrm>
        </p:grpSpPr>
        <p:sp>
          <p:nvSpPr>
            <p:cNvPr id="728" name="Google Shape;728;p22"/>
            <p:cNvSpPr txBox="1"/>
            <p:nvPr/>
          </p:nvSpPr>
          <p:spPr>
            <a:xfrm>
              <a:off x="5661450" y="3515475"/>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3RD QUARTER</a:t>
              </a:r>
              <a:endParaRPr sz="2200">
                <a:solidFill>
                  <a:schemeClr val="dk1"/>
                </a:solidFill>
                <a:latin typeface="Manrope SemiBold"/>
                <a:ea typeface="Manrope SemiBold"/>
                <a:cs typeface="Manrope SemiBold"/>
                <a:sym typeface="Manrope SemiBold"/>
              </a:endParaRPr>
            </a:p>
          </p:txBody>
        </p:sp>
        <p:sp>
          <p:nvSpPr>
            <p:cNvPr id="729" name="Google Shape;729;p22"/>
            <p:cNvSpPr txBox="1"/>
            <p:nvPr/>
          </p:nvSpPr>
          <p:spPr>
            <a:xfrm>
              <a:off x="5661450" y="3914075"/>
              <a:ext cx="21363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730" name="Google Shape;730;p22"/>
          <p:cNvSpPr/>
          <p:nvPr/>
        </p:nvSpPr>
        <p:spPr>
          <a:xfrm>
            <a:off x="5516400" y="3662475"/>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22"/>
          <p:cNvGrpSpPr/>
          <p:nvPr/>
        </p:nvGrpSpPr>
        <p:grpSpPr>
          <a:xfrm>
            <a:off x="5813850" y="2485150"/>
            <a:ext cx="2136300" cy="920600"/>
            <a:chOff x="5661450" y="2485150"/>
            <a:chExt cx="2136300" cy="920600"/>
          </a:xfrm>
        </p:grpSpPr>
        <p:sp>
          <p:nvSpPr>
            <p:cNvPr id="732" name="Google Shape;732;p22"/>
            <p:cNvSpPr txBox="1"/>
            <p:nvPr/>
          </p:nvSpPr>
          <p:spPr>
            <a:xfrm>
              <a:off x="5661450" y="2485150"/>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2ND QUARTER</a:t>
              </a:r>
              <a:endParaRPr sz="2200">
                <a:solidFill>
                  <a:schemeClr val="dk1"/>
                </a:solidFill>
                <a:latin typeface="Manrope SemiBold"/>
                <a:ea typeface="Manrope SemiBold"/>
                <a:cs typeface="Manrope SemiBold"/>
                <a:sym typeface="Manrope SemiBold"/>
              </a:endParaRPr>
            </a:p>
          </p:txBody>
        </p:sp>
        <p:sp>
          <p:nvSpPr>
            <p:cNvPr id="733" name="Google Shape;733;p22"/>
            <p:cNvSpPr txBox="1"/>
            <p:nvPr/>
          </p:nvSpPr>
          <p:spPr>
            <a:xfrm>
              <a:off x="5661450" y="2883750"/>
              <a:ext cx="21363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 cold place</a:t>
              </a:r>
              <a:endParaRPr sz="1200">
                <a:solidFill>
                  <a:schemeClr val="dk1"/>
                </a:solidFill>
                <a:latin typeface="Inter"/>
                <a:ea typeface="Inter"/>
                <a:cs typeface="Inter"/>
                <a:sym typeface="Inter"/>
              </a:endParaRPr>
            </a:p>
          </p:txBody>
        </p:sp>
      </p:grpSp>
      <p:sp>
        <p:nvSpPr>
          <p:cNvPr id="734" name="Google Shape;734;p22"/>
          <p:cNvSpPr/>
          <p:nvPr/>
        </p:nvSpPr>
        <p:spPr>
          <a:xfrm>
            <a:off x="5516400" y="2632150"/>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5" name="Google Shape;735;p22"/>
          <p:cNvCxnSpPr/>
          <p:nvPr/>
        </p:nvCxnSpPr>
        <p:spPr>
          <a:xfrm>
            <a:off x="1011950" y="2263950"/>
            <a:ext cx="941700" cy="0"/>
          </a:xfrm>
          <a:prstGeom prst="straightConnector1">
            <a:avLst/>
          </a:prstGeom>
          <a:noFill/>
          <a:ln w="28575" cap="flat" cmpd="sng">
            <a:solidFill>
              <a:srgbClr val="261E17"/>
            </a:solidFill>
            <a:prstDash val="solid"/>
            <a:round/>
            <a:headEnd type="none" w="med" len="med"/>
            <a:tailEnd type="none" w="med" len="med"/>
          </a:ln>
        </p:spPr>
      </p:cxnSp>
      <p:sp>
        <p:nvSpPr>
          <p:cNvPr id="736" name="Google Shape;736;p22"/>
          <p:cNvSpPr/>
          <p:nvPr/>
        </p:nvSpPr>
        <p:spPr>
          <a:xfrm>
            <a:off x="1090400" y="2461575"/>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2"/>
          <p:cNvSpPr/>
          <p:nvPr/>
        </p:nvSpPr>
        <p:spPr>
          <a:xfrm>
            <a:off x="1090400" y="3329166"/>
            <a:ext cx="784800" cy="902400"/>
          </a:xfrm>
          <a:prstGeom prst="roundRect">
            <a:avLst>
              <a:gd name="adj" fmla="val 1666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2"/>
          <p:cNvSpPr txBox="1"/>
          <p:nvPr/>
        </p:nvSpPr>
        <p:spPr>
          <a:xfrm>
            <a:off x="960800" y="1659250"/>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50%</a:t>
            </a:r>
            <a:endParaRPr sz="3200">
              <a:solidFill>
                <a:schemeClr val="lt2"/>
              </a:solidFill>
              <a:latin typeface="Manrope Medium"/>
              <a:ea typeface="Manrope Medium"/>
              <a:cs typeface="Manrope Medium"/>
              <a:sym typeface="Manrope Medium"/>
            </a:endParaRPr>
          </a:p>
        </p:txBody>
      </p:sp>
      <p:cxnSp>
        <p:nvCxnSpPr>
          <p:cNvPr id="739" name="Google Shape;739;p22"/>
          <p:cNvCxnSpPr/>
          <p:nvPr/>
        </p:nvCxnSpPr>
        <p:spPr>
          <a:xfrm>
            <a:off x="2418525" y="2263938"/>
            <a:ext cx="941700" cy="0"/>
          </a:xfrm>
          <a:prstGeom prst="straightConnector1">
            <a:avLst/>
          </a:prstGeom>
          <a:noFill/>
          <a:ln w="28575" cap="flat" cmpd="sng">
            <a:solidFill>
              <a:srgbClr val="261E17"/>
            </a:solidFill>
            <a:prstDash val="solid"/>
            <a:round/>
            <a:headEnd type="none" w="med" len="med"/>
            <a:tailEnd type="none" w="med" len="med"/>
          </a:ln>
        </p:spPr>
      </p:cxnSp>
      <p:sp>
        <p:nvSpPr>
          <p:cNvPr id="740" name="Google Shape;740;p22"/>
          <p:cNvSpPr/>
          <p:nvPr/>
        </p:nvSpPr>
        <p:spPr>
          <a:xfrm>
            <a:off x="2496975" y="2461563"/>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2"/>
          <p:cNvSpPr/>
          <p:nvPr/>
        </p:nvSpPr>
        <p:spPr>
          <a:xfrm>
            <a:off x="2496975" y="2920974"/>
            <a:ext cx="784800" cy="1310700"/>
          </a:xfrm>
          <a:prstGeom prst="roundRect">
            <a:avLst>
              <a:gd name="adj" fmla="val 16667"/>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2"/>
          <p:cNvSpPr txBox="1"/>
          <p:nvPr/>
        </p:nvSpPr>
        <p:spPr>
          <a:xfrm>
            <a:off x="2367375" y="1659238"/>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75%</a:t>
            </a:r>
            <a:endParaRPr sz="3200">
              <a:solidFill>
                <a:schemeClr val="lt2"/>
              </a:solidFill>
              <a:latin typeface="Manrope Medium"/>
              <a:ea typeface="Manrope Medium"/>
              <a:cs typeface="Manrope Medium"/>
              <a:sym typeface="Manrope Medium"/>
            </a:endParaRPr>
          </a:p>
        </p:txBody>
      </p:sp>
      <p:cxnSp>
        <p:nvCxnSpPr>
          <p:cNvPr id="743" name="Google Shape;743;p22"/>
          <p:cNvCxnSpPr/>
          <p:nvPr/>
        </p:nvCxnSpPr>
        <p:spPr>
          <a:xfrm>
            <a:off x="3825100" y="2263938"/>
            <a:ext cx="941700" cy="0"/>
          </a:xfrm>
          <a:prstGeom prst="straightConnector1">
            <a:avLst/>
          </a:prstGeom>
          <a:noFill/>
          <a:ln w="28575" cap="flat" cmpd="sng">
            <a:solidFill>
              <a:srgbClr val="261E17"/>
            </a:solidFill>
            <a:prstDash val="solid"/>
            <a:round/>
            <a:headEnd type="none" w="med" len="med"/>
            <a:tailEnd type="none" w="med" len="med"/>
          </a:ln>
        </p:spPr>
      </p:cxnSp>
      <p:sp>
        <p:nvSpPr>
          <p:cNvPr id="744" name="Google Shape;744;p22"/>
          <p:cNvSpPr/>
          <p:nvPr/>
        </p:nvSpPr>
        <p:spPr>
          <a:xfrm>
            <a:off x="3903550" y="2461563"/>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2"/>
          <p:cNvSpPr/>
          <p:nvPr/>
        </p:nvSpPr>
        <p:spPr>
          <a:xfrm>
            <a:off x="3903550" y="3708251"/>
            <a:ext cx="784800" cy="5232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2"/>
          <p:cNvSpPr txBox="1"/>
          <p:nvPr/>
        </p:nvSpPr>
        <p:spPr>
          <a:xfrm>
            <a:off x="3773950" y="1659238"/>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25%</a:t>
            </a:r>
            <a:endParaRPr sz="3200">
              <a:solidFill>
                <a:schemeClr val="lt2"/>
              </a:solidFill>
              <a:latin typeface="Manrope Medium"/>
              <a:ea typeface="Manrope Medium"/>
              <a:cs typeface="Manrope Medium"/>
              <a:sym typeface="Manrope Medium"/>
            </a:endParaRPr>
          </a:p>
        </p:txBody>
      </p:sp>
    </p:spTree>
  </p:cSld>
  <p:clrMapOvr>
    <a:masterClrMapping/>
  </p:clrMapOvr>
</p:sld>
</file>

<file path=ppt/theme/theme1.xml><?xml version="1.0" encoding="utf-8"?>
<a:theme xmlns:a="http://schemas.openxmlformats.org/drawingml/2006/main" name="Business Cost Analysis Infographic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2376</Words>
  <Application>Microsoft Office PowerPoint</Application>
  <PresentationFormat>On-screen Show (16:9)</PresentationFormat>
  <Paragraphs>441</Paragraphs>
  <Slides>36</Slides>
  <Notes>36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Manrope</vt:lpstr>
      <vt:lpstr>Manrope Medium</vt:lpstr>
      <vt:lpstr>Anaheim</vt:lpstr>
      <vt:lpstr>Inter</vt:lpstr>
      <vt:lpstr>Roboto Condensed Light</vt:lpstr>
      <vt:lpstr>Proxima Nova Semibold</vt:lpstr>
      <vt:lpstr>Manrope SemiBold</vt:lpstr>
      <vt:lpstr>Arial</vt:lpstr>
      <vt:lpstr>Proxima Nova</vt:lpstr>
      <vt:lpstr>Business Cost Analysis Infographics by Slidesgo</vt:lpstr>
      <vt:lpstr>Slidesgo Final Pages</vt:lpstr>
      <vt:lpstr>LA GESTION FINANCIÈRE PERSONNELLE</vt:lpstr>
      <vt:lpstr>Définition de la gestion financière personnelle </vt:lpstr>
      <vt:lpstr>L'impact psychologique de la gestion financière</vt:lpstr>
      <vt:lpstr>Mes croyances sur l’argent :  forces et limites</vt:lpstr>
      <vt:lpstr>Mes croyances sur l’argent :  forces et limites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GESTION FINANCIÈRE PERSONNELLE</dc:title>
  <cp:lastModifiedBy>Kuro</cp:lastModifiedBy>
  <cp:revision>9</cp:revision>
  <dcterms:modified xsi:type="dcterms:W3CDTF">2025-04-03T21:10:02Z</dcterms:modified>
</cp:coreProperties>
</file>