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Anaheim" panose="02000503000000000000" pitchFamily="2" charset="0"/>
      <p:regular r:id="rId39"/>
    </p:embeddedFont>
    <p:embeddedFont>
      <p:font typeface="Inter" panose="020B0604020202020204" charset="0"/>
      <p:regular r:id="rId40"/>
      <p:bold r:id="rId41"/>
      <p:italic r:id="rId42"/>
      <p:boldItalic r:id="rId43"/>
    </p:embeddedFont>
    <p:embeddedFont>
      <p:font typeface="Manrope" panose="020B0604020202020204" charset="0"/>
      <p:regular r:id="rId44"/>
      <p:bold r:id="rId45"/>
    </p:embeddedFont>
    <p:embeddedFont>
      <p:font typeface="Manrope Medium" panose="020B0604020202020204" charset="0"/>
      <p:regular r:id="rId46"/>
      <p:bold r:id="rId47"/>
    </p:embeddedFont>
    <p:embeddedFont>
      <p:font typeface="Manrope SemiBold" panose="020B0604020202020204" charset="0"/>
      <p:regular r:id="rId48"/>
      <p:bold r:id="rId49"/>
    </p:embeddedFont>
    <p:embeddedFont>
      <p:font typeface="Proxima Nova" panose="020B0604020202020204" charset="0"/>
      <p:regular r:id="rId50"/>
      <p:bold r:id="rId51"/>
      <p:italic r:id="rId52"/>
      <p:boldItalic r:id="rId53"/>
    </p:embeddedFont>
    <p:embeddedFont>
      <p:font typeface="Proxima Nova Semibold" panose="020B0604020202020204" charset="0"/>
      <p:regular r:id="rId54"/>
      <p:bold r:id="rId55"/>
      <p:boldItalic r:id="rId56"/>
    </p:embeddedFont>
    <p:embeddedFont>
      <p:font typeface="Roboto Condensed Light" panose="02000000000000000000" pitchFamily="2"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s://docs.google.com/spreadsheets/d/1weF3Pw1zFIBNkvm8KgZHLDQD9g083W4FZ7Xf_-i9UKc/copy#gid=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593" name="Google Shape;593;p18"/>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594" name="Google Shape;594;p18"/>
          <p:cNvGrpSpPr/>
          <p:nvPr/>
        </p:nvGrpSpPr>
        <p:grpSpPr>
          <a:xfrm>
            <a:off x="6270500" y="1597900"/>
            <a:ext cx="2031600" cy="1028900"/>
            <a:chOff x="6270500" y="1597900"/>
            <a:chExt cx="2031600" cy="1028900"/>
          </a:xfrm>
        </p:grpSpPr>
        <p:sp>
          <p:nvSpPr>
            <p:cNvPr id="595" name="Google Shape;595;p18"/>
            <p:cNvSpPr txBox="1"/>
            <p:nvPr/>
          </p:nvSpPr>
          <p:spPr>
            <a:xfrm>
              <a:off x="6270500" y="15979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596" name="Google Shape;596;p18"/>
            <p:cNvSpPr txBox="1"/>
            <p:nvPr/>
          </p:nvSpPr>
          <p:spPr>
            <a:xfrm>
              <a:off x="6270500" y="2072700"/>
              <a:ext cx="2031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sp>
        <p:nvSpPr>
          <p:cNvPr id="597" name="Google Shape;597;p18"/>
          <p:cNvSpPr/>
          <p:nvPr/>
        </p:nvSpPr>
        <p:spPr>
          <a:xfrm>
            <a:off x="5939100" y="173415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18"/>
          <p:cNvGrpSpPr/>
          <p:nvPr/>
        </p:nvGrpSpPr>
        <p:grpSpPr>
          <a:xfrm>
            <a:off x="6270500" y="2897300"/>
            <a:ext cx="2031600" cy="1028900"/>
            <a:chOff x="6270500" y="2897300"/>
            <a:chExt cx="2031600" cy="1028900"/>
          </a:xfrm>
        </p:grpSpPr>
        <p:sp>
          <p:nvSpPr>
            <p:cNvPr id="599" name="Google Shape;599;p18"/>
            <p:cNvSpPr txBox="1"/>
            <p:nvPr/>
          </p:nvSpPr>
          <p:spPr>
            <a:xfrm>
              <a:off x="6270500" y="28973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00" name="Google Shape;600;p18"/>
            <p:cNvSpPr txBox="1"/>
            <p:nvPr/>
          </p:nvSpPr>
          <p:spPr>
            <a:xfrm>
              <a:off x="6270500" y="3372100"/>
              <a:ext cx="2031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601" name="Google Shape;601;p18"/>
          <p:cNvSpPr/>
          <p:nvPr/>
        </p:nvSpPr>
        <p:spPr>
          <a:xfrm>
            <a:off x="5939100" y="303232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2" name="Google Shape;602;p18" title="Chart">
            <a:hlinkClick r:id="rId4"/>
          </p:cNvPr>
          <p:cNvPicPr preferRelativeResize="0"/>
          <p:nvPr/>
        </p:nvPicPr>
        <p:blipFill>
          <a:blip r:embed="rId5">
            <a:alphaModFix/>
          </a:blip>
          <a:stretch>
            <a:fillRect/>
          </a:stretch>
        </p:blipFill>
        <p:spPr>
          <a:xfrm>
            <a:off x="1110300" y="1486148"/>
            <a:ext cx="4330224" cy="248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2224</Words>
  <Application>Microsoft Office PowerPoint</Application>
  <PresentationFormat>On-screen Show (16:9)</PresentationFormat>
  <Paragraphs>437</Paragraphs>
  <Slides>35</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Manrope</vt:lpstr>
      <vt:lpstr>Inter</vt:lpstr>
      <vt:lpstr>Anaheim</vt:lpstr>
      <vt:lpstr>Roboto Condensed Light</vt:lpstr>
      <vt:lpstr>Arial</vt:lpstr>
      <vt:lpstr>Proxima Nova Semibold</vt:lpstr>
      <vt:lpstr>Proxima Nova</vt:lpstr>
      <vt:lpstr>Manrope SemiBold</vt:lpstr>
      <vt:lpstr>Manrope Medium</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4</cp:revision>
  <dcterms:modified xsi:type="dcterms:W3CDTF">2025-04-03T12:01:18Z</dcterms:modified>
</cp:coreProperties>
</file>