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882090" cy="267764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Grocery Store Stock Organizer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Jayson Bennett</a:t>
            </a:r>
          </a:p>
          <a:p>
            <a:r>
              <a:rPr lang="en-US" dirty="0"/>
              <a:t>May 4, 2025</a:t>
            </a:r>
          </a:p>
        </p:txBody>
      </p:sp>
    </p:spTree>
    <p:extLst>
      <p:ext uri="{BB962C8B-B14F-4D97-AF65-F5344CB8AC3E}">
        <p14:creationId xmlns:p14="http://schemas.microsoft.com/office/powerpoint/2010/main" val="135186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Grocery stores have it tough keeping track of stock</a:t>
            </a:r>
          </a:p>
          <a:p>
            <a:r>
              <a:rPr lang="en-US" dirty="0"/>
              <a:t>There are many categories of stock and many items in those categories</a:t>
            </a:r>
          </a:p>
          <a:p>
            <a:r>
              <a:rPr lang="en-US" dirty="0"/>
              <a:t>A program to add and track categories and items would help grocery stores.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5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program, Data Structures and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Store Stock Organizer to hold categories and items</a:t>
            </a:r>
          </a:p>
          <a:p>
            <a:r>
              <a:rPr lang="en-US" dirty="0"/>
              <a:t>List of items for each category, sorted by category</a:t>
            </a:r>
          </a:p>
          <a:p>
            <a:r>
              <a:rPr lang="en-US" dirty="0"/>
              <a:t>In each course, for each student</a:t>
            </a:r>
          </a:p>
          <a:p>
            <a:pPr lvl="1"/>
            <a:r>
              <a:rPr lang="en-US" dirty="0"/>
              <a:t>Stack to use to date of last attendance report. </a:t>
            </a:r>
          </a:p>
          <a:p>
            <a:pPr lvl="1"/>
            <a:r>
              <a:rPr lang="en-US" dirty="0"/>
              <a:t>Push dates on stack and read top for report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5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run of my program</a:t>
            </a:r>
          </a:p>
        </p:txBody>
      </p:sp>
    </p:spTree>
    <p:extLst>
      <p:ext uri="{BB962C8B-B14F-4D97-AF65-F5344CB8AC3E}">
        <p14:creationId xmlns:p14="http://schemas.microsoft.com/office/powerpoint/2010/main" val="1877884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104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Century Gothic</vt:lpstr>
      <vt:lpstr>Wingdings 3</vt:lpstr>
      <vt:lpstr>Ion Boardroom</vt:lpstr>
      <vt:lpstr>Grocery Store Stock Organizer</vt:lpstr>
      <vt:lpstr>Real world problem</vt:lpstr>
      <vt:lpstr>My program, Data Structures and Sort</vt:lpstr>
      <vt:lpstr>Sample run of my program</vt:lpstr>
    </vt:vector>
  </TitlesOfParts>
  <Company>Des Moines Area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Data Structures Final Project Name</dc:title>
  <dc:creator>Ruse, Michelle E</dc:creator>
  <cp:lastModifiedBy>Bennett, Jayson A</cp:lastModifiedBy>
  <cp:revision>5</cp:revision>
  <dcterms:created xsi:type="dcterms:W3CDTF">2017-07-11T18:21:42Z</dcterms:created>
  <dcterms:modified xsi:type="dcterms:W3CDTF">2025-05-05T00:42:16Z</dcterms:modified>
</cp:coreProperties>
</file>