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4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3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9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DE76-5503-4451-B30C-6950F40910B1}" type="datetimeFigureOut">
              <a:rPr lang="en-GB" smtClean="0"/>
              <a:t>04/01/2011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007A-99AE-4136-B51B-A6779444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6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904" y="356692"/>
            <a:ext cx="8759824" cy="5272818"/>
            <a:chOff x="259904" y="356692"/>
            <a:chExt cx="8759824" cy="5272818"/>
          </a:xfrm>
        </p:grpSpPr>
        <p:sp>
          <p:nvSpPr>
            <p:cNvPr id="5" name="Rectangle 4"/>
            <p:cNvSpPr/>
            <p:nvPr/>
          </p:nvSpPr>
          <p:spPr>
            <a:xfrm>
              <a:off x="3199656" y="2384884"/>
              <a:ext cx="288032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Neuronscape</a:t>
              </a:r>
              <a:r>
                <a:rPr lang="en-GB" dirty="0" smtClean="0"/>
                <a:t> Server</a:t>
              </a:r>
              <a:endParaRPr lang="en-GB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59904" y="3933056"/>
              <a:ext cx="3185120" cy="1240904"/>
              <a:chOff x="259904" y="3933056"/>
              <a:chExt cx="3185120" cy="12409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9904" y="39330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2304" y="40854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4704" y="42378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834608" y="3933056"/>
              <a:ext cx="3185120" cy="1240904"/>
              <a:chOff x="4427984" y="3933056"/>
              <a:chExt cx="3185120" cy="12409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27984" y="39330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80384" y="40854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32784" y="4237856"/>
                <a:ext cx="288032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54237" y="5260178"/>
              <a:ext cx="19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Neuronscape</a:t>
              </a:r>
              <a:r>
                <a:rPr lang="en-GB" dirty="0" smtClean="0"/>
                <a:t> NEI’s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16928" y="5260178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Neuronscape</a:t>
              </a:r>
              <a:r>
                <a:rPr lang="en-GB" dirty="0" smtClean="0"/>
                <a:t> Viewers</a:t>
              </a:r>
              <a:endParaRPr lang="en-GB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207768" y="356692"/>
              <a:ext cx="2784886" cy="1080120"/>
              <a:chOff x="4207768" y="692696"/>
              <a:chExt cx="2784886" cy="1080120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4207768" y="692696"/>
                <a:ext cx="864096" cy="108012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86161" y="1067480"/>
                <a:ext cx="1706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SQL DB Backend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8" idx="0"/>
              <a:endCxn id="5" idx="1"/>
            </p:cNvCxnSpPr>
            <p:nvPr/>
          </p:nvCxnSpPr>
          <p:spPr>
            <a:xfrm flipV="1">
              <a:off x="1852464" y="2852936"/>
              <a:ext cx="1347192" cy="123252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0"/>
              <a:endCxn id="5" idx="3"/>
            </p:cNvCxnSpPr>
            <p:nvPr/>
          </p:nvCxnSpPr>
          <p:spPr>
            <a:xfrm flipH="1" flipV="1">
              <a:off x="6079976" y="2852936"/>
              <a:ext cx="1347192" cy="123252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3"/>
              <a:endCxn id="5" idx="0"/>
            </p:cNvCxnSpPr>
            <p:nvPr/>
          </p:nvCxnSpPr>
          <p:spPr>
            <a:xfrm>
              <a:off x="4639816" y="1436812"/>
              <a:ext cx="0" cy="94807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7</cp:revision>
  <dcterms:created xsi:type="dcterms:W3CDTF">2010-08-08T00:46:17Z</dcterms:created>
  <dcterms:modified xsi:type="dcterms:W3CDTF">2011-01-04T14:07:53Z</dcterms:modified>
</cp:coreProperties>
</file>