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r>
              <a:rPr altLang="en-IN" dirty="0" sz="2400" lang="en-US"/>
              <a:t>J</a:t>
            </a:r>
            <a:r>
              <a:rPr altLang="en-IN" dirty="0" sz="2400" lang="en-US"/>
              <a:t>.</a:t>
            </a:r>
            <a:r>
              <a:rPr altLang="en-IN" dirty="0" sz="2400" lang="en-US"/>
              <a:t>P</a:t>
            </a:r>
            <a:r>
              <a:rPr altLang="en-IN" dirty="0" sz="2400" lang="en-US"/>
              <a:t>.</a:t>
            </a:r>
            <a:r>
              <a:rPr altLang="en-IN" dirty="0" sz="2400" lang="en-US"/>
              <a:t>J</a:t>
            </a:r>
            <a:r>
              <a:rPr altLang="en-IN" dirty="0" sz="2400" lang="en-US"/>
              <a:t>a</a:t>
            </a:r>
            <a:r>
              <a:rPr altLang="en-IN" dirty="0" sz="2400" lang="en-US"/>
              <a:t>b</a:t>
            </a:r>
            <a:r>
              <a:rPr altLang="en-IN" dirty="0" sz="2400" lang="en-US"/>
              <a:t>a</a:t>
            </a:r>
            <a:r>
              <a:rPr altLang="en-IN" dirty="0" sz="2400" lang="en-US"/>
              <a:t> </a:t>
            </a:r>
            <a:r>
              <a:rPr altLang="en-IN" dirty="0" sz="2400" lang="en-US"/>
              <a:t>A</a:t>
            </a:r>
            <a:r>
              <a:rPr altLang="en-IN" dirty="0" sz="2400" lang="en-US"/>
              <a:t>s</a:t>
            </a:r>
            <a:r>
              <a:rPr altLang="en-IN" dirty="0" sz="2400" lang="en-US"/>
              <a:t>i</a:t>
            </a:r>
            <a:r>
              <a:rPr altLang="en-IN" dirty="0" sz="2400" lang="en-US"/>
              <a:t>r</a:t>
            </a:r>
            <a:r>
              <a:rPr altLang="en-IN" dirty="0" sz="2400" lang="en-US"/>
              <a:t>vatham</a:t>
            </a:r>
            <a:r>
              <a:rPr altLang="en-IN" dirty="0" sz="2400" lang="en-US"/>
              <a:t> </a:t>
            </a:r>
            <a:endParaRPr altLang="en-US" lang="zh-CN"/>
          </a:p>
          <a:p>
            <a:r>
              <a:rPr dirty="0" sz="2400" lang="en-US"/>
              <a:t>REGISTER NO AND NMID: </a:t>
            </a:r>
            <a:r>
              <a:rPr altLang="en-IN" dirty="0" sz="2400" lang="en-US"/>
              <a:t>2</a:t>
            </a:r>
            <a:r>
              <a:rPr altLang="en-IN" dirty="0" sz="2400" lang="en-US"/>
              <a:t>1</a:t>
            </a:r>
            <a:r>
              <a:rPr altLang="en-IN" dirty="0" sz="2400" lang="en-US"/>
              <a:t>2</a:t>
            </a:r>
            <a:r>
              <a:rPr altLang="en-IN" dirty="0" sz="2400" lang="en-US"/>
              <a:t>4</a:t>
            </a:r>
            <a:r>
              <a:rPr altLang="en-IN" dirty="0" sz="2400" lang="en-US"/>
              <a:t>0</a:t>
            </a:r>
            <a:r>
              <a:rPr altLang="en-IN" dirty="0" sz="2400" lang="en-US"/>
              <a:t>0</a:t>
            </a:r>
            <a:r>
              <a:rPr altLang="en-IN" dirty="0" sz="2400" lang="en-US"/>
              <a:t>6</a:t>
            </a:r>
            <a:r>
              <a:rPr altLang="en-IN" dirty="0" sz="2400" lang="en-US"/>
              <a:t>3</a:t>
            </a:r>
            <a:r>
              <a:rPr altLang="en-IN" dirty="0" sz="2400" lang="en-US"/>
              <a:t>6</a:t>
            </a:r>
            <a:endParaRPr dirty="0" sz="2400" lang="en-US">
              <a:cs typeface="Calibri"/>
            </a:endParaRPr>
          </a:p>
          <a:p>
            <a:r>
              <a:rPr dirty="0" sz="2400" lang="en-US"/>
              <a:t>DEPARTMENT: </a:t>
            </a:r>
            <a:r>
              <a:rPr altLang="en-IN" dirty="0" sz="2400" lang="en-US"/>
              <a:t>B</a:t>
            </a:r>
            <a:r>
              <a:rPr altLang="en-IN" dirty="0" sz="2400" lang="en-US"/>
              <a:t>C</a:t>
            </a:r>
            <a:r>
              <a:rPr altLang="en-IN" dirty="0" sz="2400" lang="en-US"/>
              <a:t>A</a:t>
            </a:r>
            <a:endParaRPr altLang="en-US" lang="zh-CN"/>
          </a:p>
          <a:p>
            <a:r>
              <a:rPr dirty="0" sz="2400" lang="en-US"/>
              <a:t>COLLEGE: COLLEGE/ UNIVERSITY</a:t>
            </a:r>
            <a:r>
              <a:rPr altLang="en-IN" dirty="0" sz="2400" lang="en-US"/>
              <a:t> </a:t>
            </a:r>
            <a:r>
              <a:rPr altLang="en-IN" dirty="0" sz="2400" lang="en-US"/>
              <a:t>J</a:t>
            </a:r>
            <a:r>
              <a:rPr altLang="en-IN" dirty="0" sz="2400" lang="en-US"/>
              <a:t>a</a:t>
            </a:r>
            <a:r>
              <a:rPr altLang="en-IN" dirty="0" sz="2400" lang="en-US"/>
              <a:t>y</a:t>
            </a:r>
            <a:r>
              <a:rPr altLang="en-IN" dirty="0" sz="2400" lang="en-US"/>
              <a:t>a</a:t>
            </a:r>
            <a:r>
              <a:rPr altLang="en-IN" dirty="0" sz="2400" lang="en-US"/>
              <a:t> </a:t>
            </a:r>
            <a:r>
              <a:rPr altLang="en-IN" dirty="0" sz="2400" lang="en-US"/>
              <a:t>College</a:t>
            </a:r>
            <a:r>
              <a:rPr altLang="en-IN" dirty="0" sz="2400" lang="en-US"/>
              <a:t> </a:t>
            </a:r>
            <a:r>
              <a:rPr altLang="en-IN" dirty="0" sz="2400" lang="en-US"/>
              <a:t>O</a:t>
            </a:r>
            <a:r>
              <a:rPr altLang="en-IN" dirty="0" sz="2400" lang="en-US"/>
              <a:t>f</a:t>
            </a:r>
            <a:r>
              <a:rPr altLang="en-IN" dirty="0" sz="2400" lang="en-US"/>
              <a:t> </a:t>
            </a:r>
            <a:r>
              <a:rPr altLang="en-IN" dirty="0" sz="2400" lang="en-US"/>
              <a:t>Arts</a:t>
            </a:r>
            <a:r>
              <a:rPr altLang="en-IN" dirty="0" sz="2400" lang="en-US"/>
              <a:t> </a:t>
            </a:r>
            <a:r>
              <a:rPr altLang="en-IN" dirty="0" sz="2400" lang="en-US"/>
              <a:t>And</a:t>
            </a:r>
            <a:r>
              <a:rPr altLang="en-IN" dirty="0" sz="2400" lang="en-US"/>
              <a:t> </a:t>
            </a:r>
            <a:r>
              <a:rPr altLang="en-IN" dirty="0" sz="2400" lang="en-US"/>
              <a:t>Science</a:t>
            </a:r>
            <a:r>
              <a:rPr altLang="en-IN" dirty="0" sz="2400" lang="en-US"/>
              <a:t>/</a:t>
            </a:r>
            <a:r>
              <a:rPr altLang="en-IN" dirty="0" sz="2400" lang="en-US"/>
              <a:t> </a:t>
            </a:r>
            <a:r>
              <a:rPr altLang="en-IN" dirty="0" sz="2400" lang="en-US"/>
              <a:t>M</a:t>
            </a:r>
            <a:r>
              <a:rPr altLang="en-IN" dirty="0" sz="2400" lang="en-US"/>
              <a:t>a</a:t>
            </a:r>
            <a:r>
              <a:rPr altLang="en-IN" dirty="0" sz="2400" lang="en-US"/>
              <a:t>d</a:t>
            </a:r>
            <a:r>
              <a:rPr altLang="en-IN" dirty="0" sz="2400" lang="en-US"/>
              <a:t>r</a:t>
            </a:r>
            <a:r>
              <a:rPr altLang="en-IN" dirty="0" sz="2400" lang="en-US"/>
              <a:t>a</a:t>
            </a:r>
            <a:r>
              <a:rPr altLang="en-IN" dirty="0" sz="2400" lang="en-US"/>
              <a:t>s</a:t>
            </a:r>
            <a:r>
              <a:rPr altLang="en-IN" dirty="0" sz="2400" lang="en-US"/>
              <a:t> </a:t>
            </a:r>
            <a:r>
              <a:rPr altLang="en-IN" dirty="0" sz="2400" lang="en-US"/>
              <a:t>University</a:t>
            </a:r>
            <a:r>
              <a:rPr altLang="en-IN" dirty="0" sz="2400" lang="en-US"/>
              <a:t> </a:t>
            </a:r>
            <a:endParaRPr altLang="en-US" lang="zh-CN"/>
          </a:p>
          <a:p>
            <a:r>
              <a:rPr dirty="0" sz="2400" lang="en-US"/>
              <a:t>           </a:t>
            </a:r>
            <a:endParaRPr dirty="0" sz="2400" lang="en-IN"/>
          </a:p>
        </p:txBody>
      </p:sp>
      <p:sp>
        <p:nvSpPr>
          <p:cNvPr id="1048706" name=""/>
          <p:cNvSpPr txBox="1"/>
          <p:nvPr/>
        </p:nvSpPr>
        <p:spPr>
          <a:xfrm>
            <a:off x="3752849" y="18386020"/>
            <a:ext cx="3956764"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3087667" y="3970775"/>
            <a:ext cx="6132532" cy="269433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200000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707" name=""/>
          <p:cNvSpPr txBox="1"/>
          <p:nvPr/>
        </p:nvSpPr>
        <p:spPr>
          <a:xfrm>
            <a:off x="2649469" y="2385061"/>
            <a:ext cx="4000000" cy="4282439"/>
          </a:xfrm>
          <a:prstGeom prst="rect"/>
        </p:spPr>
        <p:txBody>
          <a:bodyPr rtlCol="0" wrap="square">
            <a:spAutoFit/>
          </a:bodyPr>
          <a:p>
            <a:r>
              <a:rPr altLang="en-IN" sz="2800" lang="en-US">
                <a:solidFill>
                  <a:srgbClr val="000000"/>
                </a:solidFill>
              </a:rPr>
              <a:t>Here’s a short version:</a:t>
            </a:r>
            <a:endParaRPr sz="2800" lang="en-IN">
              <a:solidFill>
                <a:srgbClr val="000000"/>
              </a:solidFill>
            </a:endParaRPr>
          </a:p>
          <a:p>
            <a:r>
              <a:rPr altLang="en-IN" sz="2800" lang="en-US">
                <a:solidFill>
                  <a:srgbClr val="000000"/>
                </a:solidFill>
              </a:rPr>
              <a:t>Digital Portfolio Layout</a:t>
            </a:r>
            <a:endParaRPr sz="2800" lang="en-IN">
              <a:solidFill>
                <a:srgbClr val="000000"/>
              </a:solidFill>
            </a:endParaRPr>
          </a:p>
          <a:p>
            <a:r>
              <a:rPr altLang="en-IN" sz="2800" lang="en-US">
                <a:solidFill>
                  <a:srgbClr val="000000"/>
                </a:solidFill>
              </a:rPr>
              <a:t>Intro – Name &amp; tagline</a:t>
            </a:r>
            <a:endParaRPr sz="2800" lang="en-IN">
              <a:solidFill>
                <a:srgbClr val="000000"/>
              </a:solidFill>
            </a:endParaRPr>
          </a:p>
          <a:p>
            <a:r>
              <a:rPr altLang="en-IN" sz="2800" lang="en-US">
                <a:solidFill>
                  <a:srgbClr val="000000"/>
                </a:solidFill>
              </a:rPr>
              <a:t>About – Short bio &amp; skills</a:t>
            </a:r>
            <a:endParaRPr sz="2800" lang="en-IN">
              <a:solidFill>
                <a:srgbClr val="000000"/>
              </a:solidFill>
            </a:endParaRPr>
          </a:p>
          <a:p>
            <a:r>
              <a:rPr altLang="en-IN" sz="2800" lang="en-US">
                <a:solidFill>
                  <a:srgbClr val="000000"/>
                </a:solidFill>
              </a:rPr>
              <a:t>Work – Projects with visuals</a:t>
            </a:r>
            <a:endParaRPr sz="2800" lang="en-IN">
              <a:solidFill>
                <a:srgbClr val="000000"/>
              </a:solidFill>
            </a:endParaRPr>
          </a:p>
          <a:p>
            <a:r>
              <a:rPr altLang="en-IN" sz="2800" lang="en-US">
                <a:solidFill>
                  <a:srgbClr val="000000"/>
                </a:solidFill>
              </a:rPr>
              <a:t>Resume – CV/skills summary</a:t>
            </a:r>
            <a:endParaRPr sz="2800" lang="en-IN">
              <a:solidFill>
                <a:srgbClr val="000000"/>
              </a:solidFill>
            </a:endParaRPr>
          </a:p>
          <a:p>
            <a:r>
              <a:rPr altLang="en-IN" sz="2800" lang="en-US">
                <a:solidFill>
                  <a:srgbClr val="000000"/>
                </a:solidFill>
              </a:rPr>
              <a:t>Contact – Email &amp; links</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FEATURES AND FUNCTIONALITY</a:t>
            </a:r>
          </a:p>
        </p:txBody>
      </p:sp>
      <p:sp>
        <p:nvSpPr>
          <p:cNvPr id="1048672"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2025-09-10T05:41:47Z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f35853003be448ea931f07fe2e1eaf99</vt:lpwstr>
  </property>
</Properties>
</file>