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56" r:id="rId3"/>
    <p:sldId id="258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_tradnl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_tradnl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9F6ADB-2188-D947-B679-CF516AD77CED}" type="datetimeFigureOut">
              <a:rPr lang="en-US" smtClean="0"/>
              <a:t>30/05/13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CDAE0BB-A4A3-8444-A8E7-D785737D14B2}" type="slidenum">
              <a:rPr lang="es-ES_tradnl" smtClean="0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72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LoveHere.com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Javier (JS + PHP), Francesc (JS), Jaime (HTML + Diseño)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767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Citas Online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No quiero darle mi n</a:t>
            </a:r>
            <a:r>
              <a:rPr lang="es-ES_tradnl" dirty="0" smtClean="0"/>
              <a:t>úmero a un extraño</a:t>
            </a:r>
          </a:p>
          <a:p>
            <a:r>
              <a:rPr lang="es-ES_tradnl" dirty="0" smtClean="0"/>
              <a:t>Quiero relacionarme con gente “cercana”</a:t>
            </a:r>
          </a:p>
          <a:p>
            <a:r>
              <a:rPr lang="es-ES_tradnl" dirty="0" smtClean="0"/>
              <a:t>No quiero “</a:t>
            </a:r>
            <a:r>
              <a:rPr lang="es-ES_tradnl" dirty="0" err="1" smtClean="0"/>
              <a:t>fakes</a:t>
            </a:r>
            <a:r>
              <a:rPr lang="es-ES_tradnl" dirty="0" smtClean="0"/>
              <a:t>”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6408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APIs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Mapas de ESRI</a:t>
            </a:r>
          </a:p>
          <a:p>
            <a:r>
              <a:rPr lang="es-ES_tradnl" dirty="0" err="1" smtClean="0"/>
              <a:t>Geolocalizaci</a:t>
            </a:r>
            <a:r>
              <a:rPr lang="es-ES_tradnl" dirty="0" err="1" smtClean="0"/>
              <a:t>ón</a:t>
            </a:r>
            <a:endParaRPr lang="es-ES_tradnl" dirty="0" smtClean="0"/>
          </a:p>
          <a:p>
            <a:r>
              <a:rPr lang="es-ES_tradnl" dirty="0" err="1" smtClean="0"/>
              <a:t>Twilio</a:t>
            </a:r>
            <a:endParaRPr lang="es-ES_tradnl" dirty="0" smtClean="0"/>
          </a:p>
          <a:p>
            <a:r>
              <a:rPr lang="es-ES_tradnl" dirty="0" err="1" smtClean="0"/>
              <a:t>Mashable</a:t>
            </a:r>
            <a:r>
              <a:rPr lang="es-ES_tradnl" dirty="0" smtClean="0"/>
              <a:t> – </a:t>
            </a:r>
            <a:r>
              <a:rPr lang="es-ES_tradnl" dirty="0" err="1" smtClean="0"/>
              <a:t>Face</a:t>
            </a:r>
            <a:r>
              <a:rPr lang="es-ES_tradnl" dirty="0" smtClean="0"/>
              <a:t> </a:t>
            </a:r>
            <a:r>
              <a:rPr lang="es-ES_tradnl" dirty="0" err="1" smtClean="0"/>
              <a:t>Recognition</a:t>
            </a:r>
            <a:endParaRPr lang="es-ES_tradnl" dirty="0" smtClean="0"/>
          </a:p>
          <a:p>
            <a:r>
              <a:rPr lang="es-ES_tradnl" dirty="0" err="1" smtClean="0"/>
              <a:t>APIculture</a:t>
            </a:r>
            <a:r>
              <a:rPr lang="es-ES_tradnl" dirty="0" smtClean="0"/>
              <a:t> [para la 2.0] – para an</a:t>
            </a:r>
            <a:r>
              <a:rPr lang="es-ES_tradnl" dirty="0" smtClean="0"/>
              <a:t>álisis de sentimiento de “sobre mi”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992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Herramientas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jQuery</a:t>
            </a:r>
            <a:endParaRPr lang="es-ES_tradnl" dirty="0" smtClean="0"/>
          </a:p>
          <a:p>
            <a:r>
              <a:rPr lang="es-ES_tradnl" dirty="0" err="1" smtClean="0"/>
              <a:t>Dojo</a:t>
            </a:r>
            <a:endParaRPr lang="es-ES_tradnl" dirty="0" smtClean="0"/>
          </a:p>
          <a:p>
            <a:r>
              <a:rPr lang="es-ES_tradnl" dirty="0" smtClean="0"/>
              <a:t>ESRI</a:t>
            </a:r>
          </a:p>
          <a:p>
            <a:r>
              <a:rPr lang="es-ES_tradnl" dirty="0" err="1" smtClean="0"/>
              <a:t>Javascript</a:t>
            </a:r>
            <a:endParaRPr lang="es-ES_tradnl" dirty="0" smtClean="0"/>
          </a:p>
          <a:p>
            <a:r>
              <a:rPr lang="es-ES_tradnl" dirty="0" smtClean="0"/>
              <a:t>PHP + </a:t>
            </a:r>
            <a:r>
              <a:rPr lang="es-ES_tradnl" dirty="0" err="1" smtClean="0"/>
              <a:t>TwilML</a:t>
            </a:r>
            <a:endParaRPr lang="es-ES_tradnl" dirty="0" smtClean="0"/>
          </a:p>
          <a:p>
            <a:r>
              <a:rPr lang="es-ES_tradnl" dirty="0" err="1" smtClean="0"/>
              <a:t>github</a:t>
            </a:r>
            <a:endParaRPr lang="es-ES_tradnl" dirty="0" smtClean="0"/>
          </a:p>
          <a:p>
            <a:r>
              <a:rPr lang="es-ES_tradnl" dirty="0" smtClean="0"/>
              <a:t>Amazon</a:t>
            </a:r>
          </a:p>
          <a:p>
            <a:r>
              <a:rPr lang="es-ES_tradnl" dirty="0" err="1" smtClean="0"/>
              <a:t>FlatUI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38394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 Equipo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526" b="12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415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special</a:t>
            </a:r>
            <a:r>
              <a:rPr lang="es-ES_tradnl" dirty="0" smtClean="0"/>
              <a:t> </a:t>
            </a:r>
            <a:r>
              <a:rPr lang="es-ES_tradnl" dirty="0" err="1" smtClean="0"/>
              <a:t>zanks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Michael </a:t>
            </a:r>
            <a:r>
              <a:rPr lang="es-ES_tradnl" dirty="0" err="1" smtClean="0"/>
              <a:t>Wawra</a:t>
            </a:r>
            <a:r>
              <a:rPr lang="es-ES_tradnl" dirty="0" smtClean="0"/>
              <a:t> (</a:t>
            </a:r>
            <a:r>
              <a:rPr lang="es-ES_tradnl" dirty="0" err="1" smtClean="0"/>
              <a:t>Twilio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la comida y la bebida</a:t>
            </a:r>
          </a:p>
          <a:p>
            <a:r>
              <a:rPr lang="es-ES_tradnl" dirty="0" smtClean="0"/>
              <a:t>la organizaci</a:t>
            </a:r>
            <a:r>
              <a:rPr lang="es-ES_tradnl" dirty="0" smtClean="0"/>
              <a:t>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468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27</TotalTime>
  <Words>95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PowerPoint Presentation</vt:lpstr>
      <vt:lpstr>LoveHere.com</vt:lpstr>
      <vt:lpstr>Citas Online</vt:lpstr>
      <vt:lpstr>APIs</vt:lpstr>
      <vt:lpstr>Herramientas</vt:lpstr>
      <vt:lpstr>El Equipo</vt:lpstr>
      <vt:lpstr>special zanks to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Abadia</dc:creator>
  <cp:lastModifiedBy>Javier Abadia</cp:lastModifiedBy>
  <cp:revision>3</cp:revision>
  <dcterms:created xsi:type="dcterms:W3CDTF">2013-05-30T18:49:52Z</dcterms:created>
  <dcterms:modified xsi:type="dcterms:W3CDTF">2013-05-30T19:17:30Z</dcterms:modified>
</cp:coreProperties>
</file>