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528" autoAdjust="0"/>
  </p:normalViewPr>
  <p:slideViewPr>
    <p:cSldViewPr snapToGrid="0" snapToObjects="1">
      <p:cViewPr varScale="1">
        <p:scale>
          <a:sx n="52" d="100"/>
          <a:sy n="52" d="100"/>
        </p:scale>
        <p:origin x="-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90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974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596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511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973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452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510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62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62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9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2BA4-D107-524C-B724-D361A3AE2809}" type="datetimeFigureOut">
              <a:rPr lang="en-US" smtClean="0"/>
              <a:t>10/05/14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EA26-7B65-9D4D-9813-D8919DDE4B5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88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IDENTIDAD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36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Seguridad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usuario/</a:t>
            </a:r>
            <a:r>
              <a:rPr lang="es-ES_tradnl" dirty="0" err="1" smtClean="0"/>
              <a:t>password</a:t>
            </a:r>
            <a:r>
              <a:rPr lang="es-ES_tradnl" dirty="0" smtClean="0"/>
              <a:t> -&gt; </a:t>
            </a:r>
            <a:r>
              <a:rPr lang="es-ES_tradnl" dirty="0" err="1" smtClean="0"/>
              <a:t>token</a:t>
            </a:r>
            <a:endParaRPr lang="es-ES_tradnl" dirty="0" smtClean="0"/>
          </a:p>
          <a:p>
            <a:r>
              <a:rPr lang="es-ES_tradnl" dirty="0" err="1" smtClean="0"/>
              <a:t>peticion</a:t>
            </a:r>
            <a:r>
              <a:rPr lang="es-ES_tradnl" dirty="0" smtClean="0"/>
              <a:t> a un recurso</a:t>
            </a:r>
            <a:r>
              <a:rPr lang="es-ES_tradnl" baseline="0" dirty="0" smtClean="0"/>
              <a:t> protegido</a:t>
            </a:r>
          </a:p>
          <a:p>
            <a:pPr lvl="1"/>
            <a:r>
              <a:rPr lang="es-ES_tradnl" dirty="0" smtClean="0"/>
              <a:t>sin </a:t>
            </a:r>
            <a:r>
              <a:rPr lang="es-ES_tradnl" dirty="0" err="1" smtClean="0"/>
              <a:t>token</a:t>
            </a:r>
            <a:r>
              <a:rPr lang="es-ES_tradnl" dirty="0" smtClean="0"/>
              <a:t> -&gt; error 403</a:t>
            </a:r>
          </a:p>
          <a:p>
            <a:pPr lvl="1"/>
            <a:r>
              <a:rPr lang="es-ES_tradnl" dirty="0" smtClean="0"/>
              <a:t>con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token</a:t>
            </a:r>
            <a:r>
              <a:rPr lang="es-ES_tradnl" baseline="0" dirty="0" smtClean="0"/>
              <a:t> -&gt; ok</a:t>
            </a:r>
          </a:p>
        </p:txBody>
      </p:sp>
    </p:spTree>
    <p:extLst>
      <p:ext uri="{BB962C8B-B14F-4D97-AF65-F5344CB8AC3E}">
        <p14:creationId xmlns:p14="http://schemas.microsoft.com/office/powerpoint/2010/main" val="1261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API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Javascript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IdentityManager</a:t>
            </a:r>
            <a:endParaRPr lang="es-ES_tradnl" dirty="0" smtClean="0"/>
          </a:p>
          <a:p>
            <a:pPr lvl="1"/>
            <a:r>
              <a:rPr lang="es-ES_tradnl" dirty="0" smtClean="0"/>
              <a:t>intercepta las peticiones</a:t>
            </a:r>
            <a:r>
              <a:rPr lang="es-ES_tradnl" baseline="0" dirty="0" smtClean="0"/>
              <a:t> a los recursos al nivel mas bajo (</a:t>
            </a:r>
            <a:r>
              <a:rPr lang="es-ES_tradnl" baseline="0" dirty="0" err="1" smtClean="0"/>
              <a:t>esriRequest</a:t>
            </a:r>
            <a:r>
              <a:rPr lang="es-ES_tradnl" baseline="0" dirty="0" smtClean="0"/>
              <a:t>)</a:t>
            </a:r>
          </a:p>
          <a:p>
            <a:pPr lvl="1"/>
            <a:r>
              <a:rPr lang="es-ES_tradnl" baseline="0" dirty="0" smtClean="0"/>
              <a:t>si una petici</a:t>
            </a:r>
            <a:r>
              <a:rPr lang="es-ES_tradnl" baseline="0" dirty="0" smtClean="0"/>
              <a:t>ón devuelve 403, muestra un cuadro de diálogo pidiendo usuario/</a:t>
            </a:r>
            <a:r>
              <a:rPr lang="es-ES_tradnl" baseline="0" dirty="0" err="1" smtClean="0"/>
              <a:t>password</a:t>
            </a:r>
            <a:r>
              <a:rPr lang="es-ES_tradnl" baseline="0" dirty="0" smtClean="0"/>
              <a:t>, genera el </a:t>
            </a:r>
            <a:r>
              <a:rPr lang="es-ES_tradnl" baseline="0" dirty="0" err="1" smtClean="0"/>
              <a:t>token</a:t>
            </a:r>
            <a:r>
              <a:rPr lang="es-ES_tradnl" baseline="0" dirty="0" smtClean="0"/>
              <a:t> y lo almacena</a:t>
            </a:r>
          </a:p>
          <a:p>
            <a:pPr lvl="1"/>
            <a:r>
              <a:rPr lang="es-ES_tradnl" baseline="0" dirty="0" smtClean="0"/>
              <a:t>en las siguientes peticiones a la misma URL inyecta el </a:t>
            </a:r>
            <a:r>
              <a:rPr lang="es-ES_tradnl" baseline="0" dirty="0" err="1" smtClean="0"/>
              <a:t>token</a:t>
            </a:r>
            <a:endParaRPr lang="es-ES_tradnl" baseline="0" dirty="0" smtClean="0"/>
          </a:p>
          <a:p>
            <a:pPr lvl="1"/>
            <a:r>
              <a:rPr lang="es-ES_tradnl" baseline="0" dirty="0" smtClean="0"/>
              <a:t>las credenciales se pueden persistir mediante cookies, o </a:t>
            </a:r>
            <a:r>
              <a:rPr lang="es-ES_tradnl" baseline="0" dirty="0" err="1" smtClean="0"/>
              <a:t>localStorage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367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modelo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oauth2</a:t>
            </a:r>
          </a:p>
          <a:p>
            <a:pPr lvl="1"/>
            <a:r>
              <a:rPr lang="es-ES_tradnl" dirty="0" smtClean="0"/>
              <a:t>la </a:t>
            </a:r>
            <a:r>
              <a:rPr lang="es-ES_tradnl" dirty="0" err="1" smtClean="0"/>
              <a:t>app</a:t>
            </a:r>
            <a:r>
              <a:rPr lang="es-ES_tradnl" dirty="0" smtClean="0"/>
              <a:t> no pide las credenciales al usuario</a:t>
            </a:r>
          </a:p>
          <a:p>
            <a:pPr lvl="1"/>
            <a:r>
              <a:rPr lang="es-ES_tradnl" dirty="0" smtClean="0"/>
              <a:t>delega la autenticaci</a:t>
            </a:r>
            <a:r>
              <a:rPr lang="es-ES_tradnl" dirty="0" smtClean="0"/>
              <a:t>ón en </a:t>
            </a:r>
            <a:r>
              <a:rPr lang="es-ES_tradnl" dirty="0" err="1" smtClean="0"/>
              <a:t>ArcGIS</a:t>
            </a:r>
            <a:r>
              <a:rPr lang="es-ES_tradnl" dirty="0" smtClean="0"/>
              <a:t> Online / Portal</a:t>
            </a:r>
          </a:p>
          <a:p>
            <a:pPr lvl="1"/>
            <a:r>
              <a:rPr lang="es-ES_tradnl" dirty="0" err="1" smtClean="0"/>
              <a:t>ArcGIS</a:t>
            </a:r>
            <a:r>
              <a:rPr lang="es-ES_tradnl" dirty="0" smtClean="0"/>
              <a:t> Online / Portal autentica al usuario y genera un </a:t>
            </a:r>
            <a:r>
              <a:rPr lang="es-ES_tradnl" dirty="0" err="1" smtClean="0"/>
              <a:t>token</a:t>
            </a:r>
            <a:r>
              <a:rPr lang="es-ES_tradnl" dirty="0" smtClean="0"/>
              <a:t> que devuelve a la aplicaci</a:t>
            </a:r>
            <a:r>
              <a:rPr lang="es-ES_tradnl" dirty="0" smtClean="0"/>
              <a:t>ón</a:t>
            </a:r>
          </a:p>
          <a:p>
            <a:pPr lvl="1"/>
            <a:r>
              <a:rPr lang="es-ES_tradnl" dirty="0" smtClean="0"/>
              <a:t>la aplicación puede usar el </a:t>
            </a:r>
            <a:r>
              <a:rPr lang="es-ES_tradnl" dirty="0" err="1" smtClean="0"/>
              <a:t>token</a:t>
            </a:r>
            <a:r>
              <a:rPr lang="es-ES_tradnl" dirty="0" smtClean="0"/>
              <a:t> (igual que antes)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34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hace?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incluir </a:t>
            </a:r>
            <a:r>
              <a:rPr lang="es-ES_tradnl" dirty="0" err="1" smtClean="0"/>
              <a:t>OAuthHelper.js</a:t>
            </a:r>
            <a:endParaRPr lang="es-ES_tradnl" dirty="0" smtClean="0"/>
          </a:p>
          <a:p>
            <a:r>
              <a:rPr lang="es-ES_tradnl" dirty="0" smtClean="0"/>
              <a:t>registrar nuestra </a:t>
            </a:r>
            <a:r>
              <a:rPr lang="es-ES_tradnl" dirty="0" err="1" smtClean="0"/>
              <a:t>app</a:t>
            </a:r>
            <a:r>
              <a:rPr lang="es-ES_tradnl" dirty="0" smtClean="0"/>
              <a:t> en </a:t>
            </a:r>
            <a:r>
              <a:rPr lang="es-ES_tradnl" dirty="0" err="1" smtClean="0"/>
              <a:t>developers.arcgis.com</a:t>
            </a:r>
            <a:endParaRPr lang="es-ES_tradnl" dirty="0" smtClean="0"/>
          </a:p>
          <a:p>
            <a:pPr lvl="1"/>
            <a:r>
              <a:rPr lang="es-ES_tradnl" dirty="0" smtClean="0"/>
              <a:t>obtenemos un id de aplicaci</a:t>
            </a:r>
            <a:r>
              <a:rPr lang="es-ES_tradnl" dirty="0" smtClean="0"/>
              <a:t>ón</a:t>
            </a:r>
          </a:p>
          <a:p>
            <a:pPr lvl="1"/>
            <a:r>
              <a:rPr lang="es-ES_tradnl" dirty="0" smtClean="0"/>
              <a:t>registrar la URI de redirección</a:t>
            </a:r>
          </a:p>
          <a:p>
            <a:pPr lvl="2"/>
            <a:r>
              <a:rPr lang="es-ES_tradnl" dirty="0" err="1" smtClean="0"/>
              <a:t>ArcGIS</a:t>
            </a:r>
            <a:r>
              <a:rPr lang="es-ES_tradnl" dirty="0" smtClean="0"/>
              <a:t> Online redirige el navegador a esta URI cuando termina el proceso de autenticación</a:t>
            </a:r>
          </a:p>
          <a:p>
            <a:r>
              <a:rPr lang="es-ES_tradnl" dirty="0" smtClean="0"/>
              <a:t>en la </a:t>
            </a:r>
            <a:r>
              <a:rPr lang="es-ES_tradnl" dirty="0" err="1" smtClean="0"/>
              <a:t>app</a:t>
            </a:r>
            <a:r>
              <a:rPr lang="es-ES_tradnl" dirty="0" smtClean="0"/>
              <a:t>, llamar a</a:t>
            </a:r>
          </a:p>
          <a:p>
            <a:pPr lvl="1"/>
            <a:r>
              <a:rPr lang="es-ES_tradnl" dirty="0" err="1" smtClean="0"/>
              <a:t>OAuthHelper.signIn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err="1" smtClean="0"/>
              <a:t>OAuthHelper.isSignedIn</a:t>
            </a:r>
            <a:r>
              <a:rPr lang="es-ES_tradnl" dirty="0" smtClean="0"/>
              <a:t>()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2903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IDENTIDAD</vt:lpstr>
      <vt:lpstr>Modelo de Seguridad</vt:lpstr>
      <vt:lpstr>API Javascript</vt:lpstr>
      <vt:lpstr>Nuevo modelo</vt:lpstr>
      <vt:lpstr>¿cómo se hace?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</dc:title>
  <dc:creator>Javier Abadia</dc:creator>
  <cp:lastModifiedBy>Javier Abadia</cp:lastModifiedBy>
  <cp:revision>2</cp:revision>
  <dcterms:created xsi:type="dcterms:W3CDTF">2014-05-10T10:30:08Z</dcterms:created>
  <dcterms:modified xsi:type="dcterms:W3CDTF">2014-05-10T10:37:23Z</dcterms:modified>
</cp:coreProperties>
</file>