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18" autoAdjust="0"/>
  </p:normalViewPr>
  <p:slideViewPr>
    <p:cSldViewPr>
      <p:cViewPr varScale="1">
        <p:scale>
          <a:sx n="114" d="100"/>
          <a:sy n="114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522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74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153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621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4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2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6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87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19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80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64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7BC6-A659-497A-A661-15A278DAE655}" type="datetimeFigureOut">
              <a:rPr lang="es-ES" smtClean="0"/>
              <a:t>21/08/2016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429A-F17B-4540-840E-9FAFF7A589E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63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84784"/>
            <a:ext cx="4064000" cy="304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" name="Straight Connector 14"/>
          <p:cNvCxnSpPr>
            <a:stCxn id="34" idx="0"/>
          </p:cNvCxnSpPr>
          <p:nvPr/>
        </p:nvCxnSpPr>
        <p:spPr>
          <a:xfrm flipV="1">
            <a:off x="2720752" y="2401731"/>
            <a:ext cx="0" cy="34050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20752" y="3542656"/>
            <a:ext cx="0" cy="3904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flipH="1">
            <a:off x="3977958" y="2409886"/>
            <a:ext cx="513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16200000" flipH="1" flipV="1">
            <a:off x="3869764" y="2481403"/>
            <a:ext cx="176042" cy="550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 flipH="1">
            <a:off x="3701057" y="2367707"/>
            <a:ext cx="352083" cy="1063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16200000" flipH="1" flipV="1">
            <a:off x="3596533" y="2369541"/>
            <a:ext cx="352083" cy="1026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5400000" flipH="1">
            <a:off x="3473671" y="2367708"/>
            <a:ext cx="352083" cy="106360"/>
          </a:xfrm>
          <a:prstGeom prst="lin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6200000" flipH="1" flipV="1">
            <a:off x="3481006" y="2305362"/>
            <a:ext cx="176042" cy="550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H="1">
            <a:off x="3501176" y="2413552"/>
            <a:ext cx="513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07987" y="3933056"/>
            <a:ext cx="20080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716016" y="2409886"/>
            <a:ext cx="0" cy="152317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029302" y="2409886"/>
            <a:ext cx="68671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20752" y="2420889"/>
            <a:ext cx="80609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576" y="5445224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62% tamaño real</a:t>
            </a:r>
            <a:endParaRPr lang="es-E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112260" y="2711659"/>
            <a:ext cx="1584176" cy="830997"/>
            <a:chOff x="2987824" y="2686612"/>
            <a:chExt cx="1584176" cy="830997"/>
          </a:xfrm>
        </p:grpSpPr>
        <p:sp>
          <p:nvSpPr>
            <p:cNvPr id="47" name="TextBox 46"/>
            <p:cNvSpPr txBox="1"/>
            <p:nvPr/>
          </p:nvSpPr>
          <p:spPr>
            <a:xfrm>
              <a:off x="3036090" y="26866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Voltage</a:t>
              </a:r>
              <a:endParaRPr lang="es-ES" dirty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87824" y="2871278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3600" b="1" dirty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103765" y="1455703"/>
            <a:ext cx="1584176" cy="830997"/>
            <a:chOff x="2987824" y="2686612"/>
            <a:chExt cx="1584176" cy="830997"/>
          </a:xfrm>
        </p:grpSpPr>
        <p:sp>
          <p:nvSpPr>
            <p:cNvPr id="70" name="TextBox 69"/>
            <p:cNvSpPr txBox="1"/>
            <p:nvPr/>
          </p:nvSpPr>
          <p:spPr>
            <a:xfrm>
              <a:off x="3036090" y="26866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lang="es-ES" dirty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87824" y="2871278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3600" b="1" dirty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5058054" y="1610798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/>
          <p:cNvSpPr/>
          <p:nvPr/>
        </p:nvSpPr>
        <p:spPr>
          <a:xfrm>
            <a:off x="2270702" y="2742238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112060" y="2564904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58054" y="3519009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/>
          <p:cNvSpPr/>
          <p:nvPr/>
        </p:nvSpPr>
        <p:spPr>
          <a:xfrm>
            <a:off x="5112060" y="3573015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23896" y="2796288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44" name="Oval 43"/>
          <p:cNvSpPr/>
          <p:nvPr/>
        </p:nvSpPr>
        <p:spPr>
          <a:xfrm>
            <a:off x="7073466" y="3365124"/>
            <a:ext cx="900100" cy="9001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/>
          <p:cNvSpPr/>
          <p:nvPr/>
        </p:nvSpPr>
        <p:spPr>
          <a:xfrm>
            <a:off x="7126660" y="3419174"/>
            <a:ext cx="792000" cy="79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effectLst>
                  <a:outerShdw blurRad="63500" sx="102000" sy="102000" algn="ctr" rotWithShape="0">
                    <a:prstClr val="black">
                      <a:alpha val="7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s-ES" sz="3200" dirty="0">
              <a:effectLst>
                <a:outerShdw blurRad="63500" sx="102000" sy="102000" algn="ctr" rotWithShape="0">
                  <a:prstClr val="black">
                    <a:alpha val="7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78"/>
          <p:cNvSpPr/>
          <p:nvPr/>
        </p:nvSpPr>
        <p:spPr>
          <a:xfrm>
            <a:off x="7073466" y="1456869"/>
            <a:ext cx="900100" cy="1806863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/>
          <p:cNvSpPr/>
          <p:nvPr/>
        </p:nvSpPr>
        <p:spPr>
          <a:xfrm>
            <a:off x="7127472" y="1546879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27472" y="2410975"/>
            <a:ext cx="792088" cy="792088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2866" y="1618887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2610" y="4355099"/>
            <a:ext cx="900100" cy="9001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/>
          <p:cNvSpPr/>
          <p:nvPr/>
        </p:nvSpPr>
        <p:spPr>
          <a:xfrm>
            <a:off x="7126616" y="4409105"/>
            <a:ext cx="792088" cy="792088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50" y="4548621"/>
            <a:ext cx="513057" cy="513057"/>
          </a:xfrm>
          <a:prstGeom prst="rect">
            <a:avLst/>
          </a:prstGeom>
          <a:effectLst>
            <a:innerShdw blurRad="76200">
              <a:schemeClr val="bg1">
                <a:lumMod val="75000"/>
              </a:schemeClr>
            </a:innerShdw>
          </a:effectLst>
        </p:spPr>
      </p:pic>
      <p:sp>
        <p:nvSpPr>
          <p:cNvPr id="14" name="TextBox 13"/>
          <p:cNvSpPr txBox="1"/>
          <p:nvPr/>
        </p:nvSpPr>
        <p:spPr>
          <a:xfrm>
            <a:off x="5247454" y="2413552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112060" y="1666800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7452" y="1746306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 descr="D:\datos\Nextion\001_Gui_Fuente_Alimentación_24_04_2016\gear-111929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5" y="3712531"/>
            <a:ext cx="513057" cy="5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78"/>
          <p:cNvSpPr/>
          <p:nvPr/>
        </p:nvSpPr>
        <p:spPr>
          <a:xfrm>
            <a:off x="8172400" y="1456869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/>
          <p:cNvSpPr/>
          <p:nvPr/>
        </p:nvSpPr>
        <p:spPr>
          <a:xfrm>
            <a:off x="8226406" y="2410975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172400" y="3365080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/>
          <p:cNvSpPr/>
          <p:nvPr/>
        </p:nvSpPr>
        <p:spPr>
          <a:xfrm>
            <a:off x="8226406" y="3419086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61800" y="2259623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226406" y="1512871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61798" y="1592377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4" name="Picture 3" descr="D:\datos\Nextion\001_Gui_Fuente_Alimentación_24_04_2016\gear-111929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21" y="3558602"/>
            <a:ext cx="513057" cy="5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103200" y="164160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0.2 A</a:t>
            </a:r>
            <a:endParaRPr lang="es-ES" sz="3600" b="1" dirty="0">
              <a:solidFill>
                <a:schemeClr val="bg1">
                  <a:lumMod val="9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14000" y="289800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12.5 V</a:t>
            </a:r>
            <a:endParaRPr lang="es-ES" sz="3600" b="1" dirty="0">
              <a:solidFill>
                <a:schemeClr val="bg1">
                  <a:lumMod val="9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96510" y="40409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PAUSED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7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84784"/>
            <a:ext cx="4064000" cy="304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" name="Straight Connector 14"/>
          <p:cNvCxnSpPr>
            <a:stCxn id="34" idx="0"/>
          </p:cNvCxnSpPr>
          <p:nvPr/>
        </p:nvCxnSpPr>
        <p:spPr>
          <a:xfrm flipV="1">
            <a:off x="2720752" y="2401731"/>
            <a:ext cx="0" cy="34050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20752" y="3542656"/>
            <a:ext cx="0" cy="3904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flipH="1">
            <a:off x="3977958" y="2409886"/>
            <a:ext cx="513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16200000" flipH="1" flipV="1">
            <a:off x="3869764" y="2481403"/>
            <a:ext cx="176042" cy="550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 flipH="1">
            <a:off x="3701057" y="2367707"/>
            <a:ext cx="352083" cy="1063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16200000" flipH="1" flipV="1">
            <a:off x="3596533" y="2369541"/>
            <a:ext cx="352083" cy="1026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5400000" flipH="1">
            <a:off x="3473671" y="2367708"/>
            <a:ext cx="352083" cy="106360"/>
          </a:xfrm>
          <a:prstGeom prst="lin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6200000" flipH="1" flipV="1">
            <a:off x="3481006" y="2305362"/>
            <a:ext cx="176042" cy="550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H="1">
            <a:off x="3501176" y="2413552"/>
            <a:ext cx="513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07987" y="3933056"/>
            <a:ext cx="20080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716016" y="2409886"/>
            <a:ext cx="0" cy="152317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029302" y="2409886"/>
            <a:ext cx="68671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20752" y="2420889"/>
            <a:ext cx="80609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576" y="5445224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62% tamaño real</a:t>
            </a:r>
            <a:endParaRPr lang="es-ES" dirty="0"/>
          </a:p>
        </p:txBody>
      </p:sp>
      <p:sp>
        <p:nvSpPr>
          <p:cNvPr id="47" name="TextBox 46"/>
          <p:cNvSpPr txBox="1"/>
          <p:nvPr/>
        </p:nvSpPr>
        <p:spPr>
          <a:xfrm>
            <a:off x="3160526" y="271165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Voltage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2031" y="14557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58054" y="1610798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/>
          <p:cNvSpPr/>
          <p:nvPr/>
        </p:nvSpPr>
        <p:spPr>
          <a:xfrm>
            <a:off x="2270702" y="2742238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112060" y="2564904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58054" y="3519009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/>
          <p:cNvSpPr/>
          <p:nvPr/>
        </p:nvSpPr>
        <p:spPr>
          <a:xfrm>
            <a:off x="5112060" y="3573015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23896" y="2796288"/>
            <a:ext cx="792000" cy="79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44" name="Oval 43"/>
          <p:cNvSpPr/>
          <p:nvPr/>
        </p:nvSpPr>
        <p:spPr>
          <a:xfrm>
            <a:off x="7073466" y="3365124"/>
            <a:ext cx="900100" cy="9001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/>
          <p:cNvSpPr/>
          <p:nvPr/>
        </p:nvSpPr>
        <p:spPr>
          <a:xfrm>
            <a:off x="7126660" y="3419174"/>
            <a:ext cx="792000" cy="79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effectLst>
                  <a:outerShdw blurRad="63500" sx="102000" sy="102000" algn="ctr" rotWithShape="0">
                    <a:prstClr val="black">
                      <a:alpha val="7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s-ES" sz="3200" dirty="0">
              <a:effectLst>
                <a:outerShdw blurRad="63500" sx="102000" sy="102000" algn="ctr" rotWithShape="0">
                  <a:prstClr val="black">
                    <a:alpha val="7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78"/>
          <p:cNvSpPr/>
          <p:nvPr/>
        </p:nvSpPr>
        <p:spPr>
          <a:xfrm>
            <a:off x="7073466" y="1456869"/>
            <a:ext cx="900100" cy="1806863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/>
          <p:cNvSpPr/>
          <p:nvPr/>
        </p:nvSpPr>
        <p:spPr>
          <a:xfrm>
            <a:off x="7127472" y="1546879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27472" y="2410975"/>
            <a:ext cx="792088" cy="792088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2866" y="1618887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2610" y="4355099"/>
            <a:ext cx="900100" cy="9001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/>
          <p:cNvSpPr/>
          <p:nvPr/>
        </p:nvSpPr>
        <p:spPr>
          <a:xfrm>
            <a:off x="7126616" y="4409105"/>
            <a:ext cx="792088" cy="792088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50" y="4548621"/>
            <a:ext cx="513057" cy="513057"/>
          </a:xfrm>
          <a:prstGeom prst="rect">
            <a:avLst/>
          </a:prstGeom>
          <a:effectLst>
            <a:innerShdw blurRad="76200">
              <a:schemeClr val="bg1">
                <a:lumMod val="75000"/>
              </a:schemeClr>
            </a:innerShdw>
          </a:effectLst>
        </p:spPr>
      </p:pic>
      <p:sp>
        <p:nvSpPr>
          <p:cNvPr id="14" name="TextBox 13"/>
          <p:cNvSpPr txBox="1"/>
          <p:nvPr/>
        </p:nvSpPr>
        <p:spPr>
          <a:xfrm>
            <a:off x="5247454" y="2413552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112060" y="1666800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7452" y="1746306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 descr="D:\datos\Nextion\001_Gui_Fuente_Alimentación_24_04_2016\gear-111929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5" y="3712531"/>
            <a:ext cx="513057" cy="5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78"/>
          <p:cNvSpPr/>
          <p:nvPr/>
        </p:nvSpPr>
        <p:spPr>
          <a:xfrm>
            <a:off x="8172400" y="1456869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/>
          <p:cNvSpPr/>
          <p:nvPr/>
        </p:nvSpPr>
        <p:spPr>
          <a:xfrm>
            <a:off x="8226406" y="2410975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172400" y="3365080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/>
          <p:cNvSpPr/>
          <p:nvPr/>
        </p:nvSpPr>
        <p:spPr>
          <a:xfrm>
            <a:off x="8226406" y="3419086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61800" y="2259623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226406" y="1512871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61798" y="1592377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4" name="Picture 3" descr="D:\datos\Nextion\001_Gui_Fuente_Alimentación_24_04_2016\gear-111929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21" y="3558602"/>
            <a:ext cx="513057" cy="5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112260" y="289632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12.5 V</a:t>
            </a:r>
            <a:endParaRPr lang="es-ES" sz="3600" b="1" dirty="0">
              <a:solidFill>
                <a:schemeClr val="bg1">
                  <a:lumMod val="9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03765" y="164036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0.2 A</a:t>
            </a:r>
            <a:endParaRPr lang="es-ES" sz="3600" b="1" dirty="0">
              <a:solidFill>
                <a:schemeClr val="bg1">
                  <a:lumMod val="9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6510" y="40409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PAUSED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1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84784"/>
            <a:ext cx="4064000" cy="304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" name="Straight Connector 14"/>
          <p:cNvCxnSpPr>
            <a:stCxn id="34" idx="0"/>
          </p:cNvCxnSpPr>
          <p:nvPr/>
        </p:nvCxnSpPr>
        <p:spPr>
          <a:xfrm flipV="1">
            <a:off x="2720752" y="2401731"/>
            <a:ext cx="0" cy="34050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20752" y="3542656"/>
            <a:ext cx="0" cy="3904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flipH="1">
            <a:off x="3977958" y="2409886"/>
            <a:ext cx="513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16200000" flipH="1" flipV="1">
            <a:off x="3869764" y="2481403"/>
            <a:ext cx="176042" cy="550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 flipH="1">
            <a:off x="3701057" y="2367707"/>
            <a:ext cx="352083" cy="1063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16200000" flipH="1" flipV="1">
            <a:off x="3596533" y="2369541"/>
            <a:ext cx="352083" cy="1026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5400000" flipH="1">
            <a:off x="3473671" y="2367708"/>
            <a:ext cx="352083" cy="106360"/>
          </a:xfrm>
          <a:prstGeom prst="lin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6200000" flipH="1" flipV="1">
            <a:off x="3481006" y="2305362"/>
            <a:ext cx="176042" cy="550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H="1">
            <a:off x="3501176" y="2413552"/>
            <a:ext cx="513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07987" y="3933056"/>
            <a:ext cx="20080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716016" y="2409886"/>
            <a:ext cx="0" cy="152317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029302" y="2409886"/>
            <a:ext cx="68671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20752" y="2420889"/>
            <a:ext cx="80609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576" y="5445224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62% tamaño real</a:t>
            </a:r>
            <a:endParaRPr lang="es-ES" dirty="0"/>
          </a:p>
        </p:txBody>
      </p:sp>
      <p:sp>
        <p:nvSpPr>
          <p:cNvPr id="47" name="TextBox 46"/>
          <p:cNvSpPr txBox="1"/>
          <p:nvPr/>
        </p:nvSpPr>
        <p:spPr>
          <a:xfrm>
            <a:off x="3160526" y="271165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Voltage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2031" y="14557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96510" y="40409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PAUSED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58054" y="1610798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/>
          <p:cNvSpPr/>
          <p:nvPr/>
        </p:nvSpPr>
        <p:spPr>
          <a:xfrm>
            <a:off x="2270702" y="2742238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112060" y="2564904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58054" y="3519009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/>
          <p:cNvSpPr/>
          <p:nvPr/>
        </p:nvSpPr>
        <p:spPr>
          <a:xfrm>
            <a:off x="5112060" y="3573015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23896" y="2796288"/>
            <a:ext cx="792000" cy="79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s-ES" sz="32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73466" y="3365124"/>
            <a:ext cx="900100" cy="9001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/>
          <p:cNvSpPr/>
          <p:nvPr/>
        </p:nvSpPr>
        <p:spPr>
          <a:xfrm>
            <a:off x="7126660" y="3419174"/>
            <a:ext cx="792000" cy="79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effectLst>
                  <a:outerShdw blurRad="63500" sx="102000" sy="102000" algn="ctr" rotWithShape="0">
                    <a:prstClr val="black">
                      <a:alpha val="7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s-ES" sz="3200" dirty="0">
              <a:effectLst>
                <a:outerShdw blurRad="63500" sx="102000" sy="102000" algn="ctr" rotWithShape="0">
                  <a:prstClr val="black">
                    <a:alpha val="7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78"/>
          <p:cNvSpPr/>
          <p:nvPr/>
        </p:nvSpPr>
        <p:spPr>
          <a:xfrm>
            <a:off x="7073466" y="1456869"/>
            <a:ext cx="900100" cy="1806863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/>
          <p:cNvSpPr/>
          <p:nvPr/>
        </p:nvSpPr>
        <p:spPr>
          <a:xfrm>
            <a:off x="7127472" y="1546879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27472" y="2410975"/>
            <a:ext cx="792088" cy="792088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2866" y="1618887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2610" y="4355099"/>
            <a:ext cx="900100" cy="9001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/>
          <p:cNvSpPr/>
          <p:nvPr/>
        </p:nvSpPr>
        <p:spPr>
          <a:xfrm>
            <a:off x="7126616" y="4409105"/>
            <a:ext cx="792088" cy="792088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50" y="4548621"/>
            <a:ext cx="513057" cy="513057"/>
          </a:xfrm>
          <a:prstGeom prst="rect">
            <a:avLst/>
          </a:prstGeom>
          <a:effectLst>
            <a:innerShdw blurRad="76200">
              <a:schemeClr val="bg1">
                <a:lumMod val="75000"/>
              </a:schemeClr>
            </a:innerShdw>
          </a:effectLst>
        </p:spPr>
      </p:pic>
      <p:sp>
        <p:nvSpPr>
          <p:cNvPr id="14" name="TextBox 13"/>
          <p:cNvSpPr txBox="1"/>
          <p:nvPr/>
        </p:nvSpPr>
        <p:spPr>
          <a:xfrm>
            <a:off x="5247454" y="2413552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112060" y="1666800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7452" y="1746306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 descr="D:\datos\Nextion\001_Gui_Fuente_Alimentación_24_04_2016\gear-111929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5" y="3712531"/>
            <a:ext cx="513057" cy="5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78"/>
          <p:cNvSpPr/>
          <p:nvPr/>
        </p:nvSpPr>
        <p:spPr>
          <a:xfrm>
            <a:off x="8172400" y="1456869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/>
          <p:cNvSpPr/>
          <p:nvPr/>
        </p:nvSpPr>
        <p:spPr>
          <a:xfrm>
            <a:off x="8226406" y="2410975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172400" y="3365080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/>
          <p:cNvSpPr/>
          <p:nvPr/>
        </p:nvSpPr>
        <p:spPr>
          <a:xfrm>
            <a:off x="8226406" y="3419086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61800" y="2259623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226406" y="1512871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61798" y="1592377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4" name="Picture 3" descr="D:\datos\Nextion\001_Gui_Fuente_Alimentación_24_04_2016\gear-111929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21" y="3558602"/>
            <a:ext cx="513057" cy="5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112260" y="289632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12.5 V</a:t>
            </a:r>
            <a:endParaRPr lang="es-ES" sz="3600" b="1" dirty="0">
              <a:solidFill>
                <a:schemeClr val="bg1">
                  <a:lumMod val="9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03765" y="164036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0.2 A</a:t>
            </a:r>
            <a:endParaRPr lang="es-ES" sz="3600" b="1" dirty="0">
              <a:solidFill>
                <a:schemeClr val="bg1">
                  <a:lumMod val="95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67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84784"/>
            <a:ext cx="4064000" cy="304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" name="Straight Connector 14"/>
          <p:cNvCxnSpPr>
            <a:stCxn id="34" idx="0"/>
          </p:cNvCxnSpPr>
          <p:nvPr/>
        </p:nvCxnSpPr>
        <p:spPr>
          <a:xfrm flipV="1">
            <a:off x="2720752" y="2401731"/>
            <a:ext cx="0" cy="34050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20752" y="3542656"/>
            <a:ext cx="0" cy="3904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flipH="1">
            <a:off x="3977958" y="2409886"/>
            <a:ext cx="513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16200000" flipH="1" flipV="1">
            <a:off x="3869764" y="2481403"/>
            <a:ext cx="176042" cy="550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 flipH="1">
            <a:off x="3701057" y="2367707"/>
            <a:ext cx="352083" cy="1063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16200000" flipH="1" flipV="1">
            <a:off x="3596533" y="2369541"/>
            <a:ext cx="352083" cy="1026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5400000" flipH="1">
            <a:off x="3473671" y="2367708"/>
            <a:ext cx="352083" cy="106360"/>
          </a:xfrm>
          <a:prstGeom prst="lin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6200000" flipH="1" flipV="1">
            <a:off x="3481006" y="2305362"/>
            <a:ext cx="176042" cy="550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H="1">
            <a:off x="3501176" y="2413552"/>
            <a:ext cx="513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07987" y="3933056"/>
            <a:ext cx="20080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716016" y="2409886"/>
            <a:ext cx="0" cy="152317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029302" y="2409886"/>
            <a:ext cx="68671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20752" y="2420889"/>
            <a:ext cx="80609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576" y="5445224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62% tamaño real</a:t>
            </a:r>
            <a:endParaRPr lang="es-E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112260" y="2711659"/>
            <a:ext cx="1584176" cy="830997"/>
            <a:chOff x="2987824" y="2686612"/>
            <a:chExt cx="1584176" cy="830997"/>
          </a:xfrm>
        </p:grpSpPr>
        <p:sp>
          <p:nvSpPr>
            <p:cNvPr id="47" name="TextBox 46"/>
            <p:cNvSpPr txBox="1"/>
            <p:nvPr/>
          </p:nvSpPr>
          <p:spPr>
            <a:xfrm>
              <a:off x="3036090" y="26866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Voltage</a:t>
              </a:r>
              <a:endParaRPr lang="es-ES" dirty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87824" y="2871278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>
                      <a:lumMod val="95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12.5 V</a:t>
              </a:r>
              <a:endParaRPr lang="es-ES" sz="3600" b="1" dirty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103765" y="1455703"/>
            <a:ext cx="1584176" cy="830997"/>
            <a:chOff x="2987824" y="2686612"/>
            <a:chExt cx="1584176" cy="830997"/>
          </a:xfrm>
        </p:grpSpPr>
        <p:sp>
          <p:nvSpPr>
            <p:cNvPr id="70" name="TextBox 69"/>
            <p:cNvSpPr txBox="1"/>
            <p:nvPr/>
          </p:nvSpPr>
          <p:spPr>
            <a:xfrm>
              <a:off x="3036090" y="26866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Current</a:t>
              </a:r>
              <a:endParaRPr lang="es-ES" dirty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87824" y="2871278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600" b="1" dirty="0" smtClean="0">
                  <a:solidFill>
                    <a:schemeClr val="bg1">
                      <a:lumMod val="95000"/>
                    </a:schemeClr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0.2 A</a:t>
              </a:r>
              <a:endParaRPr lang="es-ES" sz="3600" b="1" dirty="0">
                <a:solidFill>
                  <a:schemeClr val="bg1">
                    <a:lumMod val="95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196510" y="40409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PAUSED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58054" y="1610798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/>
          <p:cNvSpPr/>
          <p:nvPr/>
        </p:nvSpPr>
        <p:spPr>
          <a:xfrm>
            <a:off x="2270702" y="2742238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112060" y="2564904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058054" y="3519009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/>
          <p:cNvSpPr/>
          <p:nvPr/>
        </p:nvSpPr>
        <p:spPr>
          <a:xfrm>
            <a:off x="5112060" y="3573015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23896" y="2796288"/>
            <a:ext cx="792000" cy="79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s-ES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073466" y="3365124"/>
            <a:ext cx="900100" cy="9001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/>
          <p:cNvSpPr/>
          <p:nvPr/>
        </p:nvSpPr>
        <p:spPr>
          <a:xfrm>
            <a:off x="7126660" y="3419174"/>
            <a:ext cx="792000" cy="79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effectLst>
                  <a:outerShdw blurRad="63500" sx="102000" sy="102000" algn="ctr" rotWithShape="0">
                    <a:prstClr val="black">
                      <a:alpha val="7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s-ES" sz="3200" dirty="0">
              <a:effectLst>
                <a:outerShdw blurRad="63500" sx="102000" sy="102000" algn="ctr" rotWithShape="0">
                  <a:prstClr val="black">
                    <a:alpha val="7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78"/>
          <p:cNvSpPr/>
          <p:nvPr/>
        </p:nvSpPr>
        <p:spPr>
          <a:xfrm>
            <a:off x="7073466" y="1456869"/>
            <a:ext cx="900100" cy="1806863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/>
          <p:cNvSpPr/>
          <p:nvPr/>
        </p:nvSpPr>
        <p:spPr>
          <a:xfrm>
            <a:off x="7127472" y="1546879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27472" y="2410975"/>
            <a:ext cx="792088" cy="792088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2866" y="1618887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2610" y="4355099"/>
            <a:ext cx="900100" cy="9001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/>
          <p:cNvSpPr/>
          <p:nvPr/>
        </p:nvSpPr>
        <p:spPr>
          <a:xfrm>
            <a:off x="7126616" y="4409105"/>
            <a:ext cx="792088" cy="792088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50" y="4548621"/>
            <a:ext cx="513057" cy="513057"/>
          </a:xfrm>
          <a:prstGeom prst="rect">
            <a:avLst/>
          </a:prstGeom>
          <a:effectLst>
            <a:innerShdw blurRad="76200">
              <a:schemeClr val="bg1">
                <a:lumMod val="75000"/>
              </a:schemeClr>
            </a:innerShdw>
          </a:effectLst>
        </p:spPr>
      </p:pic>
      <p:sp>
        <p:nvSpPr>
          <p:cNvPr id="14" name="TextBox 13"/>
          <p:cNvSpPr txBox="1"/>
          <p:nvPr/>
        </p:nvSpPr>
        <p:spPr>
          <a:xfrm>
            <a:off x="5247454" y="2413552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112060" y="1666800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7452" y="1746306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7" name="Picture 3" descr="D:\datos\Nextion\001_Gui_Fuente_Alimentación_24_04_2016\gear-111929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5" y="3712531"/>
            <a:ext cx="513057" cy="5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78"/>
          <p:cNvSpPr/>
          <p:nvPr/>
        </p:nvSpPr>
        <p:spPr>
          <a:xfrm>
            <a:off x="8172400" y="1456869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/>
          <p:cNvSpPr/>
          <p:nvPr/>
        </p:nvSpPr>
        <p:spPr>
          <a:xfrm>
            <a:off x="8226406" y="2410975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172400" y="3365080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/>
          <p:cNvSpPr/>
          <p:nvPr/>
        </p:nvSpPr>
        <p:spPr>
          <a:xfrm>
            <a:off x="8226406" y="3419086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61800" y="2259623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8226406" y="1512871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61798" y="1592377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4" name="Picture 3" descr="D:\datos\Nextion\001_Gui_Fuente_Alimentación_24_04_2016\gear-1119298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21" y="3558602"/>
            <a:ext cx="513057" cy="5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3648" y="836712"/>
            <a:ext cx="5544616" cy="4464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2195736" y="1484784"/>
            <a:ext cx="40640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TextBox 45"/>
          <p:cNvSpPr txBox="1"/>
          <p:nvPr/>
        </p:nvSpPr>
        <p:spPr>
          <a:xfrm>
            <a:off x="755576" y="5445224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62% tamaño real</a:t>
            </a:r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2195736" y="1484784"/>
            <a:ext cx="4064000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2699792" y="148582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 smtClean="0">
                <a:solidFill>
                  <a:schemeClr val="bg1"/>
                </a:solidFill>
              </a:rPr>
              <a:t>Settings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0550" y="1418040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Verdana" panose="020B0604030504040204" pitchFamily="34" charset="0"/>
              </a:rPr>
              <a:t>&lt;</a:t>
            </a:r>
            <a:endParaRPr lang="es-ES" sz="3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1472" y="1988840"/>
            <a:ext cx="47525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          POWER MODE</a:t>
            </a:r>
            <a:endParaRPr lang="es-ES" dirty="0"/>
          </a:p>
        </p:txBody>
      </p:sp>
      <p:sp>
        <p:nvSpPr>
          <p:cNvPr id="21" name="TextBox 20"/>
          <p:cNvSpPr txBox="1"/>
          <p:nvPr/>
        </p:nvSpPr>
        <p:spPr>
          <a:xfrm>
            <a:off x="3041536" y="2547198"/>
            <a:ext cx="3096344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s-ES" sz="2000" dirty="0" err="1" smtClean="0"/>
              <a:t>Voltage</a:t>
            </a:r>
            <a:endParaRPr lang="es-ES" sz="2000" dirty="0" smtClean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s-ES" sz="2000" dirty="0" smtClean="0"/>
              <a:t>Current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s-ES" sz="2000" dirty="0" smtClean="0"/>
              <a:t>Manual</a:t>
            </a:r>
            <a:endParaRPr lang="es-E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31840" y="3078000"/>
            <a:ext cx="3600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31840" y="3805200"/>
            <a:ext cx="3600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524328" y="2378784"/>
            <a:ext cx="630000" cy="630000"/>
            <a:chOff x="7723250" y="3430502"/>
            <a:chExt cx="630000" cy="630000"/>
          </a:xfrm>
        </p:grpSpPr>
        <p:sp>
          <p:nvSpPr>
            <p:cNvPr id="76" name="Oval 75"/>
            <p:cNvSpPr/>
            <p:nvPr/>
          </p:nvSpPr>
          <p:spPr>
            <a:xfrm>
              <a:off x="7723250" y="3430502"/>
              <a:ext cx="630000" cy="63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Oval 76"/>
            <p:cNvSpPr/>
            <p:nvPr/>
          </p:nvSpPr>
          <p:spPr>
            <a:xfrm>
              <a:off x="7761050" y="3468302"/>
              <a:ext cx="554400" cy="55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endParaRPr lang="es-E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24328" y="3109303"/>
            <a:ext cx="630000" cy="630000"/>
            <a:chOff x="7723250" y="3430502"/>
            <a:chExt cx="630000" cy="630000"/>
          </a:xfrm>
        </p:grpSpPr>
        <p:sp>
          <p:nvSpPr>
            <p:cNvPr id="80" name="Oval 79"/>
            <p:cNvSpPr/>
            <p:nvPr/>
          </p:nvSpPr>
          <p:spPr>
            <a:xfrm>
              <a:off x="7723250" y="3430502"/>
              <a:ext cx="630000" cy="63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Oval 80"/>
            <p:cNvSpPr/>
            <p:nvPr/>
          </p:nvSpPr>
          <p:spPr>
            <a:xfrm>
              <a:off x="7761050" y="3468302"/>
              <a:ext cx="554400" cy="55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508270" y="3828650"/>
            <a:ext cx="630000" cy="630000"/>
            <a:chOff x="7723250" y="3430502"/>
            <a:chExt cx="630000" cy="630000"/>
          </a:xfrm>
        </p:grpSpPr>
        <p:sp>
          <p:nvSpPr>
            <p:cNvPr id="83" name="Oval 82"/>
            <p:cNvSpPr/>
            <p:nvPr/>
          </p:nvSpPr>
          <p:spPr>
            <a:xfrm>
              <a:off x="7723250" y="3430502"/>
              <a:ext cx="630000" cy="63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Oval 83"/>
            <p:cNvSpPr/>
            <p:nvPr/>
          </p:nvSpPr>
          <p:spPr>
            <a:xfrm>
              <a:off x="7761050" y="3468302"/>
              <a:ext cx="554400" cy="55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endParaRPr lang="es-ES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3131840" y="4525200"/>
            <a:ext cx="3600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16064" y="246391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16064" y="316269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16064" y="38820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1"/>
                </a:solidFill>
                <a:latin typeface="Webdings" panose="05030102010509060703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9935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84784"/>
            <a:ext cx="4064000" cy="304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5" name="Straight Connector 14"/>
          <p:cNvCxnSpPr>
            <a:stCxn id="34" idx="0"/>
          </p:cNvCxnSpPr>
          <p:nvPr/>
        </p:nvCxnSpPr>
        <p:spPr>
          <a:xfrm flipV="1">
            <a:off x="2720752" y="2401731"/>
            <a:ext cx="0" cy="34050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20752" y="3542656"/>
            <a:ext cx="0" cy="3904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flipH="1">
            <a:off x="3977958" y="2409886"/>
            <a:ext cx="5134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16200000" flipH="1" flipV="1">
            <a:off x="3869764" y="2481403"/>
            <a:ext cx="176042" cy="5501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rot="5400000" flipH="1">
            <a:off x="3701057" y="2367707"/>
            <a:ext cx="352083" cy="1063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16200000" flipH="1" flipV="1">
            <a:off x="3596533" y="2369541"/>
            <a:ext cx="352083" cy="1026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5400000" flipH="1">
            <a:off x="3473671" y="2367708"/>
            <a:ext cx="352083" cy="106360"/>
          </a:xfrm>
          <a:prstGeom prst="lin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 rot="16200000" flipH="1" flipV="1">
            <a:off x="3481006" y="2305362"/>
            <a:ext cx="176042" cy="550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H="1">
            <a:off x="3501176" y="2413552"/>
            <a:ext cx="513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07987" y="3933056"/>
            <a:ext cx="20080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716016" y="2409886"/>
            <a:ext cx="0" cy="152317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029302" y="2409886"/>
            <a:ext cx="68671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20752" y="2420889"/>
            <a:ext cx="80609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5576" y="5445224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62% tamaño real</a:t>
            </a:r>
            <a:endParaRPr lang="es-ES" dirty="0"/>
          </a:p>
        </p:txBody>
      </p:sp>
      <p:sp>
        <p:nvSpPr>
          <p:cNvPr id="70" name="TextBox 69"/>
          <p:cNvSpPr txBox="1"/>
          <p:nvPr/>
        </p:nvSpPr>
        <p:spPr>
          <a:xfrm>
            <a:off x="3152030" y="2564904"/>
            <a:ext cx="1635993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Vi=</a:t>
            </a:r>
          </a:p>
          <a:p>
            <a:pPr>
              <a:lnSpc>
                <a:spcPts val="2000"/>
              </a:lnSpc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Ii=</a:t>
            </a:r>
          </a:p>
          <a:p>
            <a:pPr>
              <a:lnSpc>
                <a:spcPts val="2000"/>
              </a:lnSpc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Vo=</a:t>
            </a:r>
          </a:p>
          <a:p>
            <a:pPr>
              <a:lnSpc>
                <a:spcPts val="2000"/>
              </a:lnSpc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Io=</a:t>
            </a:r>
          </a:p>
          <a:p>
            <a:pPr>
              <a:lnSpc>
                <a:spcPts val="2000"/>
              </a:lnSpc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T=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58054" y="2618695"/>
            <a:ext cx="900100" cy="1800000"/>
          </a:xfrm>
          <a:custGeom>
            <a:avLst/>
            <a:gdLst/>
            <a:ahLst/>
            <a:cxnLst/>
            <a:rect l="l" t="t" r="r" b="b"/>
            <a:pathLst>
              <a:path w="900100" h="1806863">
                <a:moveTo>
                  <a:pt x="450050" y="0"/>
                </a:moveTo>
                <a:cubicBezTo>
                  <a:pt x="698606" y="0"/>
                  <a:pt x="900100" y="201494"/>
                  <a:pt x="900100" y="450050"/>
                </a:cubicBezTo>
                <a:lnTo>
                  <a:pt x="900100" y="1356812"/>
                </a:lnTo>
                <a:lnTo>
                  <a:pt x="900100" y="1356812"/>
                </a:lnTo>
                <a:cubicBezTo>
                  <a:pt x="900100" y="1356812"/>
                  <a:pt x="900100" y="1356813"/>
                  <a:pt x="900100" y="1356813"/>
                </a:cubicBezTo>
                <a:cubicBezTo>
                  <a:pt x="900100" y="1605369"/>
                  <a:pt x="698606" y="1806863"/>
                  <a:pt x="450050" y="1806863"/>
                </a:cubicBezTo>
                <a:cubicBezTo>
                  <a:pt x="201494" y="1806863"/>
                  <a:pt x="0" y="1605369"/>
                  <a:pt x="0" y="1356813"/>
                </a:cubicBezTo>
                <a:lnTo>
                  <a:pt x="0" y="1356812"/>
                </a:lnTo>
                <a:lnTo>
                  <a:pt x="0" y="1356812"/>
                </a:lnTo>
                <a:lnTo>
                  <a:pt x="0" y="450050"/>
                </a:lnTo>
                <a:cubicBezTo>
                  <a:pt x="0" y="201494"/>
                  <a:pt x="201494" y="0"/>
                  <a:pt x="45005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/>
          <p:cNvSpPr/>
          <p:nvPr/>
        </p:nvSpPr>
        <p:spPr>
          <a:xfrm>
            <a:off x="2270702" y="2742238"/>
            <a:ext cx="900100" cy="900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5112060" y="3572801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7454" y="3421449"/>
            <a:ext cx="432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endParaRPr lang="es-ES" sz="6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112060" y="2674697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s-E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47452" y="2754203"/>
            <a:ext cx="5212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solidFill>
                    <a:schemeClr val="tx1"/>
                  </a:solidFill>
                  <a:prstDash val="solid"/>
                </a:ln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en-US" sz="3200" b="0" cap="none" spc="0" dirty="0">
              <a:ln w="18415" cmpd="sng">
                <a:solidFill>
                  <a:schemeClr val="tx1"/>
                </a:solidFill>
                <a:prstDash val="solid"/>
              </a:ln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96510" y="40409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PAUSED</a:t>
            </a:r>
            <a:endParaRPr lang="es-ES" dirty="0">
              <a:solidFill>
                <a:schemeClr val="bg1">
                  <a:lumMod val="9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95736" y="1484784"/>
            <a:ext cx="4064000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TextBox 79"/>
          <p:cNvSpPr txBox="1"/>
          <p:nvPr/>
        </p:nvSpPr>
        <p:spPr>
          <a:xfrm>
            <a:off x="2699792" y="1485826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 smtClean="0">
                <a:solidFill>
                  <a:schemeClr val="bg1"/>
                </a:solidFill>
              </a:rPr>
              <a:t>Sensors</a:t>
            </a:r>
            <a:endParaRPr lang="es-ES" sz="28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00550" y="1418040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Verdana" panose="020B0604030504040204" pitchFamily="34" charset="0"/>
              </a:rPr>
              <a:t>&lt;</a:t>
            </a:r>
            <a:endParaRPr lang="es-ES" sz="3200" b="1" dirty="0">
              <a:solidFill>
                <a:schemeClr val="bg1"/>
              </a:solidFill>
              <a:latin typeface="FangSong" panose="02010609060101010101" pitchFamily="49" charset="-122"/>
              <a:ea typeface="FangSong" panose="02010609060101010101" pitchFamily="49" charset="-122"/>
              <a:cs typeface="Verdana" panose="020B060403050404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19200" y="2006892"/>
            <a:ext cx="123697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Set=</a:t>
            </a:r>
          </a:p>
          <a:p>
            <a:pPr>
              <a:lnSpc>
                <a:spcPts val="2000"/>
              </a:lnSpc>
            </a:pPr>
            <a:r>
              <a:rPr lang="es-ES" dirty="0" smtClean="0">
                <a:solidFill>
                  <a:schemeClr val="bg1">
                    <a:lumMod val="9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PWM=</a:t>
            </a:r>
          </a:p>
        </p:txBody>
      </p:sp>
      <p:sp>
        <p:nvSpPr>
          <p:cNvPr id="83" name="Oval 82"/>
          <p:cNvSpPr/>
          <p:nvPr/>
        </p:nvSpPr>
        <p:spPr>
          <a:xfrm>
            <a:off x="2323896" y="2796288"/>
            <a:ext cx="792000" cy="79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4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117</Words>
  <Application>Microsoft Office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javier</cp:lastModifiedBy>
  <cp:revision>51</cp:revision>
  <dcterms:created xsi:type="dcterms:W3CDTF">2016-04-24T08:05:48Z</dcterms:created>
  <dcterms:modified xsi:type="dcterms:W3CDTF">2016-08-21T10:00:44Z</dcterms:modified>
</cp:coreProperties>
</file>