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9" r:id="rId6"/>
    <p:sldId id="260" r:id="rId7"/>
    <p:sldId id="261" r:id="rId8"/>
    <p:sldId id="265" r:id="rId9"/>
    <p:sldId id="267" r:id="rId10"/>
    <p:sldId id="266" r:id="rId11"/>
    <p:sldId id="268" r:id="rId12"/>
  </p:sldIdLst>
  <p:sldSz cx="1083786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0" y="-1068"/>
      </p:cViewPr>
      <p:guideLst>
        <p:guide orient="horz" pos="2160"/>
        <p:guide pos="34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2841" y="2130427"/>
            <a:ext cx="9212183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5680" y="3886200"/>
            <a:ext cx="75865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BA8D-640D-4345-85FC-5B4B2FD7C2F7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6C79-5987-4DDA-AC28-98EC96EF0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1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BA8D-640D-4345-85FC-5B4B2FD7C2F7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6C79-5987-4DDA-AC28-98EC96EF0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65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857452" y="274640"/>
            <a:ext cx="243851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41894" y="274640"/>
            <a:ext cx="7134926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BA8D-640D-4345-85FC-5B4B2FD7C2F7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6C79-5987-4DDA-AC28-98EC96EF0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54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BA8D-640D-4345-85FC-5B4B2FD7C2F7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6C79-5987-4DDA-AC28-98EC96EF0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41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6116" y="4406902"/>
            <a:ext cx="921218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56116" y="2906713"/>
            <a:ext cx="921218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BA8D-640D-4345-85FC-5B4B2FD7C2F7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6C79-5987-4DDA-AC28-98EC96EF0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44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41893" y="1600202"/>
            <a:ext cx="478672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09247" y="1600202"/>
            <a:ext cx="478672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BA8D-640D-4345-85FC-5B4B2FD7C2F7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6C79-5987-4DDA-AC28-98EC96EF0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17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893" y="1535113"/>
            <a:ext cx="478860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1893" y="2174875"/>
            <a:ext cx="478860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505485" y="1535113"/>
            <a:ext cx="479048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505485" y="2174875"/>
            <a:ext cx="47904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BA8D-640D-4345-85FC-5B4B2FD7C2F7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6C79-5987-4DDA-AC28-98EC96EF0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44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BA8D-640D-4345-85FC-5B4B2FD7C2F7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6C79-5987-4DDA-AC28-98EC96EF0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74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BA8D-640D-4345-85FC-5B4B2FD7C2F7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6C79-5987-4DDA-AC28-98EC96EF0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37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894" y="273050"/>
            <a:ext cx="356558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37305" y="273052"/>
            <a:ext cx="6058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41894" y="1435102"/>
            <a:ext cx="356558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BA8D-640D-4345-85FC-5B4B2FD7C2F7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6C79-5987-4DDA-AC28-98EC96EF0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89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24297" y="4800600"/>
            <a:ext cx="650271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124297" y="612775"/>
            <a:ext cx="650271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124297" y="5367338"/>
            <a:ext cx="650271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BA8D-640D-4345-85FC-5B4B2FD7C2F7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6C79-5987-4DDA-AC28-98EC96EF0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8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41894" y="274638"/>
            <a:ext cx="975407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894" y="1600202"/>
            <a:ext cx="975407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41893" y="6356352"/>
            <a:ext cx="2528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DBA8D-640D-4345-85FC-5B4B2FD7C2F7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702937" y="6356352"/>
            <a:ext cx="34319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67136" y="6356352"/>
            <a:ext cx="2528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E6C79-5987-4DDA-AC28-98EC96EF0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9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6</a:t>
            </a:r>
            <a:br>
              <a:rPr lang="en-US" altLang="ko-KR" dirty="0" smtClean="0"/>
            </a:br>
            <a:r>
              <a:rPr lang="en-US" altLang="ko-KR" dirty="0" smtClean="0"/>
              <a:t> R </a:t>
            </a:r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Hiphop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가사 분석</a:t>
            </a:r>
            <a:endParaRPr lang="en-US" altLang="ko-KR" dirty="0" smtClean="0"/>
          </a:p>
          <a:p>
            <a:r>
              <a:rPr lang="ko-KR" altLang="en-US" dirty="0" smtClean="0"/>
              <a:t>최용호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0068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766" y="188640"/>
            <a:ext cx="1049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Q3. </a:t>
            </a:r>
            <a:r>
              <a:rPr lang="en-US" altLang="ko-KR" b="1" dirty="0" err="1" smtClean="0"/>
              <a:t>ggplot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사용하여 </a:t>
            </a:r>
            <a:r>
              <a:rPr lang="en-US" altLang="ko-KR" b="1" dirty="0" smtClean="0"/>
              <a:t>Top 10 hip hop </a:t>
            </a:r>
            <a:r>
              <a:rPr lang="ko-KR" altLang="en-US" b="1" dirty="0" smtClean="0"/>
              <a:t>가사 분석 </a:t>
            </a:r>
            <a:r>
              <a:rPr lang="en-US" altLang="ko-KR" b="1" dirty="0" smtClean="0"/>
              <a:t> </a:t>
            </a:r>
            <a:endParaRPr lang="ko-KR" altLang="en-US" b="1" dirty="0" smtClean="0"/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53" r="63855" b="18527"/>
          <a:stretch/>
        </p:blipFill>
        <p:spPr bwMode="auto">
          <a:xfrm>
            <a:off x="306364" y="1916832"/>
            <a:ext cx="1053150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1726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766" y="188640"/>
            <a:ext cx="1049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Q3. </a:t>
            </a:r>
            <a:r>
              <a:rPr lang="ko-KR" altLang="en-US" b="1" dirty="0" smtClean="0"/>
              <a:t>결과 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190" y="780680"/>
            <a:ext cx="5963483" cy="52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6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766" y="188640"/>
            <a:ext cx="1049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Q1. </a:t>
            </a:r>
            <a:r>
              <a:rPr lang="en-US" altLang="ko-KR" b="1" dirty="0" err="1" smtClean="0"/>
              <a:t>wordcloud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사용하여 </a:t>
            </a:r>
            <a:r>
              <a:rPr lang="en-US" altLang="ko-KR" b="1" dirty="0" smtClean="0"/>
              <a:t>Hip Hop </a:t>
            </a:r>
            <a:r>
              <a:rPr lang="ko-KR" altLang="en-US" b="1" dirty="0" smtClean="0"/>
              <a:t>가사 분석 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2766" y="652048"/>
            <a:ext cx="10497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Source Code:</a:t>
            </a:r>
          </a:p>
          <a:p>
            <a:r>
              <a:rPr lang="en-US" altLang="ko-KR" dirty="0" smtClean="0"/>
              <a:t>Library </a:t>
            </a:r>
            <a:r>
              <a:rPr lang="ko-KR" altLang="en-US" dirty="0" smtClean="0"/>
              <a:t>가져오기</a:t>
            </a:r>
          </a:p>
          <a:p>
            <a:r>
              <a:rPr lang="en-US" altLang="ko-KR" dirty="0" smtClean="0"/>
              <a:t> </a:t>
            </a: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9" r="40896" b="61240"/>
          <a:stretch/>
        </p:blipFill>
        <p:spPr bwMode="auto">
          <a:xfrm>
            <a:off x="61247" y="2087794"/>
            <a:ext cx="10625098" cy="3321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08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766" y="188640"/>
            <a:ext cx="1049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Hiphop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가사 </a:t>
            </a:r>
            <a:r>
              <a:rPr lang="en-US" altLang="ko-KR" b="1" dirty="0" err="1" smtClean="0"/>
              <a:t>Wordcloud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분석 소스코드 </a:t>
            </a:r>
            <a:endParaRPr lang="ko-KR" altLang="en-US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07" r="46111" b="14523"/>
          <a:stretch/>
        </p:blipFill>
        <p:spPr bwMode="auto">
          <a:xfrm>
            <a:off x="0" y="980730"/>
            <a:ext cx="10837863" cy="467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21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766" y="188640"/>
            <a:ext cx="1049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Hiphop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가사 </a:t>
            </a:r>
            <a:r>
              <a:rPr lang="en-US" altLang="ko-KR" b="1" dirty="0" err="1" smtClean="0"/>
              <a:t>Wordcloud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842" y="908720"/>
            <a:ext cx="7068177" cy="52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4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61"/>
          <a:stretch/>
        </p:blipFill>
        <p:spPr bwMode="auto">
          <a:xfrm>
            <a:off x="212765" y="836712"/>
            <a:ext cx="13931170" cy="309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27" y="1916832"/>
            <a:ext cx="8282557" cy="42316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2766" y="188640"/>
            <a:ext cx="1049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Using wordcloud2 function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0504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766" y="188640"/>
            <a:ext cx="1049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Q2. ggplot2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Pie Chart </a:t>
            </a:r>
            <a:r>
              <a:rPr lang="ko-KR" altLang="en-US" b="1" dirty="0" smtClean="0"/>
              <a:t>사용하여 </a:t>
            </a:r>
            <a:r>
              <a:rPr lang="en-US" altLang="ko-KR" b="1" dirty="0" smtClean="0"/>
              <a:t>Top 10 hip hop </a:t>
            </a:r>
            <a:r>
              <a:rPr lang="ko-KR" altLang="en-US" b="1" dirty="0" smtClean="0"/>
              <a:t>가사 분석 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" t="20623" r="47455" b="25804"/>
          <a:stretch/>
        </p:blipFill>
        <p:spPr bwMode="auto">
          <a:xfrm>
            <a:off x="5055" y="1196752"/>
            <a:ext cx="10705391" cy="551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44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766" y="188640"/>
            <a:ext cx="1049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Q2. </a:t>
            </a:r>
            <a:r>
              <a:rPr lang="ko-KR" altLang="en-US" b="1" dirty="0" smtClean="0"/>
              <a:t>결과 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190" y="780680"/>
            <a:ext cx="5963483" cy="52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3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766" y="188640"/>
            <a:ext cx="1049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Q3. </a:t>
            </a:r>
            <a:r>
              <a:rPr lang="en-US" altLang="ko-KR" b="1" dirty="0" err="1" smtClean="0"/>
              <a:t>barplot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사용하여 </a:t>
            </a:r>
            <a:r>
              <a:rPr lang="en-US" altLang="ko-KR" b="1" dirty="0" smtClean="0"/>
              <a:t>Top 10 hip hop </a:t>
            </a:r>
            <a:r>
              <a:rPr lang="ko-KR" altLang="en-US" b="1" dirty="0" smtClean="0"/>
              <a:t>가사 분석 </a:t>
            </a:r>
            <a:r>
              <a:rPr lang="en-US" altLang="ko-KR" b="1" dirty="0" smtClean="0"/>
              <a:t> </a:t>
            </a:r>
            <a:endParaRPr lang="ko-KR" altLang="en-US" b="1" dirty="0" smtClean="0"/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" t="31412" r="57258" b="35901"/>
          <a:stretch/>
        </p:blipFill>
        <p:spPr bwMode="auto">
          <a:xfrm>
            <a:off x="0" y="1052736"/>
            <a:ext cx="10837863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68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766" y="188640"/>
            <a:ext cx="1049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Q3. </a:t>
            </a:r>
            <a:r>
              <a:rPr lang="ko-KR" altLang="en-US" b="1" dirty="0" smtClean="0"/>
              <a:t>결과 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190" y="780680"/>
            <a:ext cx="5963483" cy="52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29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72</Words>
  <Application>Microsoft Office PowerPoint</Application>
  <PresentationFormat>사용자 지정</PresentationFormat>
  <Paragraphs>16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과제 6  R 연습문제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 6 R 연습문제</dc:title>
  <dc:creator>709-24</dc:creator>
  <cp:lastModifiedBy>709-24</cp:lastModifiedBy>
  <cp:revision>5</cp:revision>
  <dcterms:created xsi:type="dcterms:W3CDTF">2019-06-12T06:53:52Z</dcterms:created>
  <dcterms:modified xsi:type="dcterms:W3CDTF">2019-06-12T08:50:59Z</dcterms:modified>
</cp:coreProperties>
</file>