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407F-019A-4AA7-8756-414CCEE593E6}" type="datetimeFigureOut">
              <a:rPr lang="es-PE" smtClean="0"/>
              <a:t>2/07/2021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AC6B-5594-4AAD-A2CD-077EC7DE48A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407F-019A-4AA7-8756-414CCEE593E6}" type="datetimeFigureOut">
              <a:rPr lang="es-PE" smtClean="0"/>
              <a:t>2/07/2021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AC6B-5594-4AAD-A2CD-077EC7DE48A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407F-019A-4AA7-8756-414CCEE593E6}" type="datetimeFigureOut">
              <a:rPr lang="es-PE" smtClean="0"/>
              <a:t>2/07/2021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AC6B-5594-4AAD-A2CD-077EC7DE48A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407F-019A-4AA7-8756-414CCEE593E6}" type="datetimeFigureOut">
              <a:rPr lang="es-PE" smtClean="0"/>
              <a:t>2/07/2021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AC6B-5594-4AAD-A2CD-077EC7DE48A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407F-019A-4AA7-8756-414CCEE593E6}" type="datetimeFigureOut">
              <a:rPr lang="es-PE" smtClean="0"/>
              <a:t>2/07/2021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AC6B-5594-4AAD-A2CD-077EC7DE48A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407F-019A-4AA7-8756-414CCEE593E6}" type="datetimeFigureOut">
              <a:rPr lang="es-PE" smtClean="0"/>
              <a:t>2/07/2021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AC6B-5594-4AAD-A2CD-077EC7DE48A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407F-019A-4AA7-8756-414CCEE593E6}" type="datetimeFigureOut">
              <a:rPr lang="es-PE" smtClean="0"/>
              <a:t>2/07/2021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AC6B-5594-4AAD-A2CD-077EC7DE48A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407F-019A-4AA7-8756-414CCEE593E6}" type="datetimeFigureOut">
              <a:rPr lang="es-PE" smtClean="0"/>
              <a:t>2/07/2021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AC6B-5594-4AAD-A2CD-077EC7DE48A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407F-019A-4AA7-8756-414CCEE593E6}" type="datetimeFigureOut">
              <a:rPr lang="es-PE" smtClean="0"/>
              <a:t>2/07/2021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AC6B-5594-4AAD-A2CD-077EC7DE48A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407F-019A-4AA7-8756-414CCEE593E6}" type="datetimeFigureOut">
              <a:rPr lang="es-PE" smtClean="0"/>
              <a:t>2/07/2021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AC6B-5594-4AAD-A2CD-077EC7DE48A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407F-019A-4AA7-8756-414CCEE593E6}" type="datetimeFigureOut">
              <a:rPr lang="es-PE" smtClean="0"/>
              <a:t>2/07/2021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AC6B-5594-4AAD-A2CD-077EC7DE48A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0407F-019A-4AA7-8756-414CCEE593E6}" type="datetimeFigureOut">
              <a:rPr lang="es-PE" smtClean="0"/>
              <a:t>2/07/2021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2AC6B-5594-4AAD-A2CD-077EC7DE48A3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785794"/>
            <a:ext cx="5048250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1643050"/>
            <a:ext cx="2643206" cy="2965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r="37500"/>
          <a:stretch>
            <a:fillRect/>
          </a:stretch>
        </p:blipFill>
        <p:spPr bwMode="auto">
          <a:xfrm>
            <a:off x="6215074" y="1142984"/>
            <a:ext cx="2500330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643050"/>
            <a:ext cx="53340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Presentación en pantalla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Diapositiva 1</vt:lpstr>
      <vt:lpstr>Diapositiva 2</vt:lpstr>
      <vt:lpstr>Diapositiva 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christian apari pinto</dc:creator>
  <cp:lastModifiedBy>christian apari pinto</cp:lastModifiedBy>
  <cp:revision>2</cp:revision>
  <dcterms:created xsi:type="dcterms:W3CDTF">2021-07-03T02:40:38Z</dcterms:created>
  <dcterms:modified xsi:type="dcterms:W3CDTF">2021-07-03T02:51:03Z</dcterms:modified>
</cp:coreProperties>
</file>