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407F-019A-4AA7-8756-414CCEE593E6}" type="datetimeFigureOut">
              <a:rPr lang="es-PE" smtClean="0"/>
              <a:t>2/07/2021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AC6B-5594-4AAD-A2CD-077EC7DE48A3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50482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643050"/>
            <a:ext cx="2643206" cy="29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37500"/>
          <a:stretch>
            <a:fillRect/>
          </a:stretch>
        </p:blipFill>
        <p:spPr bwMode="auto">
          <a:xfrm>
            <a:off x="6215074" y="1142984"/>
            <a:ext cx="250033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53340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357298"/>
            <a:ext cx="23145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00042"/>
            <a:ext cx="53530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0</Words>
  <Application>Microsoft Office PowerPoint</Application>
  <PresentationFormat>Presentación en pantalla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christian apari pinto</dc:creator>
  <cp:lastModifiedBy>christian apari pinto</cp:lastModifiedBy>
  <cp:revision>15</cp:revision>
  <dcterms:created xsi:type="dcterms:W3CDTF">2021-07-03T02:40:38Z</dcterms:created>
  <dcterms:modified xsi:type="dcterms:W3CDTF">2021-07-03T10:44:24Z</dcterms:modified>
</cp:coreProperties>
</file>