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6e881993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6e881993_0_26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Ejemplo de una árbol B-Tree, un nodo posee n[x] keys y n[x]+1 hijos. Todas las hojas está a la misma profundidad. La línea azul muestra el marcado de la búsqueda del elemento 42.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6e881993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6e881993_0_2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6e881993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6e881993_0_4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6e881993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6e881993_0_53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6e881993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6e881993_0_64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true"/>
          <p:nvPr>
            <p:ph type="title" hasCustomPrompt="tru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true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true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C0B0407F-019A-4AA7-8756-414CCEE593E6}" type="datetimeFigureOut">
              <a:rPr lang="es-PE" smtClean="0"/>
            </a:fld>
            <a:endParaRPr lang="es-PE"/>
          </a:p>
        </p:txBody>
      </p:sp>
      <p:sp>
        <p:nvSpPr>
          <p:cNvPr id="5" name="4 Marcador de pie de página"/>
          <p:cNvSpPr>
            <a:spLocks noGrp="true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true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true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true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true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true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true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true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true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</a:t>
            </a:r>
            <a:endParaRPr lang="en-US"/>
          </a:p>
        </p:txBody>
      </p:sp>
      <p:sp>
        <p:nvSpPr>
          <p:cNvPr id="55" name="Google Shape;55;p13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árbol de búsqueda balanceado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- Propiedades Generales</a:t>
            </a:r>
            <a:endParaRPr lang="en-US"/>
          </a:p>
        </p:txBody>
      </p:sp>
      <p:sp>
        <p:nvSpPr>
          <p:cNvPr id="61" name="Google Shape;61;p1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 nodo del árbol posee un orden t &gt;=2, dando así (t-1) claves como mínimo y (2t-1) claves como máximo, (t) hijos como mínimo y (2t) hijos como máximo.</a:t>
            </a:r>
            <a:endParaRPr lang="en-US"/>
          </a:p>
        </p:txBody>
      </p:sp>
      <p:pic>
        <p:nvPicPr>
          <p:cNvPr id="62" name="Google Shape;62;p1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72449" y="2682250"/>
            <a:ext cx="2771150" cy="15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3197226" y="2120576"/>
            <a:ext cx="5766975" cy="22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- Búsqueda</a:t>
            </a:r>
            <a:endParaRPr lang="en-US"/>
          </a:p>
        </p:txBody>
      </p:sp>
      <p:sp>
        <p:nvSpPr>
          <p:cNvPr id="69" name="Google Shape;69;p15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Orden: O(h) = O(lg_t(n))</a:t>
            </a:r>
            <a:endParaRPr lang="en-US"/>
          </a:p>
        </p:txBody>
      </p:sp>
      <p:pic>
        <p:nvPicPr>
          <p:cNvPr id="70" name="Google Shape;70;p1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21913" y="1800750"/>
            <a:ext cx="8768325" cy="28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- Inserción</a:t>
            </a:r>
            <a:endParaRPr lang="en-US"/>
          </a:p>
        </p:txBody>
      </p:sp>
      <p:sp>
        <p:nvSpPr>
          <p:cNvPr id="76" name="Google Shape;76;p16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Existe la operación split, cuando ocurre se encuentre en un nodo lleno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Toma elemento mediano al padre key_t[y] cada hijo tendrá (t-1) claves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Propagación hacia arriba.</a:t>
            </a:r>
            <a:endParaRPr lang="en-US"/>
          </a:p>
        </p:txBody>
      </p:sp>
      <p:pic>
        <p:nvPicPr>
          <p:cNvPr id="77" name="Google Shape;77;p1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466750" y="2384525"/>
            <a:ext cx="6232226" cy="25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true"/>
          <p:nvPr/>
        </p:nvSpPr>
        <p:spPr>
          <a:xfrm>
            <a:off x="559200" y="3017400"/>
            <a:ext cx="16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Antes de Insertar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- Inserción</a:t>
            </a:r>
            <a:endParaRPr lang="en-US"/>
          </a:p>
        </p:txBody>
      </p:sp>
      <p:sp>
        <p:nvSpPr>
          <p:cNvPr id="84" name="Google Shape;84;p17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Existe la operación split, cuando ocurre se encuentre en un nodo lleno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Toma elemento mediano al padre key_t[y] cada hijo tendrá (t-1) claves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Propagación hacia arriba.</a:t>
            </a:r>
            <a:endParaRPr lang="en-US"/>
          </a:p>
        </p:txBody>
      </p:sp>
      <p:pic>
        <p:nvPicPr>
          <p:cNvPr id="85" name="Google Shape;85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101800" y="2438325"/>
            <a:ext cx="6730499" cy="24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true"/>
          <p:nvPr/>
        </p:nvSpPr>
        <p:spPr>
          <a:xfrm>
            <a:off x="559200" y="3017400"/>
            <a:ext cx="166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Insertando elemento </a:t>
            </a:r>
            <a:endParaRPr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- Máximo y Mínimo </a:t>
            </a:r>
            <a:endParaRPr lang="en-US"/>
          </a:p>
        </p:txBody>
      </p:sp>
      <p:pic>
        <p:nvPicPr>
          <p:cNvPr id="93" name="Google Shape;93;p1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94575" y="2481163"/>
            <a:ext cx="4077436" cy="16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764350" y="1360675"/>
            <a:ext cx="3219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4572000" y="2444940"/>
            <a:ext cx="4260301" cy="176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false"/>
          <p:nvPr/>
        </p:nvPicPr>
        <p:blipFill>
          <a:blip r:embed="rId4"/>
          <a:stretch>
            <a:fillRect/>
          </a:stretch>
        </p:blipFill>
        <p:spPr>
          <a:xfrm>
            <a:off x="4972550" y="1346388"/>
            <a:ext cx="3352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25183" y="589346"/>
            <a:ext cx="3786188" cy="389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true" noChangeArrowheads="true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9992" y="1232288"/>
            <a:ext cx="1982405" cy="22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25183" y="589346"/>
            <a:ext cx="3786188" cy="389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true" noChangeArrowheads="true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9992" y="1232288"/>
            <a:ext cx="1982405" cy="22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1"/>
          <a:srcRect r="37500"/>
          <a:stretch>
            <a:fillRect/>
          </a:stretch>
        </p:blipFill>
        <p:spPr bwMode="auto">
          <a:xfrm>
            <a:off x="5804306" y="857238"/>
            <a:ext cx="187524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true" noChangeArrowheads="true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8026" y="1232288"/>
            <a:ext cx="40005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Presentation</Application>
  <PresentationFormat/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Arial</vt:lpstr>
      <vt:lpstr>微软雅黑</vt:lpstr>
      <vt:lpstr>Arial Unicode MS</vt:lpstr>
      <vt:lpstr>Simple Light</vt:lpstr>
      <vt:lpstr>B-Tree</vt:lpstr>
      <vt:lpstr>B-Tree - Propiedades Generales</vt:lpstr>
      <vt:lpstr>B-Tree - Búsqueda</vt:lpstr>
      <vt:lpstr>B-Tree - Inserción</vt:lpstr>
      <vt:lpstr>B-Tree - Inserción</vt:lpstr>
      <vt:lpstr>B-Tree - Máximo y Mínimo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/>
  <cp:lastModifiedBy>chris</cp:lastModifiedBy>
  <cp:revision>1</cp:revision>
  <dcterms:created xsi:type="dcterms:W3CDTF">2021-07-03T06:15:41Z</dcterms:created>
  <dcterms:modified xsi:type="dcterms:W3CDTF">2021-07-03T06:15:41Z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