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ExtraLight" panose="00000300000000000000" pitchFamily="2" charset="0"/>
      <p:regular r:id="rId16"/>
      <p:bold r:id="rId17"/>
      <p:italic r:id="rId18"/>
      <p:boldItalic r:id="rId19"/>
    </p:embeddedFon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  <p:embeddedFont>
      <p:font typeface="Hepta Slab" panose="020B0604020202020204" charset="0"/>
      <p:regular r:id="rId28"/>
      <p:bold r:id="rId29"/>
    </p:embeddedFont>
    <p:embeddedFont>
      <p:font typeface="Hepta Slab Light" panose="020B0604020202020204" charset="0"/>
      <p:regular r:id="rId30"/>
      <p:bold r:id="rId31"/>
    </p:embeddedFont>
    <p:embeddedFont>
      <p:font typeface="Hepta Slab Mediu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a8d0380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a8d0380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a8d0380a1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a8d0380a1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a8d0380a1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a8d0380a1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a8d0380a1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a8d0380a1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1a8d0380a1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1a8d0380a1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a8d0380a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a8d0380a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a8d0380a1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a8d0380a1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a8d0380a1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a8d0380a1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52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4" name="Google Shape;304;p52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5" name="Google Shape;305;p52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6" name="Google Shape;306;p52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7" name="Google Shape;307;p52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9" name="Google Shape;309;p52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5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9" name="Google Shape;329;p55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0" name="Google Shape;330;p55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1" name="Google Shape;331;p55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7" name="Google Shape;337;p55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8" name="Google Shape;338;p5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56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4" name="Google Shape;344;p56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5" name="Google Shape;345;p56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6" name="Google Shape;346;p56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56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9" name="Google Shape;349;p56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5" name="Google Shape;355;p56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Captain Gigabyte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Syntax_Error</a:t>
            </a:r>
            <a:endParaRPr/>
          </a:p>
        </p:txBody>
      </p:sp>
      <p:sp>
        <p:nvSpPr>
          <p:cNvPr id="373" name="Google Shape;373;p59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ENGR COMP 24-780 (Fall 2024)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>
            <a:spLocks noGrp="1"/>
          </p:cNvSpPr>
          <p:nvPr>
            <p:ph type="title"/>
          </p:nvPr>
        </p:nvSpPr>
        <p:spPr>
          <a:xfrm>
            <a:off x="-76200" y="152400"/>
            <a:ext cx="29082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Team</a:t>
            </a:r>
            <a:endParaRPr sz="3000"/>
          </a:p>
        </p:txBody>
      </p:sp>
      <p:pic>
        <p:nvPicPr>
          <p:cNvPr id="379" name="Google Shape;379;p60"/>
          <p:cNvPicPr preferRelativeResize="0"/>
          <p:nvPr/>
        </p:nvPicPr>
        <p:blipFill rotWithShape="1">
          <a:blip r:embed="rId3">
            <a:alphaModFix/>
          </a:blip>
          <a:srcRect l="10239" t="4145" r="10877" b="49997"/>
          <a:stretch/>
        </p:blipFill>
        <p:spPr>
          <a:xfrm>
            <a:off x="393100" y="1150900"/>
            <a:ext cx="1406350" cy="177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0" name="Google Shape;38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9500" y="1150900"/>
            <a:ext cx="1420850" cy="177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1" name="Google Shape;38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150" y="1150900"/>
            <a:ext cx="1420850" cy="177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2" name="Google Shape;382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500" y="1150900"/>
            <a:ext cx="1406349" cy="17710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3" name="Google Shape;383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4900" y="1150900"/>
            <a:ext cx="1420850" cy="177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4" name="Google Shape;384;p60"/>
          <p:cNvSpPr txBox="1"/>
          <p:nvPr/>
        </p:nvSpPr>
        <p:spPr>
          <a:xfrm>
            <a:off x="385900" y="2922000"/>
            <a:ext cx="14208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Jesse Barkley</a:t>
            </a:r>
            <a:endParaRPr sz="1500" b="1"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Project Leader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>
            <a:off x="1917128" y="2922000"/>
            <a:ext cx="17652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Jonathan Roberts</a:t>
            </a:r>
            <a:endParaRPr sz="1500" b="1"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Object Developer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6" name="Google Shape;386;p60"/>
          <p:cNvSpPr txBox="1"/>
          <p:nvPr/>
        </p:nvSpPr>
        <p:spPr>
          <a:xfrm>
            <a:off x="3753138" y="2922000"/>
            <a:ext cx="14208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Sky Song</a:t>
            </a:r>
            <a:endParaRPr sz="1500" b="1"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UI Developer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60"/>
          <p:cNvSpPr txBox="1"/>
          <p:nvPr/>
        </p:nvSpPr>
        <p:spPr>
          <a:xfrm>
            <a:off x="5415077" y="2922000"/>
            <a:ext cx="16065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Nate Salazar</a:t>
            </a:r>
            <a:endParaRPr sz="1500" b="1"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Object Developer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8" name="Google Shape;388;p60"/>
          <p:cNvSpPr txBox="1"/>
          <p:nvPr/>
        </p:nvSpPr>
        <p:spPr>
          <a:xfrm>
            <a:off x="7174913" y="2922000"/>
            <a:ext cx="14208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Zihao Liu</a:t>
            </a:r>
            <a:endParaRPr sz="1500" b="1" i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Build Engineer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INTRO SCREEN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4" name="Google Shape;394;p6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95" name="Google Shape;395;p61"/>
          <p:cNvSpPr txBox="1"/>
          <p:nvPr/>
        </p:nvSpPr>
        <p:spPr>
          <a:xfrm>
            <a:off x="539900" y="842775"/>
            <a:ext cx="42111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User Experience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user is met with intro screen graphics and pirate themed music.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Intro Screen Functionality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Select Start Game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User selects start game to play! Followed by “Start Game” the user will enter username information prior to playing.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Select Leaderboard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If the user wishes to see previous player scores, the user can select “Leaderboard” to view recent high scores.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Select Exit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The user can select exit to terminate the game.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6" name="Google Shape;396;p61"/>
          <p:cNvSpPr txBox="1"/>
          <p:nvPr/>
        </p:nvSpPr>
        <p:spPr>
          <a:xfrm rot="-3251988">
            <a:off x="5449228" y="2153002"/>
            <a:ext cx="3348944" cy="50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INSERT GRAPHIC HERE</a:t>
            </a:r>
            <a:endParaRPr sz="2300"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GAME PLAY SCREEN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2" name="Google Shape;402;p6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03" name="Google Shape;403;p62"/>
          <p:cNvSpPr txBox="1"/>
          <p:nvPr/>
        </p:nvSpPr>
        <p:spPr>
          <a:xfrm>
            <a:off x="539900" y="842775"/>
            <a:ext cx="42111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User Experience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user will immediately begin battle with enemy pirate ships. The goal is to avoid obstacles and enemy fire while engaging and destroying the enemy as quickly as possible!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Game Play Functionality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Up Arrow (FSKEY_UP)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Move the ship forward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Left Arrow (FSKEY_LEFT)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Turn the ship left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Right Arrow (FSKEY_RIGHT)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Turn the ship right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 Key (FSKEY_A)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Fire right side cannons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 Key (FSKEY_D)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Fire left side cannons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4" name="Google Shape;404;p62"/>
          <p:cNvSpPr txBox="1"/>
          <p:nvPr/>
        </p:nvSpPr>
        <p:spPr>
          <a:xfrm rot="-3251988">
            <a:off x="5449228" y="2153002"/>
            <a:ext cx="3348944" cy="50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INSERT GRAPHIC HERE</a:t>
            </a:r>
            <a:endParaRPr sz="2300"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3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OUTRO SCREEN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0" name="Google Shape;410;p6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11" name="Google Shape;411;p63"/>
          <p:cNvSpPr txBox="1"/>
          <p:nvPr/>
        </p:nvSpPr>
        <p:spPr>
          <a:xfrm>
            <a:off x="539900" y="842775"/>
            <a:ext cx="42111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User Experience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user will receive status of </a:t>
            </a:r>
            <a:r>
              <a:rPr lang="en" sz="1500" b="1">
                <a:solidFill>
                  <a:srgbClr val="00FF00"/>
                </a:solidFill>
                <a:latin typeface="Barlow"/>
                <a:ea typeface="Barlow"/>
                <a:cs typeface="Barlow"/>
                <a:sym typeface="Barlow"/>
              </a:rPr>
              <a:t>Victory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or </a:t>
            </a:r>
            <a:r>
              <a:rPr lang="en" sz="1500" b="1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Defeat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with the corresponding score saved to the username.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Outro Screen Functionality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Press ESC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: The user can press escape to return to the intro screen. From here, the user can play another game, view the leaderboard, or exit the game.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63"/>
          <p:cNvSpPr txBox="1"/>
          <p:nvPr/>
        </p:nvSpPr>
        <p:spPr>
          <a:xfrm rot="-3251988">
            <a:off x="5449228" y="2153002"/>
            <a:ext cx="3348944" cy="50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INSERT GRAPHIC HERE</a:t>
            </a:r>
            <a:endParaRPr sz="2300" b="1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KEY LIBRARIES/CLASSES USED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18" name="Google Shape;418;p6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9" name="Google Shape;419;p64"/>
          <p:cNvSpPr txBox="1"/>
          <p:nvPr/>
        </p:nvSpPr>
        <p:spPr>
          <a:xfrm>
            <a:off x="539900" y="842775"/>
            <a:ext cx="4211100" cy="3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User Interface (Intro and Outro)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Sound Manager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Barlow Light"/>
                <a:ea typeface="Barlow Light"/>
                <a:cs typeface="Barlow Light"/>
                <a:sym typeface="Barlow Light"/>
              </a:rPr>
              <a:t>#</a:t>
            </a:r>
            <a:r>
              <a:rPr lang="en" sz="1500">
                <a:solidFill>
                  <a:srgbClr val="FF00FF"/>
                </a:solidFill>
                <a:latin typeface="Barlow Light"/>
                <a:ea typeface="Barlow Light"/>
                <a:cs typeface="Barlow Light"/>
                <a:sym typeface="Barlow Light"/>
              </a:rPr>
              <a:t>include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500">
                <a:solidFill>
                  <a:srgbClr val="00FF00"/>
                </a:solidFill>
                <a:latin typeface="Barlow Light"/>
                <a:ea typeface="Barlow Light"/>
                <a:cs typeface="Barlow Light"/>
                <a:sym typeface="Barlow Light"/>
              </a:rPr>
              <a:t>"yssimplesound.h"</a:t>
            </a:r>
            <a:endParaRPr sz="1500">
              <a:solidFill>
                <a:srgbClr val="00FF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Utilized for all sound functionalities.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FF"/>
                </a:solidFill>
                <a:latin typeface="Barlow Light"/>
                <a:ea typeface="Barlow Light"/>
                <a:cs typeface="Barlow Light"/>
                <a:sym typeface="Barlow Light"/>
              </a:rPr>
              <a:t>class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500">
                <a:solidFill>
                  <a:srgbClr val="00FF00"/>
                </a:solidFill>
                <a:latin typeface="Barlow Light"/>
                <a:ea typeface="Barlow Light"/>
                <a:cs typeface="Barlow Light"/>
                <a:sym typeface="Barlow Light"/>
              </a:rPr>
              <a:t>SoundManager</a:t>
            </a:r>
            <a:endParaRPr sz="1500">
              <a:solidFill>
                <a:srgbClr val="00FF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Class initializes and loads all sound files.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FF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Game Objects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/>
        </p:nvSpPr>
        <p:spPr>
          <a:xfrm>
            <a:off x="480425" y="290625"/>
            <a:ext cx="50055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CHALLENGES 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25" name="Google Shape;425;p6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26" name="Google Shape;426;p65"/>
          <p:cNvSpPr txBox="1"/>
          <p:nvPr/>
        </p:nvSpPr>
        <p:spPr>
          <a:xfrm>
            <a:off x="539900" y="668950"/>
            <a:ext cx="7950600" cy="43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Team Dynamics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team was comprised of varying skill sets, coding preferences, and project ideas. Deciding how to tackle the project and assign roles was critical.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Our Solution: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Maximize team input in meeting one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Vote on the best project idea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Assign roles based on ability and talent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Create project timeline for critical components and assign responsibility 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Collaborative Coding</a:t>
            </a: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Coding as a team is challenging. Component code had to function cohesively without error. 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Our Solution: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Initial attempt at combining all code (</a:t>
            </a:r>
            <a:r>
              <a:rPr lang="en" sz="1500" b="1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Failed!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But that is expected)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Debugging Efforts as a team. Version Control!! (BetaCode V1, BetaCode V2, etc..)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Get the program to run! It doesn't have to look good yet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Light"/>
              <a:buChar char="●"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Collaborative refinement (Now make it look better)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u="sng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ey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Thanks for Playing!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Question?</a:t>
            </a:r>
            <a:endParaRPr/>
          </a:p>
        </p:txBody>
      </p:sp>
      <p:sp>
        <p:nvSpPr>
          <p:cNvPr id="432" name="Google Shape;432;p66"/>
          <p:cNvSpPr txBox="1">
            <a:spLocks noGrp="1"/>
          </p:cNvSpPr>
          <p:nvPr>
            <p:ph type="body" idx="1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Syntax_Error</a:t>
            </a:r>
            <a:endParaRPr/>
          </a:p>
        </p:txBody>
      </p:sp>
      <p:sp>
        <p:nvSpPr>
          <p:cNvPr id="433" name="Google Shape;433;p6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ENGR COMP 24-780 (Fall 2024)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On-screen Show (16:9)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Barlow Medium</vt:lpstr>
      <vt:lpstr>Barlow ExtraLight</vt:lpstr>
      <vt:lpstr>Hepta Slab Light</vt:lpstr>
      <vt:lpstr>Barlow</vt:lpstr>
      <vt:lpstr>Arial</vt:lpstr>
      <vt:lpstr>Hepta Slab Medium</vt:lpstr>
      <vt:lpstr>Barlow Light</vt:lpstr>
      <vt:lpstr>Hepta Slab</vt:lpstr>
      <vt:lpstr>Simple Light</vt:lpstr>
      <vt:lpstr>Strategy Plan</vt:lpstr>
      <vt:lpstr>Captain Gigabyte</vt:lpstr>
      <vt:lpstr>The Team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Playing!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Jesse Barkley</dc:creator>
  <cp:lastModifiedBy>Jesse Barkley</cp:lastModifiedBy>
  <cp:revision>1</cp:revision>
  <dcterms:modified xsi:type="dcterms:W3CDTF">2024-11-30T18:44:55Z</dcterms:modified>
</cp:coreProperties>
</file>