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ADAFC-58D8-7F8F-EEDC-D1ABF7BA6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CA45CF-58FF-DE18-D0B2-25DBBE22F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76CCE-EBD1-C23E-9EC5-D012576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B9BA-A32B-4ACD-801F-49FDFF57A871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D241EC-0996-E71C-02C3-F1A440A8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8D8B4-051E-F680-CF19-55E0D8AB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B67-395B-42B7-BAFB-0284DFCC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61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3773E-AED1-652D-9CA3-A79DBF09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C98E35-2648-E620-4F02-251ED2084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3C9E29-93D8-4669-83B3-5465E220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B9BA-A32B-4ACD-801F-49FDFF57A871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3CA50B-9617-1C42-89C4-2ED84AB7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0195B-6811-0000-ECAD-DF5B230B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B67-395B-42B7-BAFB-0284DFCC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95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E1CFCA-79FF-2205-BB5B-52A01D1C2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9967BC-E7FE-E585-2ADD-225C04128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C2487-5EBB-C10D-6D42-8932B286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B9BA-A32B-4ACD-801F-49FDFF57A871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3197F5-D0F8-C55C-6B34-B0C7B434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DB392C-FCC0-057A-81ED-BF4E274A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B67-395B-42B7-BAFB-0284DFCC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65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0DFB2-E4BC-E2A4-E2F7-58CDCE87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C7D60F-C655-6F12-5FA1-E52CE8AB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1C9AC-D792-4643-5365-21E6989F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B9BA-A32B-4ACD-801F-49FDFF57A871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D3D804-D7D6-0C3A-EDF6-68617729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402C93-64D7-08DA-4D29-114D3828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B67-395B-42B7-BAFB-0284DFCC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1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52190-0D49-5220-749F-9451B8F2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DDA0F1-3299-5096-7095-4007FF00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55F9B-C029-370C-55EB-263BAF88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B9BA-A32B-4ACD-801F-49FDFF57A871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B5075-2380-82D3-7127-A16E9351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10513-D5CE-01CD-1AC4-FC4E397B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B67-395B-42B7-BAFB-0284DFCC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6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8DBA7-6294-2A2E-8D4B-13889C79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236F8-9073-D029-36FA-E9B1BAB2F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5280B0-DAA9-C6A0-ABC2-A88E8DB72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529227-40F0-0498-7B91-82437E7F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B9BA-A32B-4ACD-801F-49FDFF57A871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059C89-B6D9-151C-2350-7F41932A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9F959E-3C86-54F1-47CE-C3D3406E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B67-395B-42B7-BAFB-0284DFCC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37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9377C-DD75-AAA0-69E5-2E83028B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229A52-837A-F359-36C6-E211F3E16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EC4A64-6EDF-45F1-4C2D-CDF74C05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A181981-6D7C-D137-27B4-44F4548CA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78A581-F11D-73FF-2FB3-0A40F4A36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0633E3-C282-BF2B-0373-063A1A4E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B9BA-A32B-4ACD-801F-49FDFF57A871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2466DA-89FD-2CC9-5669-F9D6971D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8D29D-E1DC-584E-BAB0-EA46C747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B67-395B-42B7-BAFB-0284DFCC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74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413A3-FC69-D041-78FC-C1621BDB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8893B5-8359-27A8-E46B-AA5A0753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B9BA-A32B-4ACD-801F-49FDFF57A871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A0C9C1-D814-EA91-6F0D-975CC8CC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7C9FBD-201F-1BB9-D503-6ED03BCA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B67-395B-42B7-BAFB-0284DFCC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04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A0A24A-10AA-0355-74AC-1641EF25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B9BA-A32B-4ACD-801F-49FDFF57A871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EDE7C0-8692-3DF4-AA65-FE93BA74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161F29-1EDB-C3BC-870B-B05364C0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B67-395B-42B7-BAFB-0284DFCC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5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30E31-FD1A-4A6B-2885-3872E274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255F4-3C81-872A-E543-54640BBDC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0C80A9-1BE0-45AA-2F12-ACBB3221B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BCA946-6762-17EA-3A72-97CD9597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B9BA-A32B-4ACD-801F-49FDFF57A871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E149EC-26E8-7931-C39F-BA6AD74B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BC782D-DCF7-F705-1FCB-E6A37430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B67-395B-42B7-BAFB-0284DFCC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41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BCF14-7218-320A-75D6-B1AB76D0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D66144-634D-1D01-C88D-A9298F838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471B2F-3126-C656-44B6-A36A9B6A9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0D83B3-2945-DF1D-BBB2-6D5F6682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B9BA-A32B-4ACD-801F-49FDFF57A871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CD0531-6130-E7F8-D10E-E4E791EC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319E10-6DE5-A551-5CDA-D9D1106E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B0B67-395B-42B7-BAFB-0284DFCC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81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4D50C-45FE-6865-AC57-03FD28DD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3DF33F-039E-D6CC-FDB4-C2F565A37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8E5E52-B4BE-2087-9905-13464248F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7B9BA-A32B-4ACD-801F-49FDFF57A871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20E438-3386-1231-0429-5353CC6B6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495CFC-D80B-21BA-1CBE-18A90F296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B0B67-395B-42B7-BAFB-0284DFCC19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10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A35CF-E566-C46C-E6D0-6CE6A552B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VSJGames</a:t>
            </a:r>
            <a:br>
              <a:rPr lang="en-US" dirty="0"/>
            </a:br>
            <a:r>
              <a:rPr lang="ru-RU" dirty="0"/>
              <a:t>Создание игры на </a:t>
            </a:r>
            <a:r>
              <a:rPr lang="en-US" dirty="0" err="1"/>
              <a:t>Pygame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489D95-4906-6CAC-1EC9-08B205911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Выполнил: </a:t>
            </a:r>
            <a:r>
              <a:rPr lang="ru-RU" dirty="0" err="1"/>
              <a:t>Белай</a:t>
            </a:r>
            <a:r>
              <a:rPr lang="ru-RU" dirty="0"/>
              <a:t> К.А.</a:t>
            </a:r>
          </a:p>
          <a:p>
            <a:pPr algn="r"/>
            <a:r>
              <a:rPr lang="ru-RU" dirty="0"/>
              <a:t>ППЛЗ 3</a:t>
            </a:r>
          </a:p>
        </p:txBody>
      </p:sp>
    </p:spTree>
    <p:extLst>
      <p:ext uri="{BB962C8B-B14F-4D97-AF65-F5344CB8AC3E}">
        <p14:creationId xmlns:p14="http://schemas.microsoft.com/office/powerpoint/2010/main" val="62324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F5539-690C-4D08-4014-FA3D8287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7FF3A-A06B-1714-E919-E97ED0AA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пошаговую стратегию со знакомыми героями, используя библиотеку </a:t>
            </a:r>
            <a:r>
              <a:rPr lang="en-US" dirty="0" err="1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33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4DA27-6DD8-AB5C-F8F3-B20CB49C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F099E9-E6D6-55FF-BC50-62F211804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Python 3</a:t>
            </a:r>
          </a:p>
          <a:p>
            <a:pPr marL="514350" indent="-514350">
              <a:buAutoNum type="arabicPeriod"/>
            </a:pPr>
            <a:r>
              <a:rPr lang="ru-RU" dirty="0"/>
              <a:t>Библиотеки </a:t>
            </a:r>
            <a:r>
              <a:rPr lang="en-US" dirty="0" err="1"/>
              <a:t>pygame</a:t>
            </a:r>
            <a:r>
              <a:rPr lang="en-US" dirty="0"/>
              <a:t>, sys, datetime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1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3CE6F-DAE1-CB1F-8D56-D8F26CA0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  <a:br>
              <a:rPr lang="ru-RU" dirty="0"/>
            </a:br>
            <a:r>
              <a:rPr lang="ru-RU" dirty="0"/>
              <a:t>Выбор режима и бойцов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CEEE58-0215-8001-6C05-87930F668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58" y="1854808"/>
            <a:ext cx="5613902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DC0B51-DA08-1E19-1CF1-3C95006E0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60" y="1854808"/>
            <a:ext cx="5613902" cy="437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6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87C8E-2FF1-7A66-78F8-014DAA99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  <a:br>
              <a:rPr lang="ru-RU" dirty="0"/>
            </a:br>
            <a:r>
              <a:rPr lang="ru-RU" dirty="0"/>
              <a:t>Ход игрока и выбор способностей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9B9337-E34E-F0CD-9DA3-B5C97A4AB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594622"/>
            <a:ext cx="5588000" cy="444740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E97F1C-7587-0C3D-0164-565459529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96223"/>
            <a:ext cx="5730557" cy="44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6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CB3A2-F17C-0EBD-5E99-D4145AA5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  <a:br>
              <a:rPr lang="ru-RU" dirty="0"/>
            </a:br>
            <a:r>
              <a:rPr lang="ru-RU" dirty="0"/>
              <a:t>Выбор цели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75EBE8-89FD-B73D-45FE-AB4D9E660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144" y="1825625"/>
            <a:ext cx="5569712" cy="4351338"/>
          </a:xfrm>
        </p:spPr>
      </p:pic>
    </p:spTree>
    <p:extLst>
      <p:ext uri="{BB962C8B-B14F-4D97-AF65-F5344CB8AC3E}">
        <p14:creationId xmlns:p14="http://schemas.microsoft.com/office/powerpoint/2010/main" val="374746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AB954-6CF6-C18C-56F2-C02F4D46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процесс. Статусы и спрайты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C2167D-89B6-5DB8-17DF-C72F19C42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105" y="1825625"/>
            <a:ext cx="5611789" cy="4351338"/>
          </a:xfrm>
        </p:spPr>
      </p:pic>
    </p:spTree>
    <p:extLst>
      <p:ext uri="{BB962C8B-B14F-4D97-AF65-F5344CB8AC3E}">
        <p14:creationId xmlns:p14="http://schemas.microsoft.com/office/powerpoint/2010/main" val="77012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DAD38-A221-C30B-6F5D-D1ADCC97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  <a:br>
              <a:rPr lang="en-US" dirty="0"/>
            </a:br>
            <a:r>
              <a:rPr lang="en-US" dirty="0"/>
              <a:t>Game Over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3222EC-F54F-B863-0272-B92652EFE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249" y="1825625"/>
            <a:ext cx="5609501" cy="4351338"/>
          </a:xfrm>
        </p:spPr>
      </p:pic>
    </p:spTree>
    <p:extLst>
      <p:ext uri="{BB962C8B-B14F-4D97-AF65-F5344CB8AC3E}">
        <p14:creationId xmlns:p14="http://schemas.microsoft.com/office/powerpoint/2010/main" val="57990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975CA-6AC7-4B5D-E297-CE709562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и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5AA38-4950-D2DF-4D92-C6B51D3C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Добавить анимации.</a:t>
            </a:r>
          </a:p>
          <a:p>
            <a:pPr marL="0" indent="0">
              <a:buNone/>
            </a:pPr>
            <a:r>
              <a:rPr lang="ru-RU" dirty="0"/>
              <a:t>2. Добавить разные звуки для атак и выбора </a:t>
            </a:r>
            <a:r>
              <a:rPr lang="ru-RU"/>
              <a:t>бойцов.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737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85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Тема Office</vt:lpstr>
      <vt:lpstr>VSJGames Создание игры на Pygame</vt:lpstr>
      <vt:lpstr>Цель проекта</vt:lpstr>
      <vt:lpstr>Используемые технологии</vt:lpstr>
      <vt:lpstr>Игровой процесс Выбор режима и бойцов</vt:lpstr>
      <vt:lpstr>Игровой процесс Ход игрока и выбор способностей</vt:lpstr>
      <vt:lpstr>Игровой процесс Выбор цели</vt:lpstr>
      <vt:lpstr>Игровой процесс. Статусы и спрайты</vt:lpstr>
      <vt:lpstr>Игровой процесс Game Over</vt:lpstr>
      <vt:lpstr>Перспективы и доработки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2025-02-27T11:19:34Z</dcterms:created>
  <dcterms:modified xsi:type="dcterms:W3CDTF">2025-02-27T11:32:56Z</dcterms:modified>
</cp:coreProperties>
</file>