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itchFamily="2" charset="0"/>
      <p:regular r:id="rId40"/>
      <p:bold r:id="rId41"/>
      <p:italic r:id="rId42"/>
      <p:boldItalic r:id="rId43"/>
    </p:embeddedFont>
    <p:embeddedFont>
      <p:font typeface="Open Sans Light" pitchFamily="2"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0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[Gunasekar Jabbala &amp; July 06, 2023]</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Main purpose of designing the new database is to provide data integrity and data security  </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At present, HR of Tech ABC corp managing data in </a:t>
            </a:r>
            <a:r>
              <a:rPr lang="en-IN" sz="1700" dirty="0"/>
              <a:t>the Excel sheet</a:t>
            </a:r>
            <a:endParaRPr sz="1100" dirty="0">
              <a:solidFill>
                <a:srgbClr val="000000"/>
              </a:solidFill>
              <a:latin typeface="Arial"/>
              <a:ea typeface="Arial"/>
              <a:cs typeface="Arial"/>
              <a:sym typeface="Arial"/>
            </a:endParaRPr>
          </a:p>
          <a:p>
            <a:pPr indent="-349250">
              <a:lnSpc>
                <a:spcPct val="100000"/>
              </a:lnSpc>
              <a:spcBef>
                <a:spcPts val="1200"/>
              </a:spcBef>
              <a:buSzPts val="1900"/>
              <a:buFont typeface="Open Sans"/>
              <a:buChar char="●"/>
            </a:pPr>
            <a:r>
              <a:rPr lang="en" sz="1900" b="1" dirty="0">
                <a:latin typeface="Open Sans"/>
                <a:ea typeface="Open Sans"/>
                <a:cs typeface="Open Sans"/>
                <a:sym typeface="Open Sans"/>
              </a:rPr>
              <a:t>Describe current data available: </a:t>
            </a:r>
            <a:endParaRPr lang="en" sz="1900" b="1" dirty="0">
              <a:latin typeface="Open Sans"/>
              <a:ea typeface="Open Sans"/>
              <a:cs typeface="Open Sans"/>
            </a:endParaRPr>
          </a:p>
          <a:p>
            <a:pPr marL="565150" lvl="1" indent="0">
              <a:lnSpc>
                <a:spcPct val="100000"/>
              </a:lnSpc>
              <a:spcBef>
                <a:spcPts val="1200"/>
              </a:spcBef>
              <a:buSzPts val="1900"/>
              <a:buNone/>
            </a:pPr>
            <a:r>
              <a:rPr lang="en-US" sz="1700" dirty="0">
                <a:sym typeface="Open Sans"/>
              </a:rPr>
              <a:t>Employee Id, Employee Name, Email, Hire date, job title, salary, department, manager, start date, end date, location, address,  city, state, education level</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As per the federal regulation policy, employee data required  to be maintained for at least 7 years.</a:t>
            </a:r>
            <a:endParaRPr sz="1900" dirty="0"/>
          </a:p>
          <a:p>
            <a:pPr indent="-349250">
              <a:spcBef>
                <a:spcPts val="1600"/>
              </a:spcBef>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indent="0">
              <a:lnSpc>
                <a:spcPct val="100000"/>
              </a:lnSpc>
              <a:spcBef>
                <a:spcPts val="1600"/>
              </a:spcBef>
              <a:buNone/>
            </a:pPr>
            <a:r>
              <a:rPr lang="en-IN" sz="1700" dirty="0"/>
              <a:t>Management &amp; HR Department</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All employees with domain login can have read access to the database but can not access to salary information. And HR and management level can have written and read access, can also access salary information</a:t>
            </a:r>
            <a:r>
              <a:rPr lang="en" sz="1700" dirty="0"/>
              <a:t>.</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Total: 206 rows, and 15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20% growth every year for next 5 years</a:t>
            </a:r>
            <a:endParaRPr lang="en-US"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700" dirty="0"/>
              <a:t>At present, the requirement is to restrict both read/write access to salary information for all employees excluding management and Human Resource Department.</a:t>
            </a:r>
            <a:endParaRPr sz="17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700" dirty="0"/>
              <a:t>Data integrity and security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solidFill>
                  <a:srgbClr val="FF0000"/>
                </a:solidFill>
              </a:rPr>
              <a:t>List the database objects (tables, views, special procedures)  that will be created for the database. </a:t>
            </a:r>
            <a:endParaRPr sz="1700" dirty="0">
              <a:solidFill>
                <a:srgbClr val="FF0000"/>
              </a:solidFill>
            </a:endParaRPr>
          </a:p>
          <a:p>
            <a:pPr marL="457200" lvl="0" indent="0" algn="l" rtl="0">
              <a:lnSpc>
                <a:spcPct val="100000"/>
              </a:lnSpc>
              <a:spcBef>
                <a:spcPts val="0"/>
              </a:spcBef>
              <a:spcAft>
                <a:spcPts val="0"/>
              </a:spcAft>
              <a:buNone/>
            </a:pPr>
            <a:endParaRPr sz="1700" dirty="0">
              <a:solidFill>
                <a:srgbClr val="FF0000"/>
              </a:solidFill>
            </a:endParaRPr>
          </a:p>
          <a:p>
            <a:pPr marL="457200" lvl="0" indent="0" algn="l" rtl="0">
              <a:lnSpc>
                <a:spcPct val="100000"/>
              </a:lnSpc>
              <a:spcBef>
                <a:spcPts val="0"/>
              </a:spcBef>
              <a:spcAft>
                <a:spcPts val="0"/>
              </a:spcAft>
              <a:buNone/>
            </a:pPr>
            <a:r>
              <a:rPr lang="en" sz="1700" dirty="0">
                <a:solidFill>
                  <a:srgbClr val="FF0000"/>
                </a:solidFill>
              </a:rPr>
              <a:t>Hint - you may want to circle back to this answer after completing the logical ERD in step 2.</a:t>
            </a:r>
            <a:endParaRPr sz="1700" dirty="0">
              <a:solidFill>
                <a:srgbClr val="FF0000"/>
              </a:solidFill>
            </a:endParaRP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Select a data ingestion method (ETL, Direct feed, API) based on the information provided.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HR Employees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All employees are allowed to access employee information, but salary details are restricted. Only managers and HR department allowed to view/update. </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Replication</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 sz="1700" dirty="0"/>
              <a:t>Direct feed </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IN" sz="1700" dirty="0"/>
              <a:t>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IN" sz="1700" dirty="0"/>
              <a:t>Interval backups on Daily basis, Full back up on weekly basis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2498</Words>
  <Application>Microsoft Office PowerPoint</Application>
  <PresentationFormat>Custom</PresentationFormat>
  <Paragraphs>250</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Open Sans Light</vt:lpstr>
      <vt:lpstr>Source Code Pro</vt:lpstr>
      <vt:lpstr>Helvetica Neue</vt:lpstr>
      <vt:lpstr>Open Sans</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Gunasekar Jabbala</cp:lastModifiedBy>
  <cp:revision>2</cp:revision>
  <dcterms:modified xsi:type="dcterms:W3CDTF">2023-07-06T09:44:07Z</dcterms:modified>
</cp:coreProperties>
</file>