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29/03/2018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67DCB2-D20E-49B8-9A4F-33EB72677D4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50A898-DC38-4B50-9AEE-785F2023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3" r:id="rId4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OSI Layer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82672" y="5589240"/>
            <a:ext cx="5401341" cy="10795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Group-2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3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Wired Examples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physical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physical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DSL physical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DOCSIS (cable modem) physical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-up telephone modem (V.92 standard)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4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Radio Examples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802.11 (Wi-Fi) physical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physical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Um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 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2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Examples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(SONET) physical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IRDA (wireless infrared) physical layer.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55" y="2070324"/>
            <a:ext cx="4051245" cy="4351338"/>
          </a:xfrm>
        </p:spPr>
      </p:pic>
      <p:sp>
        <p:nvSpPr>
          <p:cNvPr id="8" name="TextBox 7"/>
          <p:cNvSpPr txBox="1"/>
          <p:nvPr/>
        </p:nvSpPr>
        <p:spPr>
          <a:xfrm>
            <a:off x="746973" y="2070324"/>
            <a:ext cx="7393782" cy="27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is the lowest layer (Layer 1) in the OSI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layer underlying any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consists of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basic communication channel that two network devices use to send and receive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transmission and reception hardware.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Physical Layer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bits over a physical link between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Encodes bits into a physical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Decodes bits from a physical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Isolates electrical or optical circuits from one another.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4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Physical Links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Cabled (wired or fiber optic)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43" y="1690688"/>
            <a:ext cx="6481281" cy="49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Physical Link Properties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(digital signals) are encoded into an analog signal for transmission, decoded at reception.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type of analog signal is an electromagnetic wave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pulses over wire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Signals through the air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Pulses of light through fiber optics cable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Analog Signals are Possible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Pneumatics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94" y="2035062"/>
            <a:ext cx="1905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Specifications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 are part of the physical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connection.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Electrical, optical, radio,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for cable or radios.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requirements for connectors, antennas, and other attachments.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Physical Layer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communications hardware used to implement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OSI Model layers can be implemented entirely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physical layer, the network cannot function.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35390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21604</TotalTime>
  <Words>299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Physical Layer</vt:lpstr>
      <vt:lpstr>Functions of the Physical Layer</vt:lpstr>
      <vt:lpstr>Types of Physical Links</vt:lpstr>
      <vt:lpstr>Physical Link Properties</vt:lpstr>
      <vt:lpstr>Other Analog Signals are Possible</vt:lpstr>
      <vt:lpstr>Physical Layer Specifications</vt:lpstr>
      <vt:lpstr>Importance of the Physical Layer</vt:lpstr>
      <vt:lpstr>Wired Examples</vt:lpstr>
      <vt:lpstr>Wireless Radio Examples</vt:lpstr>
      <vt:lpstr>Optical Examples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164</cp:revision>
  <dcterms:created xsi:type="dcterms:W3CDTF">2017-10-18T07:07:16Z</dcterms:created>
  <dcterms:modified xsi:type="dcterms:W3CDTF">2018-03-29T17:24:28Z</dcterms:modified>
</cp:coreProperties>
</file>