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0"/>
  </p:notesMasterIdLst>
  <p:sldIdLst>
    <p:sldId id="307" r:id="rId3"/>
    <p:sldId id="327" r:id="rId4"/>
    <p:sldId id="258" r:id="rId5"/>
    <p:sldId id="321" r:id="rId6"/>
    <p:sldId id="301" r:id="rId7"/>
    <p:sldId id="320" r:id="rId8"/>
    <p:sldId id="275" r:id="rId9"/>
    <p:sldId id="306" r:id="rId10"/>
    <p:sldId id="267" r:id="rId11"/>
    <p:sldId id="278" r:id="rId12"/>
    <p:sldId id="309" r:id="rId13"/>
    <p:sldId id="322" r:id="rId14"/>
    <p:sldId id="323" r:id="rId15"/>
    <p:sldId id="325" r:id="rId16"/>
    <p:sldId id="328" r:id="rId17"/>
    <p:sldId id="326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9467" autoAdjust="0"/>
  </p:normalViewPr>
  <p:slideViewPr>
    <p:cSldViewPr>
      <p:cViewPr>
        <p:scale>
          <a:sx n="75" d="100"/>
          <a:sy n="75" d="100"/>
        </p:scale>
        <p:origin x="-888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../LOAN%20APPLICATION/USE%20CASE/Use%20Case(LAD%20Interview).docx" TargetMode="External"/><Relationship Id="rId2" Type="http://schemas.openxmlformats.org/officeDocument/2006/relationships/hyperlink" Target="../LOAN%20APPLICATION/USE%20CASE/Use%20Case(LAD%20Final%20Approval).docx" TargetMode="External"/><Relationship Id="rId1" Type="http://schemas.openxmlformats.org/officeDocument/2006/relationships/hyperlink" Target="../LOAN%20APPLICATION/USE%20CASE/Customer%20Use%20Case.docx" TargetMode="External"/><Relationship Id="rId5" Type="http://schemas.openxmlformats.org/officeDocument/2006/relationships/hyperlink" Target="../LOAN%20APPLICATION/USE%20CASE/use%20case%20(LAD%20Login).docx" TargetMode="External"/><Relationship Id="rId4" Type="http://schemas.openxmlformats.org/officeDocument/2006/relationships/hyperlink" Target="../LOAN%20APPLICATION/USE%20CASE/Use_Case_PROJECT%20ADMINISTATOR.docx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../LOAN%20APPLICATION/DFDR/DFDR.LAD.xlsx" TargetMode="External"/><Relationship Id="rId2" Type="http://schemas.openxmlformats.org/officeDocument/2006/relationships/hyperlink" Target="../LOAN%20APPLICATION/DFDR/DFDR%20Admin.xlsx" TargetMode="External"/><Relationship Id="rId1" Type="http://schemas.openxmlformats.org/officeDocument/2006/relationships/hyperlink" Target="../LOAN%20APPLICATION/DFDR/DFDR.Customer.xlsx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webmail.in.capgemini.com/owa/redir.aspx?SURL=MCHpTCbiGWp5r3c9EGR-ZOsXBD27vuAX9NSI2Z8TFTfJ_FUu-mbVCGgAdAB0AHAAOgAvAC8AbgBkAGEAZgBpAGwAZQA6ADgAMAA4ADEALwBPAG4AbABpAG4AZQBCAGEAbgBrAGkAbgBnAFAAcgBvAGoAZQBjAHQAUwBwAHIAaQBuAGcALwA.&amp;URL=http://ndafile:8081/OnlineBankingProjectSpring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../LOAN%20APPLICATION/USE%20CASE/Use%20Case(LAD%20Final%20Approval).docx" TargetMode="External"/><Relationship Id="rId2" Type="http://schemas.openxmlformats.org/officeDocument/2006/relationships/hyperlink" Target="../LOAN%20APPLICATION/USE%20CASE/use%20case%20(LAD%20Login).docx" TargetMode="External"/><Relationship Id="rId1" Type="http://schemas.openxmlformats.org/officeDocument/2006/relationships/hyperlink" Target="../LOAN%20APPLICATION/USE%20CASE/Customer%20Use%20Case.docx" TargetMode="External"/><Relationship Id="rId5" Type="http://schemas.openxmlformats.org/officeDocument/2006/relationships/hyperlink" Target="../LOAN%20APPLICATION/USE%20CASE/Use_Case_PROJECT%20ADMINISTATOR.docx" TargetMode="External"/><Relationship Id="rId4" Type="http://schemas.openxmlformats.org/officeDocument/2006/relationships/hyperlink" Target="../LOAN%20APPLICATION/USE%20CASE/Use%20Case(LAD%20Interview).docx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../LOAN%20APPLICATION/DFDR/DFDR.LAD.xlsx" TargetMode="External"/><Relationship Id="rId2" Type="http://schemas.openxmlformats.org/officeDocument/2006/relationships/hyperlink" Target="../LOAN%20APPLICATION/DFDR/DFDR%20Admin.xlsx" TargetMode="External"/><Relationship Id="rId1" Type="http://schemas.openxmlformats.org/officeDocument/2006/relationships/hyperlink" Target="../LOAN%20APPLICATION/DFDR/DFDR.Customer.xlsx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webmail.in.capgemini.com/owa/redir.aspx?SURL=MCHpTCbiGWp5r3c9EGR-ZOsXBD27vuAX9NSI2Z8TFTfJ_FUu-mbVCGgAdAB0AHAAOgAvAC8AbgBkAGEAZgBpAGwAZQA6ADgAMAA4ADEALwBPAG4AbABpAG4AZQBCAGEAbgBrAGkAbgBnAFAAcgBvAGoAZQBjAHQAUwBwAHIAaQBuAGcALwA.&amp;URL=http://ndafile:8081/OnlineBankingProjectSpri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A9AA4-BEC5-4694-9E9E-BDD3461E5D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8DC0D-0AA8-4918-B239-FA7668E6418A}">
      <dgm:prSet/>
      <dgm:spPr/>
      <dgm:t>
        <a:bodyPr/>
        <a:lstStyle/>
        <a:p>
          <a:pPr rtl="0"/>
          <a:r>
            <a:rPr lang="en-IN" b="1" dirty="0" smtClean="0">
              <a:solidFill>
                <a:schemeClr val="bg1"/>
              </a:solidFill>
            </a:rPr>
            <a:t>Raj Subash b		      	 -</a:t>
          </a:r>
          <a:r>
            <a:rPr lang="en-IN" b="1" dirty="0" smtClean="0">
              <a:solidFill>
                <a:schemeClr val="bg1"/>
              </a:solidFill>
            </a:rPr>
            <a:t>093964_IN</a:t>
          </a:r>
          <a:endParaRPr lang="en-US" dirty="0">
            <a:solidFill>
              <a:schemeClr val="bg1"/>
            </a:solidFill>
          </a:endParaRPr>
        </a:p>
      </dgm:t>
    </dgm:pt>
    <dgm:pt modelId="{56243790-6264-4E46-8DCF-7D075A9C153C}" type="parTrans" cxnId="{7A826E2A-2A75-4CD9-808D-BF0A0FC685F8}">
      <dgm:prSet/>
      <dgm:spPr/>
      <dgm:t>
        <a:bodyPr/>
        <a:lstStyle/>
        <a:p>
          <a:endParaRPr lang="en-US"/>
        </a:p>
      </dgm:t>
    </dgm:pt>
    <dgm:pt modelId="{9CC4A47A-865F-4861-A511-869BA7F51C35}" type="sibTrans" cxnId="{7A826E2A-2A75-4CD9-808D-BF0A0FC685F8}">
      <dgm:prSet/>
      <dgm:spPr/>
      <dgm:t>
        <a:bodyPr/>
        <a:lstStyle/>
        <a:p>
          <a:endParaRPr lang="en-US"/>
        </a:p>
      </dgm:t>
    </dgm:pt>
    <dgm:pt modelId="{601403E2-1ADD-48DA-9DA3-4B191A418FC2}">
      <dgm:prSet/>
      <dgm:spPr/>
      <dgm:t>
        <a:bodyPr/>
        <a:lstStyle/>
        <a:p>
          <a:pPr rtl="0"/>
          <a:r>
            <a:rPr lang="en-IN" b="1" dirty="0" smtClean="0">
              <a:solidFill>
                <a:schemeClr val="bg1"/>
              </a:solidFill>
            </a:rPr>
            <a:t>Pavithra Venkatesan                         -</a:t>
          </a:r>
          <a:r>
            <a:rPr lang="en-IN" b="1" dirty="0" smtClean="0">
              <a:solidFill>
                <a:schemeClr val="bg1"/>
              </a:solidFill>
            </a:rPr>
            <a:t>094000_IN</a:t>
          </a:r>
          <a:endParaRPr lang="en-US" dirty="0">
            <a:solidFill>
              <a:schemeClr val="bg1"/>
            </a:solidFill>
          </a:endParaRPr>
        </a:p>
      </dgm:t>
    </dgm:pt>
    <dgm:pt modelId="{40903C17-4F29-4EA3-B90A-FFB7833B4BAE}" type="parTrans" cxnId="{EE47BF5C-BC67-4373-8FA1-47F5037CC361}">
      <dgm:prSet/>
      <dgm:spPr/>
      <dgm:t>
        <a:bodyPr/>
        <a:lstStyle/>
        <a:p>
          <a:endParaRPr lang="en-US"/>
        </a:p>
      </dgm:t>
    </dgm:pt>
    <dgm:pt modelId="{B104E08A-A561-4481-ACF1-D962377464BF}" type="sibTrans" cxnId="{EE47BF5C-BC67-4373-8FA1-47F5037CC361}">
      <dgm:prSet/>
      <dgm:spPr/>
      <dgm:t>
        <a:bodyPr/>
        <a:lstStyle/>
        <a:p>
          <a:endParaRPr lang="en-US"/>
        </a:p>
      </dgm:t>
    </dgm:pt>
    <dgm:pt modelId="{994901EB-5924-494E-975E-DF63F92C24AA}">
      <dgm:prSet/>
      <dgm:spPr/>
      <dgm:t>
        <a:bodyPr/>
        <a:lstStyle/>
        <a:p>
          <a:pPr rtl="0"/>
          <a:r>
            <a:rPr lang="en-IN" b="1" dirty="0" smtClean="0">
              <a:solidFill>
                <a:schemeClr val="bg1"/>
              </a:solidFill>
            </a:rPr>
            <a:t>Laveena  R 		                -</a:t>
          </a:r>
          <a:r>
            <a:rPr lang="en-IN" b="1" dirty="0" smtClean="0">
              <a:solidFill>
                <a:schemeClr val="bg1"/>
              </a:solidFill>
            </a:rPr>
            <a:t>093951_IN</a:t>
          </a:r>
          <a:endParaRPr lang="en-US" dirty="0">
            <a:solidFill>
              <a:schemeClr val="bg1"/>
            </a:solidFill>
          </a:endParaRPr>
        </a:p>
      </dgm:t>
    </dgm:pt>
    <dgm:pt modelId="{7FF05321-1F23-419A-AD9F-543114B3FE0F}" type="parTrans" cxnId="{774EF7B4-C68F-418E-ABD2-A8B39436361B}">
      <dgm:prSet/>
      <dgm:spPr/>
      <dgm:t>
        <a:bodyPr/>
        <a:lstStyle/>
        <a:p>
          <a:endParaRPr lang="en-US"/>
        </a:p>
      </dgm:t>
    </dgm:pt>
    <dgm:pt modelId="{40704607-9009-4108-A91A-9BA22025A766}" type="sibTrans" cxnId="{774EF7B4-C68F-418E-ABD2-A8B39436361B}">
      <dgm:prSet/>
      <dgm:spPr/>
      <dgm:t>
        <a:bodyPr/>
        <a:lstStyle/>
        <a:p>
          <a:endParaRPr lang="en-US"/>
        </a:p>
      </dgm:t>
    </dgm:pt>
    <dgm:pt modelId="{F9900ECB-F73A-4F46-BB59-68FE407750CD}">
      <dgm:prSet/>
      <dgm:spPr/>
      <dgm:t>
        <a:bodyPr/>
        <a:lstStyle/>
        <a:p>
          <a:pPr rtl="0"/>
          <a:r>
            <a:rPr lang="en-IN" b="1" dirty="0" smtClean="0">
              <a:solidFill>
                <a:schemeClr val="bg1"/>
              </a:solidFill>
            </a:rPr>
            <a:t>Vinodhini Mohan                              -</a:t>
          </a:r>
          <a:r>
            <a:rPr lang="en-IN" b="1" dirty="0" smtClean="0">
              <a:solidFill>
                <a:schemeClr val="bg1"/>
              </a:solidFill>
            </a:rPr>
            <a:t>093972_IN</a:t>
          </a:r>
          <a:endParaRPr lang="en-US" dirty="0">
            <a:solidFill>
              <a:schemeClr val="bg1"/>
            </a:solidFill>
          </a:endParaRPr>
        </a:p>
      </dgm:t>
    </dgm:pt>
    <dgm:pt modelId="{E2D9C263-516D-4085-9421-373797E1BBB8}" type="parTrans" cxnId="{6A931A6E-6A2B-48BF-9117-31CC822546DE}">
      <dgm:prSet/>
      <dgm:spPr/>
      <dgm:t>
        <a:bodyPr/>
        <a:lstStyle/>
        <a:p>
          <a:endParaRPr lang="en-US"/>
        </a:p>
      </dgm:t>
    </dgm:pt>
    <dgm:pt modelId="{50E77AF8-767C-4C18-A622-85702D971337}" type="sibTrans" cxnId="{6A931A6E-6A2B-48BF-9117-31CC822546DE}">
      <dgm:prSet/>
      <dgm:spPr/>
      <dgm:t>
        <a:bodyPr/>
        <a:lstStyle/>
        <a:p>
          <a:endParaRPr lang="en-US"/>
        </a:p>
      </dgm:t>
    </dgm:pt>
    <dgm:pt modelId="{99E384EE-2D68-4584-9A1C-7A828B77978E}">
      <dgm:prSet/>
      <dgm:spPr/>
      <dgm:t>
        <a:bodyPr/>
        <a:lstStyle/>
        <a:p>
          <a:pPr rtl="0"/>
          <a:r>
            <a:rPr lang="en-IN" b="1" dirty="0" smtClean="0">
              <a:solidFill>
                <a:schemeClr val="bg1"/>
              </a:solidFill>
            </a:rPr>
            <a:t>Aaqib Ur Rehman   	                -</a:t>
          </a:r>
          <a:r>
            <a:rPr lang="en-IN" b="1" dirty="0" smtClean="0">
              <a:solidFill>
                <a:schemeClr val="bg1"/>
              </a:solidFill>
            </a:rPr>
            <a:t>094049_IN</a:t>
          </a:r>
          <a:endParaRPr lang="en-US" dirty="0">
            <a:solidFill>
              <a:schemeClr val="bg1"/>
            </a:solidFill>
          </a:endParaRPr>
        </a:p>
      </dgm:t>
    </dgm:pt>
    <dgm:pt modelId="{A5676665-0C9C-4D0C-98A8-61A32A280A8E}" type="parTrans" cxnId="{8C863F8B-9592-4EF2-8341-5B5AED42DBEA}">
      <dgm:prSet/>
      <dgm:spPr/>
      <dgm:t>
        <a:bodyPr/>
        <a:lstStyle/>
        <a:p>
          <a:endParaRPr lang="en-US"/>
        </a:p>
      </dgm:t>
    </dgm:pt>
    <dgm:pt modelId="{AFD4442A-AEA6-4D72-B312-6C4170D1448D}" type="sibTrans" cxnId="{8C863F8B-9592-4EF2-8341-5B5AED42DBEA}">
      <dgm:prSet/>
      <dgm:spPr/>
      <dgm:t>
        <a:bodyPr/>
        <a:lstStyle/>
        <a:p>
          <a:endParaRPr lang="en-US"/>
        </a:p>
      </dgm:t>
    </dgm:pt>
    <dgm:pt modelId="{6C507A38-60F4-45EE-8F15-BD01218E3B14}">
      <dgm:prSet/>
      <dgm:spPr/>
      <dgm:t>
        <a:bodyPr/>
        <a:lstStyle/>
        <a:p>
          <a:pPr rtl="0"/>
          <a:r>
            <a:rPr lang="en-IN" b="1" dirty="0" smtClean="0">
              <a:solidFill>
                <a:schemeClr val="bg1"/>
              </a:solidFill>
            </a:rPr>
            <a:t>Bandi Dileep 	                               -</a:t>
          </a:r>
          <a:r>
            <a:rPr lang="en-IN" b="1" dirty="0" smtClean="0">
              <a:solidFill>
                <a:schemeClr val="bg1"/>
              </a:solidFill>
            </a:rPr>
            <a:t>093940_IN</a:t>
          </a:r>
          <a:endParaRPr lang="en-US" dirty="0">
            <a:solidFill>
              <a:schemeClr val="bg1"/>
            </a:solidFill>
          </a:endParaRPr>
        </a:p>
      </dgm:t>
    </dgm:pt>
    <dgm:pt modelId="{2739D92C-195D-46BE-BCD0-14AFEAAF53DE}" type="parTrans" cxnId="{081DDA21-882C-4BFF-8373-3A0D5C3E44AC}">
      <dgm:prSet/>
      <dgm:spPr/>
      <dgm:t>
        <a:bodyPr/>
        <a:lstStyle/>
        <a:p>
          <a:endParaRPr lang="en-US"/>
        </a:p>
      </dgm:t>
    </dgm:pt>
    <dgm:pt modelId="{0589DF74-90C3-4C2C-9213-941152975CEA}" type="sibTrans" cxnId="{081DDA21-882C-4BFF-8373-3A0D5C3E44AC}">
      <dgm:prSet/>
      <dgm:spPr/>
      <dgm:t>
        <a:bodyPr/>
        <a:lstStyle/>
        <a:p>
          <a:endParaRPr lang="en-US"/>
        </a:p>
      </dgm:t>
    </dgm:pt>
    <dgm:pt modelId="{F6B031E4-DF6E-4D8C-80EA-691FDE81FADD}">
      <dgm:prSet/>
      <dgm:spPr/>
      <dgm:t>
        <a:bodyPr/>
        <a:lstStyle/>
        <a:p>
          <a:pPr rtl="0"/>
          <a:r>
            <a:rPr lang="en-IN" b="1" dirty="0" smtClean="0">
              <a:solidFill>
                <a:schemeClr val="bg1"/>
              </a:solidFill>
            </a:rPr>
            <a:t>Rohit Hurkadli	                               -</a:t>
          </a:r>
          <a:r>
            <a:rPr lang="en-IN" b="1" dirty="0" smtClean="0">
              <a:solidFill>
                <a:schemeClr val="bg1"/>
              </a:solidFill>
            </a:rPr>
            <a:t>094048_IN</a:t>
          </a:r>
          <a:endParaRPr lang="en-US" dirty="0">
            <a:solidFill>
              <a:schemeClr val="bg1"/>
            </a:solidFill>
          </a:endParaRPr>
        </a:p>
      </dgm:t>
    </dgm:pt>
    <dgm:pt modelId="{5C6EFFE6-3D5E-406E-8F26-E9133665FE6B}" type="parTrans" cxnId="{BB9733F5-7225-4197-B389-238253216EE2}">
      <dgm:prSet/>
      <dgm:spPr/>
      <dgm:t>
        <a:bodyPr/>
        <a:lstStyle/>
        <a:p>
          <a:endParaRPr lang="en-US"/>
        </a:p>
      </dgm:t>
    </dgm:pt>
    <dgm:pt modelId="{213C531C-58B6-4D4D-B40A-0DE03F12418E}" type="sibTrans" cxnId="{BB9733F5-7225-4197-B389-238253216EE2}">
      <dgm:prSet/>
      <dgm:spPr/>
      <dgm:t>
        <a:bodyPr/>
        <a:lstStyle/>
        <a:p>
          <a:endParaRPr lang="en-US"/>
        </a:p>
      </dgm:t>
    </dgm:pt>
    <dgm:pt modelId="{0E3E84E7-6595-46EE-8970-1086DAE671AC}">
      <dgm:prSet/>
      <dgm:spPr/>
      <dgm:t>
        <a:bodyPr/>
        <a:lstStyle/>
        <a:p>
          <a:pPr rtl="0"/>
          <a:r>
            <a:rPr lang="en-IN" b="1" dirty="0" smtClean="0">
              <a:solidFill>
                <a:schemeClr val="bg1"/>
              </a:solidFill>
            </a:rPr>
            <a:t>Sumit Upadhyay	                               -</a:t>
          </a:r>
          <a:r>
            <a:rPr lang="en-IN" b="1" dirty="0" smtClean="0">
              <a:solidFill>
                <a:schemeClr val="bg1"/>
              </a:solidFill>
            </a:rPr>
            <a:t>093983_IN</a:t>
          </a:r>
          <a:endParaRPr lang="en-US" dirty="0">
            <a:solidFill>
              <a:schemeClr val="bg1"/>
            </a:solidFill>
          </a:endParaRPr>
        </a:p>
      </dgm:t>
    </dgm:pt>
    <dgm:pt modelId="{48A93EB6-C79B-46AF-9F67-872A4396C50A}" type="parTrans" cxnId="{6982F69D-3A15-48F7-BD38-FB9141681AA0}">
      <dgm:prSet/>
      <dgm:spPr/>
      <dgm:t>
        <a:bodyPr/>
        <a:lstStyle/>
        <a:p>
          <a:endParaRPr lang="en-US"/>
        </a:p>
      </dgm:t>
    </dgm:pt>
    <dgm:pt modelId="{D4C681C6-1463-4C04-98A4-6EFC4C2FC5CC}" type="sibTrans" cxnId="{6982F69D-3A15-48F7-BD38-FB9141681AA0}">
      <dgm:prSet/>
      <dgm:spPr/>
      <dgm:t>
        <a:bodyPr/>
        <a:lstStyle/>
        <a:p>
          <a:endParaRPr lang="en-US"/>
        </a:p>
      </dgm:t>
    </dgm:pt>
    <dgm:pt modelId="{8140CAAE-9D05-4FAE-B442-0D186B0A673B}" type="pres">
      <dgm:prSet presAssocID="{0EEA9AA4-BEC5-4694-9E9E-BDD3461E5DF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C93B3A-2237-4C70-A356-F50F5A22670C}" type="pres">
      <dgm:prSet presAssocID="{7068DC0D-0AA8-4918-B239-FA7668E6418A}" presName="thickLine" presStyleLbl="alignNode1" presStyleIdx="0" presStyleCnt="8"/>
      <dgm:spPr/>
    </dgm:pt>
    <dgm:pt modelId="{71D70AD5-EA83-43D8-B08E-19146903C511}" type="pres">
      <dgm:prSet presAssocID="{7068DC0D-0AA8-4918-B239-FA7668E6418A}" presName="horz1" presStyleCnt="0"/>
      <dgm:spPr/>
    </dgm:pt>
    <dgm:pt modelId="{BFF2F6AF-4C58-4A89-849F-EAD898AC163C}" type="pres">
      <dgm:prSet presAssocID="{7068DC0D-0AA8-4918-B239-FA7668E6418A}" presName="tx1" presStyleLbl="revTx" presStyleIdx="0" presStyleCnt="8"/>
      <dgm:spPr/>
      <dgm:t>
        <a:bodyPr/>
        <a:lstStyle/>
        <a:p>
          <a:endParaRPr lang="en-US"/>
        </a:p>
      </dgm:t>
    </dgm:pt>
    <dgm:pt modelId="{209C5EC1-24B2-4DA8-94BB-EA04DA3902AA}" type="pres">
      <dgm:prSet presAssocID="{7068DC0D-0AA8-4918-B239-FA7668E6418A}" presName="vert1" presStyleCnt="0"/>
      <dgm:spPr/>
    </dgm:pt>
    <dgm:pt modelId="{F2200187-A2C7-4B86-A565-FB85E3A0CC13}" type="pres">
      <dgm:prSet presAssocID="{601403E2-1ADD-48DA-9DA3-4B191A418FC2}" presName="thickLine" presStyleLbl="alignNode1" presStyleIdx="1" presStyleCnt="8"/>
      <dgm:spPr/>
    </dgm:pt>
    <dgm:pt modelId="{D3AA84C4-0977-4756-A29F-A0DB30A8BFD7}" type="pres">
      <dgm:prSet presAssocID="{601403E2-1ADD-48DA-9DA3-4B191A418FC2}" presName="horz1" presStyleCnt="0"/>
      <dgm:spPr/>
    </dgm:pt>
    <dgm:pt modelId="{48F4252E-DBA7-4B81-89FB-2DA0B8759E9A}" type="pres">
      <dgm:prSet presAssocID="{601403E2-1ADD-48DA-9DA3-4B191A418FC2}" presName="tx1" presStyleLbl="revTx" presStyleIdx="1" presStyleCnt="8"/>
      <dgm:spPr/>
      <dgm:t>
        <a:bodyPr/>
        <a:lstStyle/>
        <a:p>
          <a:endParaRPr lang="en-US"/>
        </a:p>
      </dgm:t>
    </dgm:pt>
    <dgm:pt modelId="{6A365766-CEEB-4AF3-B0ED-4ABCA5AD9508}" type="pres">
      <dgm:prSet presAssocID="{601403E2-1ADD-48DA-9DA3-4B191A418FC2}" presName="vert1" presStyleCnt="0"/>
      <dgm:spPr/>
    </dgm:pt>
    <dgm:pt modelId="{567FEDE5-B75E-4C22-BB68-647FFB0B2D9F}" type="pres">
      <dgm:prSet presAssocID="{994901EB-5924-494E-975E-DF63F92C24AA}" presName="thickLine" presStyleLbl="alignNode1" presStyleIdx="2" presStyleCnt="8"/>
      <dgm:spPr/>
    </dgm:pt>
    <dgm:pt modelId="{E6DF3198-F8E8-4EB1-8775-2803641093B8}" type="pres">
      <dgm:prSet presAssocID="{994901EB-5924-494E-975E-DF63F92C24AA}" presName="horz1" presStyleCnt="0"/>
      <dgm:spPr/>
    </dgm:pt>
    <dgm:pt modelId="{694E3BBD-B96B-4903-ABCB-CCB48751F75C}" type="pres">
      <dgm:prSet presAssocID="{994901EB-5924-494E-975E-DF63F92C24AA}" presName="tx1" presStyleLbl="revTx" presStyleIdx="2" presStyleCnt="8"/>
      <dgm:spPr/>
      <dgm:t>
        <a:bodyPr/>
        <a:lstStyle/>
        <a:p>
          <a:endParaRPr lang="en-US"/>
        </a:p>
      </dgm:t>
    </dgm:pt>
    <dgm:pt modelId="{03AFA7B2-66BA-4F09-94A8-C332868998E2}" type="pres">
      <dgm:prSet presAssocID="{994901EB-5924-494E-975E-DF63F92C24AA}" presName="vert1" presStyleCnt="0"/>
      <dgm:spPr/>
    </dgm:pt>
    <dgm:pt modelId="{6BD9C67A-3250-41AE-9171-8E7E11EBF876}" type="pres">
      <dgm:prSet presAssocID="{F9900ECB-F73A-4F46-BB59-68FE407750CD}" presName="thickLine" presStyleLbl="alignNode1" presStyleIdx="3" presStyleCnt="8"/>
      <dgm:spPr/>
    </dgm:pt>
    <dgm:pt modelId="{3E6B1DB4-7F4D-4238-A821-19FCC3463084}" type="pres">
      <dgm:prSet presAssocID="{F9900ECB-F73A-4F46-BB59-68FE407750CD}" presName="horz1" presStyleCnt="0"/>
      <dgm:spPr/>
    </dgm:pt>
    <dgm:pt modelId="{19865177-4539-4AAB-8DB2-A0ABEF77F0D4}" type="pres">
      <dgm:prSet presAssocID="{F9900ECB-F73A-4F46-BB59-68FE407750CD}" presName="tx1" presStyleLbl="revTx" presStyleIdx="3" presStyleCnt="8"/>
      <dgm:spPr/>
      <dgm:t>
        <a:bodyPr/>
        <a:lstStyle/>
        <a:p>
          <a:endParaRPr lang="en-US"/>
        </a:p>
      </dgm:t>
    </dgm:pt>
    <dgm:pt modelId="{064B56CD-3DBA-4BD4-85CE-0E006379235C}" type="pres">
      <dgm:prSet presAssocID="{F9900ECB-F73A-4F46-BB59-68FE407750CD}" presName="vert1" presStyleCnt="0"/>
      <dgm:spPr/>
    </dgm:pt>
    <dgm:pt modelId="{B149B3F3-9279-4348-93F4-D571B9DCAF60}" type="pres">
      <dgm:prSet presAssocID="{99E384EE-2D68-4584-9A1C-7A828B77978E}" presName="thickLine" presStyleLbl="alignNode1" presStyleIdx="4" presStyleCnt="8"/>
      <dgm:spPr/>
    </dgm:pt>
    <dgm:pt modelId="{451488CE-78A2-4856-8AF9-9798CBA1D900}" type="pres">
      <dgm:prSet presAssocID="{99E384EE-2D68-4584-9A1C-7A828B77978E}" presName="horz1" presStyleCnt="0"/>
      <dgm:spPr/>
    </dgm:pt>
    <dgm:pt modelId="{3332E62F-1EC4-4D60-A69F-AC7C6895DD00}" type="pres">
      <dgm:prSet presAssocID="{99E384EE-2D68-4584-9A1C-7A828B77978E}" presName="tx1" presStyleLbl="revTx" presStyleIdx="4" presStyleCnt="8"/>
      <dgm:spPr/>
      <dgm:t>
        <a:bodyPr/>
        <a:lstStyle/>
        <a:p>
          <a:endParaRPr lang="en-US"/>
        </a:p>
      </dgm:t>
    </dgm:pt>
    <dgm:pt modelId="{36E04F0E-F30F-4BE3-A914-13BF8D64DE22}" type="pres">
      <dgm:prSet presAssocID="{99E384EE-2D68-4584-9A1C-7A828B77978E}" presName="vert1" presStyleCnt="0"/>
      <dgm:spPr/>
    </dgm:pt>
    <dgm:pt modelId="{4840220C-9ACF-4733-B08C-760FBE1AF606}" type="pres">
      <dgm:prSet presAssocID="{6C507A38-60F4-45EE-8F15-BD01218E3B14}" presName="thickLine" presStyleLbl="alignNode1" presStyleIdx="5" presStyleCnt="8"/>
      <dgm:spPr/>
    </dgm:pt>
    <dgm:pt modelId="{69C43B82-0156-4D4B-BE0E-A9A049BD98C1}" type="pres">
      <dgm:prSet presAssocID="{6C507A38-60F4-45EE-8F15-BD01218E3B14}" presName="horz1" presStyleCnt="0"/>
      <dgm:spPr/>
    </dgm:pt>
    <dgm:pt modelId="{799DEE9B-D586-4443-AA54-D03AA915BFAA}" type="pres">
      <dgm:prSet presAssocID="{6C507A38-60F4-45EE-8F15-BD01218E3B14}" presName="tx1" presStyleLbl="revTx" presStyleIdx="5" presStyleCnt="8"/>
      <dgm:spPr/>
      <dgm:t>
        <a:bodyPr/>
        <a:lstStyle/>
        <a:p>
          <a:endParaRPr lang="en-US"/>
        </a:p>
      </dgm:t>
    </dgm:pt>
    <dgm:pt modelId="{F8613ACF-22AA-4F31-AD67-A16473D4FC1A}" type="pres">
      <dgm:prSet presAssocID="{6C507A38-60F4-45EE-8F15-BD01218E3B14}" presName="vert1" presStyleCnt="0"/>
      <dgm:spPr/>
    </dgm:pt>
    <dgm:pt modelId="{61134A02-2F8C-4B53-BED6-5ECF95F82B56}" type="pres">
      <dgm:prSet presAssocID="{F6B031E4-DF6E-4D8C-80EA-691FDE81FADD}" presName="thickLine" presStyleLbl="alignNode1" presStyleIdx="6" presStyleCnt="8"/>
      <dgm:spPr/>
    </dgm:pt>
    <dgm:pt modelId="{C2D3C2F9-9F01-4254-BAE4-1AA0B3F40D06}" type="pres">
      <dgm:prSet presAssocID="{F6B031E4-DF6E-4D8C-80EA-691FDE81FADD}" presName="horz1" presStyleCnt="0"/>
      <dgm:spPr/>
    </dgm:pt>
    <dgm:pt modelId="{3C49DE50-8F13-4B35-B018-021D11FF83C3}" type="pres">
      <dgm:prSet presAssocID="{F6B031E4-DF6E-4D8C-80EA-691FDE81FADD}" presName="tx1" presStyleLbl="revTx" presStyleIdx="6" presStyleCnt="8"/>
      <dgm:spPr/>
      <dgm:t>
        <a:bodyPr/>
        <a:lstStyle/>
        <a:p>
          <a:endParaRPr lang="en-US"/>
        </a:p>
      </dgm:t>
    </dgm:pt>
    <dgm:pt modelId="{37C4FB8A-B0AB-4062-A358-D558A546B2AF}" type="pres">
      <dgm:prSet presAssocID="{F6B031E4-DF6E-4D8C-80EA-691FDE81FADD}" presName="vert1" presStyleCnt="0"/>
      <dgm:spPr/>
    </dgm:pt>
    <dgm:pt modelId="{CCF0CF31-70F2-44E9-9B54-181BD9458C73}" type="pres">
      <dgm:prSet presAssocID="{0E3E84E7-6595-46EE-8970-1086DAE671AC}" presName="thickLine" presStyleLbl="alignNode1" presStyleIdx="7" presStyleCnt="8"/>
      <dgm:spPr/>
    </dgm:pt>
    <dgm:pt modelId="{80541B00-1B86-4950-AE9B-3003F8AD4BE6}" type="pres">
      <dgm:prSet presAssocID="{0E3E84E7-6595-46EE-8970-1086DAE671AC}" presName="horz1" presStyleCnt="0"/>
      <dgm:spPr/>
    </dgm:pt>
    <dgm:pt modelId="{185EA976-DC99-4B96-9519-34D7E71AAAC2}" type="pres">
      <dgm:prSet presAssocID="{0E3E84E7-6595-46EE-8970-1086DAE671AC}" presName="tx1" presStyleLbl="revTx" presStyleIdx="7" presStyleCnt="8"/>
      <dgm:spPr/>
      <dgm:t>
        <a:bodyPr/>
        <a:lstStyle/>
        <a:p>
          <a:endParaRPr lang="en-US"/>
        </a:p>
      </dgm:t>
    </dgm:pt>
    <dgm:pt modelId="{9902D2C0-C017-4945-8D22-9DAC9D0CEDF4}" type="pres">
      <dgm:prSet presAssocID="{0E3E84E7-6595-46EE-8970-1086DAE671AC}" presName="vert1" presStyleCnt="0"/>
      <dgm:spPr/>
    </dgm:pt>
  </dgm:ptLst>
  <dgm:cxnLst>
    <dgm:cxn modelId="{83E49F09-F7FA-43A7-A907-217A7D1455E2}" type="presOf" srcId="{601403E2-1ADD-48DA-9DA3-4B191A418FC2}" destId="{48F4252E-DBA7-4B81-89FB-2DA0B8759E9A}" srcOrd="0" destOrd="0" presId="urn:microsoft.com/office/officeart/2008/layout/LinedList"/>
    <dgm:cxn modelId="{6A931A6E-6A2B-48BF-9117-31CC822546DE}" srcId="{0EEA9AA4-BEC5-4694-9E9E-BDD3461E5DFB}" destId="{F9900ECB-F73A-4F46-BB59-68FE407750CD}" srcOrd="3" destOrd="0" parTransId="{E2D9C263-516D-4085-9421-373797E1BBB8}" sibTransId="{50E77AF8-767C-4C18-A622-85702D971337}"/>
    <dgm:cxn modelId="{8C863F8B-9592-4EF2-8341-5B5AED42DBEA}" srcId="{0EEA9AA4-BEC5-4694-9E9E-BDD3461E5DFB}" destId="{99E384EE-2D68-4584-9A1C-7A828B77978E}" srcOrd="4" destOrd="0" parTransId="{A5676665-0C9C-4D0C-98A8-61A32A280A8E}" sibTransId="{AFD4442A-AEA6-4D72-B312-6C4170D1448D}"/>
    <dgm:cxn modelId="{5361E719-79AD-4628-877D-3FE3B05DE894}" type="presOf" srcId="{0E3E84E7-6595-46EE-8970-1086DAE671AC}" destId="{185EA976-DC99-4B96-9519-34D7E71AAAC2}" srcOrd="0" destOrd="0" presId="urn:microsoft.com/office/officeart/2008/layout/LinedList"/>
    <dgm:cxn modelId="{081DDA21-882C-4BFF-8373-3A0D5C3E44AC}" srcId="{0EEA9AA4-BEC5-4694-9E9E-BDD3461E5DFB}" destId="{6C507A38-60F4-45EE-8F15-BD01218E3B14}" srcOrd="5" destOrd="0" parTransId="{2739D92C-195D-46BE-BCD0-14AFEAAF53DE}" sibTransId="{0589DF74-90C3-4C2C-9213-941152975CEA}"/>
    <dgm:cxn modelId="{7A826E2A-2A75-4CD9-808D-BF0A0FC685F8}" srcId="{0EEA9AA4-BEC5-4694-9E9E-BDD3461E5DFB}" destId="{7068DC0D-0AA8-4918-B239-FA7668E6418A}" srcOrd="0" destOrd="0" parTransId="{56243790-6264-4E46-8DCF-7D075A9C153C}" sibTransId="{9CC4A47A-865F-4861-A511-869BA7F51C35}"/>
    <dgm:cxn modelId="{EE47BF5C-BC67-4373-8FA1-47F5037CC361}" srcId="{0EEA9AA4-BEC5-4694-9E9E-BDD3461E5DFB}" destId="{601403E2-1ADD-48DA-9DA3-4B191A418FC2}" srcOrd="1" destOrd="0" parTransId="{40903C17-4F29-4EA3-B90A-FFB7833B4BAE}" sibTransId="{B104E08A-A561-4481-ACF1-D962377464BF}"/>
    <dgm:cxn modelId="{6982F69D-3A15-48F7-BD38-FB9141681AA0}" srcId="{0EEA9AA4-BEC5-4694-9E9E-BDD3461E5DFB}" destId="{0E3E84E7-6595-46EE-8970-1086DAE671AC}" srcOrd="7" destOrd="0" parTransId="{48A93EB6-C79B-46AF-9F67-872A4396C50A}" sibTransId="{D4C681C6-1463-4C04-98A4-6EFC4C2FC5CC}"/>
    <dgm:cxn modelId="{BB9733F5-7225-4197-B389-238253216EE2}" srcId="{0EEA9AA4-BEC5-4694-9E9E-BDD3461E5DFB}" destId="{F6B031E4-DF6E-4D8C-80EA-691FDE81FADD}" srcOrd="6" destOrd="0" parTransId="{5C6EFFE6-3D5E-406E-8F26-E9133665FE6B}" sibTransId="{213C531C-58B6-4D4D-B40A-0DE03F12418E}"/>
    <dgm:cxn modelId="{91E2986A-22A2-4D3F-95D3-04DA7D7A9ECA}" type="presOf" srcId="{F9900ECB-F73A-4F46-BB59-68FE407750CD}" destId="{19865177-4539-4AAB-8DB2-A0ABEF77F0D4}" srcOrd="0" destOrd="0" presId="urn:microsoft.com/office/officeart/2008/layout/LinedList"/>
    <dgm:cxn modelId="{774EF7B4-C68F-418E-ABD2-A8B39436361B}" srcId="{0EEA9AA4-BEC5-4694-9E9E-BDD3461E5DFB}" destId="{994901EB-5924-494E-975E-DF63F92C24AA}" srcOrd="2" destOrd="0" parTransId="{7FF05321-1F23-419A-AD9F-543114B3FE0F}" sibTransId="{40704607-9009-4108-A91A-9BA22025A766}"/>
    <dgm:cxn modelId="{21886538-E59C-4E13-B821-D0950870EDF7}" type="presOf" srcId="{994901EB-5924-494E-975E-DF63F92C24AA}" destId="{694E3BBD-B96B-4903-ABCB-CCB48751F75C}" srcOrd="0" destOrd="0" presId="urn:microsoft.com/office/officeart/2008/layout/LinedList"/>
    <dgm:cxn modelId="{999E11C0-C4E6-4631-AC1F-9BE2E13F940F}" type="presOf" srcId="{7068DC0D-0AA8-4918-B239-FA7668E6418A}" destId="{BFF2F6AF-4C58-4A89-849F-EAD898AC163C}" srcOrd="0" destOrd="0" presId="urn:microsoft.com/office/officeart/2008/layout/LinedList"/>
    <dgm:cxn modelId="{43074E64-AA09-4766-A303-A7616984F1CE}" type="presOf" srcId="{6C507A38-60F4-45EE-8F15-BD01218E3B14}" destId="{799DEE9B-D586-4443-AA54-D03AA915BFAA}" srcOrd="0" destOrd="0" presId="urn:microsoft.com/office/officeart/2008/layout/LinedList"/>
    <dgm:cxn modelId="{D2DBC958-1430-4E5B-AC0C-B06A0E39CA0D}" type="presOf" srcId="{99E384EE-2D68-4584-9A1C-7A828B77978E}" destId="{3332E62F-1EC4-4D60-A69F-AC7C6895DD00}" srcOrd="0" destOrd="0" presId="urn:microsoft.com/office/officeart/2008/layout/LinedList"/>
    <dgm:cxn modelId="{9A6CF73A-E9CA-4EBF-968C-BEE495E20A8E}" type="presOf" srcId="{F6B031E4-DF6E-4D8C-80EA-691FDE81FADD}" destId="{3C49DE50-8F13-4B35-B018-021D11FF83C3}" srcOrd="0" destOrd="0" presId="urn:microsoft.com/office/officeart/2008/layout/LinedList"/>
    <dgm:cxn modelId="{544CFAFC-873A-4FF1-9236-C4D84ACD344E}" type="presOf" srcId="{0EEA9AA4-BEC5-4694-9E9E-BDD3461E5DFB}" destId="{8140CAAE-9D05-4FAE-B442-0D186B0A673B}" srcOrd="0" destOrd="0" presId="urn:microsoft.com/office/officeart/2008/layout/LinedList"/>
    <dgm:cxn modelId="{1046B1C1-E163-4622-9CBF-C01F845AF8C9}" type="presParOf" srcId="{8140CAAE-9D05-4FAE-B442-0D186B0A673B}" destId="{30C93B3A-2237-4C70-A356-F50F5A22670C}" srcOrd="0" destOrd="0" presId="urn:microsoft.com/office/officeart/2008/layout/LinedList"/>
    <dgm:cxn modelId="{118142C9-0EF6-4D0A-A4A8-B866CADEBB7F}" type="presParOf" srcId="{8140CAAE-9D05-4FAE-B442-0D186B0A673B}" destId="{71D70AD5-EA83-43D8-B08E-19146903C511}" srcOrd="1" destOrd="0" presId="urn:microsoft.com/office/officeart/2008/layout/LinedList"/>
    <dgm:cxn modelId="{147F37B8-95BD-4AD8-9E1A-92B0AE4254A1}" type="presParOf" srcId="{71D70AD5-EA83-43D8-B08E-19146903C511}" destId="{BFF2F6AF-4C58-4A89-849F-EAD898AC163C}" srcOrd="0" destOrd="0" presId="urn:microsoft.com/office/officeart/2008/layout/LinedList"/>
    <dgm:cxn modelId="{B210E042-74A0-41D3-ABA4-5C59FE4431BE}" type="presParOf" srcId="{71D70AD5-EA83-43D8-B08E-19146903C511}" destId="{209C5EC1-24B2-4DA8-94BB-EA04DA3902AA}" srcOrd="1" destOrd="0" presId="urn:microsoft.com/office/officeart/2008/layout/LinedList"/>
    <dgm:cxn modelId="{D806129B-26CF-4C65-B816-C95317ECF3F8}" type="presParOf" srcId="{8140CAAE-9D05-4FAE-B442-0D186B0A673B}" destId="{F2200187-A2C7-4B86-A565-FB85E3A0CC13}" srcOrd="2" destOrd="0" presId="urn:microsoft.com/office/officeart/2008/layout/LinedList"/>
    <dgm:cxn modelId="{F636A4F3-E0E7-4AC3-AAD2-BF9AB50E0EDF}" type="presParOf" srcId="{8140CAAE-9D05-4FAE-B442-0D186B0A673B}" destId="{D3AA84C4-0977-4756-A29F-A0DB30A8BFD7}" srcOrd="3" destOrd="0" presId="urn:microsoft.com/office/officeart/2008/layout/LinedList"/>
    <dgm:cxn modelId="{48AA4368-7050-4FFB-AC45-3EE3C3D9321C}" type="presParOf" srcId="{D3AA84C4-0977-4756-A29F-A0DB30A8BFD7}" destId="{48F4252E-DBA7-4B81-89FB-2DA0B8759E9A}" srcOrd="0" destOrd="0" presId="urn:microsoft.com/office/officeart/2008/layout/LinedList"/>
    <dgm:cxn modelId="{DAE8BEA7-18C4-4FF5-B0C4-D80721B3AD5F}" type="presParOf" srcId="{D3AA84C4-0977-4756-A29F-A0DB30A8BFD7}" destId="{6A365766-CEEB-4AF3-B0ED-4ABCA5AD9508}" srcOrd="1" destOrd="0" presId="urn:microsoft.com/office/officeart/2008/layout/LinedList"/>
    <dgm:cxn modelId="{2587AA32-288A-4F26-AD2C-135DE0EC5351}" type="presParOf" srcId="{8140CAAE-9D05-4FAE-B442-0D186B0A673B}" destId="{567FEDE5-B75E-4C22-BB68-647FFB0B2D9F}" srcOrd="4" destOrd="0" presId="urn:microsoft.com/office/officeart/2008/layout/LinedList"/>
    <dgm:cxn modelId="{8B0F7537-85D2-4CA4-B001-855C38AC9207}" type="presParOf" srcId="{8140CAAE-9D05-4FAE-B442-0D186B0A673B}" destId="{E6DF3198-F8E8-4EB1-8775-2803641093B8}" srcOrd="5" destOrd="0" presId="urn:microsoft.com/office/officeart/2008/layout/LinedList"/>
    <dgm:cxn modelId="{CF731FFA-5065-4178-BEAB-62277A3FE25E}" type="presParOf" srcId="{E6DF3198-F8E8-4EB1-8775-2803641093B8}" destId="{694E3BBD-B96B-4903-ABCB-CCB48751F75C}" srcOrd="0" destOrd="0" presId="urn:microsoft.com/office/officeart/2008/layout/LinedList"/>
    <dgm:cxn modelId="{467975C7-C48E-4BE0-AA82-835454315F5D}" type="presParOf" srcId="{E6DF3198-F8E8-4EB1-8775-2803641093B8}" destId="{03AFA7B2-66BA-4F09-94A8-C332868998E2}" srcOrd="1" destOrd="0" presId="urn:microsoft.com/office/officeart/2008/layout/LinedList"/>
    <dgm:cxn modelId="{8DA55753-DC34-4222-8CF5-C2F22B404585}" type="presParOf" srcId="{8140CAAE-9D05-4FAE-B442-0D186B0A673B}" destId="{6BD9C67A-3250-41AE-9171-8E7E11EBF876}" srcOrd="6" destOrd="0" presId="urn:microsoft.com/office/officeart/2008/layout/LinedList"/>
    <dgm:cxn modelId="{B42062BC-6FAE-428A-8600-68F0C375699D}" type="presParOf" srcId="{8140CAAE-9D05-4FAE-B442-0D186B0A673B}" destId="{3E6B1DB4-7F4D-4238-A821-19FCC3463084}" srcOrd="7" destOrd="0" presId="urn:microsoft.com/office/officeart/2008/layout/LinedList"/>
    <dgm:cxn modelId="{F0283144-0E22-4EC0-B1A3-7E85B3F20DD4}" type="presParOf" srcId="{3E6B1DB4-7F4D-4238-A821-19FCC3463084}" destId="{19865177-4539-4AAB-8DB2-A0ABEF77F0D4}" srcOrd="0" destOrd="0" presId="urn:microsoft.com/office/officeart/2008/layout/LinedList"/>
    <dgm:cxn modelId="{FBBFFEEE-678E-4346-93B1-E7317FB97A5E}" type="presParOf" srcId="{3E6B1DB4-7F4D-4238-A821-19FCC3463084}" destId="{064B56CD-3DBA-4BD4-85CE-0E006379235C}" srcOrd="1" destOrd="0" presId="urn:microsoft.com/office/officeart/2008/layout/LinedList"/>
    <dgm:cxn modelId="{D1F43912-4CF6-4785-AE4F-4ACB91E1C1F1}" type="presParOf" srcId="{8140CAAE-9D05-4FAE-B442-0D186B0A673B}" destId="{B149B3F3-9279-4348-93F4-D571B9DCAF60}" srcOrd="8" destOrd="0" presId="urn:microsoft.com/office/officeart/2008/layout/LinedList"/>
    <dgm:cxn modelId="{EE3E25CE-49D3-4409-B714-ACFF207CA0D0}" type="presParOf" srcId="{8140CAAE-9D05-4FAE-B442-0D186B0A673B}" destId="{451488CE-78A2-4856-8AF9-9798CBA1D900}" srcOrd="9" destOrd="0" presId="urn:microsoft.com/office/officeart/2008/layout/LinedList"/>
    <dgm:cxn modelId="{E388A8D2-DF0F-45D2-92A3-01256E81E015}" type="presParOf" srcId="{451488CE-78A2-4856-8AF9-9798CBA1D900}" destId="{3332E62F-1EC4-4D60-A69F-AC7C6895DD00}" srcOrd="0" destOrd="0" presId="urn:microsoft.com/office/officeart/2008/layout/LinedList"/>
    <dgm:cxn modelId="{222BF5A7-9DD1-4284-9EC3-19ED89DA5C96}" type="presParOf" srcId="{451488CE-78A2-4856-8AF9-9798CBA1D900}" destId="{36E04F0E-F30F-4BE3-A914-13BF8D64DE22}" srcOrd="1" destOrd="0" presId="urn:microsoft.com/office/officeart/2008/layout/LinedList"/>
    <dgm:cxn modelId="{A7501890-CDE7-4AF7-B248-44084BC872B2}" type="presParOf" srcId="{8140CAAE-9D05-4FAE-B442-0D186B0A673B}" destId="{4840220C-9ACF-4733-B08C-760FBE1AF606}" srcOrd="10" destOrd="0" presId="urn:microsoft.com/office/officeart/2008/layout/LinedList"/>
    <dgm:cxn modelId="{39E2990A-668B-45CF-9771-A2067D17C58C}" type="presParOf" srcId="{8140CAAE-9D05-4FAE-B442-0D186B0A673B}" destId="{69C43B82-0156-4D4B-BE0E-A9A049BD98C1}" srcOrd="11" destOrd="0" presId="urn:microsoft.com/office/officeart/2008/layout/LinedList"/>
    <dgm:cxn modelId="{194CBF4D-251E-4949-A7AC-C39A4BA7511D}" type="presParOf" srcId="{69C43B82-0156-4D4B-BE0E-A9A049BD98C1}" destId="{799DEE9B-D586-4443-AA54-D03AA915BFAA}" srcOrd="0" destOrd="0" presId="urn:microsoft.com/office/officeart/2008/layout/LinedList"/>
    <dgm:cxn modelId="{35AD3D03-4093-47DD-9FE3-DC2822BFEBDF}" type="presParOf" srcId="{69C43B82-0156-4D4B-BE0E-A9A049BD98C1}" destId="{F8613ACF-22AA-4F31-AD67-A16473D4FC1A}" srcOrd="1" destOrd="0" presId="urn:microsoft.com/office/officeart/2008/layout/LinedList"/>
    <dgm:cxn modelId="{8ED8E994-B077-49AF-A25B-CE74D2ACE4CB}" type="presParOf" srcId="{8140CAAE-9D05-4FAE-B442-0D186B0A673B}" destId="{61134A02-2F8C-4B53-BED6-5ECF95F82B56}" srcOrd="12" destOrd="0" presId="urn:microsoft.com/office/officeart/2008/layout/LinedList"/>
    <dgm:cxn modelId="{B2D87915-45F3-4BFC-8EFD-6C80EE5E0560}" type="presParOf" srcId="{8140CAAE-9D05-4FAE-B442-0D186B0A673B}" destId="{C2D3C2F9-9F01-4254-BAE4-1AA0B3F40D06}" srcOrd="13" destOrd="0" presId="urn:microsoft.com/office/officeart/2008/layout/LinedList"/>
    <dgm:cxn modelId="{9DE74F39-CC09-4AFA-AA75-956D3466AD2B}" type="presParOf" srcId="{C2D3C2F9-9F01-4254-BAE4-1AA0B3F40D06}" destId="{3C49DE50-8F13-4B35-B018-021D11FF83C3}" srcOrd="0" destOrd="0" presId="urn:microsoft.com/office/officeart/2008/layout/LinedList"/>
    <dgm:cxn modelId="{81491175-1099-4808-8259-48E842E8EFBD}" type="presParOf" srcId="{C2D3C2F9-9F01-4254-BAE4-1AA0B3F40D06}" destId="{37C4FB8A-B0AB-4062-A358-D558A546B2AF}" srcOrd="1" destOrd="0" presId="urn:microsoft.com/office/officeart/2008/layout/LinedList"/>
    <dgm:cxn modelId="{596B59E8-A2DA-4FB6-A80B-5431851D22BF}" type="presParOf" srcId="{8140CAAE-9D05-4FAE-B442-0D186B0A673B}" destId="{CCF0CF31-70F2-44E9-9B54-181BD9458C73}" srcOrd="14" destOrd="0" presId="urn:microsoft.com/office/officeart/2008/layout/LinedList"/>
    <dgm:cxn modelId="{0DA2F0E4-3938-4841-8019-CE333962741B}" type="presParOf" srcId="{8140CAAE-9D05-4FAE-B442-0D186B0A673B}" destId="{80541B00-1B86-4950-AE9B-3003F8AD4BE6}" srcOrd="15" destOrd="0" presId="urn:microsoft.com/office/officeart/2008/layout/LinedList"/>
    <dgm:cxn modelId="{DBDB8058-C344-4130-8B6A-CE48C6DB8D6E}" type="presParOf" srcId="{80541B00-1B86-4950-AE9B-3003F8AD4BE6}" destId="{185EA976-DC99-4B96-9519-34D7E71AAAC2}" srcOrd="0" destOrd="0" presId="urn:microsoft.com/office/officeart/2008/layout/LinedList"/>
    <dgm:cxn modelId="{2D21B8E3-B8E2-460B-80E8-F804F415EB0B}" type="presParOf" srcId="{80541B00-1B86-4950-AE9B-3003F8AD4BE6}" destId="{9902D2C0-C017-4945-8D22-9DAC9D0CED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B9575-462F-4F08-989F-83FDEDF76CFC}" type="doc">
      <dgm:prSet loTypeId="urn:microsoft.com/office/officeart/2005/8/layout/process4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B31C8F-56F5-4BB9-B308-6FF1C95571AC}">
      <dgm:prSet/>
      <dgm:spPr/>
      <dgm:t>
        <a:bodyPr/>
        <a:lstStyle/>
        <a:p>
          <a:pPr rtl="0"/>
          <a:r>
            <a:rPr lang="en-US" b="0" dirty="0" smtClean="0"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rPr>
            <a:t>A test case is a set of conditions or variables under which a tester will determine whether a system under test satisfies requirements or works correctly.</a:t>
          </a:r>
          <a:endParaRPr lang="en-US" b="0" dirty="0">
            <a:latin typeface="Segoe UI Symbol" panose="020B0502040204020203" pitchFamily="34" charset="0"/>
            <a:ea typeface="Segoe UI Symbol" panose="020B0502040204020203" pitchFamily="34" charset="0"/>
            <a:cs typeface="Times New Roman" panose="02020603050405020304" pitchFamily="18" charset="0"/>
          </a:endParaRPr>
        </a:p>
      </dgm:t>
    </dgm:pt>
    <dgm:pt modelId="{F863752A-3956-47DB-A0FA-AFC71F0E884C}" type="parTrans" cxnId="{7BA8B495-52DD-4811-A65A-FC997A457F16}">
      <dgm:prSet/>
      <dgm:spPr/>
      <dgm:t>
        <a:bodyPr/>
        <a:lstStyle/>
        <a:p>
          <a:endParaRPr lang="en-US"/>
        </a:p>
      </dgm:t>
    </dgm:pt>
    <dgm:pt modelId="{641C9A1F-B884-4A6F-9AE0-DE5B8DDADBC5}" type="sibTrans" cxnId="{7BA8B495-52DD-4811-A65A-FC997A457F16}">
      <dgm:prSet/>
      <dgm:spPr/>
      <dgm:t>
        <a:bodyPr/>
        <a:lstStyle/>
        <a:p>
          <a:endParaRPr lang="en-US"/>
        </a:p>
      </dgm:t>
    </dgm:pt>
    <dgm:pt modelId="{01F0EC7B-7762-4846-B284-5762C806315C}">
      <dgm:prSet/>
      <dgm:spPr/>
      <dgm:t>
        <a:bodyPr/>
        <a:lstStyle/>
        <a:p>
          <a:pPr rtl="0"/>
          <a:r>
            <a:rPr lang="en-US" b="1" dirty="0" smtClean="0"/>
            <a:t>No. of Test Cases</a:t>
          </a:r>
          <a:r>
            <a:rPr lang="en-US" b="0" dirty="0" smtClean="0"/>
            <a:t>:</a:t>
          </a:r>
          <a:endParaRPr lang="en-US" dirty="0"/>
        </a:p>
      </dgm:t>
    </dgm:pt>
    <dgm:pt modelId="{20D74B8D-B095-4D90-856F-981DD63E0532}" type="parTrans" cxnId="{6840EC6B-82F4-42A8-8B5D-AE42316302DC}">
      <dgm:prSet/>
      <dgm:spPr/>
      <dgm:t>
        <a:bodyPr/>
        <a:lstStyle/>
        <a:p>
          <a:endParaRPr lang="en-US"/>
        </a:p>
      </dgm:t>
    </dgm:pt>
    <dgm:pt modelId="{E2CBA76B-63E2-493C-A5B7-35AE67474CCD}" type="sibTrans" cxnId="{6840EC6B-82F4-42A8-8B5D-AE42316302DC}">
      <dgm:prSet/>
      <dgm:spPr/>
      <dgm:t>
        <a:bodyPr/>
        <a:lstStyle/>
        <a:p>
          <a:endParaRPr lang="en-US"/>
        </a:p>
      </dgm:t>
    </dgm:pt>
    <dgm:pt modelId="{561D866D-6125-4F7D-AD23-8CF7AA113FD2}">
      <dgm:prSet/>
      <dgm:spPr/>
      <dgm:t>
        <a:bodyPr/>
        <a:lstStyle/>
        <a:p>
          <a:pPr rtl="0"/>
          <a:r>
            <a:rPr lang="en-US" b="1" dirty="0" smtClean="0"/>
            <a:t>No. of Test Cases Passed:</a:t>
          </a:r>
          <a:endParaRPr lang="en-US" dirty="0"/>
        </a:p>
      </dgm:t>
    </dgm:pt>
    <dgm:pt modelId="{BDB674A8-A25B-4CC3-9AE9-39CC2F6FD744}" type="parTrans" cxnId="{988FF92F-7610-4CCA-8DDC-7EF8E33F5D6E}">
      <dgm:prSet/>
      <dgm:spPr/>
      <dgm:t>
        <a:bodyPr/>
        <a:lstStyle/>
        <a:p>
          <a:endParaRPr lang="en-US"/>
        </a:p>
      </dgm:t>
    </dgm:pt>
    <dgm:pt modelId="{783B9596-B532-4F62-BED6-CBF2DD2C8DAC}" type="sibTrans" cxnId="{988FF92F-7610-4CCA-8DDC-7EF8E33F5D6E}">
      <dgm:prSet/>
      <dgm:spPr/>
      <dgm:t>
        <a:bodyPr/>
        <a:lstStyle/>
        <a:p>
          <a:endParaRPr lang="en-US"/>
        </a:p>
      </dgm:t>
    </dgm:pt>
    <dgm:pt modelId="{015FA973-FF1A-448A-9873-51E550AAB7C9}">
      <dgm:prSet/>
      <dgm:spPr/>
      <dgm:t>
        <a:bodyPr/>
        <a:lstStyle/>
        <a:p>
          <a:pPr rtl="0"/>
          <a:r>
            <a:rPr lang="en-US" b="1" dirty="0" smtClean="0"/>
            <a:t>No. of Test Cases Failed:</a:t>
          </a:r>
          <a:endParaRPr lang="en-US" dirty="0"/>
        </a:p>
      </dgm:t>
    </dgm:pt>
    <dgm:pt modelId="{E374A995-81CB-4BCB-A11E-EBED0107A139}" type="parTrans" cxnId="{F17A1C22-5702-4496-83D9-33B153084AF9}">
      <dgm:prSet/>
      <dgm:spPr/>
      <dgm:t>
        <a:bodyPr/>
        <a:lstStyle/>
        <a:p>
          <a:endParaRPr lang="en-US"/>
        </a:p>
      </dgm:t>
    </dgm:pt>
    <dgm:pt modelId="{E0A69227-A601-4CC9-9497-04FB71F907F6}" type="sibTrans" cxnId="{F17A1C22-5702-4496-83D9-33B153084AF9}">
      <dgm:prSet/>
      <dgm:spPr/>
      <dgm:t>
        <a:bodyPr/>
        <a:lstStyle/>
        <a:p>
          <a:endParaRPr lang="en-US"/>
        </a:p>
      </dgm:t>
    </dgm:pt>
    <dgm:pt modelId="{97BBB5C0-66B0-4E0A-901F-104134BD0647}" type="pres">
      <dgm:prSet presAssocID="{DF1B9575-462F-4F08-989F-83FDEDF76C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30C2CA-ECA9-4370-9364-6A5D742335B2}" type="pres">
      <dgm:prSet presAssocID="{42B31C8F-56F5-4BB9-B308-6FF1C95571AC}" presName="boxAndChildren" presStyleCnt="0"/>
      <dgm:spPr/>
      <dgm:t>
        <a:bodyPr/>
        <a:lstStyle/>
        <a:p>
          <a:endParaRPr lang="en-US"/>
        </a:p>
      </dgm:t>
    </dgm:pt>
    <dgm:pt modelId="{7C65E272-3F53-4174-B6FC-5DAEC1BC4802}" type="pres">
      <dgm:prSet presAssocID="{42B31C8F-56F5-4BB9-B308-6FF1C95571AC}" presName="parentTextBox" presStyleLbl="node1" presStyleIdx="0" presStyleCnt="1"/>
      <dgm:spPr/>
      <dgm:t>
        <a:bodyPr/>
        <a:lstStyle/>
        <a:p>
          <a:endParaRPr lang="en-US"/>
        </a:p>
      </dgm:t>
    </dgm:pt>
    <dgm:pt modelId="{F03F0A7E-7788-4D61-BD56-49558CA1E774}" type="pres">
      <dgm:prSet presAssocID="{42B31C8F-56F5-4BB9-B308-6FF1C95571AC}" presName="entireBox" presStyleLbl="node1" presStyleIdx="0" presStyleCnt="1" custLinFactNeighborX="463" custLinFactNeighborY="-11765"/>
      <dgm:spPr/>
      <dgm:t>
        <a:bodyPr/>
        <a:lstStyle/>
        <a:p>
          <a:endParaRPr lang="en-US"/>
        </a:p>
      </dgm:t>
    </dgm:pt>
    <dgm:pt modelId="{A0FA85F7-6803-4CD7-AD77-85A2BB59FD5C}" type="pres">
      <dgm:prSet presAssocID="{42B31C8F-56F5-4BB9-B308-6FF1C95571AC}" presName="descendantBox" presStyleCnt="0"/>
      <dgm:spPr/>
      <dgm:t>
        <a:bodyPr/>
        <a:lstStyle/>
        <a:p>
          <a:endParaRPr lang="en-US"/>
        </a:p>
      </dgm:t>
    </dgm:pt>
    <dgm:pt modelId="{C5E947E3-E9E9-4F65-A76E-E49A47AFC307}" type="pres">
      <dgm:prSet presAssocID="{01F0EC7B-7762-4846-B284-5762C806315C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BAF8B-A562-42E6-979E-634C3D45F9C1}" type="pres">
      <dgm:prSet presAssocID="{561D866D-6125-4F7D-AD23-8CF7AA113FD2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5E058-FDF7-4404-91D9-20F790E4B8AE}" type="pres">
      <dgm:prSet presAssocID="{015FA973-FF1A-448A-9873-51E550AAB7C9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4B6925-C235-4801-8460-7F11FBB598B7}" type="presOf" srcId="{DF1B9575-462F-4F08-989F-83FDEDF76CFC}" destId="{97BBB5C0-66B0-4E0A-901F-104134BD0647}" srcOrd="0" destOrd="0" presId="urn:microsoft.com/office/officeart/2005/8/layout/process4"/>
    <dgm:cxn modelId="{7B33E87F-ED3D-4CBA-9260-84D08C64B7EB}" type="presOf" srcId="{42B31C8F-56F5-4BB9-B308-6FF1C95571AC}" destId="{7C65E272-3F53-4174-B6FC-5DAEC1BC4802}" srcOrd="0" destOrd="0" presId="urn:microsoft.com/office/officeart/2005/8/layout/process4"/>
    <dgm:cxn modelId="{9CA0C309-805D-4402-A9C5-416289C9F6F9}" type="presOf" srcId="{42B31C8F-56F5-4BB9-B308-6FF1C95571AC}" destId="{F03F0A7E-7788-4D61-BD56-49558CA1E774}" srcOrd="1" destOrd="0" presId="urn:microsoft.com/office/officeart/2005/8/layout/process4"/>
    <dgm:cxn modelId="{3588BF6B-258A-4147-9031-C64A22B6052A}" type="presOf" srcId="{015FA973-FF1A-448A-9873-51E550AAB7C9}" destId="{E1E5E058-FDF7-4404-91D9-20F790E4B8AE}" srcOrd="0" destOrd="0" presId="urn:microsoft.com/office/officeart/2005/8/layout/process4"/>
    <dgm:cxn modelId="{55A68E9C-CE5A-4DAB-A474-113B99B2F21C}" type="presOf" srcId="{01F0EC7B-7762-4846-B284-5762C806315C}" destId="{C5E947E3-E9E9-4F65-A76E-E49A47AFC307}" srcOrd="0" destOrd="0" presId="urn:microsoft.com/office/officeart/2005/8/layout/process4"/>
    <dgm:cxn modelId="{F17A1C22-5702-4496-83D9-33B153084AF9}" srcId="{42B31C8F-56F5-4BB9-B308-6FF1C95571AC}" destId="{015FA973-FF1A-448A-9873-51E550AAB7C9}" srcOrd="2" destOrd="0" parTransId="{E374A995-81CB-4BCB-A11E-EBED0107A139}" sibTransId="{E0A69227-A601-4CC9-9497-04FB71F907F6}"/>
    <dgm:cxn modelId="{7BA8B495-52DD-4811-A65A-FC997A457F16}" srcId="{DF1B9575-462F-4F08-989F-83FDEDF76CFC}" destId="{42B31C8F-56F5-4BB9-B308-6FF1C95571AC}" srcOrd="0" destOrd="0" parTransId="{F863752A-3956-47DB-A0FA-AFC71F0E884C}" sibTransId="{641C9A1F-B884-4A6F-9AE0-DE5B8DDADBC5}"/>
    <dgm:cxn modelId="{988FF92F-7610-4CCA-8DDC-7EF8E33F5D6E}" srcId="{42B31C8F-56F5-4BB9-B308-6FF1C95571AC}" destId="{561D866D-6125-4F7D-AD23-8CF7AA113FD2}" srcOrd="1" destOrd="0" parTransId="{BDB674A8-A25B-4CC3-9AE9-39CC2F6FD744}" sibTransId="{783B9596-B532-4F62-BED6-CBF2DD2C8DAC}"/>
    <dgm:cxn modelId="{6840EC6B-82F4-42A8-8B5D-AE42316302DC}" srcId="{42B31C8F-56F5-4BB9-B308-6FF1C95571AC}" destId="{01F0EC7B-7762-4846-B284-5762C806315C}" srcOrd="0" destOrd="0" parTransId="{20D74B8D-B095-4D90-856F-981DD63E0532}" sibTransId="{E2CBA76B-63E2-493C-A5B7-35AE67474CCD}"/>
    <dgm:cxn modelId="{82EF27AE-3265-40D8-A8B3-A1FD2FD65BF4}" type="presOf" srcId="{561D866D-6125-4F7D-AD23-8CF7AA113FD2}" destId="{86CBAF8B-A562-42E6-979E-634C3D45F9C1}" srcOrd="0" destOrd="0" presId="urn:microsoft.com/office/officeart/2005/8/layout/process4"/>
    <dgm:cxn modelId="{444DC4F3-C5D3-4A43-919C-6374AB2D8C9F}" type="presParOf" srcId="{97BBB5C0-66B0-4E0A-901F-104134BD0647}" destId="{3130C2CA-ECA9-4370-9364-6A5D742335B2}" srcOrd="0" destOrd="0" presId="urn:microsoft.com/office/officeart/2005/8/layout/process4"/>
    <dgm:cxn modelId="{DF80BAF7-9BC1-4377-BC16-C90407A83DE5}" type="presParOf" srcId="{3130C2CA-ECA9-4370-9364-6A5D742335B2}" destId="{7C65E272-3F53-4174-B6FC-5DAEC1BC4802}" srcOrd="0" destOrd="0" presId="urn:microsoft.com/office/officeart/2005/8/layout/process4"/>
    <dgm:cxn modelId="{5E28D3C0-A603-4E63-853A-367EEC22AD9A}" type="presParOf" srcId="{3130C2CA-ECA9-4370-9364-6A5D742335B2}" destId="{F03F0A7E-7788-4D61-BD56-49558CA1E774}" srcOrd="1" destOrd="0" presId="urn:microsoft.com/office/officeart/2005/8/layout/process4"/>
    <dgm:cxn modelId="{D2C911B8-2897-411B-BDC6-521EF11FB7DD}" type="presParOf" srcId="{3130C2CA-ECA9-4370-9364-6A5D742335B2}" destId="{A0FA85F7-6803-4CD7-AD77-85A2BB59FD5C}" srcOrd="2" destOrd="0" presId="urn:microsoft.com/office/officeart/2005/8/layout/process4"/>
    <dgm:cxn modelId="{0F508CD4-BBE7-4874-893E-B963E23787E7}" type="presParOf" srcId="{A0FA85F7-6803-4CD7-AD77-85A2BB59FD5C}" destId="{C5E947E3-E9E9-4F65-A76E-E49A47AFC307}" srcOrd="0" destOrd="0" presId="urn:microsoft.com/office/officeart/2005/8/layout/process4"/>
    <dgm:cxn modelId="{AA8A6600-DC11-494F-BF9C-424A395AF0E0}" type="presParOf" srcId="{A0FA85F7-6803-4CD7-AD77-85A2BB59FD5C}" destId="{86CBAF8B-A562-42E6-979E-634C3D45F9C1}" srcOrd="1" destOrd="0" presId="urn:microsoft.com/office/officeart/2005/8/layout/process4"/>
    <dgm:cxn modelId="{4D7C9B0C-D47A-4A3E-B80A-3910CA92380D}" type="presParOf" srcId="{A0FA85F7-6803-4CD7-AD77-85A2BB59FD5C}" destId="{E1E5E058-FDF7-4404-91D9-20F790E4B8A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728CC-ECAE-47E2-BB09-9222B510C421}" type="doc">
      <dgm:prSet loTypeId="urn:microsoft.com/office/officeart/2005/8/layout/radial6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BA5297-875E-4A1A-9593-0D763B8838DC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60AB2CFA-D340-464C-B40C-A0DC5C75878F}" type="parTrans" cxnId="{97EBE03C-A212-433C-B7EC-F175B050425F}">
      <dgm:prSet/>
      <dgm:spPr/>
      <dgm:t>
        <a:bodyPr/>
        <a:lstStyle/>
        <a:p>
          <a:endParaRPr lang="en-US"/>
        </a:p>
      </dgm:t>
    </dgm:pt>
    <dgm:pt modelId="{3573A9D2-EA92-4EEC-9427-AF67C7007CAF}" type="sibTrans" cxnId="{97EBE03C-A212-433C-B7EC-F175B050425F}">
      <dgm:prSet/>
      <dgm:spPr/>
      <dgm:t>
        <a:bodyPr/>
        <a:lstStyle/>
        <a:p>
          <a:endParaRPr lang="en-US"/>
        </a:p>
      </dgm:t>
    </dgm:pt>
    <dgm:pt modelId="{BA24AA80-0A8D-4EE5-823B-F6D2A9BE5506}">
      <dgm:prSet phldrT="[Text]" custT="1"/>
      <dgm:spPr/>
      <dgm:t>
        <a:bodyPr/>
        <a:lstStyle/>
        <a:p>
          <a:r>
            <a:rPr lang="en-US" sz="1400" dirty="0" smtClean="0">
              <a:hlinkClick xmlns:r="http://schemas.openxmlformats.org/officeDocument/2006/relationships" r:id="rId1" action="ppaction://hlinkfile"/>
            </a:rPr>
            <a:t>CUSTOMER USE CASE</a:t>
          </a:r>
          <a:endParaRPr lang="en-US" sz="2000" dirty="0"/>
        </a:p>
      </dgm:t>
    </dgm:pt>
    <dgm:pt modelId="{103A9FE8-1186-44FE-9F55-4E728BBC2CCA}" type="parTrans" cxnId="{5C0CE3AE-7918-42CB-B6E2-DA9C87521D73}">
      <dgm:prSet/>
      <dgm:spPr/>
      <dgm:t>
        <a:bodyPr/>
        <a:lstStyle/>
        <a:p>
          <a:endParaRPr lang="en-US"/>
        </a:p>
      </dgm:t>
    </dgm:pt>
    <dgm:pt modelId="{14F6708C-A2CC-479D-A32F-66FB23DD2104}" type="sibTrans" cxnId="{5C0CE3AE-7918-42CB-B6E2-DA9C87521D73}">
      <dgm:prSet/>
      <dgm:spPr/>
      <dgm:t>
        <a:bodyPr/>
        <a:lstStyle/>
        <a:p>
          <a:endParaRPr lang="en-US"/>
        </a:p>
      </dgm:t>
    </dgm:pt>
    <dgm:pt modelId="{53CFCE73-A31D-4CB2-BAE1-3F8BA0D0C5A6}">
      <dgm:prSet phldrT="[Text]" custT="1"/>
      <dgm:spPr/>
      <dgm:t>
        <a:bodyPr/>
        <a:lstStyle/>
        <a:p>
          <a:r>
            <a:rPr lang="en-US" sz="1600" dirty="0" smtClean="0">
              <a:hlinkClick xmlns:r="http://schemas.openxmlformats.org/officeDocument/2006/relationships" r:id="rId2" action="ppaction://hlinkfile"/>
            </a:rPr>
            <a:t>LAD FINAL APPROVAL</a:t>
          </a:r>
          <a:endParaRPr lang="en-US" sz="1600" dirty="0"/>
        </a:p>
      </dgm:t>
    </dgm:pt>
    <dgm:pt modelId="{1DC60AC7-E3D1-46A2-BCF3-4BA307876E99}" type="parTrans" cxnId="{30BE2CB6-861F-4611-8531-FF1745802BB3}">
      <dgm:prSet/>
      <dgm:spPr/>
      <dgm:t>
        <a:bodyPr/>
        <a:lstStyle/>
        <a:p>
          <a:endParaRPr lang="en-US"/>
        </a:p>
      </dgm:t>
    </dgm:pt>
    <dgm:pt modelId="{C7CA03E3-F70C-4EB8-B959-69F09C3A5101}" type="sibTrans" cxnId="{30BE2CB6-861F-4611-8531-FF1745802BB3}">
      <dgm:prSet/>
      <dgm:spPr/>
      <dgm:t>
        <a:bodyPr/>
        <a:lstStyle/>
        <a:p>
          <a:endParaRPr lang="en-US"/>
        </a:p>
      </dgm:t>
    </dgm:pt>
    <dgm:pt modelId="{5A849497-6771-4C1C-92D0-AE3496C7163C}">
      <dgm:prSet phldrT="[Text]" custT="1"/>
      <dgm:spPr/>
      <dgm:t>
        <a:bodyPr/>
        <a:lstStyle/>
        <a:p>
          <a:r>
            <a:rPr lang="en-US" sz="1400" dirty="0" smtClean="0">
              <a:hlinkClick xmlns:r="http://schemas.openxmlformats.org/officeDocument/2006/relationships" r:id="rId3" action="ppaction://hlinkfile"/>
            </a:rPr>
            <a:t>LAD INTERVIEW</a:t>
          </a:r>
          <a:endParaRPr lang="en-US" sz="1400" dirty="0"/>
        </a:p>
      </dgm:t>
    </dgm:pt>
    <dgm:pt modelId="{E788AE96-C992-47D5-BEFB-1CD2B626FEA4}" type="parTrans" cxnId="{15921438-F02E-4C45-B6A8-B67B8AB1C5BC}">
      <dgm:prSet/>
      <dgm:spPr/>
      <dgm:t>
        <a:bodyPr/>
        <a:lstStyle/>
        <a:p>
          <a:endParaRPr lang="en-US"/>
        </a:p>
      </dgm:t>
    </dgm:pt>
    <dgm:pt modelId="{97FEEA6A-6551-4BB7-A15B-125297D40731}" type="sibTrans" cxnId="{15921438-F02E-4C45-B6A8-B67B8AB1C5BC}">
      <dgm:prSet/>
      <dgm:spPr/>
      <dgm:t>
        <a:bodyPr/>
        <a:lstStyle/>
        <a:p>
          <a:endParaRPr lang="en-US"/>
        </a:p>
      </dgm:t>
    </dgm:pt>
    <dgm:pt modelId="{3EF25842-0677-439C-9BA1-B611B6679356}">
      <dgm:prSet phldrT="[Text]" custT="1"/>
      <dgm:spPr/>
      <dgm:t>
        <a:bodyPr/>
        <a:lstStyle/>
        <a:p>
          <a:r>
            <a:rPr lang="en-US" sz="1100" dirty="0" smtClean="0">
              <a:hlinkClick xmlns:r="http://schemas.openxmlformats.org/officeDocument/2006/relationships" r:id="rId4" action="ppaction://hlinkfile"/>
            </a:rPr>
            <a:t>PROJECT ADMINISTRATOR</a:t>
          </a:r>
          <a:endParaRPr lang="en-US" sz="1100" dirty="0"/>
        </a:p>
      </dgm:t>
    </dgm:pt>
    <dgm:pt modelId="{F671A4AF-D8C3-4D8F-A0B5-21990FE23626}" type="parTrans" cxnId="{A47B03D7-0D86-459E-A720-F57802C7D1C7}">
      <dgm:prSet/>
      <dgm:spPr/>
      <dgm:t>
        <a:bodyPr/>
        <a:lstStyle/>
        <a:p>
          <a:endParaRPr lang="en-US"/>
        </a:p>
      </dgm:t>
    </dgm:pt>
    <dgm:pt modelId="{AFB8F2F0-7F06-4E8C-B7EC-9BA45FC1B286}" type="sibTrans" cxnId="{A47B03D7-0D86-459E-A720-F57802C7D1C7}">
      <dgm:prSet/>
      <dgm:spPr/>
      <dgm:t>
        <a:bodyPr/>
        <a:lstStyle/>
        <a:p>
          <a:endParaRPr lang="en-US"/>
        </a:p>
      </dgm:t>
    </dgm:pt>
    <dgm:pt modelId="{4A27EE3A-E395-4CEE-8967-0E8ACFD104FE}">
      <dgm:prSet custT="1"/>
      <dgm:spPr/>
      <dgm:t>
        <a:bodyPr/>
        <a:lstStyle/>
        <a:p>
          <a:r>
            <a:rPr lang="en-US" sz="1600" dirty="0" smtClean="0">
              <a:hlinkClick xmlns:r="http://schemas.openxmlformats.org/officeDocument/2006/relationships" r:id="rId5" action="ppaction://hlinkfile"/>
            </a:rPr>
            <a:t>LAD LOGIN</a:t>
          </a:r>
          <a:endParaRPr lang="en-US" sz="1600" dirty="0"/>
        </a:p>
      </dgm:t>
    </dgm:pt>
    <dgm:pt modelId="{A311D119-5E76-426C-ACF0-DD1FDFAA57EF}" type="parTrans" cxnId="{6FB72234-1C7C-4147-B2B2-7C5338FDF8CB}">
      <dgm:prSet/>
      <dgm:spPr/>
      <dgm:t>
        <a:bodyPr/>
        <a:lstStyle/>
        <a:p>
          <a:endParaRPr lang="en-US"/>
        </a:p>
      </dgm:t>
    </dgm:pt>
    <dgm:pt modelId="{0F8E150F-81AD-4B37-9C4E-164487227899}" type="sibTrans" cxnId="{6FB72234-1C7C-4147-B2B2-7C5338FDF8CB}">
      <dgm:prSet/>
      <dgm:spPr/>
      <dgm:t>
        <a:bodyPr/>
        <a:lstStyle/>
        <a:p>
          <a:endParaRPr lang="en-US"/>
        </a:p>
      </dgm:t>
    </dgm:pt>
    <dgm:pt modelId="{3A5D6254-A3FC-4C48-95DB-55DB4A49721A}" type="pres">
      <dgm:prSet presAssocID="{82A728CC-ECAE-47E2-BB09-9222B510C42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E9EA00-B9B6-4BCC-9C6C-11C108A78AFC}" type="pres">
      <dgm:prSet presAssocID="{6FBA5297-875E-4A1A-9593-0D763B8838DC}" presName="centerShape" presStyleLbl="node0" presStyleIdx="0" presStyleCnt="1" custScaleX="95215" custScaleY="103966"/>
      <dgm:spPr/>
      <dgm:t>
        <a:bodyPr/>
        <a:lstStyle/>
        <a:p>
          <a:endParaRPr lang="en-US"/>
        </a:p>
      </dgm:t>
    </dgm:pt>
    <dgm:pt modelId="{C7EB2B04-53F1-4FE4-A561-5153AD376101}" type="pres">
      <dgm:prSet presAssocID="{BA24AA80-0A8D-4EE5-823B-F6D2A9BE55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379A9-D928-42E4-9DB5-E9D6F3A0E2F5}" type="pres">
      <dgm:prSet presAssocID="{BA24AA80-0A8D-4EE5-823B-F6D2A9BE5506}" presName="dummy" presStyleCnt="0"/>
      <dgm:spPr/>
      <dgm:t>
        <a:bodyPr/>
        <a:lstStyle/>
        <a:p>
          <a:endParaRPr lang="en-US"/>
        </a:p>
      </dgm:t>
    </dgm:pt>
    <dgm:pt modelId="{61E41578-FCF1-460E-9A78-823EF97AB724}" type="pres">
      <dgm:prSet presAssocID="{14F6708C-A2CC-479D-A32F-66FB23DD2104}" presName="sibTrans" presStyleLbl="sibTrans2D1" presStyleIdx="0" presStyleCnt="5" custLinFactNeighborX="4002" custLinFactNeighborY="80"/>
      <dgm:spPr/>
      <dgm:t>
        <a:bodyPr/>
        <a:lstStyle/>
        <a:p>
          <a:endParaRPr lang="en-US"/>
        </a:p>
      </dgm:t>
    </dgm:pt>
    <dgm:pt modelId="{318B32BB-09E3-494A-854B-6C8B7F6E5576}" type="pres">
      <dgm:prSet presAssocID="{4A27EE3A-E395-4CEE-8967-0E8ACFD104FE}" presName="node" presStyleLbl="node1" presStyleIdx="1" presStyleCnt="5" custRadScaleRad="99643" custRadScaleInc="5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96F63-E52E-401C-A12F-C5738BBEACEF}" type="pres">
      <dgm:prSet presAssocID="{4A27EE3A-E395-4CEE-8967-0E8ACFD104FE}" presName="dummy" presStyleCnt="0"/>
      <dgm:spPr/>
      <dgm:t>
        <a:bodyPr/>
        <a:lstStyle/>
        <a:p>
          <a:endParaRPr lang="en-US"/>
        </a:p>
      </dgm:t>
    </dgm:pt>
    <dgm:pt modelId="{2F51F07A-E66A-40B1-A3E4-B6EAD02DD3F5}" type="pres">
      <dgm:prSet presAssocID="{0F8E150F-81AD-4B37-9C4E-16448722789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7E78A6F-27CF-4886-BF13-7E3978BF5CFC}" type="pres">
      <dgm:prSet presAssocID="{53CFCE73-A31D-4CB2-BAE1-3F8BA0D0C5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414D6-B39C-42FD-9825-9223BA583832}" type="pres">
      <dgm:prSet presAssocID="{53CFCE73-A31D-4CB2-BAE1-3F8BA0D0C5A6}" presName="dummy" presStyleCnt="0"/>
      <dgm:spPr/>
      <dgm:t>
        <a:bodyPr/>
        <a:lstStyle/>
        <a:p>
          <a:endParaRPr lang="en-US"/>
        </a:p>
      </dgm:t>
    </dgm:pt>
    <dgm:pt modelId="{4DC7A574-BDED-4C45-9E07-A51F96917482}" type="pres">
      <dgm:prSet presAssocID="{C7CA03E3-F70C-4EB8-B959-69F09C3A510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A33F6DA-C642-4D2F-B6B8-AD2963AB8D97}" type="pres">
      <dgm:prSet presAssocID="{5A849497-6771-4C1C-92D0-AE3496C7163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55984-D5EB-4262-BF34-7D86A72A385D}" type="pres">
      <dgm:prSet presAssocID="{5A849497-6771-4C1C-92D0-AE3496C7163C}" presName="dummy" presStyleCnt="0"/>
      <dgm:spPr/>
      <dgm:t>
        <a:bodyPr/>
        <a:lstStyle/>
        <a:p>
          <a:endParaRPr lang="en-US"/>
        </a:p>
      </dgm:t>
    </dgm:pt>
    <dgm:pt modelId="{C1BF0002-BFEE-4375-AC3B-E39C9BB23078}" type="pres">
      <dgm:prSet presAssocID="{97FEEA6A-6551-4BB7-A15B-125297D40731}" presName="sibTrans" presStyleLbl="sibTrans2D1" presStyleIdx="3" presStyleCnt="5" custLinFactNeighborX="-3992" custLinFactNeighborY="1778"/>
      <dgm:spPr/>
      <dgm:t>
        <a:bodyPr/>
        <a:lstStyle/>
        <a:p>
          <a:endParaRPr lang="en-US"/>
        </a:p>
      </dgm:t>
    </dgm:pt>
    <dgm:pt modelId="{4C713966-6261-4F78-9F60-804A6A8B81B1}" type="pres">
      <dgm:prSet presAssocID="{3EF25842-0677-439C-9BA1-B611B6679356}" presName="node" presStyleLbl="node1" presStyleIdx="4" presStyleCnt="5" custScaleX="110863" custScaleY="110862" custRadScaleRad="99375" custRadScaleInc="-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F4E9E-466C-4475-8A8F-334884D87FAE}" type="pres">
      <dgm:prSet presAssocID="{3EF25842-0677-439C-9BA1-B611B6679356}" presName="dummy" presStyleCnt="0"/>
      <dgm:spPr/>
      <dgm:t>
        <a:bodyPr/>
        <a:lstStyle/>
        <a:p>
          <a:endParaRPr lang="en-US"/>
        </a:p>
      </dgm:t>
    </dgm:pt>
    <dgm:pt modelId="{41927A8C-CCD5-40CE-80B4-15BA58E63A9A}" type="pres">
      <dgm:prSet presAssocID="{AFB8F2F0-7F06-4E8C-B7EC-9BA45FC1B286}" presName="sibTrans" presStyleLbl="sibTrans2D1" presStyleIdx="4" presStyleCnt="5" custLinFactNeighborX="-278" custLinFactNeighborY="81"/>
      <dgm:spPr/>
      <dgm:t>
        <a:bodyPr/>
        <a:lstStyle/>
        <a:p>
          <a:endParaRPr lang="en-US"/>
        </a:p>
      </dgm:t>
    </dgm:pt>
  </dgm:ptLst>
  <dgm:cxnLst>
    <dgm:cxn modelId="{6FB72234-1C7C-4147-B2B2-7C5338FDF8CB}" srcId="{6FBA5297-875E-4A1A-9593-0D763B8838DC}" destId="{4A27EE3A-E395-4CEE-8967-0E8ACFD104FE}" srcOrd="1" destOrd="0" parTransId="{A311D119-5E76-426C-ACF0-DD1FDFAA57EF}" sibTransId="{0F8E150F-81AD-4B37-9C4E-164487227899}"/>
    <dgm:cxn modelId="{15921438-F02E-4C45-B6A8-B67B8AB1C5BC}" srcId="{6FBA5297-875E-4A1A-9593-0D763B8838DC}" destId="{5A849497-6771-4C1C-92D0-AE3496C7163C}" srcOrd="3" destOrd="0" parTransId="{E788AE96-C992-47D5-BEFB-1CD2B626FEA4}" sibTransId="{97FEEA6A-6551-4BB7-A15B-125297D40731}"/>
    <dgm:cxn modelId="{419D6E4B-D9EB-4737-B1DA-835151C7181E}" type="presOf" srcId="{C7CA03E3-F70C-4EB8-B959-69F09C3A5101}" destId="{4DC7A574-BDED-4C45-9E07-A51F96917482}" srcOrd="0" destOrd="0" presId="urn:microsoft.com/office/officeart/2005/8/layout/radial6"/>
    <dgm:cxn modelId="{BCD58597-C9A0-46AC-8519-E8ED4D452B0E}" type="presOf" srcId="{97FEEA6A-6551-4BB7-A15B-125297D40731}" destId="{C1BF0002-BFEE-4375-AC3B-E39C9BB23078}" srcOrd="0" destOrd="0" presId="urn:microsoft.com/office/officeart/2005/8/layout/radial6"/>
    <dgm:cxn modelId="{905CA83A-DE19-4486-B6DF-392FFD1EEF21}" type="presOf" srcId="{6FBA5297-875E-4A1A-9593-0D763B8838DC}" destId="{FBE9EA00-B9B6-4BCC-9C6C-11C108A78AFC}" srcOrd="0" destOrd="0" presId="urn:microsoft.com/office/officeart/2005/8/layout/radial6"/>
    <dgm:cxn modelId="{1610E51A-32C9-40F6-B504-57DA5BB9BE4F}" type="presOf" srcId="{4A27EE3A-E395-4CEE-8967-0E8ACFD104FE}" destId="{318B32BB-09E3-494A-854B-6C8B7F6E5576}" srcOrd="0" destOrd="0" presId="urn:microsoft.com/office/officeart/2005/8/layout/radial6"/>
    <dgm:cxn modelId="{9BF2824B-87B8-448A-91C0-D623A192AEB9}" type="presOf" srcId="{5A849497-6771-4C1C-92D0-AE3496C7163C}" destId="{BA33F6DA-C642-4D2F-B6B8-AD2963AB8D97}" srcOrd="0" destOrd="0" presId="urn:microsoft.com/office/officeart/2005/8/layout/radial6"/>
    <dgm:cxn modelId="{5C0CE3AE-7918-42CB-B6E2-DA9C87521D73}" srcId="{6FBA5297-875E-4A1A-9593-0D763B8838DC}" destId="{BA24AA80-0A8D-4EE5-823B-F6D2A9BE5506}" srcOrd="0" destOrd="0" parTransId="{103A9FE8-1186-44FE-9F55-4E728BBC2CCA}" sibTransId="{14F6708C-A2CC-479D-A32F-66FB23DD2104}"/>
    <dgm:cxn modelId="{820076E1-C64E-489C-9E1C-B54F788B9D7B}" type="presOf" srcId="{AFB8F2F0-7F06-4E8C-B7EC-9BA45FC1B286}" destId="{41927A8C-CCD5-40CE-80B4-15BA58E63A9A}" srcOrd="0" destOrd="0" presId="urn:microsoft.com/office/officeart/2005/8/layout/radial6"/>
    <dgm:cxn modelId="{0A4432EB-2B46-43DA-A455-BA37607F954D}" type="presOf" srcId="{53CFCE73-A31D-4CB2-BAE1-3F8BA0D0C5A6}" destId="{E7E78A6F-27CF-4886-BF13-7E3978BF5CFC}" srcOrd="0" destOrd="0" presId="urn:microsoft.com/office/officeart/2005/8/layout/radial6"/>
    <dgm:cxn modelId="{97EBE03C-A212-433C-B7EC-F175B050425F}" srcId="{82A728CC-ECAE-47E2-BB09-9222B510C421}" destId="{6FBA5297-875E-4A1A-9593-0D763B8838DC}" srcOrd="0" destOrd="0" parTransId="{60AB2CFA-D340-464C-B40C-A0DC5C75878F}" sibTransId="{3573A9D2-EA92-4EEC-9427-AF67C7007CAF}"/>
    <dgm:cxn modelId="{A47B03D7-0D86-459E-A720-F57802C7D1C7}" srcId="{6FBA5297-875E-4A1A-9593-0D763B8838DC}" destId="{3EF25842-0677-439C-9BA1-B611B6679356}" srcOrd="4" destOrd="0" parTransId="{F671A4AF-D8C3-4D8F-A0B5-21990FE23626}" sibTransId="{AFB8F2F0-7F06-4E8C-B7EC-9BA45FC1B286}"/>
    <dgm:cxn modelId="{10A10DBE-6346-4F24-940C-9863DB2B73F4}" type="presOf" srcId="{14F6708C-A2CC-479D-A32F-66FB23DD2104}" destId="{61E41578-FCF1-460E-9A78-823EF97AB724}" srcOrd="0" destOrd="0" presId="urn:microsoft.com/office/officeart/2005/8/layout/radial6"/>
    <dgm:cxn modelId="{2207B858-BF02-4645-83EB-89EF9E5C752D}" type="presOf" srcId="{3EF25842-0677-439C-9BA1-B611B6679356}" destId="{4C713966-6261-4F78-9F60-804A6A8B81B1}" srcOrd="0" destOrd="0" presId="urn:microsoft.com/office/officeart/2005/8/layout/radial6"/>
    <dgm:cxn modelId="{150ADDDB-175D-4A70-9CD7-E72429E402B6}" type="presOf" srcId="{BA24AA80-0A8D-4EE5-823B-F6D2A9BE5506}" destId="{C7EB2B04-53F1-4FE4-A561-5153AD376101}" srcOrd="0" destOrd="0" presId="urn:microsoft.com/office/officeart/2005/8/layout/radial6"/>
    <dgm:cxn modelId="{30BE2CB6-861F-4611-8531-FF1745802BB3}" srcId="{6FBA5297-875E-4A1A-9593-0D763B8838DC}" destId="{53CFCE73-A31D-4CB2-BAE1-3F8BA0D0C5A6}" srcOrd="2" destOrd="0" parTransId="{1DC60AC7-E3D1-46A2-BCF3-4BA307876E99}" sibTransId="{C7CA03E3-F70C-4EB8-B959-69F09C3A5101}"/>
    <dgm:cxn modelId="{F8019074-09E8-41AE-A530-84CF5D7D98F7}" type="presOf" srcId="{82A728CC-ECAE-47E2-BB09-9222B510C421}" destId="{3A5D6254-A3FC-4C48-95DB-55DB4A49721A}" srcOrd="0" destOrd="0" presId="urn:microsoft.com/office/officeart/2005/8/layout/radial6"/>
    <dgm:cxn modelId="{511AAE74-D7E0-40D0-884D-0993F54E5334}" type="presOf" srcId="{0F8E150F-81AD-4B37-9C4E-164487227899}" destId="{2F51F07A-E66A-40B1-A3E4-B6EAD02DD3F5}" srcOrd="0" destOrd="0" presId="urn:microsoft.com/office/officeart/2005/8/layout/radial6"/>
    <dgm:cxn modelId="{22EB266A-6E05-4E20-B9A1-7E426703854A}" type="presParOf" srcId="{3A5D6254-A3FC-4C48-95DB-55DB4A49721A}" destId="{FBE9EA00-B9B6-4BCC-9C6C-11C108A78AFC}" srcOrd="0" destOrd="0" presId="urn:microsoft.com/office/officeart/2005/8/layout/radial6"/>
    <dgm:cxn modelId="{42D57372-7D27-415D-A471-9784913E1FE5}" type="presParOf" srcId="{3A5D6254-A3FC-4C48-95DB-55DB4A49721A}" destId="{C7EB2B04-53F1-4FE4-A561-5153AD376101}" srcOrd="1" destOrd="0" presId="urn:microsoft.com/office/officeart/2005/8/layout/radial6"/>
    <dgm:cxn modelId="{167BD88B-F379-42A7-9F07-F69E8A6D6FE4}" type="presParOf" srcId="{3A5D6254-A3FC-4C48-95DB-55DB4A49721A}" destId="{BF5379A9-D928-42E4-9DB5-E9D6F3A0E2F5}" srcOrd="2" destOrd="0" presId="urn:microsoft.com/office/officeart/2005/8/layout/radial6"/>
    <dgm:cxn modelId="{75732C22-B492-4479-A95F-77C3AC20036D}" type="presParOf" srcId="{3A5D6254-A3FC-4C48-95DB-55DB4A49721A}" destId="{61E41578-FCF1-460E-9A78-823EF97AB724}" srcOrd="3" destOrd="0" presId="urn:microsoft.com/office/officeart/2005/8/layout/radial6"/>
    <dgm:cxn modelId="{D4DB447B-4CD7-4BF5-835E-77111A3A1A64}" type="presParOf" srcId="{3A5D6254-A3FC-4C48-95DB-55DB4A49721A}" destId="{318B32BB-09E3-494A-854B-6C8B7F6E5576}" srcOrd="4" destOrd="0" presId="urn:microsoft.com/office/officeart/2005/8/layout/radial6"/>
    <dgm:cxn modelId="{1A66C464-CA1D-423E-87D7-7B2CF365F296}" type="presParOf" srcId="{3A5D6254-A3FC-4C48-95DB-55DB4A49721A}" destId="{6E396F63-E52E-401C-A12F-C5738BBEACEF}" srcOrd="5" destOrd="0" presId="urn:microsoft.com/office/officeart/2005/8/layout/radial6"/>
    <dgm:cxn modelId="{B63012AD-E420-42E9-8855-769B0E458CC6}" type="presParOf" srcId="{3A5D6254-A3FC-4C48-95DB-55DB4A49721A}" destId="{2F51F07A-E66A-40B1-A3E4-B6EAD02DD3F5}" srcOrd="6" destOrd="0" presId="urn:microsoft.com/office/officeart/2005/8/layout/radial6"/>
    <dgm:cxn modelId="{A6E334FB-3A41-43DB-8BC0-931F1A59090C}" type="presParOf" srcId="{3A5D6254-A3FC-4C48-95DB-55DB4A49721A}" destId="{E7E78A6F-27CF-4886-BF13-7E3978BF5CFC}" srcOrd="7" destOrd="0" presId="urn:microsoft.com/office/officeart/2005/8/layout/radial6"/>
    <dgm:cxn modelId="{ADBF7FB3-DBD4-43A7-9546-7DC0D189232A}" type="presParOf" srcId="{3A5D6254-A3FC-4C48-95DB-55DB4A49721A}" destId="{EA6414D6-B39C-42FD-9825-9223BA583832}" srcOrd="8" destOrd="0" presId="urn:microsoft.com/office/officeart/2005/8/layout/radial6"/>
    <dgm:cxn modelId="{5B0AF49E-3EA3-45F7-B7F2-48E10434F214}" type="presParOf" srcId="{3A5D6254-A3FC-4C48-95DB-55DB4A49721A}" destId="{4DC7A574-BDED-4C45-9E07-A51F96917482}" srcOrd="9" destOrd="0" presId="urn:microsoft.com/office/officeart/2005/8/layout/radial6"/>
    <dgm:cxn modelId="{8E9C2A42-240C-422D-9637-8C2DF63E9B5A}" type="presParOf" srcId="{3A5D6254-A3FC-4C48-95DB-55DB4A49721A}" destId="{BA33F6DA-C642-4D2F-B6B8-AD2963AB8D97}" srcOrd="10" destOrd="0" presId="urn:microsoft.com/office/officeart/2005/8/layout/radial6"/>
    <dgm:cxn modelId="{AE9647AE-9D02-43E1-8E6C-1BE7D600D3F7}" type="presParOf" srcId="{3A5D6254-A3FC-4C48-95DB-55DB4A49721A}" destId="{E1B55984-D5EB-4262-BF34-7D86A72A385D}" srcOrd="11" destOrd="0" presId="urn:microsoft.com/office/officeart/2005/8/layout/radial6"/>
    <dgm:cxn modelId="{425924FA-913C-4E9A-BD8B-61DA9BEF558F}" type="presParOf" srcId="{3A5D6254-A3FC-4C48-95DB-55DB4A49721A}" destId="{C1BF0002-BFEE-4375-AC3B-E39C9BB23078}" srcOrd="12" destOrd="0" presId="urn:microsoft.com/office/officeart/2005/8/layout/radial6"/>
    <dgm:cxn modelId="{5FA35B83-99D1-43F4-BF27-D38681DAA272}" type="presParOf" srcId="{3A5D6254-A3FC-4C48-95DB-55DB4A49721A}" destId="{4C713966-6261-4F78-9F60-804A6A8B81B1}" srcOrd="13" destOrd="0" presId="urn:microsoft.com/office/officeart/2005/8/layout/radial6"/>
    <dgm:cxn modelId="{FFE7CF93-66F3-4492-80A9-422232E00A52}" type="presParOf" srcId="{3A5D6254-A3FC-4C48-95DB-55DB4A49721A}" destId="{513F4E9E-466C-4475-8A8F-334884D87FAE}" srcOrd="14" destOrd="0" presId="urn:microsoft.com/office/officeart/2005/8/layout/radial6"/>
    <dgm:cxn modelId="{1DD97099-C099-4242-9FE3-DDBC4481E724}" type="presParOf" srcId="{3A5D6254-A3FC-4C48-95DB-55DB4A49721A}" destId="{41927A8C-CCD5-40CE-80B4-15BA58E63A9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C47EB6-698C-426B-B090-5C0A1774C557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5C7A2B-607E-4CFF-B94F-E5627E98D419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file"/>
            </a:rPr>
            <a:t>CUSTOMER</a:t>
          </a:r>
          <a:endParaRPr lang="en-US" dirty="0"/>
        </a:p>
      </dgm:t>
    </dgm:pt>
    <dgm:pt modelId="{8C773200-41E4-4638-B48C-EB6AF7F40F80}" type="parTrans" cxnId="{B5521726-410F-4903-A9DA-4B507BF3DE3C}">
      <dgm:prSet/>
      <dgm:spPr/>
      <dgm:t>
        <a:bodyPr/>
        <a:lstStyle/>
        <a:p>
          <a:endParaRPr lang="en-US"/>
        </a:p>
      </dgm:t>
    </dgm:pt>
    <dgm:pt modelId="{000D4C6E-DFFE-4B40-AE1A-D8294E2BC795}" type="sibTrans" cxnId="{B5521726-410F-4903-A9DA-4B507BF3DE3C}">
      <dgm:prSet/>
      <dgm:spPr/>
      <dgm:t>
        <a:bodyPr/>
        <a:lstStyle/>
        <a:p>
          <a:endParaRPr lang="en-US"/>
        </a:p>
      </dgm:t>
    </dgm:pt>
    <dgm:pt modelId="{55F06502-E55B-42C9-8A63-5FC5791A3C1A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file"/>
            </a:rPr>
            <a:t>ADMIN</a:t>
          </a:r>
          <a:endParaRPr lang="en-US" dirty="0"/>
        </a:p>
      </dgm:t>
    </dgm:pt>
    <dgm:pt modelId="{6CB46D0E-C77F-423E-9F9C-E22CF5B2D461}" type="parTrans" cxnId="{466DF867-8223-464A-9056-F6D21965A755}">
      <dgm:prSet/>
      <dgm:spPr/>
      <dgm:t>
        <a:bodyPr/>
        <a:lstStyle/>
        <a:p>
          <a:endParaRPr lang="en-US"/>
        </a:p>
      </dgm:t>
    </dgm:pt>
    <dgm:pt modelId="{998D58A1-4038-44D0-82DE-47BABDE715DD}" type="sibTrans" cxnId="{466DF867-8223-464A-9056-F6D21965A755}">
      <dgm:prSet/>
      <dgm:spPr/>
      <dgm:t>
        <a:bodyPr/>
        <a:lstStyle/>
        <a:p>
          <a:endParaRPr lang="en-US"/>
        </a:p>
      </dgm:t>
    </dgm:pt>
    <dgm:pt modelId="{2066312C-10E8-4349-8326-D24815E337AB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file"/>
            </a:rPr>
            <a:t>LAD</a:t>
          </a:r>
          <a:endParaRPr lang="en-US" dirty="0"/>
        </a:p>
      </dgm:t>
    </dgm:pt>
    <dgm:pt modelId="{BBC57F7E-27BC-4EBD-99ED-65407A062026}" type="parTrans" cxnId="{8418D6A9-28FE-4D9B-9E81-0D609427F262}">
      <dgm:prSet/>
      <dgm:spPr/>
      <dgm:t>
        <a:bodyPr/>
        <a:lstStyle/>
        <a:p>
          <a:endParaRPr lang="en-US"/>
        </a:p>
      </dgm:t>
    </dgm:pt>
    <dgm:pt modelId="{000373C7-59A1-4380-BC7C-9EA26CB66223}" type="sibTrans" cxnId="{8418D6A9-28FE-4D9B-9E81-0D609427F262}">
      <dgm:prSet/>
      <dgm:spPr/>
      <dgm:t>
        <a:bodyPr/>
        <a:lstStyle/>
        <a:p>
          <a:endParaRPr lang="en-US"/>
        </a:p>
      </dgm:t>
    </dgm:pt>
    <dgm:pt modelId="{52E80B70-932D-4969-80FF-5F64F4A74718}" type="pres">
      <dgm:prSet presAssocID="{0CC47EB6-698C-426B-B090-5C0A1774C557}" presName="linear" presStyleCnt="0">
        <dgm:presLayoutVars>
          <dgm:dir/>
          <dgm:animLvl val="lvl"/>
          <dgm:resizeHandles val="exact"/>
        </dgm:presLayoutVars>
      </dgm:prSet>
      <dgm:spPr/>
    </dgm:pt>
    <dgm:pt modelId="{C9F3ADA7-A932-45E0-8CE0-3F898101A5CC}" type="pres">
      <dgm:prSet presAssocID="{9E5C7A2B-607E-4CFF-B94F-E5627E98D419}" presName="parentLin" presStyleCnt="0"/>
      <dgm:spPr/>
    </dgm:pt>
    <dgm:pt modelId="{EA42A3AE-9C30-4C09-9653-C25AC852C699}" type="pres">
      <dgm:prSet presAssocID="{9E5C7A2B-607E-4CFF-B94F-E5627E98D419}" presName="parentLeftMargin" presStyleLbl="node1" presStyleIdx="0" presStyleCnt="3"/>
      <dgm:spPr/>
    </dgm:pt>
    <dgm:pt modelId="{FF2033B5-A7B4-42AC-A3CE-4C6CEF7F2617}" type="pres">
      <dgm:prSet presAssocID="{9E5C7A2B-607E-4CFF-B94F-E5627E98D4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EADA3-6C23-4789-B1DE-EBF9A3AE7E1D}" type="pres">
      <dgm:prSet presAssocID="{9E5C7A2B-607E-4CFF-B94F-E5627E98D419}" presName="negativeSpace" presStyleCnt="0"/>
      <dgm:spPr/>
    </dgm:pt>
    <dgm:pt modelId="{3B681E9E-EECA-44FD-A0FA-6114585DB436}" type="pres">
      <dgm:prSet presAssocID="{9E5C7A2B-607E-4CFF-B94F-E5627E98D419}" presName="childText" presStyleLbl="conFgAcc1" presStyleIdx="0" presStyleCnt="3">
        <dgm:presLayoutVars>
          <dgm:bulletEnabled val="1"/>
        </dgm:presLayoutVars>
      </dgm:prSet>
      <dgm:spPr/>
    </dgm:pt>
    <dgm:pt modelId="{C533EB73-2C4F-4F3C-B08B-5C82E22D2555}" type="pres">
      <dgm:prSet presAssocID="{000D4C6E-DFFE-4B40-AE1A-D8294E2BC795}" presName="spaceBetweenRectangles" presStyleCnt="0"/>
      <dgm:spPr/>
    </dgm:pt>
    <dgm:pt modelId="{6ADCF3FB-31A5-4CD0-ABA6-B6CE0495F424}" type="pres">
      <dgm:prSet presAssocID="{55F06502-E55B-42C9-8A63-5FC5791A3C1A}" presName="parentLin" presStyleCnt="0"/>
      <dgm:spPr/>
    </dgm:pt>
    <dgm:pt modelId="{2E0E1CCF-C1F9-4369-BD99-D960E6F04AE6}" type="pres">
      <dgm:prSet presAssocID="{55F06502-E55B-42C9-8A63-5FC5791A3C1A}" presName="parentLeftMargin" presStyleLbl="node1" presStyleIdx="0" presStyleCnt="3"/>
      <dgm:spPr/>
    </dgm:pt>
    <dgm:pt modelId="{2202675A-2A1E-46D2-8EE4-7509B3B7225C}" type="pres">
      <dgm:prSet presAssocID="{55F06502-E55B-42C9-8A63-5FC5791A3C1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1566B-9BCD-44BB-B0F2-5488D26649A3}" type="pres">
      <dgm:prSet presAssocID="{55F06502-E55B-42C9-8A63-5FC5791A3C1A}" presName="negativeSpace" presStyleCnt="0"/>
      <dgm:spPr/>
    </dgm:pt>
    <dgm:pt modelId="{5183C994-EE0D-42DD-A9A9-881D31988BDB}" type="pres">
      <dgm:prSet presAssocID="{55F06502-E55B-42C9-8A63-5FC5791A3C1A}" presName="childText" presStyleLbl="conFgAcc1" presStyleIdx="1" presStyleCnt="3">
        <dgm:presLayoutVars>
          <dgm:bulletEnabled val="1"/>
        </dgm:presLayoutVars>
      </dgm:prSet>
      <dgm:spPr/>
    </dgm:pt>
    <dgm:pt modelId="{A06F3887-0B07-4C8C-BC2C-C969A66ED53E}" type="pres">
      <dgm:prSet presAssocID="{998D58A1-4038-44D0-82DE-47BABDE715DD}" presName="spaceBetweenRectangles" presStyleCnt="0"/>
      <dgm:spPr/>
    </dgm:pt>
    <dgm:pt modelId="{1A097706-E374-4E96-A457-BA35B67795CE}" type="pres">
      <dgm:prSet presAssocID="{2066312C-10E8-4349-8326-D24815E337AB}" presName="parentLin" presStyleCnt="0"/>
      <dgm:spPr/>
    </dgm:pt>
    <dgm:pt modelId="{FE116A83-93CF-4475-B05F-A70D9CDD2278}" type="pres">
      <dgm:prSet presAssocID="{2066312C-10E8-4349-8326-D24815E337AB}" presName="parentLeftMargin" presStyleLbl="node1" presStyleIdx="1" presStyleCnt="3"/>
      <dgm:spPr/>
    </dgm:pt>
    <dgm:pt modelId="{73FBA1EF-193B-41EC-AB45-9CE67BEE6875}" type="pres">
      <dgm:prSet presAssocID="{2066312C-10E8-4349-8326-D24815E337A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37867-C705-4349-8A7F-1C701AC81165}" type="pres">
      <dgm:prSet presAssocID="{2066312C-10E8-4349-8326-D24815E337AB}" presName="negativeSpace" presStyleCnt="0"/>
      <dgm:spPr/>
    </dgm:pt>
    <dgm:pt modelId="{FFDBE3C7-A731-49E2-9BB3-9A2CE6EB7AF3}" type="pres">
      <dgm:prSet presAssocID="{2066312C-10E8-4349-8326-D24815E337A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673FAD-F88B-4AE5-BC25-2B6F4DFA1EFA}" type="presOf" srcId="{2066312C-10E8-4349-8326-D24815E337AB}" destId="{FE116A83-93CF-4475-B05F-A70D9CDD2278}" srcOrd="0" destOrd="0" presId="urn:microsoft.com/office/officeart/2005/8/layout/list1"/>
    <dgm:cxn modelId="{7F358A64-162A-4ED7-AFE7-7C4DCC7E8396}" type="presOf" srcId="{55F06502-E55B-42C9-8A63-5FC5791A3C1A}" destId="{2E0E1CCF-C1F9-4369-BD99-D960E6F04AE6}" srcOrd="0" destOrd="0" presId="urn:microsoft.com/office/officeart/2005/8/layout/list1"/>
    <dgm:cxn modelId="{ECDF5B1F-54FD-4F0C-9025-6DE0DF9FB6B0}" type="presOf" srcId="{2066312C-10E8-4349-8326-D24815E337AB}" destId="{73FBA1EF-193B-41EC-AB45-9CE67BEE6875}" srcOrd="1" destOrd="0" presId="urn:microsoft.com/office/officeart/2005/8/layout/list1"/>
    <dgm:cxn modelId="{E0EF28F3-CC4A-453A-822F-9ECD6A616DA4}" type="presOf" srcId="{55F06502-E55B-42C9-8A63-5FC5791A3C1A}" destId="{2202675A-2A1E-46D2-8EE4-7509B3B7225C}" srcOrd="1" destOrd="0" presId="urn:microsoft.com/office/officeart/2005/8/layout/list1"/>
    <dgm:cxn modelId="{AAAC0869-C402-4548-86DB-C168E8AFF227}" type="presOf" srcId="{9E5C7A2B-607E-4CFF-B94F-E5627E98D419}" destId="{FF2033B5-A7B4-42AC-A3CE-4C6CEF7F2617}" srcOrd="1" destOrd="0" presId="urn:microsoft.com/office/officeart/2005/8/layout/list1"/>
    <dgm:cxn modelId="{0F636651-DC28-47FE-8AFB-8B2CB01C71BA}" type="presOf" srcId="{0CC47EB6-698C-426B-B090-5C0A1774C557}" destId="{52E80B70-932D-4969-80FF-5F64F4A74718}" srcOrd="0" destOrd="0" presId="urn:microsoft.com/office/officeart/2005/8/layout/list1"/>
    <dgm:cxn modelId="{8418D6A9-28FE-4D9B-9E81-0D609427F262}" srcId="{0CC47EB6-698C-426B-B090-5C0A1774C557}" destId="{2066312C-10E8-4349-8326-D24815E337AB}" srcOrd="2" destOrd="0" parTransId="{BBC57F7E-27BC-4EBD-99ED-65407A062026}" sibTransId="{000373C7-59A1-4380-BC7C-9EA26CB66223}"/>
    <dgm:cxn modelId="{B5521726-410F-4903-A9DA-4B507BF3DE3C}" srcId="{0CC47EB6-698C-426B-B090-5C0A1774C557}" destId="{9E5C7A2B-607E-4CFF-B94F-E5627E98D419}" srcOrd="0" destOrd="0" parTransId="{8C773200-41E4-4638-B48C-EB6AF7F40F80}" sibTransId="{000D4C6E-DFFE-4B40-AE1A-D8294E2BC795}"/>
    <dgm:cxn modelId="{93B4DEA0-FD6A-4C77-A4FF-E1CDA043269C}" type="presOf" srcId="{9E5C7A2B-607E-4CFF-B94F-E5627E98D419}" destId="{EA42A3AE-9C30-4C09-9653-C25AC852C699}" srcOrd="0" destOrd="0" presId="urn:microsoft.com/office/officeart/2005/8/layout/list1"/>
    <dgm:cxn modelId="{466DF867-8223-464A-9056-F6D21965A755}" srcId="{0CC47EB6-698C-426B-B090-5C0A1774C557}" destId="{55F06502-E55B-42C9-8A63-5FC5791A3C1A}" srcOrd="1" destOrd="0" parTransId="{6CB46D0E-C77F-423E-9F9C-E22CF5B2D461}" sibTransId="{998D58A1-4038-44D0-82DE-47BABDE715DD}"/>
    <dgm:cxn modelId="{0C15BDCD-658C-4664-9B01-4D5CD7753EAC}" type="presParOf" srcId="{52E80B70-932D-4969-80FF-5F64F4A74718}" destId="{C9F3ADA7-A932-45E0-8CE0-3F898101A5CC}" srcOrd="0" destOrd="0" presId="urn:microsoft.com/office/officeart/2005/8/layout/list1"/>
    <dgm:cxn modelId="{0F9D0A38-442B-4D18-950E-1B89DDF93F52}" type="presParOf" srcId="{C9F3ADA7-A932-45E0-8CE0-3F898101A5CC}" destId="{EA42A3AE-9C30-4C09-9653-C25AC852C699}" srcOrd="0" destOrd="0" presId="urn:microsoft.com/office/officeart/2005/8/layout/list1"/>
    <dgm:cxn modelId="{53DC4812-0AD1-4AED-9473-BCC554CE38F0}" type="presParOf" srcId="{C9F3ADA7-A932-45E0-8CE0-3F898101A5CC}" destId="{FF2033B5-A7B4-42AC-A3CE-4C6CEF7F2617}" srcOrd="1" destOrd="0" presId="urn:microsoft.com/office/officeart/2005/8/layout/list1"/>
    <dgm:cxn modelId="{302C3303-9B39-49D9-8835-6633349878E4}" type="presParOf" srcId="{52E80B70-932D-4969-80FF-5F64F4A74718}" destId="{90DEADA3-6C23-4789-B1DE-EBF9A3AE7E1D}" srcOrd="1" destOrd="0" presId="urn:microsoft.com/office/officeart/2005/8/layout/list1"/>
    <dgm:cxn modelId="{A982AC0D-9BB6-4C64-BE37-39DA4E13E862}" type="presParOf" srcId="{52E80B70-932D-4969-80FF-5F64F4A74718}" destId="{3B681E9E-EECA-44FD-A0FA-6114585DB436}" srcOrd="2" destOrd="0" presId="urn:microsoft.com/office/officeart/2005/8/layout/list1"/>
    <dgm:cxn modelId="{630ABB9C-BFD3-4FBD-8E8A-5CBEB638B866}" type="presParOf" srcId="{52E80B70-932D-4969-80FF-5F64F4A74718}" destId="{C533EB73-2C4F-4F3C-B08B-5C82E22D2555}" srcOrd="3" destOrd="0" presId="urn:microsoft.com/office/officeart/2005/8/layout/list1"/>
    <dgm:cxn modelId="{65A7F2EB-DC41-4C80-A907-CE870608EBFA}" type="presParOf" srcId="{52E80B70-932D-4969-80FF-5F64F4A74718}" destId="{6ADCF3FB-31A5-4CD0-ABA6-B6CE0495F424}" srcOrd="4" destOrd="0" presId="urn:microsoft.com/office/officeart/2005/8/layout/list1"/>
    <dgm:cxn modelId="{57DB7F99-7D34-4046-A5A0-D630FE1E874D}" type="presParOf" srcId="{6ADCF3FB-31A5-4CD0-ABA6-B6CE0495F424}" destId="{2E0E1CCF-C1F9-4369-BD99-D960E6F04AE6}" srcOrd="0" destOrd="0" presId="urn:microsoft.com/office/officeart/2005/8/layout/list1"/>
    <dgm:cxn modelId="{C40236D5-50B2-4DD7-8750-3AC3B4BAAB96}" type="presParOf" srcId="{6ADCF3FB-31A5-4CD0-ABA6-B6CE0495F424}" destId="{2202675A-2A1E-46D2-8EE4-7509B3B7225C}" srcOrd="1" destOrd="0" presId="urn:microsoft.com/office/officeart/2005/8/layout/list1"/>
    <dgm:cxn modelId="{D31024F4-BBAD-4D70-B566-EA233ACD0ABD}" type="presParOf" srcId="{52E80B70-932D-4969-80FF-5F64F4A74718}" destId="{F241566B-9BCD-44BB-B0F2-5488D26649A3}" srcOrd="5" destOrd="0" presId="urn:microsoft.com/office/officeart/2005/8/layout/list1"/>
    <dgm:cxn modelId="{CA0152EB-2776-4549-95B9-50B9ABED1135}" type="presParOf" srcId="{52E80B70-932D-4969-80FF-5F64F4A74718}" destId="{5183C994-EE0D-42DD-A9A9-881D31988BDB}" srcOrd="6" destOrd="0" presId="urn:microsoft.com/office/officeart/2005/8/layout/list1"/>
    <dgm:cxn modelId="{E08A5112-8551-46DD-82E3-4D4491F506A6}" type="presParOf" srcId="{52E80B70-932D-4969-80FF-5F64F4A74718}" destId="{A06F3887-0B07-4C8C-BC2C-C969A66ED53E}" srcOrd="7" destOrd="0" presId="urn:microsoft.com/office/officeart/2005/8/layout/list1"/>
    <dgm:cxn modelId="{CA35486E-C129-4AD9-A6B1-F01C1A8855DD}" type="presParOf" srcId="{52E80B70-932D-4969-80FF-5F64F4A74718}" destId="{1A097706-E374-4E96-A457-BA35B67795CE}" srcOrd="8" destOrd="0" presId="urn:microsoft.com/office/officeart/2005/8/layout/list1"/>
    <dgm:cxn modelId="{4424E061-3139-4619-B27A-016E5BEE29C5}" type="presParOf" srcId="{1A097706-E374-4E96-A457-BA35B67795CE}" destId="{FE116A83-93CF-4475-B05F-A70D9CDD2278}" srcOrd="0" destOrd="0" presId="urn:microsoft.com/office/officeart/2005/8/layout/list1"/>
    <dgm:cxn modelId="{90432DD3-D327-44A3-9558-EE21040DD4FE}" type="presParOf" srcId="{1A097706-E374-4E96-A457-BA35B67795CE}" destId="{73FBA1EF-193B-41EC-AB45-9CE67BEE6875}" srcOrd="1" destOrd="0" presId="urn:microsoft.com/office/officeart/2005/8/layout/list1"/>
    <dgm:cxn modelId="{D4F0595D-CACC-460D-ACE8-50778DE7B7E9}" type="presParOf" srcId="{52E80B70-932D-4969-80FF-5F64F4A74718}" destId="{9E037867-C705-4349-8A7F-1C701AC81165}" srcOrd="9" destOrd="0" presId="urn:microsoft.com/office/officeart/2005/8/layout/list1"/>
    <dgm:cxn modelId="{05EC2F25-9082-4957-885F-B491F0436ED9}" type="presParOf" srcId="{52E80B70-932D-4969-80FF-5F64F4A74718}" destId="{FFDBE3C7-A731-49E2-9BB3-9A2CE6EB7A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1ADF2D-0D00-4144-85BC-16C5E16B2FCA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FC9807-B43E-4EB9-9973-A3321001C897}">
      <dgm:prSet phldrT="[Text]" custT="1"/>
      <dgm:spPr/>
      <dgm:t>
        <a:bodyPr/>
        <a:lstStyle/>
        <a:p>
          <a:r>
            <a:rPr lang="en-US" sz="4000" b="0" i="0" dirty="0" smtClean="0">
              <a:hlinkClick xmlns:r="http://schemas.openxmlformats.org/officeDocument/2006/relationships" r:id="rId1"/>
            </a:rPr>
            <a:t>http://ndafile:8081/OnlineBankingProjectSpring/</a:t>
          </a:r>
          <a:endParaRPr lang="en-US" sz="4000" dirty="0"/>
        </a:p>
      </dgm:t>
    </dgm:pt>
    <dgm:pt modelId="{FE7E0101-1420-4172-8991-353333337E3A}" type="parTrans" cxnId="{E13613CE-9CE1-468F-9C23-D4F431EDFC3F}">
      <dgm:prSet/>
      <dgm:spPr/>
      <dgm:t>
        <a:bodyPr/>
        <a:lstStyle/>
        <a:p>
          <a:endParaRPr lang="en-US"/>
        </a:p>
      </dgm:t>
    </dgm:pt>
    <dgm:pt modelId="{48A47F57-311E-49A0-B257-C967622CC846}" type="sibTrans" cxnId="{E13613CE-9CE1-468F-9C23-D4F431EDFC3F}">
      <dgm:prSet/>
      <dgm:spPr/>
      <dgm:t>
        <a:bodyPr/>
        <a:lstStyle/>
        <a:p>
          <a:endParaRPr lang="en-US"/>
        </a:p>
      </dgm:t>
    </dgm:pt>
    <dgm:pt modelId="{8203F3C2-EEBD-42E8-8381-D7CA5754086C}" type="pres">
      <dgm:prSet presAssocID="{8E1ADF2D-0D00-4144-85BC-16C5E16B2FC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F2C1347-C03D-42FC-9A81-DBC07241392E}" type="pres">
      <dgm:prSet presAssocID="{42FC9807-B43E-4EB9-9973-A3321001C897}" presName="parenttextcomposite" presStyleCnt="0"/>
      <dgm:spPr/>
      <dgm:t>
        <a:bodyPr/>
        <a:lstStyle/>
        <a:p>
          <a:endParaRPr lang="en-US"/>
        </a:p>
      </dgm:t>
    </dgm:pt>
    <dgm:pt modelId="{081C681D-D68E-4F43-867A-101F72BEE7D6}" type="pres">
      <dgm:prSet presAssocID="{42FC9807-B43E-4EB9-9973-A3321001C897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2E167-A3CF-441F-9C73-FB2C16257F12}" type="pres">
      <dgm:prSet presAssocID="{42FC9807-B43E-4EB9-9973-A3321001C897}" presName="parallelogramComposite" presStyleCnt="0"/>
      <dgm:spPr/>
      <dgm:t>
        <a:bodyPr/>
        <a:lstStyle/>
        <a:p>
          <a:endParaRPr lang="en-US"/>
        </a:p>
      </dgm:t>
    </dgm:pt>
    <dgm:pt modelId="{4BFEA904-836C-4A4A-B14D-AC1CBB6F1C55}" type="pres">
      <dgm:prSet presAssocID="{42FC9807-B43E-4EB9-9973-A3321001C897}" presName="parallelogram1" presStyleLbl="alignNode1" presStyleIdx="0" presStyleCnt="7"/>
      <dgm:spPr/>
      <dgm:t>
        <a:bodyPr/>
        <a:lstStyle/>
        <a:p>
          <a:endParaRPr lang="en-US"/>
        </a:p>
      </dgm:t>
    </dgm:pt>
    <dgm:pt modelId="{AC993937-3AA9-4959-B97F-BBD4A0536D62}" type="pres">
      <dgm:prSet presAssocID="{42FC9807-B43E-4EB9-9973-A3321001C897}" presName="parallelogram2" presStyleLbl="alignNode1" presStyleIdx="1" presStyleCnt="7"/>
      <dgm:spPr/>
      <dgm:t>
        <a:bodyPr/>
        <a:lstStyle/>
        <a:p>
          <a:endParaRPr lang="en-US"/>
        </a:p>
      </dgm:t>
    </dgm:pt>
    <dgm:pt modelId="{57E72F2F-8562-4787-97B4-163834526F8D}" type="pres">
      <dgm:prSet presAssocID="{42FC9807-B43E-4EB9-9973-A3321001C897}" presName="parallelogram3" presStyleLbl="alignNode1" presStyleIdx="2" presStyleCnt="7"/>
      <dgm:spPr/>
      <dgm:t>
        <a:bodyPr/>
        <a:lstStyle/>
        <a:p>
          <a:endParaRPr lang="en-US"/>
        </a:p>
      </dgm:t>
    </dgm:pt>
    <dgm:pt modelId="{90780307-5D19-4F19-9D20-48B2B69AFE8A}" type="pres">
      <dgm:prSet presAssocID="{42FC9807-B43E-4EB9-9973-A3321001C897}" presName="parallelogram4" presStyleLbl="alignNode1" presStyleIdx="3" presStyleCnt="7"/>
      <dgm:spPr/>
      <dgm:t>
        <a:bodyPr/>
        <a:lstStyle/>
        <a:p>
          <a:endParaRPr lang="en-US"/>
        </a:p>
      </dgm:t>
    </dgm:pt>
    <dgm:pt modelId="{BDFD1517-513B-48DA-83D7-3B2790AD7EE0}" type="pres">
      <dgm:prSet presAssocID="{42FC9807-B43E-4EB9-9973-A3321001C897}" presName="parallelogram5" presStyleLbl="alignNode1" presStyleIdx="4" presStyleCnt="7"/>
      <dgm:spPr/>
      <dgm:t>
        <a:bodyPr/>
        <a:lstStyle/>
        <a:p>
          <a:endParaRPr lang="en-US"/>
        </a:p>
      </dgm:t>
    </dgm:pt>
    <dgm:pt modelId="{4A77B84D-27C8-4095-8FF3-5467799617D3}" type="pres">
      <dgm:prSet presAssocID="{42FC9807-B43E-4EB9-9973-A3321001C897}" presName="parallelogram6" presStyleLbl="alignNode1" presStyleIdx="5" presStyleCnt="7"/>
      <dgm:spPr/>
      <dgm:t>
        <a:bodyPr/>
        <a:lstStyle/>
        <a:p>
          <a:endParaRPr lang="en-US"/>
        </a:p>
      </dgm:t>
    </dgm:pt>
    <dgm:pt modelId="{40387341-DE6D-4063-87EC-04622A28F708}" type="pres">
      <dgm:prSet presAssocID="{42FC9807-B43E-4EB9-9973-A3321001C897}" presName="parallelogram7" presStyleLbl="alignNode1" presStyleIdx="6" presStyleCnt="7"/>
      <dgm:spPr/>
      <dgm:t>
        <a:bodyPr/>
        <a:lstStyle/>
        <a:p>
          <a:endParaRPr lang="en-US"/>
        </a:p>
      </dgm:t>
    </dgm:pt>
  </dgm:ptLst>
  <dgm:cxnLst>
    <dgm:cxn modelId="{4719D85C-4ADB-43B9-B314-22607F65EDCD}" type="presOf" srcId="{8E1ADF2D-0D00-4144-85BC-16C5E16B2FCA}" destId="{8203F3C2-EEBD-42E8-8381-D7CA5754086C}" srcOrd="0" destOrd="0" presId="urn:microsoft.com/office/officeart/2008/layout/VerticalAccentList"/>
    <dgm:cxn modelId="{E13613CE-9CE1-468F-9C23-D4F431EDFC3F}" srcId="{8E1ADF2D-0D00-4144-85BC-16C5E16B2FCA}" destId="{42FC9807-B43E-4EB9-9973-A3321001C897}" srcOrd="0" destOrd="0" parTransId="{FE7E0101-1420-4172-8991-353333337E3A}" sibTransId="{48A47F57-311E-49A0-B257-C967622CC846}"/>
    <dgm:cxn modelId="{53F90AFD-7D1E-4D7D-9A2D-137D069ABFC5}" type="presOf" srcId="{42FC9807-B43E-4EB9-9973-A3321001C897}" destId="{081C681D-D68E-4F43-867A-101F72BEE7D6}" srcOrd="0" destOrd="0" presId="urn:microsoft.com/office/officeart/2008/layout/VerticalAccentList"/>
    <dgm:cxn modelId="{52ED0431-826E-4FDD-AE98-21E6D794EA6D}" type="presParOf" srcId="{8203F3C2-EEBD-42E8-8381-D7CA5754086C}" destId="{EF2C1347-C03D-42FC-9A81-DBC07241392E}" srcOrd="0" destOrd="0" presId="urn:microsoft.com/office/officeart/2008/layout/VerticalAccentList"/>
    <dgm:cxn modelId="{6574052C-60DF-447A-A3B4-B8532690915D}" type="presParOf" srcId="{EF2C1347-C03D-42FC-9A81-DBC07241392E}" destId="{081C681D-D68E-4F43-867A-101F72BEE7D6}" srcOrd="0" destOrd="0" presId="urn:microsoft.com/office/officeart/2008/layout/VerticalAccentList"/>
    <dgm:cxn modelId="{B237F6E6-0AB2-46AE-81A7-37124024F1EF}" type="presParOf" srcId="{8203F3C2-EEBD-42E8-8381-D7CA5754086C}" destId="{80D2E167-A3CF-441F-9C73-FB2C16257F12}" srcOrd="1" destOrd="0" presId="urn:microsoft.com/office/officeart/2008/layout/VerticalAccentList"/>
    <dgm:cxn modelId="{B97D1852-2D15-4602-A752-39C95003E394}" type="presParOf" srcId="{80D2E167-A3CF-441F-9C73-FB2C16257F12}" destId="{4BFEA904-836C-4A4A-B14D-AC1CBB6F1C55}" srcOrd="0" destOrd="0" presId="urn:microsoft.com/office/officeart/2008/layout/VerticalAccentList"/>
    <dgm:cxn modelId="{E6232726-6BBF-4644-8EFD-613E3325303E}" type="presParOf" srcId="{80D2E167-A3CF-441F-9C73-FB2C16257F12}" destId="{AC993937-3AA9-4959-B97F-BBD4A0536D62}" srcOrd="1" destOrd="0" presId="urn:microsoft.com/office/officeart/2008/layout/VerticalAccentList"/>
    <dgm:cxn modelId="{B9D2A78D-4AC6-4989-8181-67F81519F976}" type="presParOf" srcId="{80D2E167-A3CF-441F-9C73-FB2C16257F12}" destId="{57E72F2F-8562-4787-97B4-163834526F8D}" srcOrd="2" destOrd="0" presId="urn:microsoft.com/office/officeart/2008/layout/VerticalAccentList"/>
    <dgm:cxn modelId="{2F50075D-1E70-4103-B741-950549BB50E6}" type="presParOf" srcId="{80D2E167-A3CF-441F-9C73-FB2C16257F12}" destId="{90780307-5D19-4F19-9D20-48B2B69AFE8A}" srcOrd="3" destOrd="0" presId="urn:microsoft.com/office/officeart/2008/layout/VerticalAccentList"/>
    <dgm:cxn modelId="{1FF28E7B-309F-4BE6-94BB-F7050E86DDB9}" type="presParOf" srcId="{80D2E167-A3CF-441F-9C73-FB2C16257F12}" destId="{BDFD1517-513B-48DA-83D7-3B2790AD7EE0}" srcOrd="4" destOrd="0" presId="urn:microsoft.com/office/officeart/2008/layout/VerticalAccentList"/>
    <dgm:cxn modelId="{7AC611FA-27E5-41E9-A461-8877477ADDEE}" type="presParOf" srcId="{80D2E167-A3CF-441F-9C73-FB2C16257F12}" destId="{4A77B84D-27C8-4095-8FF3-5467799617D3}" srcOrd="5" destOrd="0" presId="urn:microsoft.com/office/officeart/2008/layout/VerticalAccentList"/>
    <dgm:cxn modelId="{56A379F5-87A8-404F-B023-C7A67EE98886}" type="presParOf" srcId="{80D2E167-A3CF-441F-9C73-FB2C16257F12}" destId="{40387341-DE6D-4063-87EC-04622A28F70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93B3A-2237-4C70-A356-F50F5A22670C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2F6AF-4C58-4A89-849F-EAD898AC163C}">
      <dsp:nvSpPr>
        <dsp:cNvPr id="0" name=""/>
        <dsp:cNvSpPr/>
      </dsp:nvSpPr>
      <dsp:spPr>
        <a:xfrm>
          <a:off x="0" y="0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bg1"/>
              </a:solidFill>
            </a:rPr>
            <a:t>Raj Subash b		      	 -</a:t>
          </a:r>
          <a:r>
            <a:rPr lang="en-IN" sz="2900" b="1" kern="1200" dirty="0" smtClean="0">
              <a:solidFill>
                <a:schemeClr val="bg1"/>
              </a:solidFill>
            </a:rPr>
            <a:t>093964_IN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0"/>
        <a:ext cx="8229600" cy="632420"/>
      </dsp:txXfrm>
    </dsp:sp>
    <dsp:sp modelId="{F2200187-A2C7-4B86-A565-FB85E3A0CC13}">
      <dsp:nvSpPr>
        <dsp:cNvPr id="0" name=""/>
        <dsp:cNvSpPr/>
      </dsp:nvSpPr>
      <dsp:spPr>
        <a:xfrm>
          <a:off x="0" y="63242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4252E-DBA7-4B81-89FB-2DA0B8759E9A}">
      <dsp:nvSpPr>
        <dsp:cNvPr id="0" name=""/>
        <dsp:cNvSpPr/>
      </dsp:nvSpPr>
      <dsp:spPr>
        <a:xfrm>
          <a:off x="0" y="632420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bg1"/>
              </a:solidFill>
            </a:rPr>
            <a:t>Pavithra Venkatesan                         -</a:t>
          </a:r>
          <a:r>
            <a:rPr lang="en-IN" sz="2900" b="1" kern="1200" dirty="0" smtClean="0">
              <a:solidFill>
                <a:schemeClr val="bg1"/>
              </a:solidFill>
            </a:rPr>
            <a:t>094000_IN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632420"/>
        <a:ext cx="8229600" cy="632420"/>
      </dsp:txXfrm>
    </dsp:sp>
    <dsp:sp modelId="{567FEDE5-B75E-4C22-BB68-647FFB0B2D9F}">
      <dsp:nvSpPr>
        <dsp:cNvPr id="0" name=""/>
        <dsp:cNvSpPr/>
      </dsp:nvSpPr>
      <dsp:spPr>
        <a:xfrm>
          <a:off x="0" y="126484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E3BBD-B96B-4903-ABCB-CCB48751F75C}">
      <dsp:nvSpPr>
        <dsp:cNvPr id="0" name=""/>
        <dsp:cNvSpPr/>
      </dsp:nvSpPr>
      <dsp:spPr>
        <a:xfrm>
          <a:off x="0" y="1264840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bg1"/>
              </a:solidFill>
            </a:rPr>
            <a:t>Laveena  R 		                -</a:t>
          </a:r>
          <a:r>
            <a:rPr lang="en-IN" sz="2900" b="1" kern="1200" dirty="0" smtClean="0">
              <a:solidFill>
                <a:schemeClr val="bg1"/>
              </a:solidFill>
            </a:rPr>
            <a:t>093951_IN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1264840"/>
        <a:ext cx="8229600" cy="632420"/>
      </dsp:txXfrm>
    </dsp:sp>
    <dsp:sp modelId="{6BD9C67A-3250-41AE-9171-8E7E11EBF876}">
      <dsp:nvSpPr>
        <dsp:cNvPr id="0" name=""/>
        <dsp:cNvSpPr/>
      </dsp:nvSpPr>
      <dsp:spPr>
        <a:xfrm>
          <a:off x="0" y="189726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65177-4539-4AAB-8DB2-A0ABEF77F0D4}">
      <dsp:nvSpPr>
        <dsp:cNvPr id="0" name=""/>
        <dsp:cNvSpPr/>
      </dsp:nvSpPr>
      <dsp:spPr>
        <a:xfrm>
          <a:off x="0" y="1897261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bg1"/>
              </a:solidFill>
            </a:rPr>
            <a:t>Vinodhini Mohan                              -</a:t>
          </a:r>
          <a:r>
            <a:rPr lang="en-IN" sz="2900" b="1" kern="1200" dirty="0" smtClean="0">
              <a:solidFill>
                <a:schemeClr val="bg1"/>
              </a:solidFill>
            </a:rPr>
            <a:t>093972_IN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1897261"/>
        <a:ext cx="8229600" cy="632420"/>
      </dsp:txXfrm>
    </dsp:sp>
    <dsp:sp modelId="{B149B3F3-9279-4348-93F4-D571B9DCAF60}">
      <dsp:nvSpPr>
        <dsp:cNvPr id="0" name=""/>
        <dsp:cNvSpPr/>
      </dsp:nvSpPr>
      <dsp:spPr>
        <a:xfrm>
          <a:off x="0" y="25296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2E62F-1EC4-4D60-A69F-AC7C6895DD00}">
      <dsp:nvSpPr>
        <dsp:cNvPr id="0" name=""/>
        <dsp:cNvSpPr/>
      </dsp:nvSpPr>
      <dsp:spPr>
        <a:xfrm>
          <a:off x="0" y="2529681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bg1"/>
              </a:solidFill>
            </a:rPr>
            <a:t>Aaqib Ur Rehman   	                -</a:t>
          </a:r>
          <a:r>
            <a:rPr lang="en-IN" sz="2900" b="1" kern="1200" dirty="0" smtClean="0">
              <a:solidFill>
                <a:schemeClr val="bg1"/>
              </a:solidFill>
            </a:rPr>
            <a:t>094049_IN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2529681"/>
        <a:ext cx="8229600" cy="632420"/>
      </dsp:txXfrm>
    </dsp:sp>
    <dsp:sp modelId="{4840220C-9ACF-4733-B08C-760FBE1AF606}">
      <dsp:nvSpPr>
        <dsp:cNvPr id="0" name=""/>
        <dsp:cNvSpPr/>
      </dsp:nvSpPr>
      <dsp:spPr>
        <a:xfrm>
          <a:off x="0" y="316210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DEE9B-D586-4443-AA54-D03AA915BFAA}">
      <dsp:nvSpPr>
        <dsp:cNvPr id="0" name=""/>
        <dsp:cNvSpPr/>
      </dsp:nvSpPr>
      <dsp:spPr>
        <a:xfrm>
          <a:off x="0" y="3162101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bg1"/>
              </a:solidFill>
            </a:rPr>
            <a:t>Bandi Dileep 	                               -</a:t>
          </a:r>
          <a:r>
            <a:rPr lang="en-IN" sz="2900" b="1" kern="1200" dirty="0" smtClean="0">
              <a:solidFill>
                <a:schemeClr val="bg1"/>
              </a:solidFill>
            </a:rPr>
            <a:t>093940_IN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3162101"/>
        <a:ext cx="8229600" cy="632420"/>
      </dsp:txXfrm>
    </dsp:sp>
    <dsp:sp modelId="{61134A02-2F8C-4B53-BED6-5ECF95F82B56}">
      <dsp:nvSpPr>
        <dsp:cNvPr id="0" name=""/>
        <dsp:cNvSpPr/>
      </dsp:nvSpPr>
      <dsp:spPr>
        <a:xfrm>
          <a:off x="0" y="379452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9DE50-8F13-4B35-B018-021D11FF83C3}">
      <dsp:nvSpPr>
        <dsp:cNvPr id="0" name=""/>
        <dsp:cNvSpPr/>
      </dsp:nvSpPr>
      <dsp:spPr>
        <a:xfrm>
          <a:off x="0" y="3794522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bg1"/>
              </a:solidFill>
            </a:rPr>
            <a:t>Rohit Hurkadli	                               -</a:t>
          </a:r>
          <a:r>
            <a:rPr lang="en-IN" sz="2900" b="1" kern="1200" dirty="0" smtClean="0">
              <a:solidFill>
                <a:schemeClr val="bg1"/>
              </a:solidFill>
            </a:rPr>
            <a:t>094048_IN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3794522"/>
        <a:ext cx="8229600" cy="632420"/>
      </dsp:txXfrm>
    </dsp:sp>
    <dsp:sp modelId="{CCF0CF31-70F2-44E9-9B54-181BD9458C73}">
      <dsp:nvSpPr>
        <dsp:cNvPr id="0" name=""/>
        <dsp:cNvSpPr/>
      </dsp:nvSpPr>
      <dsp:spPr>
        <a:xfrm>
          <a:off x="0" y="442694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EA976-DC99-4B96-9519-34D7E71AAAC2}">
      <dsp:nvSpPr>
        <dsp:cNvPr id="0" name=""/>
        <dsp:cNvSpPr/>
      </dsp:nvSpPr>
      <dsp:spPr>
        <a:xfrm>
          <a:off x="0" y="4426942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bg1"/>
              </a:solidFill>
            </a:rPr>
            <a:t>Sumit Upadhyay	                               -</a:t>
          </a:r>
          <a:r>
            <a:rPr lang="en-IN" sz="2900" b="1" kern="1200" dirty="0" smtClean="0">
              <a:solidFill>
                <a:schemeClr val="bg1"/>
              </a:solidFill>
            </a:rPr>
            <a:t>093983_IN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4426942"/>
        <a:ext cx="8229600" cy="632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F0A7E-7788-4D61-BD56-49558CA1E774}">
      <dsp:nvSpPr>
        <dsp:cNvPr id="0" name=""/>
        <dsp:cNvSpPr/>
      </dsp:nvSpPr>
      <dsp:spPr>
        <a:xfrm>
          <a:off x="0" y="0"/>
          <a:ext cx="8229600" cy="3886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rPr>
            <a:t>A test case is a set of conditions or variables under which a tester will determine whether a system under test satisfies requirements or works correctly.</a:t>
          </a:r>
          <a:endParaRPr lang="en-US" sz="2700" b="0" kern="1200" dirty="0">
            <a:latin typeface="Segoe UI Symbol" panose="020B0502040204020203" pitchFamily="34" charset="0"/>
            <a:ea typeface="Segoe UI Symbol" panose="020B0502040204020203" pitchFamily="34" charset="0"/>
            <a:cs typeface="Times New Roman" panose="02020603050405020304" pitchFamily="18" charset="0"/>
          </a:endParaRPr>
        </a:p>
      </dsp:txBody>
      <dsp:txXfrm>
        <a:off x="0" y="0"/>
        <a:ext cx="8229600" cy="2098548"/>
      </dsp:txXfrm>
    </dsp:sp>
    <dsp:sp modelId="{C5E947E3-E9E9-4F65-A76E-E49A47AFC307}">
      <dsp:nvSpPr>
        <dsp:cNvPr id="0" name=""/>
        <dsp:cNvSpPr/>
      </dsp:nvSpPr>
      <dsp:spPr>
        <a:xfrm>
          <a:off x="4018" y="2020823"/>
          <a:ext cx="2740521" cy="17876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No. of Test Cases</a:t>
          </a:r>
          <a:r>
            <a:rPr lang="en-US" sz="4000" b="0" kern="1200" dirty="0" smtClean="0"/>
            <a:t>:</a:t>
          </a:r>
          <a:endParaRPr lang="en-US" sz="4000" kern="1200" dirty="0"/>
        </a:p>
      </dsp:txBody>
      <dsp:txXfrm>
        <a:off x="4018" y="2020823"/>
        <a:ext cx="2740521" cy="1787652"/>
      </dsp:txXfrm>
    </dsp:sp>
    <dsp:sp modelId="{86CBAF8B-A562-42E6-979E-634C3D45F9C1}">
      <dsp:nvSpPr>
        <dsp:cNvPr id="0" name=""/>
        <dsp:cNvSpPr/>
      </dsp:nvSpPr>
      <dsp:spPr>
        <a:xfrm>
          <a:off x="2744539" y="2020823"/>
          <a:ext cx="2740521" cy="1787652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No. of Test Cases Passed:</a:t>
          </a:r>
          <a:endParaRPr lang="en-US" sz="4000" kern="1200" dirty="0"/>
        </a:p>
      </dsp:txBody>
      <dsp:txXfrm>
        <a:off x="2744539" y="2020823"/>
        <a:ext cx="2740521" cy="1787652"/>
      </dsp:txXfrm>
    </dsp:sp>
    <dsp:sp modelId="{E1E5E058-FDF7-4404-91D9-20F790E4B8AE}">
      <dsp:nvSpPr>
        <dsp:cNvPr id="0" name=""/>
        <dsp:cNvSpPr/>
      </dsp:nvSpPr>
      <dsp:spPr>
        <a:xfrm>
          <a:off x="5485060" y="2020823"/>
          <a:ext cx="2740521" cy="1787652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No. of Test Cases Failed:</a:t>
          </a:r>
          <a:endParaRPr lang="en-US" sz="4000" kern="1200" dirty="0"/>
        </a:p>
      </dsp:txBody>
      <dsp:txXfrm>
        <a:off x="5485060" y="2020823"/>
        <a:ext cx="2740521" cy="1787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27A8C-CCD5-40CE-80B4-15BA58E63A9A}">
      <dsp:nvSpPr>
        <dsp:cNvPr id="0" name=""/>
        <dsp:cNvSpPr/>
      </dsp:nvSpPr>
      <dsp:spPr>
        <a:xfrm>
          <a:off x="1899819" y="699663"/>
          <a:ext cx="4640556" cy="4640556"/>
        </a:xfrm>
        <a:prstGeom prst="blockArc">
          <a:avLst>
            <a:gd name="adj1" fmla="val 11867752"/>
            <a:gd name="adj2" fmla="val 16177403"/>
            <a:gd name="adj3" fmla="val 4643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BF0002-BFEE-4375-AC3B-E39C9BB23078}">
      <dsp:nvSpPr>
        <dsp:cNvPr id="0" name=""/>
        <dsp:cNvSpPr/>
      </dsp:nvSpPr>
      <dsp:spPr>
        <a:xfrm>
          <a:off x="1724607" y="787267"/>
          <a:ext cx="4640556" cy="4640556"/>
        </a:xfrm>
        <a:prstGeom prst="blockArc">
          <a:avLst>
            <a:gd name="adj1" fmla="val 7582620"/>
            <a:gd name="adj2" fmla="val 11881866"/>
            <a:gd name="adj3" fmla="val 464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C7A574-BDED-4C45-9E07-A51F96917482}">
      <dsp:nvSpPr>
        <dsp:cNvPr id="0" name=""/>
        <dsp:cNvSpPr/>
      </dsp:nvSpPr>
      <dsp:spPr>
        <a:xfrm>
          <a:off x="1897823" y="695953"/>
          <a:ext cx="4640556" cy="4640556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51F07A-E66A-40B1-A3E4-B6EAD02DD3F5}">
      <dsp:nvSpPr>
        <dsp:cNvPr id="0" name=""/>
        <dsp:cNvSpPr/>
      </dsp:nvSpPr>
      <dsp:spPr>
        <a:xfrm>
          <a:off x="1890941" y="700973"/>
          <a:ext cx="4640556" cy="4640556"/>
        </a:xfrm>
        <a:prstGeom prst="blockArc">
          <a:avLst>
            <a:gd name="adj1" fmla="val 20524163"/>
            <a:gd name="adj2" fmla="val 3227080"/>
            <a:gd name="adj3" fmla="val 4643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41578-FCF1-460E-9A78-823EF97AB724}">
      <dsp:nvSpPr>
        <dsp:cNvPr id="0" name=""/>
        <dsp:cNvSpPr/>
      </dsp:nvSpPr>
      <dsp:spPr>
        <a:xfrm>
          <a:off x="2075033" y="699650"/>
          <a:ext cx="4640556" cy="4640556"/>
        </a:xfrm>
        <a:prstGeom prst="blockArc">
          <a:avLst>
            <a:gd name="adj1" fmla="val 16212900"/>
            <a:gd name="adj2" fmla="val 20532188"/>
            <a:gd name="adj3" fmla="val 464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E9EA00-B9B6-4BCC-9C6C-11C108A78AFC}">
      <dsp:nvSpPr>
        <dsp:cNvPr id="0" name=""/>
        <dsp:cNvSpPr/>
      </dsp:nvSpPr>
      <dsp:spPr>
        <a:xfrm>
          <a:off x="3200402" y="1904998"/>
          <a:ext cx="2035398" cy="22224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USE CASES</a:t>
          </a:r>
          <a:endParaRPr lang="en-US" sz="4100" kern="1200" dirty="0"/>
        </a:p>
      </dsp:txBody>
      <dsp:txXfrm>
        <a:off x="3498479" y="2230471"/>
        <a:ext cx="1439244" cy="1571521"/>
      </dsp:txXfrm>
    </dsp:sp>
    <dsp:sp modelId="{C7EB2B04-53F1-4FE4-A561-5153AD376101}">
      <dsp:nvSpPr>
        <dsp:cNvPr id="0" name=""/>
        <dsp:cNvSpPr/>
      </dsp:nvSpPr>
      <dsp:spPr>
        <a:xfrm>
          <a:off x="3469911" y="1633"/>
          <a:ext cx="1496380" cy="14963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1" action="ppaction://hlinkfile"/>
            </a:rPr>
            <a:t>CUSTOMER USE CASE</a:t>
          </a:r>
          <a:endParaRPr lang="en-US" sz="2000" kern="1200" dirty="0"/>
        </a:p>
      </dsp:txBody>
      <dsp:txXfrm>
        <a:off x="3689051" y="220773"/>
        <a:ext cx="1058100" cy="1058100"/>
      </dsp:txXfrm>
    </dsp:sp>
    <dsp:sp modelId="{318B32BB-09E3-494A-854B-6C8B7F6E5576}">
      <dsp:nvSpPr>
        <dsp:cNvPr id="0" name=""/>
        <dsp:cNvSpPr/>
      </dsp:nvSpPr>
      <dsp:spPr>
        <a:xfrm>
          <a:off x="5619358" y="1575313"/>
          <a:ext cx="1496380" cy="149638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hlinkClick xmlns:r="http://schemas.openxmlformats.org/officeDocument/2006/relationships" r:id="rId2" action="ppaction://hlinkfile"/>
            </a:rPr>
            <a:t>LAD LOGIN</a:t>
          </a:r>
          <a:endParaRPr lang="en-US" sz="1600" kern="1200" dirty="0"/>
        </a:p>
      </dsp:txBody>
      <dsp:txXfrm>
        <a:off x="5838498" y="1794453"/>
        <a:ext cx="1058100" cy="1058100"/>
      </dsp:txXfrm>
    </dsp:sp>
    <dsp:sp modelId="{E7E78A6F-27CF-4886-BF13-7E3978BF5CFC}">
      <dsp:nvSpPr>
        <dsp:cNvPr id="0" name=""/>
        <dsp:cNvSpPr/>
      </dsp:nvSpPr>
      <dsp:spPr>
        <a:xfrm>
          <a:off x="4802072" y="4101605"/>
          <a:ext cx="1496380" cy="14963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hlinkClick xmlns:r="http://schemas.openxmlformats.org/officeDocument/2006/relationships" r:id="rId3" action="ppaction://hlinkfile"/>
            </a:rPr>
            <a:t>LAD FINAL APPROVAL</a:t>
          </a:r>
          <a:endParaRPr lang="en-US" sz="1600" kern="1200" dirty="0"/>
        </a:p>
      </dsp:txBody>
      <dsp:txXfrm>
        <a:off x="5021212" y="4320745"/>
        <a:ext cx="1058100" cy="1058100"/>
      </dsp:txXfrm>
    </dsp:sp>
    <dsp:sp modelId="{BA33F6DA-C642-4D2F-B6B8-AD2963AB8D97}">
      <dsp:nvSpPr>
        <dsp:cNvPr id="0" name=""/>
        <dsp:cNvSpPr/>
      </dsp:nvSpPr>
      <dsp:spPr>
        <a:xfrm>
          <a:off x="2137749" y="4101605"/>
          <a:ext cx="1496380" cy="149638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4" action="ppaction://hlinkfile"/>
            </a:rPr>
            <a:t>LAD INTERVIEW</a:t>
          </a:r>
          <a:endParaRPr lang="en-US" sz="1400" kern="1200" dirty="0"/>
        </a:p>
      </dsp:txBody>
      <dsp:txXfrm>
        <a:off x="2356889" y="4320745"/>
        <a:ext cx="1058100" cy="1058100"/>
      </dsp:txXfrm>
    </dsp:sp>
    <dsp:sp modelId="{4C713966-6261-4F78-9F60-804A6A8B81B1}">
      <dsp:nvSpPr>
        <dsp:cNvPr id="0" name=""/>
        <dsp:cNvSpPr/>
      </dsp:nvSpPr>
      <dsp:spPr>
        <a:xfrm>
          <a:off x="1245568" y="1494049"/>
          <a:ext cx="1658932" cy="165891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hlinkClick xmlns:r="http://schemas.openxmlformats.org/officeDocument/2006/relationships" r:id="rId5" action="ppaction://hlinkfile"/>
            </a:rPr>
            <a:t>PROJECT ADMINISTRATOR</a:t>
          </a:r>
          <a:endParaRPr lang="en-US" sz="1100" kern="1200" dirty="0"/>
        </a:p>
      </dsp:txBody>
      <dsp:txXfrm>
        <a:off x="1488513" y="1736992"/>
        <a:ext cx="1173042" cy="1173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81E9E-EECA-44FD-A0FA-6114585DB436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2033B5-A7B4-42AC-A3CE-4C6CEF7F2617}">
      <dsp:nvSpPr>
        <dsp:cNvPr id="0" name=""/>
        <dsp:cNvSpPr/>
      </dsp:nvSpPr>
      <dsp:spPr>
        <a:xfrm>
          <a:off x="411480" y="41421"/>
          <a:ext cx="5760720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hlinkClick xmlns:r="http://schemas.openxmlformats.org/officeDocument/2006/relationships" r:id="rId1" action="ppaction://hlinkfile"/>
            </a:rPr>
            <a:t>CUSTOMER</a:t>
          </a:r>
          <a:endParaRPr lang="en-US" sz="3400" kern="1200" dirty="0"/>
        </a:p>
      </dsp:txBody>
      <dsp:txXfrm>
        <a:off x="460476" y="90417"/>
        <a:ext cx="5662728" cy="905688"/>
      </dsp:txXfrm>
    </dsp:sp>
    <dsp:sp modelId="{5183C994-EE0D-42DD-A9A9-881D31988BDB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02675A-2A1E-46D2-8EE4-7509B3B7225C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hlinkClick xmlns:r="http://schemas.openxmlformats.org/officeDocument/2006/relationships" r:id="rId2" action="ppaction://hlinkfile"/>
            </a:rPr>
            <a:t>ADMIN</a:t>
          </a:r>
          <a:endParaRPr lang="en-US" sz="3400" kern="1200" dirty="0"/>
        </a:p>
      </dsp:txBody>
      <dsp:txXfrm>
        <a:off x="460476" y="1632657"/>
        <a:ext cx="5662728" cy="905688"/>
      </dsp:txXfrm>
    </dsp:sp>
    <dsp:sp modelId="{FFDBE3C7-A731-49E2-9BB3-9A2CE6EB7AF3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BA1EF-193B-41EC-AB45-9CE67BEE6875}">
      <dsp:nvSpPr>
        <dsp:cNvPr id="0" name=""/>
        <dsp:cNvSpPr/>
      </dsp:nvSpPr>
      <dsp:spPr>
        <a:xfrm>
          <a:off x="411480" y="3125901"/>
          <a:ext cx="5760720" cy="1003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hlinkClick xmlns:r="http://schemas.openxmlformats.org/officeDocument/2006/relationships" r:id="rId3" action="ppaction://hlinkfile"/>
            </a:rPr>
            <a:t>LAD</a:t>
          </a:r>
          <a:endParaRPr lang="en-US" sz="3400" kern="1200" dirty="0"/>
        </a:p>
      </dsp:txBody>
      <dsp:txXfrm>
        <a:off x="460476" y="3174897"/>
        <a:ext cx="5662728" cy="905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681D-D68E-4F43-867A-101F72BEE7D6}">
      <dsp:nvSpPr>
        <dsp:cNvPr id="0" name=""/>
        <dsp:cNvSpPr/>
      </dsp:nvSpPr>
      <dsp:spPr>
        <a:xfrm>
          <a:off x="445844" y="1315743"/>
          <a:ext cx="7947511" cy="72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b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i="0" kern="1200" dirty="0" smtClean="0">
              <a:hlinkClick xmlns:r="http://schemas.openxmlformats.org/officeDocument/2006/relationships" r:id="rId1"/>
            </a:rPr>
            <a:t>http://ndafile:8081/OnlineBankingProjectSpring/</a:t>
          </a:r>
          <a:endParaRPr lang="en-US" sz="4000" kern="1200" dirty="0"/>
        </a:p>
      </dsp:txBody>
      <dsp:txXfrm>
        <a:off x="445844" y="1315743"/>
        <a:ext cx="7947511" cy="722501"/>
      </dsp:txXfrm>
    </dsp:sp>
    <dsp:sp modelId="{4BFEA904-836C-4A4A-B14D-AC1CBB6F1C55}">
      <dsp:nvSpPr>
        <dsp:cNvPr id="0" name=""/>
        <dsp:cNvSpPr/>
      </dsp:nvSpPr>
      <dsp:spPr>
        <a:xfrm>
          <a:off x="445844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3937-3AA9-4959-B97F-BBD4A0536D62}">
      <dsp:nvSpPr>
        <dsp:cNvPr id="0" name=""/>
        <dsp:cNvSpPr/>
      </dsp:nvSpPr>
      <dsp:spPr>
        <a:xfrm>
          <a:off x="1567326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72F2F-8562-4787-97B4-163834526F8D}">
      <dsp:nvSpPr>
        <dsp:cNvPr id="0" name=""/>
        <dsp:cNvSpPr/>
      </dsp:nvSpPr>
      <dsp:spPr>
        <a:xfrm>
          <a:off x="2688808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80307-5D19-4F19-9D20-48B2B69AFE8A}">
      <dsp:nvSpPr>
        <dsp:cNvPr id="0" name=""/>
        <dsp:cNvSpPr/>
      </dsp:nvSpPr>
      <dsp:spPr>
        <a:xfrm>
          <a:off x="3810290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D1517-513B-48DA-83D7-3B2790AD7EE0}">
      <dsp:nvSpPr>
        <dsp:cNvPr id="0" name=""/>
        <dsp:cNvSpPr/>
      </dsp:nvSpPr>
      <dsp:spPr>
        <a:xfrm>
          <a:off x="4931772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7B84D-27C8-4095-8FF3-5467799617D3}">
      <dsp:nvSpPr>
        <dsp:cNvPr id="0" name=""/>
        <dsp:cNvSpPr/>
      </dsp:nvSpPr>
      <dsp:spPr>
        <a:xfrm>
          <a:off x="6053255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87341-DE6D-4063-87EC-04622A28F708}">
      <dsp:nvSpPr>
        <dsp:cNvPr id="0" name=""/>
        <dsp:cNvSpPr/>
      </dsp:nvSpPr>
      <dsp:spPr>
        <a:xfrm>
          <a:off x="7174737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January 29,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../LOAN%20APPLICATION/RVFD/RVFD.x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31376" y="-443205"/>
            <a:ext cx="9144000" cy="73012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205"/>
            <a:ext cx="9112624" cy="7301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46" y="6080918"/>
            <a:ext cx="3023105" cy="70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212" y="762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 PROCESSING SYSTEM</a:t>
            </a:r>
            <a:endParaRPr lang="en-US" sz="6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334918"/>
            <a:ext cx="3060459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Defects Found…</a:t>
            </a:r>
            <a:endParaRPr lang="en-US" sz="44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331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rev="1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7323289"/>
              </p:ext>
            </p:extLst>
          </p:nvPr>
        </p:nvGraphicFramePr>
        <p:xfrm>
          <a:off x="152400" y="1905000"/>
          <a:ext cx="88392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lgerian" panose="04020705040A02060702" pitchFamily="82" charset="0"/>
                <a:cs typeface="Times New Roman" pitchFamily="18" charset="0"/>
              </a:rPr>
              <a:t>Test Case Adequacy :</a:t>
            </a:r>
            <a:endParaRPr lang="en-US" sz="3600" b="1" dirty="0">
              <a:latin typeface="Algerian" panose="04020705040A020607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lgerian" panose="04020705040A02060702" pitchFamily="82" charset="0"/>
                <a:cs typeface="Times New Roman" pitchFamily="18" charset="0"/>
              </a:rPr>
              <a:t>Test Case Effectiveness:</a:t>
            </a:r>
            <a:endParaRPr lang="en-US" sz="3600" b="1" dirty="0">
              <a:latin typeface="Algerian" panose="04020705040A02060702" pitchFamily="82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Traceability Matrix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8424698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Traceability Matrix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636740"/>
              </p:ext>
            </p:extLst>
          </p:nvPr>
        </p:nvGraphicFramePr>
        <p:xfrm>
          <a:off x="609600" y="1371599"/>
          <a:ext cx="7924800" cy="4648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75980"/>
                <a:gridCol w="2967620"/>
                <a:gridCol w="1981200"/>
              </a:tblGrid>
              <a:tr h="479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Test Case 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DRDR 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BR 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989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TC_Admin_Login_017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DF_admin_login_01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BR02(Use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51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TC_Admin_Login_018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DF_admin_login_02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BR01(Use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031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TC_Admin_Login_006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DF_admin_login_03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BR03(Use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031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TC_Admin_Login_011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DF_admin_login_04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BR04(Use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TC_Admin_Login_020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DF_admin_login_05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BR04(Use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TC_Admin_update_021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DF_admin_add_program_06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BR02(LAD Login)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79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TC_Admin_update_023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DF_admin_add_program_08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BR01(LAD Login)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79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TC_Admin_update_024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DF_admin_add_program_10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BR01(LAD Login)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Ravie" panose="04040805050809020602" pitchFamily="82" charset="0"/>
              </a:rPr>
              <a:t>QUERIES???</a:t>
            </a:r>
            <a:endParaRPr lang="en-US" dirty="0">
              <a:solidFill>
                <a:schemeClr val="accent1"/>
              </a:solidFill>
              <a:latin typeface="Ravie" panose="040408050508090206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0862"/>
            <a:ext cx="8077200" cy="47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295400"/>
            <a:ext cx="7532194" cy="495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TEAM MEMBERS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20896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334918"/>
            <a:ext cx="3060459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46" y="6080918"/>
            <a:ext cx="3023105" cy="70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46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C93B3A-2237-4C70-A356-F50F5A226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0C93B3A-2237-4C70-A356-F50F5A226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F2F6AF-4C58-4A89-849F-EAD898AC1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BFF2F6AF-4C58-4A89-849F-EAD898AC1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200187-A2C7-4B86-A565-FB85E3A0C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F2200187-A2C7-4B86-A565-FB85E3A0C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F4252E-DBA7-4B81-89FB-2DA0B8759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48F4252E-DBA7-4B81-89FB-2DA0B8759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7FEDE5-B75E-4C22-BB68-647FFB0B2D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567FEDE5-B75E-4C22-BB68-647FFB0B2D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4E3BBD-B96B-4903-ABCB-CCB48751F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694E3BBD-B96B-4903-ABCB-CCB48751F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D9C67A-3250-41AE-9171-8E7E11EBF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6BD9C67A-3250-41AE-9171-8E7E11EBF8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865177-4539-4AAB-8DB2-A0ABEF77F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19865177-4539-4AAB-8DB2-A0ABEF77F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49B3F3-9279-4348-93F4-D571B9DCA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B149B3F3-9279-4348-93F4-D571B9DCAF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32E62F-1EC4-4D60-A69F-AC7C6895D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3332E62F-1EC4-4D60-A69F-AC7C6895DD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40220C-9ACF-4733-B08C-760FBE1AF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4840220C-9ACF-4733-B08C-760FBE1AF6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9DEE9B-D586-4443-AA54-D03AA915B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799DEE9B-D586-4443-AA54-D03AA915BF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134A02-2F8C-4B53-BED6-5ECF95F82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61134A02-2F8C-4B53-BED6-5ECF95F82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49DE50-8F13-4B35-B018-021D11FF8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3C49DE50-8F13-4B35-B018-021D11FF83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F0CF31-70F2-44E9-9B54-181BD9458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CCF0CF31-70F2-44E9-9B54-181BD9458C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5EA976-DC99-4B96-9519-34D7E71AA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1000"/>
                                        <p:tgtEl>
                                          <p:spTgt spid="5">
                                            <p:graphicEl>
                                              <a:dgm id="{185EA976-DC99-4B96-9519-34D7E71AAA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410200"/>
          </a:xfrm>
        </p:spPr>
        <p:txBody>
          <a:bodyPr>
            <a:normAutofit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This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project is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designed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to test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an online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Loan Application Processing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System for bank customers. </a:t>
            </a:r>
            <a:endParaRPr lang="en-US" sz="24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This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system can be used to apply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loan through online.</a:t>
            </a: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This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system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 is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used by the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loan approval department 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member to approve/ reject any loan applied. </a:t>
            </a: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LAD has the responsibility to filter the customers for a specific loan on the basis of application data and interview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The admin has the responsibility to add new loan plans and manage the  existing loans. </a:t>
            </a:r>
            <a:endParaRPr lang="en-US" sz="24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46" y="5730477"/>
            <a:ext cx="3023105" cy="70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31358"/>
            <a:ext cx="2133600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9" y="6073375"/>
            <a:ext cx="3060459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930166" y="1004829"/>
            <a:ext cx="5154181" cy="5503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Partial Circle 29"/>
          <p:cNvSpPr/>
          <p:nvPr/>
        </p:nvSpPr>
        <p:spPr>
          <a:xfrm>
            <a:off x="1671136" y="1049882"/>
            <a:ext cx="5413211" cy="5413213"/>
          </a:xfrm>
          <a:prstGeom prst="pie">
            <a:avLst>
              <a:gd name="adj1" fmla="val 1666455"/>
              <a:gd name="adj2" fmla="val 539491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17500" dist="38100" dir="8100000" algn="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Partial Circle 26"/>
          <p:cNvSpPr/>
          <p:nvPr/>
        </p:nvSpPr>
        <p:spPr>
          <a:xfrm>
            <a:off x="1671136" y="1056830"/>
            <a:ext cx="5413211" cy="5413213"/>
          </a:xfrm>
          <a:prstGeom prst="pie">
            <a:avLst>
              <a:gd name="adj1" fmla="val 19792777"/>
              <a:gd name="adj2" fmla="val 1789850"/>
            </a:avLst>
          </a:prstGeom>
          <a:solidFill>
            <a:srgbClr val="00ABB5"/>
          </a:solidFill>
          <a:ln>
            <a:noFill/>
          </a:ln>
          <a:effectLst>
            <a:outerShdw blurRad="254000" dist="38100" dir="5400000" sx="103000" sy="103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Partial Circle 28"/>
          <p:cNvSpPr/>
          <p:nvPr/>
        </p:nvSpPr>
        <p:spPr>
          <a:xfrm>
            <a:off x="1671136" y="1063787"/>
            <a:ext cx="5413211" cy="5108413"/>
          </a:xfrm>
          <a:prstGeom prst="pie">
            <a:avLst>
              <a:gd name="adj1" fmla="val 16126697"/>
              <a:gd name="adj2" fmla="val 1978770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94108" y="3242846"/>
            <a:ext cx="255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 smtClean="0">
                <a:solidFill>
                  <a:srgbClr val="00206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ACTORS</a:t>
            </a:r>
            <a:endParaRPr lang="en-IN" sz="1600" spc="3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7400" y="3588603"/>
            <a:ext cx="170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 smtClean="0">
                <a:solidFill>
                  <a:srgbClr val="00206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 Actor represents a user or another system that will interact with the system you are modelling.</a:t>
            </a:r>
            <a:endParaRPr lang="en-IN" sz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2620" y="1524000"/>
            <a:ext cx="189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ADMINISTRATOR</a:t>
            </a:r>
            <a:endParaRPr lang="en-IN" sz="1100" spc="3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4064" y="3395990"/>
            <a:ext cx="189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LAD</a:t>
            </a:r>
            <a:endParaRPr lang="en-IN" sz="1100" spc="3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6060" y="4888209"/>
            <a:ext cx="189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USERS/CUSTOMERS</a:t>
            </a:r>
            <a:endParaRPr lang="en-IN" sz="1100" spc="3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1056" y="1752600"/>
            <a:ext cx="1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Administrator </a:t>
            </a:r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can 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pdate 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 Manage the </a:t>
            </a:r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Loan Programs .Admin has the authority  to view all the loan applied  in the portal.</a:t>
            </a:r>
            <a:endParaRPr lang="en-IN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3657600"/>
            <a:ext cx="1473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LAD has the authority to approve or reject loans applied  by the customers.</a:t>
            </a:r>
            <a:endParaRPr lang="en-IN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12514" y="5130888"/>
            <a:ext cx="1473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 can </a:t>
            </a:r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place or apply for the loans in the web portal.</a:t>
            </a:r>
            <a:endParaRPr lang="en-US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31" y="3105929"/>
            <a:ext cx="1243004" cy="116155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05200"/>
            <a:ext cx="466344" cy="46634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5" y="2743200"/>
            <a:ext cx="466344" cy="46634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20" y="4353621"/>
            <a:ext cx="466344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/>
      <p:bldP spid="26" grpId="0" build="p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529589"/>
              </p:ext>
            </p:extLst>
          </p:nvPr>
        </p:nvGraphicFramePr>
        <p:xfrm>
          <a:off x="609600" y="10668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0861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sz="4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0"/>
            <a:ext cx="9105900" cy="68453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78775"/>
              </p:ext>
            </p:extLst>
          </p:nvPr>
        </p:nvGraphicFramePr>
        <p:xfrm>
          <a:off x="375486" y="304800"/>
          <a:ext cx="8354927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78127" y="6324600"/>
            <a:ext cx="2133600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95" y="6144419"/>
            <a:ext cx="3023105" cy="70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348405"/>
            <a:ext cx="3060459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9EA00-B9B6-4BCC-9C6C-11C108A78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E9EA00-B9B6-4BCC-9C6C-11C108A78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EB2B04-53F1-4FE4-A561-5153AD376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C7EB2B04-53F1-4FE4-A561-5153AD376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E41578-FCF1-460E-9A78-823EF97AB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61E41578-FCF1-460E-9A78-823EF97AB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8B32BB-09E3-494A-854B-6C8B7F6E5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318B32BB-09E3-494A-854B-6C8B7F6E5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51F07A-E66A-40B1-A3E4-B6EAD02DD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2F51F07A-E66A-40B1-A3E4-B6EAD02DD3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E78A6F-27CF-4886-BF13-7E3978BF5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E7E78A6F-27CF-4886-BF13-7E3978BF5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C7A574-BDED-4C45-9E07-A51F96917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4DC7A574-BDED-4C45-9E07-A51F969174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33F6DA-C642-4D2F-B6B8-AD2963AB8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BA33F6DA-C642-4D2F-B6B8-AD2963AB8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BF0002-BFEE-4375-AC3B-E39C9BB23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>
                                            <p:graphicEl>
                                              <a:dgm id="{C1BF0002-BFEE-4375-AC3B-E39C9BB230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713966-6261-4F78-9F60-804A6A8B8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4C713966-6261-4F78-9F60-804A6A8B8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927A8C-CCD5-40CE-80B4-15BA58E6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41927A8C-CCD5-40CE-80B4-15BA58E63A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REQUIREMENTS ITEMIZATION</a:t>
            </a:r>
            <a:endParaRPr lang="en-US" sz="3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4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64" y="1880731"/>
            <a:ext cx="3375377" cy="3510518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286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+mj-cs"/>
              </a:rPr>
              <a:t>REQUIREMENTS VALIDATION &amp; FUNCTIONAL DECOMPOSITION</a:t>
            </a:r>
            <a:endParaRPr lang="en-IN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05979" y="3453825"/>
            <a:ext cx="11320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hlinkClick r:id="rId4" action="ppaction://hlinkfile"/>
              </a:rPr>
              <a:t>RVFD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82671" y="2450812"/>
            <a:ext cx="5196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12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2" name="Connector: Elbow 55"/>
          <p:cNvCxnSpPr>
            <a:cxnSpLocks/>
          </p:cNvCxnSpPr>
          <p:nvPr/>
        </p:nvCxnSpPr>
        <p:spPr>
          <a:xfrm flipV="1">
            <a:off x="6102364" y="1869186"/>
            <a:ext cx="904037" cy="72161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07202" y="1669131"/>
            <a:ext cx="20185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 Security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2928" y="4403734"/>
            <a:ext cx="5982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3</a:t>
            </a:r>
            <a:r>
              <a:rPr lang="en-US" sz="32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8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5" name="Connector: Elbow 55"/>
          <p:cNvCxnSpPr>
            <a:cxnSpLocks/>
          </p:cNvCxnSpPr>
          <p:nvPr/>
        </p:nvCxnSpPr>
        <p:spPr>
          <a:xfrm>
            <a:off x="5942634" y="4813054"/>
            <a:ext cx="991566" cy="44474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37406" y="5057745"/>
            <a:ext cx="20120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</a:t>
            </a:r>
          </a:p>
          <a:p>
            <a:r>
              <a:rPr lang="en-US" sz="20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Explicit Function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12371" y="2326421"/>
            <a:ext cx="5790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22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8" name="Connector: Elbow 55"/>
          <p:cNvCxnSpPr>
            <a:cxnSpLocks/>
          </p:cNvCxnSpPr>
          <p:nvPr/>
        </p:nvCxnSpPr>
        <p:spPr>
          <a:xfrm rot="10800000">
            <a:off x="2041597" y="1939514"/>
            <a:ext cx="1068382" cy="651287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1618535"/>
            <a:ext cx="20313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</a:t>
            </a:r>
          </a:p>
          <a:p>
            <a:pPr algn="r"/>
            <a:r>
              <a:rPr lang="en-US" sz="20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Implicit Function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01875" y="4403734"/>
            <a:ext cx="4997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2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1" name="Connector: Elbow 55"/>
          <p:cNvCxnSpPr>
            <a:cxnSpLocks/>
          </p:cNvCxnSpPr>
          <p:nvPr/>
        </p:nvCxnSpPr>
        <p:spPr>
          <a:xfrm rot="10800000" flipV="1">
            <a:off x="2133603" y="4828358"/>
            <a:ext cx="1168271" cy="52276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-71595" y="5151065"/>
            <a:ext cx="22813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 Invocation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01357" y="1721287"/>
            <a:ext cx="3786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3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593771" y="1312107"/>
            <a:ext cx="0" cy="528495"/>
          </a:xfrm>
          <a:prstGeom prst="straightConnector1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19781" y="918287"/>
            <a:ext cx="2455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 Termination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28024" y="3418360"/>
            <a:ext cx="4042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8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258435" y="3710747"/>
            <a:ext cx="675765" cy="10076"/>
          </a:xfrm>
          <a:prstGeom prst="straightConnector1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34200" y="3420512"/>
            <a:ext cx="16177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</a:t>
            </a:r>
          </a:p>
          <a:p>
            <a:r>
              <a:rPr lang="en-US" sz="20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File Handling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22079" y="3425801"/>
            <a:ext cx="5758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23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33600" y="3738352"/>
            <a:ext cx="751965" cy="0"/>
          </a:xfrm>
          <a:prstGeom prst="straightConnector1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5849" y="3392269"/>
            <a:ext cx="18053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</a:t>
            </a:r>
          </a:p>
          <a:p>
            <a:pPr algn="r"/>
            <a:r>
              <a:rPr lang="en-US" sz="20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Error Handling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53936" y="4858677"/>
            <a:ext cx="4042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4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554472" y="5481687"/>
            <a:ext cx="0" cy="528495"/>
          </a:xfrm>
          <a:prstGeom prst="straightConnector1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55611" y="6046098"/>
            <a:ext cx="19239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 System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6" grpId="0"/>
      <p:bldP spid="27" grpId="0"/>
      <p:bldP spid="29" grpId="0"/>
      <p:bldP spid="30" grpId="0"/>
      <p:bldP spid="32" grpId="0"/>
      <p:bldP spid="33" grpId="0"/>
      <p:bldP spid="35" grpId="0"/>
      <p:bldP spid="36" grpId="0"/>
      <p:bldP spid="38" grpId="0"/>
      <p:bldP spid="39" grpId="0"/>
      <p:bldP spid="41" grpId="0"/>
      <p:bldP spid="42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DFDR</a:t>
            </a:r>
            <a:endParaRPr lang="en-US" sz="4800" b="1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A Defect is an error in coding or logic that causes a program to malfunction or to produce incorrect/unexpected results.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Total no of Defects found :54 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No. of Defects </a:t>
            </a:r>
            <a:r>
              <a:rPr lang="en-US" dirty="0" smtClean="0">
                <a:solidFill>
                  <a:srgbClr val="002060"/>
                </a:solidFill>
              </a:rPr>
              <a:t>found in admin: 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No. of Defects found in </a:t>
            </a:r>
            <a:r>
              <a:rPr lang="en-US" dirty="0" smtClean="0">
                <a:solidFill>
                  <a:srgbClr val="002060"/>
                </a:solidFill>
              </a:rPr>
              <a:t>customer: 17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No. of Defects found in </a:t>
            </a:r>
            <a:r>
              <a:rPr lang="en-US" dirty="0" smtClean="0">
                <a:solidFill>
                  <a:srgbClr val="002060"/>
                </a:solidFill>
              </a:rPr>
              <a:t>LAD: 17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431</Words>
  <Application>Microsoft Office PowerPoint</Application>
  <PresentationFormat>On-screen Show (4:3)</PresentationFormat>
  <Paragraphs>122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Executive</vt:lpstr>
      <vt:lpstr>Office Theme</vt:lpstr>
      <vt:lpstr>PowerPoint Presentation</vt:lpstr>
      <vt:lpstr>TEAM MEMBERS</vt:lpstr>
      <vt:lpstr>PowerPoint Presentation</vt:lpstr>
      <vt:lpstr>Actors</vt:lpstr>
      <vt:lpstr>PowerPoint Presentation</vt:lpstr>
      <vt:lpstr>PowerPoint Presentation</vt:lpstr>
      <vt:lpstr>REQUIREMENTS ITEMIZATION</vt:lpstr>
      <vt:lpstr>PowerPoint Presentation</vt:lpstr>
      <vt:lpstr>DFDR</vt:lpstr>
      <vt:lpstr>Defects Found…</vt:lpstr>
      <vt:lpstr>PowerPoint Presentation</vt:lpstr>
      <vt:lpstr>Test Case Adequacy :</vt:lpstr>
      <vt:lpstr>Test Case Effectiveness:</vt:lpstr>
      <vt:lpstr>Traceability Matrix</vt:lpstr>
      <vt:lpstr>Traceability Matrix</vt:lpstr>
      <vt:lpstr>QUERIES???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Balakrishnan, Raj Subash</cp:lastModifiedBy>
  <cp:revision>176</cp:revision>
  <dcterms:created xsi:type="dcterms:W3CDTF">2015-08-27T08:52:20Z</dcterms:created>
  <dcterms:modified xsi:type="dcterms:W3CDTF">2018-01-29T13:25:57Z</dcterms:modified>
</cp:coreProperties>
</file>