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27"/>
  </p:notesMasterIdLst>
  <p:sldIdLst>
    <p:sldId id="27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5" r:id="rId16"/>
    <p:sldId id="276" r:id="rId17"/>
    <p:sldId id="277" r:id="rId18"/>
    <p:sldId id="269" r:id="rId19"/>
    <p:sldId id="274" r:id="rId20"/>
    <p:sldId id="278" r:id="rId21"/>
    <p:sldId id="270" r:id="rId22"/>
    <p:sldId id="280" r:id="rId23"/>
    <p:sldId id="271" r:id="rId24"/>
    <p:sldId id="279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73" autoAdjust="0"/>
  </p:normalViewPr>
  <p:slideViewPr>
    <p:cSldViewPr>
      <p:cViewPr>
        <p:scale>
          <a:sx n="50" d="100"/>
          <a:sy n="50" d="100"/>
        </p:scale>
        <p:origin x="-1956" y="-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F4903D-3B19-49CD-8AAD-58F1A5A0049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2D3C9944-E11E-45D6-B50E-C1B13D10F485}">
      <dgm:prSet/>
      <dgm:spPr/>
      <dgm:t>
        <a:bodyPr/>
        <a:lstStyle/>
        <a:p>
          <a:pPr rtl="0"/>
          <a:r>
            <a:rPr lang="en-US" b="1" dirty="0" smtClean="0"/>
            <a:t>Necessity of Testing</a:t>
          </a:r>
          <a:endParaRPr lang="en-US" dirty="0"/>
        </a:p>
      </dgm:t>
    </dgm:pt>
    <dgm:pt modelId="{97DEC109-6FF9-442C-9325-20E6F0513D9D}" type="parTrans" cxnId="{132C1AE8-B729-4274-A5FF-62CEF0AA51F2}">
      <dgm:prSet/>
      <dgm:spPr/>
      <dgm:t>
        <a:bodyPr/>
        <a:lstStyle/>
        <a:p>
          <a:endParaRPr lang="en-US"/>
        </a:p>
      </dgm:t>
    </dgm:pt>
    <dgm:pt modelId="{51DBC0A5-2DE0-4440-8F27-B326F1FE4207}" type="sibTrans" cxnId="{132C1AE8-B729-4274-A5FF-62CEF0AA51F2}">
      <dgm:prSet/>
      <dgm:spPr/>
      <dgm:t>
        <a:bodyPr/>
        <a:lstStyle/>
        <a:p>
          <a:endParaRPr lang="en-US"/>
        </a:p>
      </dgm:t>
    </dgm:pt>
    <dgm:pt modelId="{B2812240-D8D3-4199-9372-532A50B91069}">
      <dgm:prSet/>
      <dgm:spPr/>
      <dgm:t>
        <a:bodyPr/>
        <a:lstStyle/>
        <a:p>
          <a:pPr rtl="0"/>
          <a:r>
            <a:rPr lang="en-US" b="1" dirty="0" smtClean="0"/>
            <a:t>Testing Principles</a:t>
          </a:r>
          <a:endParaRPr lang="en-US" dirty="0"/>
        </a:p>
      </dgm:t>
    </dgm:pt>
    <dgm:pt modelId="{D33AC45A-B32A-4E4B-A52B-2F789A6903A6}" type="parTrans" cxnId="{F3B12122-82A8-48B0-9647-B29F3ABB4640}">
      <dgm:prSet/>
      <dgm:spPr/>
      <dgm:t>
        <a:bodyPr/>
        <a:lstStyle/>
        <a:p>
          <a:endParaRPr lang="en-US"/>
        </a:p>
      </dgm:t>
    </dgm:pt>
    <dgm:pt modelId="{C90C8D40-21BD-499B-9E37-CD514FDB66F4}" type="sibTrans" cxnId="{F3B12122-82A8-48B0-9647-B29F3ABB4640}">
      <dgm:prSet/>
      <dgm:spPr/>
      <dgm:t>
        <a:bodyPr/>
        <a:lstStyle/>
        <a:p>
          <a:endParaRPr lang="en-US"/>
        </a:p>
      </dgm:t>
    </dgm:pt>
    <dgm:pt modelId="{E503EA9D-9C00-4EE9-9DED-E7DD48B7551F}">
      <dgm:prSet/>
      <dgm:spPr/>
      <dgm:t>
        <a:bodyPr/>
        <a:lstStyle/>
        <a:p>
          <a:pPr rtl="0"/>
          <a:r>
            <a:rPr lang="en-US" b="1" dirty="0" smtClean="0"/>
            <a:t>Fundamental of test process</a:t>
          </a:r>
          <a:endParaRPr lang="en-US" dirty="0"/>
        </a:p>
      </dgm:t>
    </dgm:pt>
    <dgm:pt modelId="{EBF9BA3C-3238-4ED7-913B-3CBCD9896E15}" type="parTrans" cxnId="{A9E7CD50-A49C-4D18-B9B5-E645B8EDB775}">
      <dgm:prSet/>
      <dgm:spPr/>
      <dgm:t>
        <a:bodyPr/>
        <a:lstStyle/>
        <a:p>
          <a:endParaRPr lang="en-US"/>
        </a:p>
      </dgm:t>
    </dgm:pt>
    <dgm:pt modelId="{1A39F08C-F5CF-4E94-A893-1106F8FAE137}" type="sibTrans" cxnId="{A9E7CD50-A49C-4D18-B9B5-E645B8EDB775}">
      <dgm:prSet/>
      <dgm:spPr/>
      <dgm:t>
        <a:bodyPr/>
        <a:lstStyle/>
        <a:p>
          <a:endParaRPr lang="en-US"/>
        </a:p>
      </dgm:t>
    </dgm:pt>
    <dgm:pt modelId="{F9F83E3C-2BC4-4C2C-AA33-7D5A84045632}" type="pres">
      <dgm:prSet presAssocID="{54F4903D-3B19-49CD-8AAD-58F1A5A004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7566E16-70E1-4A89-A142-51F9F5631F64}" type="pres">
      <dgm:prSet presAssocID="{2D3C9944-E11E-45D6-B50E-C1B13D10F485}" presName="hierRoot1" presStyleCnt="0"/>
      <dgm:spPr/>
    </dgm:pt>
    <dgm:pt modelId="{6A568F86-8078-4351-80F9-133DC86578B7}" type="pres">
      <dgm:prSet presAssocID="{2D3C9944-E11E-45D6-B50E-C1B13D10F485}" presName="composite" presStyleCnt="0"/>
      <dgm:spPr/>
    </dgm:pt>
    <dgm:pt modelId="{0B60647E-F113-4511-87B5-A8A22FE8D48D}" type="pres">
      <dgm:prSet presAssocID="{2D3C9944-E11E-45D6-B50E-C1B13D10F485}" presName="background" presStyleLbl="node0" presStyleIdx="0" presStyleCnt="3"/>
      <dgm:spPr/>
    </dgm:pt>
    <dgm:pt modelId="{79E90A11-F508-47DB-91BC-17D42D1DE7C7}" type="pres">
      <dgm:prSet presAssocID="{2D3C9944-E11E-45D6-B50E-C1B13D10F485}" presName="text" presStyleLbl="fgAcc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A7954B-ABA8-41AE-B184-1CC563B3CA71}" type="pres">
      <dgm:prSet presAssocID="{2D3C9944-E11E-45D6-B50E-C1B13D10F485}" presName="hierChild2" presStyleCnt="0"/>
      <dgm:spPr/>
    </dgm:pt>
    <dgm:pt modelId="{16A1C749-46C5-4938-ADF4-C82D8A262A40}" type="pres">
      <dgm:prSet presAssocID="{B2812240-D8D3-4199-9372-532A50B91069}" presName="hierRoot1" presStyleCnt="0"/>
      <dgm:spPr/>
    </dgm:pt>
    <dgm:pt modelId="{551973F7-F5DB-465C-9036-77A961E96E6C}" type="pres">
      <dgm:prSet presAssocID="{B2812240-D8D3-4199-9372-532A50B91069}" presName="composite" presStyleCnt="0"/>
      <dgm:spPr/>
    </dgm:pt>
    <dgm:pt modelId="{EDEC7943-DCAA-4DEA-90B9-DD2BC4E07614}" type="pres">
      <dgm:prSet presAssocID="{B2812240-D8D3-4199-9372-532A50B91069}" presName="background" presStyleLbl="node0" presStyleIdx="1" presStyleCnt="3"/>
      <dgm:spPr/>
    </dgm:pt>
    <dgm:pt modelId="{E538E78B-56E6-4C58-8402-D1E475D9B638}" type="pres">
      <dgm:prSet presAssocID="{B2812240-D8D3-4199-9372-532A50B91069}" presName="text" presStyleLbl="fgAcc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D54899-0A97-4D37-91DA-E3AFCE8629B2}" type="pres">
      <dgm:prSet presAssocID="{B2812240-D8D3-4199-9372-532A50B91069}" presName="hierChild2" presStyleCnt="0"/>
      <dgm:spPr/>
    </dgm:pt>
    <dgm:pt modelId="{A518BC91-C265-4E80-AD60-99B9F690D909}" type="pres">
      <dgm:prSet presAssocID="{E503EA9D-9C00-4EE9-9DED-E7DD48B7551F}" presName="hierRoot1" presStyleCnt="0"/>
      <dgm:spPr/>
    </dgm:pt>
    <dgm:pt modelId="{2A961402-FC86-42C7-8C30-3E51BDC0D470}" type="pres">
      <dgm:prSet presAssocID="{E503EA9D-9C00-4EE9-9DED-E7DD48B7551F}" presName="composite" presStyleCnt="0"/>
      <dgm:spPr/>
    </dgm:pt>
    <dgm:pt modelId="{810AE716-8C05-44E1-9A79-94E2F1CA1282}" type="pres">
      <dgm:prSet presAssocID="{E503EA9D-9C00-4EE9-9DED-E7DD48B7551F}" presName="background" presStyleLbl="node0" presStyleIdx="2" presStyleCnt="3"/>
      <dgm:spPr/>
    </dgm:pt>
    <dgm:pt modelId="{2EC7A38D-551F-4D24-9AD4-E036393439C3}" type="pres">
      <dgm:prSet presAssocID="{E503EA9D-9C00-4EE9-9DED-E7DD48B7551F}" presName="text" presStyleLbl="fgAcc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BA66B3-088B-4779-B1BC-52B5730B01C0}" type="pres">
      <dgm:prSet presAssocID="{E503EA9D-9C00-4EE9-9DED-E7DD48B7551F}" presName="hierChild2" presStyleCnt="0"/>
      <dgm:spPr/>
    </dgm:pt>
  </dgm:ptLst>
  <dgm:cxnLst>
    <dgm:cxn modelId="{A9E7CD50-A49C-4D18-B9B5-E645B8EDB775}" srcId="{54F4903D-3B19-49CD-8AAD-58F1A5A00491}" destId="{E503EA9D-9C00-4EE9-9DED-E7DD48B7551F}" srcOrd="2" destOrd="0" parTransId="{EBF9BA3C-3238-4ED7-913B-3CBCD9896E15}" sibTransId="{1A39F08C-F5CF-4E94-A893-1106F8FAE137}"/>
    <dgm:cxn modelId="{F3B12122-82A8-48B0-9647-B29F3ABB4640}" srcId="{54F4903D-3B19-49CD-8AAD-58F1A5A00491}" destId="{B2812240-D8D3-4199-9372-532A50B91069}" srcOrd="1" destOrd="0" parTransId="{D33AC45A-B32A-4E4B-A52B-2F789A6903A6}" sibTransId="{C90C8D40-21BD-499B-9E37-CD514FDB66F4}"/>
    <dgm:cxn modelId="{972D6408-6B6E-4DFB-80D8-4171EA3C2704}" type="presOf" srcId="{2D3C9944-E11E-45D6-B50E-C1B13D10F485}" destId="{79E90A11-F508-47DB-91BC-17D42D1DE7C7}" srcOrd="0" destOrd="0" presId="urn:microsoft.com/office/officeart/2005/8/layout/hierarchy1"/>
    <dgm:cxn modelId="{709F81CE-BD25-4B71-A08F-38519E48B86A}" type="presOf" srcId="{54F4903D-3B19-49CD-8AAD-58F1A5A00491}" destId="{F9F83E3C-2BC4-4C2C-AA33-7D5A84045632}" srcOrd="0" destOrd="0" presId="urn:microsoft.com/office/officeart/2005/8/layout/hierarchy1"/>
    <dgm:cxn modelId="{132C1AE8-B729-4274-A5FF-62CEF0AA51F2}" srcId="{54F4903D-3B19-49CD-8AAD-58F1A5A00491}" destId="{2D3C9944-E11E-45D6-B50E-C1B13D10F485}" srcOrd="0" destOrd="0" parTransId="{97DEC109-6FF9-442C-9325-20E6F0513D9D}" sibTransId="{51DBC0A5-2DE0-4440-8F27-B326F1FE4207}"/>
    <dgm:cxn modelId="{F4F03C21-FE95-48BE-883D-DB5ACA7BB87B}" type="presOf" srcId="{E503EA9D-9C00-4EE9-9DED-E7DD48B7551F}" destId="{2EC7A38D-551F-4D24-9AD4-E036393439C3}" srcOrd="0" destOrd="0" presId="urn:microsoft.com/office/officeart/2005/8/layout/hierarchy1"/>
    <dgm:cxn modelId="{6B921CC4-B5B8-4FA2-A203-EA68FB262B62}" type="presOf" srcId="{B2812240-D8D3-4199-9372-532A50B91069}" destId="{E538E78B-56E6-4C58-8402-D1E475D9B638}" srcOrd="0" destOrd="0" presId="urn:microsoft.com/office/officeart/2005/8/layout/hierarchy1"/>
    <dgm:cxn modelId="{48920BFB-2680-4720-9617-4290574B33F0}" type="presParOf" srcId="{F9F83E3C-2BC4-4C2C-AA33-7D5A84045632}" destId="{17566E16-70E1-4A89-A142-51F9F5631F64}" srcOrd="0" destOrd="0" presId="urn:microsoft.com/office/officeart/2005/8/layout/hierarchy1"/>
    <dgm:cxn modelId="{0913A306-B9F1-4925-B1A0-9B78A4006CE3}" type="presParOf" srcId="{17566E16-70E1-4A89-A142-51F9F5631F64}" destId="{6A568F86-8078-4351-80F9-133DC86578B7}" srcOrd="0" destOrd="0" presId="urn:microsoft.com/office/officeart/2005/8/layout/hierarchy1"/>
    <dgm:cxn modelId="{54F270FA-A5E1-4A33-887B-FC3A479290EB}" type="presParOf" srcId="{6A568F86-8078-4351-80F9-133DC86578B7}" destId="{0B60647E-F113-4511-87B5-A8A22FE8D48D}" srcOrd="0" destOrd="0" presId="urn:microsoft.com/office/officeart/2005/8/layout/hierarchy1"/>
    <dgm:cxn modelId="{6B74D97E-6EA6-4202-B5C3-9AC0ECA03838}" type="presParOf" srcId="{6A568F86-8078-4351-80F9-133DC86578B7}" destId="{79E90A11-F508-47DB-91BC-17D42D1DE7C7}" srcOrd="1" destOrd="0" presId="urn:microsoft.com/office/officeart/2005/8/layout/hierarchy1"/>
    <dgm:cxn modelId="{C69683AB-382F-4C3A-8263-269EE5382A92}" type="presParOf" srcId="{17566E16-70E1-4A89-A142-51F9F5631F64}" destId="{88A7954B-ABA8-41AE-B184-1CC563B3CA71}" srcOrd="1" destOrd="0" presId="urn:microsoft.com/office/officeart/2005/8/layout/hierarchy1"/>
    <dgm:cxn modelId="{A34DB3E8-088E-4448-93CD-F3A441C681D8}" type="presParOf" srcId="{F9F83E3C-2BC4-4C2C-AA33-7D5A84045632}" destId="{16A1C749-46C5-4938-ADF4-C82D8A262A40}" srcOrd="1" destOrd="0" presId="urn:microsoft.com/office/officeart/2005/8/layout/hierarchy1"/>
    <dgm:cxn modelId="{3154AF50-F7D1-4095-ACDF-73F6B6FA3B35}" type="presParOf" srcId="{16A1C749-46C5-4938-ADF4-C82D8A262A40}" destId="{551973F7-F5DB-465C-9036-77A961E96E6C}" srcOrd="0" destOrd="0" presId="urn:microsoft.com/office/officeart/2005/8/layout/hierarchy1"/>
    <dgm:cxn modelId="{7AB1B459-D29E-4135-A9F6-EAABF905D69A}" type="presParOf" srcId="{551973F7-F5DB-465C-9036-77A961E96E6C}" destId="{EDEC7943-DCAA-4DEA-90B9-DD2BC4E07614}" srcOrd="0" destOrd="0" presId="urn:microsoft.com/office/officeart/2005/8/layout/hierarchy1"/>
    <dgm:cxn modelId="{6524B5F1-ABC2-4235-B427-5BD908C18B3E}" type="presParOf" srcId="{551973F7-F5DB-465C-9036-77A961E96E6C}" destId="{E538E78B-56E6-4C58-8402-D1E475D9B638}" srcOrd="1" destOrd="0" presId="urn:microsoft.com/office/officeart/2005/8/layout/hierarchy1"/>
    <dgm:cxn modelId="{0BB1F5D3-C83A-46EB-8C62-71432DCCF873}" type="presParOf" srcId="{16A1C749-46C5-4938-ADF4-C82D8A262A40}" destId="{73D54899-0A97-4D37-91DA-E3AFCE8629B2}" srcOrd="1" destOrd="0" presId="urn:microsoft.com/office/officeart/2005/8/layout/hierarchy1"/>
    <dgm:cxn modelId="{AE06B797-E8E4-4045-A241-2B1BB1FB2B59}" type="presParOf" srcId="{F9F83E3C-2BC4-4C2C-AA33-7D5A84045632}" destId="{A518BC91-C265-4E80-AD60-99B9F690D909}" srcOrd="2" destOrd="0" presId="urn:microsoft.com/office/officeart/2005/8/layout/hierarchy1"/>
    <dgm:cxn modelId="{CD70EC15-D6AE-4921-9A21-F48A36E99B78}" type="presParOf" srcId="{A518BC91-C265-4E80-AD60-99B9F690D909}" destId="{2A961402-FC86-42C7-8C30-3E51BDC0D470}" srcOrd="0" destOrd="0" presId="urn:microsoft.com/office/officeart/2005/8/layout/hierarchy1"/>
    <dgm:cxn modelId="{F58EBC61-2056-42FD-AEDE-33D58DC5A7D2}" type="presParOf" srcId="{2A961402-FC86-42C7-8C30-3E51BDC0D470}" destId="{810AE716-8C05-44E1-9A79-94E2F1CA1282}" srcOrd="0" destOrd="0" presId="urn:microsoft.com/office/officeart/2005/8/layout/hierarchy1"/>
    <dgm:cxn modelId="{2725AFB5-95D2-42D6-95F0-DF7E00CA7456}" type="presParOf" srcId="{2A961402-FC86-42C7-8C30-3E51BDC0D470}" destId="{2EC7A38D-551F-4D24-9AD4-E036393439C3}" srcOrd="1" destOrd="0" presId="urn:microsoft.com/office/officeart/2005/8/layout/hierarchy1"/>
    <dgm:cxn modelId="{C9C9BD65-C5CF-4112-9EDA-34F60A61119E}" type="presParOf" srcId="{A518BC91-C265-4E80-AD60-99B9F690D909}" destId="{C4BA66B3-088B-4779-B1BC-52B5730B01C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A3E4EF9-E24F-4E62-8397-267C8B65BD0B}" type="doc">
      <dgm:prSet loTypeId="urn:microsoft.com/office/officeart/2008/layout/VerticalCircle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1799CB8-FA9E-446F-B0D5-43C5D5FF80DB}">
      <dgm:prSet/>
      <dgm:spPr/>
      <dgm:t>
        <a:bodyPr/>
        <a:lstStyle/>
        <a:p>
          <a:pPr rtl="0"/>
          <a:r>
            <a:rPr lang="en-US" b="1" smtClean="0"/>
            <a:t>Execution</a:t>
          </a:r>
          <a:endParaRPr lang="en-US"/>
        </a:p>
      </dgm:t>
    </dgm:pt>
    <dgm:pt modelId="{EBD06BF4-0C0B-4AE0-A586-EAAF43E4E117}" type="parTrans" cxnId="{68694C4E-10CF-4FBD-8118-5AC05C0CFB94}">
      <dgm:prSet/>
      <dgm:spPr/>
      <dgm:t>
        <a:bodyPr/>
        <a:lstStyle/>
        <a:p>
          <a:endParaRPr lang="en-US"/>
        </a:p>
      </dgm:t>
    </dgm:pt>
    <dgm:pt modelId="{2C251AE1-13B5-4950-9DFA-BAB14CB3FC17}" type="sibTrans" cxnId="{68694C4E-10CF-4FBD-8118-5AC05C0CFB94}">
      <dgm:prSet/>
      <dgm:spPr/>
      <dgm:t>
        <a:bodyPr/>
        <a:lstStyle/>
        <a:p>
          <a:endParaRPr lang="en-US"/>
        </a:p>
      </dgm:t>
    </dgm:pt>
    <dgm:pt modelId="{A2CA6892-4021-495B-B393-5F8DDC0BCFF8}">
      <dgm:prSet/>
      <dgm:spPr/>
      <dgm:t>
        <a:bodyPr/>
        <a:lstStyle/>
        <a:p>
          <a:pPr rtl="0"/>
          <a:r>
            <a:rPr lang="en-US" b="1" smtClean="0"/>
            <a:t>Execute test suites and test cases</a:t>
          </a:r>
          <a:endParaRPr lang="en-US"/>
        </a:p>
      </dgm:t>
    </dgm:pt>
    <dgm:pt modelId="{78F40155-720F-4DD9-BC45-40A3F15BF71F}" type="parTrans" cxnId="{5F497115-EB23-403E-802A-510DE39DD2B1}">
      <dgm:prSet/>
      <dgm:spPr/>
      <dgm:t>
        <a:bodyPr/>
        <a:lstStyle/>
        <a:p>
          <a:endParaRPr lang="en-US"/>
        </a:p>
      </dgm:t>
    </dgm:pt>
    <dgm:pt modelId="{1BF5525E-FA06-45A4-A395-7A1C159E44A9}" type="sibTrans" cxnId="{5F497115-EB23-403E-802A-510DE39DD2B1}">
      <dgm:prSet/>
      <dgm:spPr/>
      <dgm:t>
        <a:bodyPr/>
        <a:lstStyle/>
        <a:p>
          <a:endParaRPr lang="en-US"/>
        </a:p>
      </dgm:t>
    </dgm:pt>
    <dgm:pt modelId="{06AAB8DC-DD4B-4D86-BF43-DDF52A2F0A7D}">
      <dgm:prSet/>
      <dgm:spPr/>
      <dgm:t>
        <a:bodyPr/>
        <a:lstStyle/>
        <a:p>
          <a:pPr rtl="0"/>
          <a:r>
            <a:rPr lang="en-US" b="1" smtClean="0"/>
            <a:t>Log the outcome of test execution</a:t>
          </a:r>
          <a:endParaRPr lang="en-US"/>
        </a:p>
      </dgm:t>
    </dgm:pt>
    <dgm:pt modelId="{DC9768C4-7A95-46DF-A7AE-C247B7D883F9}" type="parTrans" cxnId="{B712DA5B-4C69-4738-8E73-E13D3C520997}">
      <dgm:prSet/>
      <dgm:spPr/>
      <dgm:t>
        <a:bodyPr/>
        <a:lstStyle/>
        <a:p>
          <a:endParaRPr lang="en-US"/>
        </a:p>
      </dgm:t>
    </dgm:pt>
    <dgm:pt modelId="{F5116489-FD29-412A-BA5E-0F01728DE620}" type="sibTrans" cxnId="{B712DA5B-4C69-4738-8E73-E13D3C520997}">
      <dgm:prSet/>
      <dgm:spPr/>
      <dgm:t>
        <a:bodyPr/>
        <a:lstStyle/>
        <a:p>
          <a:endParaRPr lang="en-US"/>
        </a:p>
      </dgm:t>
    </dgm:pt>
    <dgm:pt modelId="{11E10A29-92EB-4162-9BA2-6AF87770F92E}">
      <dgm:prSet/>
      <dgm:spPr/>
      <dgm:t>
        <a:bodyPr/>
        <a:lstStyle/>
        <a:p>
          <a:pPr rtl="0"/>
          <a:r>
            <a:rPr lang="en-US" b="1" smtClean="0"/>
            <a:t>Compare actual results with expected results</a:t>
          </a:r>
          <a:endParaRPr lang="en-US"/>
        </a:p>
      </dgm:t>
    </dgm:pt>
    <dgm:pt modelId="{EC647E62-6BC8-4F8F-801B-93D63453F69D}" type="parTrans" cxnId="{C8C51291-CE25-484C-91F7-29FBAA0044D1}">
      <dgm:prSet/>
      <dgm:spPr/>
      <dgm:t>
        <a:bodyPr/>
        <a:lstStyle/>
        <a:p>
          <a:endParaRPr lang="en-US"/>
        </a:p>
      </dgm:t>
    </dgm:pt>
    <dgm:pt modelId="{2AED5775-E6F5-4924-BDF5-EAD2D63D9908}" type="sibTrans" cxnId="{C8C51291-CE25-484C-91F7-29FBAA0044D1}">
      <dgm:prSet/>
      <dgm:spPr/>
      <dgm:t>
        <a:bodyPr/>
        <a:lstStyle/>
        <a:p>
          <a:endParaRPr lang="en-US"/>
        </a:p>
      </dgm:t>
    </dgm:pt>
    <dgm:pt modelId="{67F82744-662E-4E7F-916B-B81F7A8A0D2A}">
      <dgm:prSet/>
      <dgm:spPr/>
      <dgm:t>
        <a:bodyPr/>
        <a:lstStyle/>
        <a:p>
          <a:pPr rtl="0"/>
          <a:r>
            <a:rPr lang="en-US" b="1" smtClean="0"/>
            <a:t>Discrepancies</a:t>
          </a:r>
          <a:endParaRPr lang="en-US"/>
        </a:p>
      </dgm:t>
    </dgm:pt>
    <dgm:pt modelId="{42F78641-6569-4677-A6CD-BF4D70C6EFAE}" type="parTrans" cxnId="{D96D87A6-4F93-4FFF-899F-8EEA48A9235E}">
      <dgm:prSet/>
      <dgm:spPr/>
      <dgm:t>
        <a:bodyPr/>
        <a:lstStyle/>
        <a:p>
          <a:endParaRPr lang="en-US"/>
        </a:p>
      </dgm:t>
    </dgm:pt>
    <dgm:pt modelId="{06DF0EC2-3B60-4673-938A-27C50D08B886}" type="sibTrans" cxnId="{D96D87A6-4F93-4FFF-899F-8EEA48A9235E}">
      <dgm:prSet/>
      <dgm:spPr/>
      <dgm:t>
        <a:bodyPr/>
        <a:lstStyle/>
        <a:p>
          <a:endParaRPr lang="en-US"/>
        </a:p>
      </dgm:t>
    </dgm:pt>
    <dgm:pt modelId="{237E9055-8CCA-4E39-984C-11BF07F3A3AE}">
      <dgm:prSet/>
      <dgm:spPr/>
      <dgm:t>
        <a:bodyPr/>
        <a:lstStyle/>
        <a:p>
          <a:pPr rtl="0"/>
          <a:r>
            <a:rPr lang="en-US" b="1" smtClean="0"/>
            <a:t>Repeat test activities</a:t>
          </a:r>
          <a:endParaRPr lang="en-US"/>
        </a:p>
      </dgm:t>
    </dgm:pt>
    <dgm:pt modelId="{4F217FB7-A582-4E2D-9424-355FB49CFE9C}" type="parTrans" cxnId="{A6012148-5DD2-47F8-B531-057A23000D6C}">
      <dgm:prSet/>
      <dgm:spPr/>
      <dgm:t>
        <a:bodyPr/>
        <a:lstStyle/>
        <a:p>
          <a:endParaRPr lang="en-US"/>
        </a:p>
      </dgm:t>
    </dgm:pt>
    <dgm:pt modelId="{12B5D112-2B93-4C4A-B52E-7EA70DC64C90}" type="sibTrans" cxnId="{A6012148-5DD2-47F8-B531-057A23000D6C}">
      <dgm:prSet/>
      <dgm:spPr/>
      <dgm:t>
        <a:bodyPr/>
        <a:lstStyle/>
        <a:p>
          <a:endParaRPr lang="en-US"/>
        </a:p>
      </dgm:t>
    </dgm:pt>
    <dgm:pt modelId="{66E10B51-8756-4CF4-88CA-9772A2B781A0}" type="pres">
      <dgm:prSet presAssocID="{FA3E4EF9-E24F-4E62-8397-267C8B65BD0B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1493ABB1-6F0A-4CA7-8376-D0030EDB6F22}" type="pres">
      <dgm:prSet presAssocID="{B1799CB8-FA9E-446F-B0D5-43C5D5FF80DB}" presName="noChildren" presStyleCnt="0"/>
      <dgm:spPr/>
    </dgm:pt>
    <dgm:pt modelId="{02128703-F703-4DF7-A570-71269835E3CA}" type="pres">
      <dgm:prSet presAssocID="{B1799CB8-FA9E-446F-B0D5-43C5D5FF80DB}" presName="gap" presStyleCnt="0"/>
      <dgm:spPr/>
    </dgm:pt>
    <dgm:pt modelId="{631971C9-EE15-491C-B190-85E3F28E1921}" type="pres">
      <dgm:prSet presAssocID="{B1799CB8-FA9E-446F-B0D5-43C5D5FF80DB}" presName="medCircle2" presStyleLbl="vennNode1" presStyleIdx="0" presStyleCnt="6"/>
      <dgm:spPr/>
    </dgm:pt>
    <dgm:pt modelId="{7D5D45F7-44B2-49B6-8A0D-9C1110A2354C}" type="pres">
      <dgm:prSet presAssocID="{B1799CB8-FA9E-446F-B0D5-43C5D5FF80DB}" presName="txLvlOnly1" presStyleLbl="revTx" presStyleIdx="0" presStyleCnt="6"/>
      <dgm:spPr/>
      <dgm:t>
        <a:bodyPr/>
        <a:lstStyle/>
        <a:p>
          <a:endParaRPr lang="en-US"/>
        </a:p>
      </dgm:t>
    </dgm:pt>
    <dgm:pt modelId="{D8A46CCD-E982-4442-BD88-95562B3D263B}" type="pres">
      <dgm:prSet presAssocID="{A2CA6892-4021-495B-B393-5F8DDC0BCFF8}" presName="noChildren" presStyleCnt="0"/>
      <dgm:spPr/>
    </dgm:pt>
    <dgm:pt modelId="{830AB34D-7FCB-4167-A18C-41B43C335AC1}" type="pres">
      <dgm:prSet presAssocID="{A2CA6892-4021-495B-B393-5F8DDC0BCFF8}" presName="gap" presStyleCnt="0"/>
      <dgm:spPr/>
    </dgm:pt>
    <dgm:pt modelId="{757F4EF5-C9F6-4CFA-811A-D8ED0BFBE523}" type="pres">
      <dgm:prSet presAssocID="{A2CA6892-4021-495B-B393-5F8DDC0BCFF8}" presName="medCircle2" presStyleLbl="vennNode1" presStyleIdx="1" presStyleCnt="6"/>
      <dgm:spPr/>
    </dgm:pt>
    <dgm:pt modelId="{9DCE198D-884B-465E-AA6D-2D30E766F16D}" type="pres">
      <dgm:prSet presAssocID="{A2CA6892-4021-495B-B393-5F8DDC0BCFF8}" presName="txLvlOnly1" presStyleLbl="revTx" presStyleIdx="1" presStyleCnt="6"/>
      <dgm:spPr/>
      <dgm:t>
        <a:bodyPr/>
        <a:lstStyle/>
        <a:p>
          <a:endParaRPr lang="en-US"/>
        </a:p>
      </dgm:t>
    </dgm:pt>
    <dgm:pt modelId="{608DA753-CD68-4FCA-8107-B947ED634520}" type="pres">
      <dgm:prSet presAssocID="{06AAB8DC-DD4B-4D86-BF43-DDF52A2F0A7D}" presName="noChildren" presStyleCnt="0"/>
      <dgm:spPr/>
    </dgm:pt>
    <dgm:pt modelId="{669CA9E4-A95A-4EAE-AB15-18A39CF55A0E}" type="pres">
      <dgm:prSet presAssocID="{06AAB8DC-DD4B-4D86-BF43-DDF52A2F0A7D}" presName="gap" presStyleCnt="0"/>
      <dgm:spPr/>
    </dgm:pt>
    <dgm:pt modelId="{22B555D3-CD09-42CF-870F-8F9072B1EE8E}" type="pres">
      <dgm:prSet presAssocID="{06AAB8DC-DD4B-4D86-BF43-DDF52A2F0A7D}" presName="medCircle2" presStyleLbl="vennNode1" presStyleIdx="2" presStyleCnt="6"/>
      <dgm:spPr/>
    </dgm:pt>
    <dgm:pt modelId="{39946AA3-96F5-4ECC-BA36-8C95C86E8AA7}" type="pres">
      <dgm:prSet presAssocID="{06AAB8DC-DD4B-4D86-BF43-DDF52A2F0A7D}" presName="txLvlOnly1" presStyleLbl="revTx" presStyleIdx="2" presStyleCnt="6"/>
      <dgm:spPr/>
      <dgm:t>
        <a:bodyPr/>
        <a:lstStyle/>
        <a:p>
          <a:endParaRPr lang="en-US"/>
        </a:p>
      </dgm:t>
    </dgm:pt>
    <dgm:pt modelId="{141D5001-B67E-44A0-B7CF-6929A8F2D871}" type="pres">
      <dgm:prSet presAssocID="{11E10A29-92EB-4162-9BA2-6AF87770F92E}" presName="noChildren" presStyleCnt="0"/>
      <dgm:spPr/>
    </dgm:pt>
    <dgm:pt modelId="{7CE72318-AF55-437E-AD67-DB692C1BA1B4}" type="pres">
      <dgm:prSet presAssocID="{11E10A29-92EB-4162-9BA2-6AF87770F92E}" presName="gap" presStyleCnt="0"/>
      <dgm:spPr/>
    </dgm:pt>
    <dgm:pt modelId="{0A4C94F3-6EFD-4844-95D5-CBF1075D39E8}" type="pres">
      <dgm:prSet presAssocID="{11E10A29-92EB-4162-9BA2-6AF87770F92E}" presName="medCircle2" presStyleLbl="vennNode1" presStyleIdx="3" presStyleCnt="6"/>
      <dgm:spPr/>
    </dgm:pt>
    <dgm:pt modelId="{4B3AF67F-1225-4DC3-B0A1-2581E795614E}" type="pres">
      <dgm:prSet presAssocID="{11E10A29-92EB-4162-9BA2-6AF87770F92E}" presName="txLvlOnly1" presStyleLbl="revTx" presStyleIdx="3" presStyleCnt="6"/>
      <dgm:spPr/>
      <dgm:t>
        <a:bodyPr/>
        <a:lstStyle/>
        <a:p>
          <a:endParaRPr lang="en-US"/>
        </a:p>
      </dgm:t>
    </dgm:pt>
    <dgm:pt modelId="{7FA45780-6E77-40A1-8FEB-7D72188DF60A}" type="pres">
      <dgm:prSet presAssocID="{67F82744-662E-4E7F-916B-B81F7A8A0D2A}" presName="noChildren" presStyleCnt="0"/>
      <dgm:spPr/>
    </dgm:pt>
    <dgm:pt modelId="{D3A0BCEC-E71F-40C0-8F17-69E1B6782473}" type="pres">
      <dgm:prSet presAssocID="{67F82744-662E-4E7F-916B-B81F7A8A0D2A}" presName="gap" presStyleCnt="0"/>
      <dgm:spPr/>
    </dgm:pt>
    <dgm:pt modelId="{C1833C8E-E99C-483E-BFB1-035A7B0E5EEE}" type="pres">
      <dgm:prSet presAssocID="{67F82744-662E-4E7F-916B-B81F7A8A0D2A}" presName="medCircle2" presStyleLbl="vennNode1" presStyleIdx="4" presStyleCnt="6"/>
      <dgm:spPr/>
    </dgm:pt>
    <dgm:pt modelId="{622BD9DC-3F0D-4928-A900-CA1A0FD5EB57}" type="pres">
      <dgm:prSet presAssocID="{67F82744-662E-4E7F-916B-B81F7A8A0D2A}" presName="txLvlOnly1" presStyleLbl="revTx" presStyleIdx="4" presStyleCnt="6"/>
      <dgm:spPr/>
      <dgm:t>
        <a:bodyPr/>
        <a:lstStyle/>
        <a:p>
          <a:endParaRPr lang="en-US"/>
        </a:p>
      </dgm:t>
    </dgm:pt>
    <dgm:pt modelId="{3CE03CAB-59B1-4982-B613-E45A7DBF68FC}" type="pres">
      <dgm:prSet presAssocID="{237E9055-8CCA-4E39-984C-11BF07F3A3AE}" presName="noChildren" presStyleCnt="0"/>
      <dgm:spPr/>
    </dgm:pt>
    <dgm:pt modelId="{6DB1D73E-272B-4E77-AC63-5614E5AF4033}" type="pres">
      <dgm:prSet presAssocID="{237E9055-8CCA-4E39-984C-11BF07F3A3AE}" presName="gap" presStyleCnt="0"/>
      <dgm:spPr/>
    </dgm:pt>
    <dgm:pt modelId="{F9D52525-DEC0-436C-9095-30A6F0566CB4}" type="pres">
      <dgm:prSet presAssocID="{237E9055-8CCA-4E39-984C-11BF07F3A3AE}" presName="medCircle2" presStyleLbl="vennNode1" presStyleIdx="5" presStyleCnt="6"/>
      <dgm:spPr/>
    </dgm:pt>
    <dgm:pt modelId="{C752385B-A94E-4A51-B50B-0E2889D743B4}" type="pres">
      <dgm:prSet presAssocID="{237E9055-8CCA-4E39-984C-11BF07F3A3AE}" presName="txLvlOnly1" presStyleLbl="revTx" presStyleIdx="5" presStyleCnt="6"/>
      <dgm:spPr/>
      <dgm:t>
        <a:bodyPr/>
        <a:lstStyle/>
        <a:p>
          <a:endParaRPr lang="en-US"/>
        </a:p>
      </dgm:t>
    </dgm:pt>
  </dgm:ptLst>
  <dgm:cxnLst>
    <dgm:cxn modelId="{0325B4EF-9B16-418C-86C7-6138348C390B}" type="presOf" srcId="{237E9055-8CCA-4E39-984C-11BF07F3A3AE}" destId="{C752385B-A94E-4A51-B50B-0E2889D743B4}" srcOrd="0" destOrd="0" presId="urn:microsoft.com/office/officeart/2008/layout/VerticalCircleList"/>
    <dgm:cxn modelId="{A7712D26-F429-40B0-A331-9431160AFB9C}" type="presOf" srcId="{67F82744-662E-4E7F-916B-B81F7A8A0D2A}" destId="{622BD9DC-3F0D-4928-A900-CA1A0FD5EB57}" srcOrd="0" destOrd="0" presId="urn:microsoft.com/office/officeart/2008/layout/VerticalCircleList"/>
    <dgm:cxn modelId="{A1D03FD1-0F53-4571-B6FF-76A19762DB28}" type="presOf" srcId="{B1799CB8-FA9E-446F-B0D5-43C5D5FF80DB}" destId="{7D5D45F7-44B2-49B6-8A0D-9C1110A2354C}" srcOrd="0" destOrd="0" presId="urn:microsoft.com/office/officeart/2008/layout/VerticalCircleList"/>
    <dgm:cxn modelId="{D96D87A6-4F93-4FFF-899F-8EEA48A9235E}" srcId="{FA3E4EF9-E24F-4E62-8397-267C8B65BD0B}" destId="{67F82744-662E-4E7F-916B-B81F7A8A0D2A}" srcOrd="4" destOrd="0" parTransId="{42F78641-6569-4677-A6CD-BF4D70C6EFAE}" sibTransId="{06DF0EC2-3B60-4673-938A-27C50D08B886}"/>
    <dgm:cxn modelId="{5F497115-EB23-403E-802A-510DE39DD2B1}" srcId="{FA3E4EF9-E24F-4E62-8397-267C8B65BD0B}" destId="{A2CA6892-4021-495B-B393-5F8DDC0BCFF8}" srcOrd="1" destOrd="0" parTransId="{78F40155-720F-4DD9-BC45-40A3F15BF71F}" sibTransId="{1BF5525E-FA06-45A4-A395-7A1C159E44A9}"/>
    <dgm:cxn modelId="{A6012148-5DD2-47F8-B531-057A23000D6C}" srcId="{FA3E4EF9-E24F-4E62-8397-267C8B65BD0B}" destId="{237E9055-8CCA-4E39-984C-11BF07F3A3AE}" srcOrd="5" destOrd="0" parTransId="{4F217FB7-A582-4E2D-9424-355FB49CFE9C}" sibTransId="{12B5D112-2B93-4C4A-B52E-7EA70DC64C90}"/>
    <dgm:cxn modelId="{45B7761F-3529-427D-A42C-94E4E0A97A84}" type="presOf" srcId="{A2CA6892-4021-495B-B393-5F8DDC0BCFF8}" destId="{9DCE198D-884B-465E-AA6D-2D30E766F16D}" srcOrd="0" destOrd="0" presId="urn:microsoft.com/office/officeart/2008/layout/VerticalCircleList"/>
    <dgm:cxn modelId="{B712DA5B-4C69-4738-8E73-E13D3C520997}" srcId="{FA3E4EF9-E24F-4E62-8397-267C8B65BD0B}" destId="{06AAB8DC-DD4B-4D86-BF43-DDF52A2F0A7D}" srcOrd="2" destOrd="0" parTransId="{DC9768C4-7A95-46DF-A7AE-C247B7D883F9}" sibTransId="{F5116489-FD29-412A-BA5E-0F01728DE620}"/>
    <dgm:cxn modelId="{C8C51291-CE25-484C-91F7-29FBAA0044D1}" srcId="{FA3E4EF9-E24F-4E62-8397-267C8B65BD0B}" destId="{11E10A29-92EB-4162-9BA2-6AF87770F92E}" srcOrd="3" destOrd="0" parTransId="{EC647E62-6BC8-4F8F-801B-93D63453F69D}" sibTransId="{2AED5775-E6F5-4924-BDF5-EAD2D63D9908}"/>
    <dgm:cxn modelId="{68694C4E-10CF-4FBD-8118-5AC05C0CFB94}" srcId="{FA3E4EF9-E24F-4E62-8397-267C8B65BD0B}" destId="{B1799CB8-FA9E-446F-B0D5-43C5D5FF80DB}" srcOrd="0" destOrd="0" parTransId="{EBD06BF4-0C0B-4AE0-A586-EAAF43E4E117}" sibTransId="{2C251AE1-13B5-4950-9DFA-BAB14CB3FC17}"/>
    <dgm:cxn modelId="{46777E9B-7FCC-4905-8D35-DF5BD27A9C34}" type="presOf" srcId="{11E10A29-92EB-4162-9BA2-6AF87770F92E}" destId="{4B3AF67F-1225-4DC3-B0A1-2581E795614E}" srcOrd="0" destOrd="0" presId="urn:microsoft.com/office/officeart/2008/layout/VerticalCircleList"/>
    <dgm:cxn modelId="{65EDB961-AEDD-430F-8FDA-5F29D4405CE6}" type="presOf" srcId="{06AAB8DC-DD4B-4D86-BF43-DDF52A2F0A7D}" destId="{39946AA3-96F5-4ECC-BA36-8C95C86E8AA7}" srcOrd="0" destOrd="0" presId="urn:microsoft.com/office/officeart/2008/layout/VerticalCircleList"/>
    <dgm:cxn modelId="{E6D2132F-9B65-4465-9981-EDFF8F59899D}" type="presOf" srcId="{FA3E4EF9-E24F-4E62-8397-267C8B65BD0B}" destId="{66E10B51-8756-4CF4-88CA-9772A2B781A0}" srcOrd="0" destOrd="0" presId="urn:microsoft.com/office/officeart/2008/layout/VerticalCircleList"/>
    <dgm:cxn modelId="{185B1746-CE70-44B2-B478-3C6370B09FEC}" type="presParOf" srcId="{66E10B51-8756-4CF4-88CA-9772A2B781A0}" destId="{1493ABB1-6F0A-4CA7-8376-D0030EDB6F22}" srcOrd="0" destOrd="0" presId="urn:microsoft.com/office/officeart/2008/layout/VerticalCircleList"/>
    <dgm:cxn modelId="{7B411A84-106B-4657-9663-2FC0C414916D}" type="presParOf" srcId="{1493ABB1-6F0A-4CA7-8376-D0030EDB6F22}" destId="{02128703-F703-4DF7-A570-71269835E3CA}" srcOrd="0" destOrd="0" presId="urn:microsoft.com/office/officeart/2008/layout/VerticalCircleList"/>
    <dgm:cxn modelId="{41DD7FF1-3EB4-4AFA-80BE-1351D7F9B42C}" type="presParOf" srcId="{1493ABB1-6F0A-4CA7-8376-D0030EDB6F22}" destId="{631971C9-EE15-491C-B190-85E3F28E1921}" srcOrd="1" destOrd="0" presId="urn:microsoft.com/office/officeart/2008/layout/VerticalCircleList"/>
    <dgm:cxn modelId="{F080639B-5BF0-42CB-9A55-52C09827D34A}" type="presParOf" srcId="{1493ABB1-6F0A-4CA7-8376-D0030EDB6F22}" destId="{7D5D45F7-44B2-49B6-8A0D-9C1110A2354C}" srcOrd="2" destOrd="0" presId="urn:microsoft.com/office/officeart/2008/layout/VerticalCircleList"/>
    <dgm:cxn modelId="{446F6FE3-59DF-461E-BB47-7A5BF8306069}" type="presParOf" srcId="{66E10B51-8756-4CF4-88CA-9772A2B781A0}" destId="{D8A46CCD-E982-4442-BD88-95562B3D263B}" srcOrd="1" destOrd="0" presId="urn:microsoft.com/office/officeart/2008/layout/VerticalCircleList"/>
    <dgm:cxn modelId="{B7A98781-CA9C-4C69-8EA8-F95E9A856CA0}" type="presParOf" srcId="{D8A46CCD-E982-4442-BD88-95562B3D263B}" destId="{830AB34D-7FCB-4167-A18C-41B43C335AC1}" srcOrd="0" destOrd="0" presId="urn:microsoft.com/office/officeart/2008/layout/VerticalCircleList"/>
    <dgm:cxn modelId="{497256CF-EDBF-491D-931D-0CEC4A61F441}" type="presParOf" srcId="{D8A46CCD-E982-4442-BD88-95562B3D263B}" destId="{757F4EF5-C9F6-4CFA-811A-D8ED0BFBE523}" srcOrd="1" destOrd="0" presId="urn:microsoft.com/office/officeart/2008/layout/VerticalCircleList"/>
    <dgm:cxn modelId="{99FBDFFC-686C-4389-8C26-BBD087779CB4}" type="presParOf" srcId="{D8A46CCD-E982-4442-BD88-95562B3D263B}" destId="{9DCE198D-884B-465E-AA6D-2D30E766F16D}" srcOrd="2" destOrd="0" presId="urn:microsoft.com/office/officeart/2008/layout/VerticalCircleList"/>
    <dgm:cxn modelId="{40D89BDD-0C8A-447E-840C-95170AEE962C}" type="presParOf" srcId="{66E10B51-8756-4CF4-88CA-9772A2B781A0}" destId="{608DA753-CD68-4FCA-8107-B947ED634520}" srcOrd="2" destOrd="0" presId="urn:microsoft.com/office/officeart/2008/layout/VerticalCircleList"/>
    <dgm:cxn modelId="{02B62B7F-C1DF-4BD3-848D-93BEB9134E65}" type="presParOf" srcId="{608DA753-CD68-4FCA-8107-B947ED634520}" destId="{669CA9E4-A95A-4EAE-AB15-18A39CF55A0E}" srcOrd="0" destOrd="0" presId="urn:microsoft.com/office/officeart/2008/layout/VerticalCircleList"/>
    <dgm:cxn modelId="{616B4BBC-A4E5-4BEC-8198-A97A24B2B4ED}" type="presParOf" srcId="{608DA753-CD68-4FCA-8107-B947ED634520}" destId="{22B555D3-CD09-42CF-870F-8F9072B1EE8E}" srcOrd="1" destOrd="0" presId="urn:microsoft.com/office/officeart/2008/layout/VerticalCircleList"/>
    <dgm:cxn modelId="{137B4C33-28CC-44F6-85A2-ABF3213FCEE0}" type="presParOf" srcId="{608DA753-CD68-4FCA-8107-B947ED634520}" destId="{39946AA3-96F5-4ECC-BA36-8C95C86E8AA7}" srcOrd="2" destOrd="0" presId="urn:microsoft.com/office/officeart/2008/layout/VerticalCircleList"/>
    <dgm:cxn modelId="{E75E3EC5-618C-4E7B-BF7B-4F79E884F2A9}" type="presParOf" srcId="{66E10B51-8756-4CF4-88CA-9772A2B781A0}" destId="{141D5001-B67E-44A0-B7CF-6929A8F2D871}" srcOrd="3" destOrd="0" presId="urn:microsoft.com/office/officeart/2008/layout/VerticalCircleList"/>
    <dgm:cxn modelId="{DBABB442-CEB3-4ED7-B196-2B831A76459E}" type="presParOf" srcId="{141D5001-B67E-44A0-B7CF-6929A8F2D871}" destId="{7CE72318-AF55-437E-AD67-DB692C1BA1B4}" srcOrd="0" destOrd="0" presId="urn:microsoft.com/office/officeart/2008/layout/VerticalCircleList"/>
    <dgm:cxn modelId="{ACFAA4C5-A349-471A-B050-8CC2092CF20E}" type="presParOf" srcId="{141D5001-B67E-44A0-B7CF-6929A8F2D871}" destId="{0A4C94F3-6EFD-4844-95D5-CBF1075D39E8}" srcOrd="1" destOrd="0" presId="urn:microsoft.com/office/officeart/2008/layout/VerticalCircleList"/>
    <dgm:cxn modelId="{0E81B85F-F521-4F04-A6A9-7546D1E46FF2}" type="presParOf" srcId="{141D5001-B67E-44A0-B7CF-6929A8F2D871}" destId="{4B3AF67F-1225-4DC3-B0A1-2581E795614E}" srcOrd="2" destOrd="0" presId="urn:microsoft.com/office/officeart/2008/layout/VerticalCircleList"/>
    <dgm:cxn modelId="{E6EBC753-4FA1-405B-86F9-8AC53C162930}" type="presParOf" srcId="{66E10B51-8756-4CF4-88CA-9772A2B781A0}" destId="{7FA45780-6E77-40A1-8FEB-7D72188DF60A}" srcOrd="4" destOrd="0" presId="urn:microsoft.com/office/officeart/2008/layout/VerticalCircleList"/>
    <dgm:cxn modelId="{89A28CF3-4763-4588-8981-268E1729093E}" type="presParOf" srcId="{7FA45780-6E77-40A1-8FEB-7D72188DF60A}" destId="{D3A0BCEC-E71F-40C0-8F17-69E1B6782473}" srcOrd="0" destOrd="0" presId="urn:microsoft.com/office/officeart/2008/layout/VerticalCircleList"/>
    <dgm:cxn modelId="{938454D0-E58E-40CA-9A3F-F0BD7C688A68}" type="presParOf" srcId="{7FA45780-6E77-40A1-8FEB-7D72188DF60A}" destId="{C1833C8E-E99C-483E-BFB1-035A7B0E5EEE}" srcOrd="1" destOrd="0" presId="urn:microsoft.com/office/officeart/2008/layout/VerticalCircleList"/>
    <dgm:cxn modelId="{ECA6CDB5-C8BD-476A-B016-1530719CB43E}" type="presParOf" srcId="{7FA45780-6E77-40A1-8FEB-7D72188DF60A}" destId="{622BD9DC-3F0D-4928-A900-CA1A0FD5EB57}" srcOrd="2" destOrd="0" presId="urn:microsoft.com/office/officeart/2008/layout/VerticalCircleList"/>
    <dgm:cxn modelId="{5E89670C-677B-4101-9C2A-952FFC32A1F3}" type="presParOf" srcId="{66E10B51-8756-4CF4-88CA-9772A2B781A0}" destId="{3CE03CAB-59B1-4982-B613-E45A7DBF68FC}" srcOrd="5" destOrd="0" presId="urn:microsoft.com/office/officeart/2008/layout/VerticalCircleList"/>
    <dgm:cxn modelId="{0D1A793A-E40F-4E27-89BF-031C9F17C6D1}" type="presParOf" srcId="{3CE03CAB-59B1-4982-B613-E45A7DBF68FC}" destId="{6DB1D73E-272B-4E77-AC63-5614E5AF4033}" srcOrd="0" destOrd="0" presId="urn:microsoft.com/office/officeart/2008/layout/VerticalCircleList"/>
    <dgm:cxn modelId="{DB894387-95DF-4567-9B5A-C7F861AAE667}" type="presParOf" srcId="{3CE03CAB-59B1-4982-B613-E45A7DBF68FC}" destId="{F9D52525-DEC0-436C-9095-30A6F0566CB4}" srcOrd="1" destOrd="0" presId="urn:microsoft.com/office/officeart/2008/layout/VerticalCircleList"/>
    <dgm:cxn modelId="{CD92DD55-0B0C-4A1F-A265-B0BFD6113493}" type="presParOf" srcId="{3CE03CAB-59B1-4982-B613-E45A7DBF68FC}" destId="{C752385B-A94E-4A51-B50B-0E2889D743B4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49D69C0-7CAD-4C0A-892E-28EDD811505E}" type="doc">
      <dgm:prSet loTypeId="urn:microsoft.com/office/officeart/2005/8/layout/vProcess5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212851F-CF9F-4B9A-9C3B-560737E4E3C4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It is activity where test execution is assessed against the defined objectives.</a:t>
          </a:r>
          <a:endParaRPr lang="en-US" dirty="0">
            <a:solidFill>
              <a:schemeClr val="tx1"/>
            </a:solidFill>
          </a:endParaRPr>
        </a:p>
      </dgm:t>
    </dgm:pt>
    <dgm:pt modelId="{48BA8717-2877-4F5C-A131-C65E78DD375D}" type="parTrans" cxnId="{32A71C3B-2D40-41EA-AA50-C7F5955E2BBE}">
      <dgm:prSet/>
      <dgm:spPr/>
      <dgm:t>
        <a:bodyPr/>
        <a:lstStyle/>
        <a:p>
          <a:endParaRPr lang="en-US"/>
        </a:p>
      </dgm:t>
    </dgm:pt>
    <dgm:pt modelId="{AF491EA0-42A2-4350-93E8-A7537F0D4DAB}" type="sibTrans" cxnId="{32A71C3B-2D40-41EA-AA50-C7F5955E2BBE}">
      <dgm:prSet/>
      <dgm:spPr/>
      <dgm:t>
        <a:bodyPr/>
        <a:lstStyle/>
        <a:p>
          <a:endParaRPr lang="en-US"/>
        </a:p>
      </dgm:t>
    </dgm:pt>
    <dgm:pt modelId="{D4374B2C-A771-4B20-A032-FBAE431A303C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Check test logs against the exit criteria specified in test planning.</a:t>
          </a:r>
          <a:endParaRPr lang="en-US" dirty="0">
            <a:solidFill>
              <a:schemeClr val="tx1"/>
            </a:solidFill>
          </a:endParaRPr>
        </a:p>
      </dgm:t>
    </dgm:pt>
    <dgm:pt modelId="{31A8CB7A-18BE-4BB0-BC76-BBD2EB2182A4}" type="parTrans" cxnId="{22412E39-DF81-4375-9FAB-919911E2C2A0}">
      <dgm:prSet/>
      <dgm:spPr/>
      <dgm:t>
        <a:bodyPr/>
        <a:lstStyle/>
        <a:p>
          <a:endParaRPr lang="en-US"/>
        </a:p>
      </dgm:t>
    </dgm:pt>
    <dgm:pt modelId="{955C3B5F-61E7-4E28-AE4F-1CF1D322A458}" type="sibTrans" cxnId="{22412E39-DF81-4375-9FAB-919911E2C2A0}">
      <dgm:prSet/>
      <dgm:spPr/>
      <dgm:t>
        <a:bodyPr/>
        <a:lstStyle/>
        <a:p>
          <a:endParaRPr lang="en-US"/>
        </a:p>
      </dgm:t>
    </dgm:pt>
    <dgm:pt modelId="{C95A8276-549C-4AA3-A29A-A3BA40E9855B}">
      <dgm:prSet/>
      <dgm:spPr/>
      <dgm:t>
        <a:bodyPr/>
        <a:lstStyle/>
        <a:p>
          <a:pPr rtl="0"/>
          <a:r>
            <a:rPr lang="en-US" b="1" smtClean="0">
              <a:solidFill>
                <a:schemeClr val="tx1"/>
              </a:solidFill>
            </a:rPr>
            <a:t>Assess if more tests are needed.</a:t>
          </a:r>
          <a:endParaRPr lang="en-US" dirty="0">
            <a:solidFill>
              <a:schemeClr val="tx1"/>
            </a:solidFill>
          </a:endParaRPr>
        </a:p>
      </dgm:t>
    </dgm:pt>
    <dgm:pt modelId="{D5C02E07-5679-449F-BF4D-F5C6D9C27CAB}" type="parTrans" cxnId="{6B734355-3A01-4E05-84D8-A6E97E96F319}">
      <dgm:prSet/>
      <dgm:spPr/>
      <dgm:t>
        <a:bodyPr/>
        <a:lstStyle/>
        <a:p>
          <a:endParaRPr lang="en-US"/>
        </a:p>
      </dgm:t>
    </dgm:pt>
    <dgm:pt modelId="{5A7BEBAA-87E0-4F3D-81C7-2EBE920AEA7C}" type="sibTrans" cxnId="{6B734355-3A01-4E05-84D8-A6E97E96F319}">
      <dgm:prSet/>
      <dgm:spPr/>
      <dgm:t>
        <a:bodyPr/>
        <a:lstStyle/>
        <a:p>
          <a:endParaRPr lang="en-US"/>
        </a:p>
      </dgm:t>
    </dgm:pt>
    <dgm:pt modelId="{1A8C70C1-E042-4BB0-8DE8-D2F833A9AC1E}">
      <dgm:prSet/>
      <dgm:spPr/>
      <dgm:t>
        <a:bodyPr/>
        <a:lstStyle/>
        <a:p>
          <a:pPr rtl="0"/>
          <a:r>
            <a:rPr lang="en-US" b="1" smtClean="0">
              <a:solidFill>
                <a:schemeClr val="tx1"/>
              </a:solidFill>
            </a:rPr>
            <a:t>Make a test summary report for stakeholders.</a:t>
          </a:r>
          <a:endParaRPr lang="en-US" dirty="0">
            <a:solidFill>
              <a:schemeClr val="tx1"/>
            </a:solidFill>
          </a:endParaRPr>
        </a:p>
      </dgm:t>
    </dgm:pt>
    <dgm:pt modelId="{CAB6B509-2E5D-4F5C-8FF5-CBCBC9837E55}" type="parTrans" cxnId="{E8DC3DB1-E2B8-475E-983B-5AC1A71F19DA}">
      <dgm:prSet/>
      <dgm:spPr/>
      <dgm:t>
        <a:bodyPr/>
        <a:lstStyle/>
        <a:p>
          <a:endParaRPr lang="en-US"/>
        </a:p>
      </dgm:t>
    </dgm:pt>
    <dgm:pt modelId="{36C8926D-9EC5-41BA-97AE-7476F372E096}" type="sibTrans" cxnId="{E8DC3DB1-E2B8-475E-983B-5AC1A71F19DA}">
      <dgm:prSet/>
      <dgm:spPr/>
      <dgm:t>
        <a:bodyPr/>
        <a:lstStyle/>
        <a:p>
          <a:endParaRPr lang="en-US"/>
        </a:p>
      </dgm:t>
    </dgm:pt>
    <dgm:pt modelId="{6FE66BEC-811E-4396-A794-204B0D27C752}" type="pres">
      <dgm:prSet presAssocID="{349D69C0-7CAD-4C0A-892E-28EDD811505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31AB2D-8B67-4054-850F-138550B92D5A}" type="pres">
      <dgm:prSet presAssocID="{349D69C0-7CAD-4C0A-892E-28EDD811505E}" presName="dummyMaxCanvas" presStyleCnt="0">
        <dgm:presLayoutVars/>
      </dgm:prSet>
      <dgm:spPr/>
    </dgm:pt>
    <dgm:pt modelId="{CA15A1C6-B9D5-4FC5-9D11-FB75AB3BBD8A}" type="pres">
      <dgm:prSet presAssocID="{349D69C0-7CAD-4C0A-892E-28EDD811505E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BD724D-D623-40A8-8D71-172F40B17301}" type="pres">
      <dgm:prSet presAssocID="{349D69C0-7CAD-4C0A-892E-28EDD811505E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95B0C7-CB52-4573-A4FC-3EC5F13B5C9D}" type="pres">
      <dgm:prSet presAssocID="{349D69C0-7CAD-4C0A-892E-28EDD811505E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E257FF-ABD9-44C3-B6B2-E011388077F3}" type="pres">
      <dgm:prSet presAssocID="{349D69C0-7CAD-4C0A-892E-28EDD811505E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49EFF-0B02-4444-909A-993F9AF5388D}" type="pres">
      <dgm:prSet presAssocID="{349D69C0-7CAD-4C0A-892E-28EDD811505E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8ACB34-5A73-4BF8-8269-63A7079C4E0B}" type="pres">
      <dgm:prSet presAssocID="{349D69C0-7CAD-4C0A-892E-28EDD811505E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721936-AA98-4B01-BA81-91A24122D776}" type="pres">
      <dgm:prSet presAssocID="{349D69C0-7CAD-4C0A-892E-28EDD811505E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B6805F-8395-4BB0-8468-D6B803D57522}" type="pres">
      <dgm:prSet presAssocID="{349D69C0-7CAD-4C0A-892E-28EDD811505E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D8E329-5A5B-4979-BCC5-0AA5FF784581}" type="pres">
      <dgm:prSet presAssocID="{349D69C0-7CAD-4C0A-892E-28EDD811505E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269E4D-7272-4690-9384-CB298061E27E}" type="pres">
      <dgm:prSet presAssocID="{349D69C0-7CAD-4C0A-892E-28EDD811505E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EDFFA-5815-414C-89AD-2FB2F87553D0}" type="pres">
      <dgm:prSet presAssocID="{349D69C0-7CAD-4C0A-892E-28EDD811505E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469B8B-7F82-44A0-A775-F40D462B914A}" type="presOf" srcId="{5A7BEBAA-87E0-4F3D-81C7-2EBE920AEA7C}" destId="{46721936-AA98-4B01-BA81-91A24122D776}" srcOrd="0" destOrd="0" presId="urn:microsoft.com/office/officeart/2005/8/layout/vProcess5"/>
    <dgm:cxn modelId="{170FE876-7BBA-4094-8281-C0361B7F66CE}" type="presOf" srcId="{C95A8276-549C-4AA3-A29A-A3BA40E9855B}" destId="{5F269E4D-7272-4690-9384-CB298061E27E}" srcOrd="1" destOrd="0" presId="urn:microsoft.com/office/officeart/2005/8/layout/vProcess5"/>
    <dgm:cxn modelId="{B542DB28-6F6B-4A04-8157-58BCCABDD2F1}" type="presOf" srcId="{D212851F-CF9F-4B9A-9C3B-560737E4E3C4}" destId="{CA15A1C6-B9D5-4FC5-9D11-FB75AB3BBD8A}" srcOrd="0" destOrd="0" presId="urn:microsoft.com/office/officeart/2005/8/layout/vProcess5"/>
    <dgm:cxn modelId="{32A71C3B-2D40-41EA-AA50-C7F5955E2BBE}" srcId="{349D69C0-7CAD-4C0A-892E-28EDD811505E}" destId="{D212851F-CF9F-4B9A-9C3B-560737E4E3C4}" srcOrd="0" destOrd="0" parTransId="{48BA8717-2877-4F5C-A131-C65E78DD375D}" sibTransId="{AF491EA0-42A2-4350-93E8-A7537F0D4DAB}"/>
    <dgm:cxn modelId="{F5536E62-52DF-4233-A347-6F91EA364AB2}" type="presOf" srcId="{D4374B2C-A771-4B20-A032-FBAE431A303C}" destId="{78D8E329-5A5B-4979-BCC5-0AA5FF784581}" srcOrd="1" destOrd="0" presId="urn:microsoft.com/office/officeart/2005/8/layout/vProcess5"/>
    <dgm:cxn modelId="{4E931258-A6D2-40F8-98C4-4CB6D7E1B9B8}" type="presOf" srcId="{C95A8276-549C-4AA3-A29A-A3BA40E9855B}" destId="{0D95B0C7-CB52-4573-A4FC-3EC5F13B5C9D}" srcOrd="0" destOrd="0" presId="urn:microsoft.com/office/officeart/2005/8/layout/vProcess5"/>
    <dgm:cxn modelId="{3F5D3C39-49F9-4488-9FF1-0DF63902E542}" type="presOf" srcId="{1A8C70C1-E042-4BB0-8DE8-D2F833A9AC1E}" destId="{377EDFFA-5815-414C-89AD-2FB2F87553D0}" srcOrd="1" destOrd="0" presId="urn:microsoft.com/office/officeart/2005/8/layout/vProcess5"/>
    <dgm:cxn modelId="{FE519430-AD67-4B46-A499-5B378B5724BF}" type="presOf" srcId="{D4374B2C-A771-4B20-A032-FBAE431A303C}" destId="{35BD724D-D623-40A8-8D71-172F40B17301}" srcOrd="0" destOrd="0" presId="urn:microsoft.com/office/officeart/2005/8/layout/vProcess5"/>
    <dgm:cxn modelId="{5A65E414-F544-4A74-A120-DE9B98D37A4E}" type="presOf" srcId="{AF491EA0-42A2-4350-93E8-A7537F0D4DAB}" destId="{E1749EFF-0B02-4444-909A-993F9AF5388D}" srcOrd="0" destOrd="0" presId="urn:microsoft.com/office/officeart/2005/8/layout/vProcess5"/>
    <dgm:cxn modelId="{752ECB96-0EA3-44C5-AD17-C2553D9C48FD}" type="presOf" srcId="{349D69C0-7CAD-4C0A-892E-28EDD811505E}" destId="{6FE66BEC-811E-4396-A794-204B0D27C752}" srcOrd="0" destOrd="0" presId="urn:microsoft.com/office/officeart/2005/8/layout/vProcess5"/>
    <dgm:cxn modelId="{6021BFB7-A3D1-4920-AECE-6C60A0554BB1}" type="presOf" srcId="{955C3B5F-61E7-4E28-AE4F-1CF1D322A458}" destId="{2C8ACB34-5A73-4BF8-8269-63A7079C4E0B}" srcOrd="0" destOrd="0" presId="urn:microsoft.com/office/officeart/2005/8/layout/vProcess5"/>
    <dgm:cxn modelId="{BE4DC3FB-EA00-495D-98B1-C7308FE290ED}" type="presOf" srcId="{1A8C70C1-E042-4BB0-8DE8-D2F833A9AC1E}" destId="{04E257FF-ABD9-44C3-B6B2-E011388077F3}" srcOrd="0" destOrd="0" presId="urn:microsoft.com/office/officeart/2005/8/layout/vProcess5"/>
    <dgm:cxn modelId="{E8DC3DB1-E2B8-475E-983B-5AC1A71F19DA}" srcId="{349D69C0-7CAD-4C0A-892E-28EDD811505E}" destId="{1A8C70C1-E042-4BB0-8DE8-D2F833A9AC1E}" srcOrd="3" destOrd="0" parTransId="{CAB6B509-2E5D-4F5C-8FF5-CBCBC9837E55}" sibTransId="{36C8926D-9EC5-41BA-97AE-7476F372E096}"/>
    <dgm:cxn modelId="{6B734355-3A01-4E05-84D8-A6E97E96F319}" srcId="{349D69C0-7CAD-4C0A-892E-28EDD811505E}" destId="{C95A8276-549C-4AA3-A29A-A3BA40E9855B}" srcOrd="2" destOrd="0" parTransId="{D5C02E07-5679-449F-BF4D-F5C6D9C27CAB}" sibTransId="{5A7BEBAA-87E0-4F3D-81C7-2EBE920AEA7C}"/>
    <dgm:cxn modelId="{22412E39-DF81-4375-9FAB-919911E2C2A0}" srcId="{349D69C0-7CAD-4C0A-892E-28EDD811505E}" destId="{D4374B2C-A771-4B20-A032-FBAE431A303C}" srcOrd="1" destOrd="0" parTransId="{31A8CB7A-18BE-4BB0-BC76-BBD2EB2182A4}" sibTransId="{955C3B5F-61E7-4E28-AE4F-1CF1D322A458}"/>
    <dgm:cxn modelId="{2A4CEE20-5DC9-47FF-B880-CB4A0C08AB70}" type="presOf" srcId="{D212851F-CF9F-4B9A-9C3B-560737E4E3C4}" destId="{AFB6805F-8395-4BB0-8468-D6B803D57522}" srcOrd="1" destOrd="0" presId="urn:microsoft.com/office/officeart/2005/8/layout/vProcess5"/>
    <dgm:cxn modelId="{5C174541-B68D-400C-9F42-1A18E209AFBC}" type="presParOf" srcId="{6FE66BEC-811E-4396-A794-204B0D27C752}" destId="{DB31AB2D-8B67-4054-850F-138550B92D5A}" srcOrd="0" destOrd="0" presId="urn:microsoft.com/office/officeart/2005/8/layout/vProcess5"/>
    <dgm:cxn modelId="{A0F0BE93-D9FD-440D-B6B5-771540A203D5}" type="presParOf" srcId="{6FE66BEC-811E-4396-A794-204B0D27C752}" destId="{CA15A1C6-B9D5-4FC5-9D11-FB75AB3BBD8A}" srcOrd="1" destOrd="0" presId="urn:microsoft.com/office/officeart/2005/8/layout/vProcess5"/>
    <dgm:cxn modelId="{18655BD1-7ECB-4EF9-8701-48657A211C27}" type="presParOf" srcId="{6FE66BEC-811E-4396-A794-204B0D27C752}" destId="{35BD724D-D623-40A8-8D71-172F40B17301}" srcOrd="2" destOrd="0" presId="urn:microsoft.com/office/officeart/2005/8/layout/vProcess5"/>
    <dgm:cxn modelId="{EA68E993-5A7A-4593-AF53-A8CAB856549A}" type="presParOf" srcId="{6FE66BEC-811E-4396-A794-204B0D27C752}" destId="{0D95B0C7-CB52-4573-A4FC-3EC5F13B5C9D}" srcOrd="3" destOrd="0" presId="urn:microsoft.com/office/officeart/2005/8/layout/vProcess5"/>
    <dgm:cxn modelId="{B5C3EA08-6272-4BD7-B057-CECF379F143D}" type="presParOf" srcId="{6FE66BEC-811E-4396-A794-204B0D27C752}" destId="{04E257FF-ABD9-44C3-B6B2-E011388077F3}" srcOrd="4" destOrd="0" presId="urn:microsoft.com/office/officeart/2005/8/layout/vProcess5"/>
    <dgm:cxn modelId="{FF6FDD6F-F988-429B-B5A2-0379BE7484B2}" type="presParOf" srcId="{6FE66BEC-811E-4396-A794-204B0D27C752}" destId="{E1749EFF-0B02-4444-909A-993F9AF5388D}" srcOrd="5" destOrd="0" presId="urn:microsoft.com/office/officeart/2005/8/layout/vProcess5"/>
    <dgm:cxn modelId="{49F9F658-62BE-4F91-B4B9-C6C63BF29337}" type="presParOf" srcId="{6FE66BEC-811E-4396-A794-204B0D27C752}" destId="{2C8ACB34-5A73-4BF8-8269-63A7079C4E0B}" srcOrd="6" destOrd="0" presId="urn:microsoft.com/office/officeart/2005/8/layout/vProcess5"/>
    <dgm:cxn modelId="{9A739D1C-3FDD-4C06-BE65-8A137453D405}" type="presParOf" srcId="{6FE66BEC-811E-4396-A794-204B0D27C752}" destId="{46721936-AA98-4B01-BA81-91A24122D776}" srcOrd="7" destOrd="0" presId="urn:microsoft.com/office/officeart/2005/8/layout/vProcess5"/>
    <dgm:cxn modelId="{84DEA158-C91B-4FE8-9268-A35C84916E04}" type="presParOf" srcId="{6FE66BEC-811E-4396-A794-204B0D27C752}" destId="{AFB6805F-8395-4BB0-8468-D6B803D57522}" srcOrd="8" destOrd="0" presId="urn:microsoft.com/office/officeart/2005/8/layout/vProcess5"/>
    <dgm:cxn modelId="{271D68CA-0270-453A-B0D5-29FFD56ECE2B}" type="presParOf" srcId="{6FE66BEC-811E-4396-A794-204B0D27C752}" destId="{78D8E329-5A5B-4979-BCC5-0AA5FF784581}" srcOrd="9" destOrd="0" presId="urn:microsoft.com/office/officeart/2005/8/layout/vProcess5"/>
    <dgm:cxn modelId="{51922D55-4216-4487-B3FB-A74896BF947E}" type="presParOf" srcId="{6FE66BEC-811E-4396-A794-204B0D27C752}" destId="{5F269E4D-7272-4690-9384-CB298061E27E}" srcOrd="10" destOrd="0" presId="urn:microsoft.com/office/officeart/2005/8/layout/vProcess5"/>
    <dgm:cxn modelId="{18969758-3B85-41B6-AE19-E9CA5C6DF308}" type="presParOf" srcId="{6FE66BEC-811E-4396-A794-204B0D27C752}" destId="{377EDFFA-5815-414C-89AD-2FB2F87553D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C853D1A-CBBC-4B71-908C-A9F2AF8ACB64}" type="doc">
      <dgm:prSet loTypeId="urn:microsoft.com/office/officeart/2005/8/layout/matrix2" loCatId="matrix" qsTypeId="urn:microsoft.com/office/officeart/2005/8/quickstyle/3d1" qsCatId="3D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CF44D2D-9266-49AD-AC62-8DCDFA2E1888}">
      <dgm:prSet/>
      <dgm:spPr/>
      <dgm:t>
        <a:bodyPr/>
        <a:lstStyle/>
        <a:p>
          <a:pPr rtl="0"/>
          <a:r>
            <a:rPr lang="en-US" b="1" smtClean="0">
              <a:solidFill>
                <a:schemeClr val="tx1"/>
              </a:solidFill>
            </a:rPr>
            <a:t>Check which planned deliverable we actually  delivered.</a:t>
          </a:r>
          <a:endParaRPr lang="en-US">
            <a:solidFill>
              <a:schemeClr val="tx1"/>
            </a:solidFill>
          </a:endParaRPr>
        </a:p>
      </dgm:t>
    </dgm:pt>
    <dgm:pt modelId="{0C5EDE00-3774-44F8-B708-2005E41393D2}" type="parTrans" cxnId="{02F7D5B3-E1DA-4BFF-9415-73E012691A64}">
      <dgm:prSet/>
      <dgm:spPr/>
      <dgm:t>
        <a:bodyPr/>
        <a:lstStyle/>
        <a:p>
          <a:endParaRPr lang="en-US"/>
        </a:p>
      </dgm:t>
    </dgm:pt>
    <dgm:pt modelId="{983EAFA6-432B-4D30-9160-CE3A5E13560A}" type="sibTrans" cxnId="{02F7D5B3-E1DA-4BFF-9415-73E012691A64}">
      <dgm:prSet/>
      <dgm:spPr/>
      <dgm:t>
        <a:bodyPr/>
        <a:lstStyle/>
        <a:p>
          <a:endParaRPr lang="en-US"/>
        </a:p>
      </dgm:t>
    </dgm:pt>
    <dgm:pt modelId="{56878244-BA9C-43DB-B3C2-26BC75CFA30E}">
      <dgm:prSet/>
      <dgm:spPr/>
      <dgm:t>
        <a:bodyPr/>
        <a:lstStyle/>
        <a:p>
          <a:pPr rtl="0"/>
          <a:r>
            <a:rPr lang="en-US" b="1" smtClean="0">
              <a:solidFill>
                <a:schemeClr val="tx1"/>
              </a:solidFill>
            </a:rPr>
            <a:t>Finalize and archive test ware.</a:t>
          </a:r>
          <a:endParaRPr lang="en-US">
            <a:solidFill>
              <a:schemeClr val="tx1"/>
            </a:solidFill>
          </a:endParaRPr>
        </a:p>
      </dgm:t>
    </dgm:pt>
    <dgm:pt modelId="{D3E44CC7-1DD5-4961-BD9A-C28EF665CD40}" type="parTrans" cxnId="{697DE18D-FB35-46D0-B93F-3DD0EB1E4BE8}">
      <dgm:prSet/>
      <dgm:spPr/>
      <dgm:t>
        <a:bodyPr/>
        <a:lstStyle/>
        <a:p>
          <a:endParaRPr lang="en-US"/>
        </a:p>
      </dgm:t>
    </dgm:pt>
    <dgm:pt modelId="{5E9ED227-25D1-4837-BBF5-FC6B978E971B}" type="sibTrans" cxnId="{697DE18D-FB35-46D0-B93F-3DD0EB1E4BE8}">
      <dgm:prSet/>
      <dgm:spPr/>
      <dgm:t>
        <a:bodyPr/>
        <a:lstStyle/>
        <a:p>
          <a:endParaRPr lang="en-US"/>
        </a:p>
      </dgm:t>
    </dgm:pt>
    <dgm:pt modelId="{2288697C-2814-4D93-AC7C-7C27FB284B8E}">
      <dgm:prSet/>
      <dgm:spPr/>
      <dgm:t>
        <a:bodyPr/>
        <a:lstStyle/>
        <a:p>
          <a:pPr rtl="0"/>
          <a:r>
            <a:rPr lang="en-US" b="1" smtClean="0">
              <a:solidFill>
                <a:schemeClr val="tx1"/>
              </a:solidFill>
            </a:rPr>
            <a:t>Hand over to maintenance organization.</a:t>
          </a:r>
          <a:endParaRPr lang="en-US">
            <a:solidFill>
              <a:schemeClr val="tx1"/>
            </a:solidFill>
          </a:endParaRPr>
        </a:p>
      </dgm:t>
    </dgm:pt>
    <dgm:pt modelId="{7213EF5C-4FA6-498C-BFD8-6C97904FD8A2}" type="parTrans" cxnId="{FA5CC595-7E8B-4B3E-926D-04737D3C45D0}">
      <dgm:prSet/>
      <dgm:spPr/>
      <dgm:t>
        <a:bodyPr/>
        <a:lstStyle/>
        <a:p>
          <a:endParaRPr lang="en-US"/>
        </a:p>
      </dgm:t>
    </dgm:pt>
    <dgm:pt modelId="{2E534900-47DA-414A-BC9B-C2F53974C477}" type="sibTrans" cxnId="{FA5CC595-7E8B-4B3E-926D-04737D3C45D0}">
      <dgm:prSet/>
      <dgm:spPr/>
      <dgm:t>
        <a:bodyPr/>
        <a:lstStyle/>
        <a:p>
          <a:endParaRPr lang="en-US"/>
        </a:p>
      </dgm:t>
    </dgm:pt>
    <dgm:pt modelId="{67F7A848-73F2-4AAB-82EF-0F2FCFBDE232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Evaluate and analyze.</a:t>
          </a:r>
          <a:endParaRPr lang="en-US" dirty="0">
            <a:solidFill>
              <a:schemeClr val="tx1"/>
            </a:solidFill>
          </a:endParaRPr>
        </a:p>
      </dgm:t>
    </dgm:pt>
    <dgm:pt modelId="{EC8D534D-923B-4B5F-B1D8-1AEEFF7C7521}" type="parTrans" cxnId="{2E987405-3C9B-45AB-936A-B342C0E412B5}">
      <dgm:prSet/>
      <dgm:spPr/>
      <dgm:t>
        <a:bodyPr/>
        <a:lstStyle/>
        <a:p>
          <a:endParaRPr lang="en-US"/>
        </a:p>
      </dgm:t>
    </dgm:pt>
    <dgm:pt modelId="{E4C4E850-2177-45A6-8B36-72B93FE8E856}" type="sibTrans" cxnId="{2E987405-3C9B-45AB-936A-B342C0E412B5}">
      <dgm:prSet/>
      <dgm:spPr/>
      <dgm:t>
        <a:bodyPr/>
        <a:lstStyle/>
        <a:p>
          <a:endParaRPr lang="en-US"/>
        </a:p>
      </dgm:t>
    </dgm:pt>
    <dgm:pt modelId="{F630C833-84C0-4323-BFE7-90C6077543C9}" type="pres">
      <dgm:prSet presAssocID="{8C853D1A-CBBC-4B71-908C-A9F2AF8ACB64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D782BA-C11C-4566-AF29-8384C9FCD2C9}" type="pres">
      <dgm:prSet presAssocID="{8C853D1A-CBBC-4B71-908C-A9F2AF8ACB64}" presName="axisShape" presStyleLbl="bgShp" presStyleIdx="0" presStyleCnt="1"/>
      <dgm:spPr/>
    </dgm:pt>
    <dgm:pt modelId="{5A556317-26E8-49BE-9773-A76BA2B169C2}" type="pres">
      <dgm:prSet presAssocID="{8C853D1A-CBBC-4B71-908C-A9F2AF8ACB64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E47FFA-C296-4D0F-8B2F-0AD9EA757E33}" type="pres">
      <dgm:prSet presAssocID="{8C853D1A-CBBC-4B71-908C-A9F2AF8ACB64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EBF1ED-FB8F-46EF-86C1-C4C9D93079F3}" type="pres">
      <dgm:prSet presAssocID="{8C853D1A-CBBC-4B71-908C-A9F2AF8ACB64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8A9E34-EEAA-4584-895D-52BE4FC4BB5F}" type="pres">
      <dgm:prSet presAssocID="{8C853D1A-CBBC-4B71-908C-A9F2AF8ACB64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7DE18D-FB35-46D0-B93F-3DD0EB1E4BE8}" srcId="{8C853D1A-CBBC-4B71-908C-A9F2AF8ACB64}" destId="{56878244-BA9C-43DB-B3C2-26BC75CFA30E}" srcOrd="1" destOrd="0" parTransId="{D3E44CC7-1DD5-4961-BD9A-C28EF665CD40}" sibTransId="{5E9ED227-25D1-4837-BBF5-FC6B978E971B}"/>
    <dgm:cxn modelId="{24F05B5E-6DE5-4514-9919-E0D1DA788B09}" type="presOf" srcId="{67F7A848-73F2-4AAB-82EF-0F2FCFBDE232}" destId="{008A9E34-EEAA-4584-895D-52BE4FC4BB5F}" srcOrd="0" destOrd="0" presId="urn:microsoft.com/office/officeart/2005/8/layout/matrix2"/>
    <dgm:cxn modelId="{1F1EE3B8-891E-4A30-A691-3854A3ABBD6C}" type="presOf" srcId="{8C853D1A-CBBC-4B71-908C-A9F2AF8ACB64}" destId="{F630C833-84C0-4323-BFE7-90C6077543C9}" srcOrd="0" destOrd="0" presId="urn:microsoft.com/office/officeart/2005/8/layout/matrix2"/>
    <dgm:cxn modelId="{5893E61A-0B8F-490B-851B-E44BBE636C36}" type="presOf" srcId="{2288697C-2814-4D93-AC7C-7C27FB284B8E}" destId="{02EBF1ED-FB8F-46EF-86C1-C4C9D93079F3}" srcOrd="0" destOrd="0" presId="urn:microsoft.com/office/officeart/2005/8/layout/matrix2"/>
    <dgm:cxn modelId="{73DE27FE-8597-48BC-A0EC-C54167C3D5A7}" type="presOf" srcId="{FCF44D2D-9266-49AD-AC62-8DCDFA2E1888}" destId="{5A556317-26E8-49BE-9773-A76BA2B169C2}" srcOrd="0" destOrd="0" presId="urn:microsoft.com/office/officeart/2005/8/layout/matrix2"/>
    <dgm:cxn modelId="{02F7D5B3-E1DA-4BFF-9415-73E012691A64}" srcId="{8C853D1A-CBBC-4B71-908C-A9F2AF8ACB64}" destId="{FCF44D2D-9266-49AD-AC62-8DCDFA2E1888}" srcOrd="0" destOrd="0" parTransId="{0C5EDE00-3774-44F8-B708-2005E41393D2}" sibTransId="{983EAFA6-432B-4D30-9160-CE3A5E13560A}"/>
    <dgm:cxn modelId="{25576019-84A4-448F-A412-D7B52BE68741}" type="presOf" srcId="{56878244-BA9C-43DB-B3C2-26BC75CFA30E}" destId="{ABE47FFA-C296-4D0F-8B2F-0AD9EA757E33}" srcOrd="0" destOrd="0" presId="urn:microsoft.com/office/officeart/2005/8/layout/matrix2"/>
    <dgm:cxn modelId="{FA5CC595-7E8B-4B3E-926D-04737D3C45D0}" srcId="{8C853D1A-CBBC-4B71-908C-A9F2AF8ACB64}" destId="{2288697C-2814-4D93-AC7C-7C27FB284B8E}" srcOrd="2" destOrd="0" parTransId="{7213EF5C-4FA6-498C-BFD8-6C97904FD8A2}" sibTransId="{2E534900-47DA-414A-BC9B-C2F53974C477}"/>
    <dgm:cxn modelId="{2E987405-3C9B-45AB-936A-B342C0E412B5}" srcId="{8C853D1A-CBBC-4B71-908C-A9F2AF8ACB64}" destId="{67F7A848-73F2-4AAB-82EF-0F2FCFBDE232}" srcOrd="3" destOrd="0" parTransId="{EC8D534D-923B-4B5F-B1D8-1AEEFF7C7521}" sibTransId="{E4C4E850-2177-45A6-8B36-72B93FE8E856}"/>
    <dgm:cxn modelId="{32E8B26C-0055-46DF-82E6-675A7B2AAE25}" type="presParOf" srcId="{F630C833-84C0-4323-BFE7-90C6077543C9}" destId="{7CD782BA-C11C-4566-AF29-8384C9FCD2C9}" srcOrd="0" destOrd="0" presId="urn:microsoft.com/office/officeart/2005/8/layout/matrix2"/>
    <dgm:cxn modelId="{2EE6FF5A-04C5-4C4B-8971-02BD902090F4}" type="presParOf" srcId="{F630C833-84C0-4323-BFE7-90C6077543C9}" destId="{5A556317-26E8-49BE-9773-A76BA2B169C2}" srcOrd="1" destOrd="0" presId="urn:microsoft.com/office/officeart/2005/8/layout/matrix2"/>
    <dgm:cxn modelId="{69EFACA9-7E7E-4A70-AD67-3B897BBFDBE9}" type="presParOf" srcId="{F630C833-84C0-4323-BFE7-90C6077543C9}" destId="{ABE47FFA-C296-4D0F-8B2F-0AD9EA757E33}" srcOrd="2" destOrd="0" presId="urn:microsoft.com/office/officeart/2005/8/layout/matrix2"/>
    <dgm:cxn modelId="{9184E0AF-E4F0-4EEB-8231-64605FE0EB68}" type="presParOf" srcId="{F630C833-84C0-4323-BFE7-90C6077543C9}" destId="{02EBF1ED-FB8F-46EF-86C1-C4C9D93079F3}" srcOrd="3" destOrd="0" presId="urn:microsoft.com/office/officeart/2005/8/layout/matrix2"/>
    <dgm:cxn modelId="{FCDE4019-BFD7-4BAE-9AB7-3D97FDE8DB0B}" type="presParOf" srcId="{F630C833-84C0-4323-BFE7-90C6077543C9}" destId="{008A9E34-EEAA-4584-895D-52BE4FC4BB5F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C724727-3248-46FD-A312-85ED404DDF4E}" type="doc">
      <dgm:prSet loTypeId="urn:microsoft.com/office/officeart/2009/3/layout/CircleRelationship" loCatId="relationship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F2D11DA-3C7A-4691-9406-B61EB806B730}">
      <dgm:prSet/>
      <dgm:spPr/>
      <dgm:t>
        <a:bodyPr/>
        <a:lstStyle/>
        <a:p>
          <a:pPr rtl="0"/>
          <a:endParaRPr lang="en-US" dirty="0"/>
        </a:p>
      </dgm:t>
    </dgm:pt>
    <dgm:pt modelId="{0DFE51AE-24DA-476E-987B-E87B4B5DCE38}" type="parTrans" cxnId="{ACB08DC3-8E04-404E-A491-03BF2DD159A7}">
      <dgm:prSet/>
      <dgm:spPr/>
      <dgm:t>
        <a:bodyPr/>
        <a:lstStyle/>
        <a:p>
          <a:endParaRPr lang="en-US"/>
        </a:p>
      </dgm:t>
    </dgm:pt>
    <dgm:pt modelId="{466119A7-E824-4E66-AD7C-79213ED248F6}" type="sibTrans" cxnId="{ACB08DC3-8E04-404E-A491-03BF2DD159A7}">
      <dgm:prSet/>
      <dgm:spPr/>
      <dgm:t>
        <a:bodyPr/>
        <a:lstStyle/>
        <a:p>
          <a:endParaRPr lang="en-US"/>
        </a:p>
      </dgm:t>
    </dgm:pt>
    <dgm:pt modelId="{7F96C7B6-AD87-4120-9D5A-A8F6142881ED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Independent Testing</a:t>
          </a:r>
          <a:endParaRPr lang="en-US" dirty="0">
            <a:solidFill>
              <a:schemeClr val="tx1"/>
            </a:solidFill>
          </a:endParaRPr>
        </a:p>
      </dgm:t>
    </dgm:pt>
    <dgm:pt modelId="{8C63E233-6A06-4F6B-8817-0B59AA49105E}" type="parTrans" cxnId="{45AF985D-1CD3-4394-9717-E4218BCB4DD7}">
      <dgm:prSet/>
      <dgm:spPr/>
      <dgm:t>
        <a:bodyPr/>
        <a:lstStyle/>
        <a:p>
          <a:endParaRPr lang="en-US"/>
        </a:p>
      </dgm:t>
    </dgm:pt>
    <dgm:pt modelId="{83D277BF-2DD8-44D1-BF6F-8F8305606BBC}" type="sibTrans" cxnId="{45AF985D-1CD3-4394-9717-E4218BCB4DD7}">
      <dgm:prSet/>
      <dgm:spPr/>
      <dgm:t>
        <a:bodyPr/>
        <a:lstStyle/>
        <a:p>
          <a:endParaRPr lang="en-US"/>
        </a:p>
      </dgm:t>
    </dgm:pt>
    <dgm:pt modelId="{0689A45E-230B-4188-8634-F9614332B2A1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Feedback on defects</a:t>
          </a:r>
          <a:endParaRPr lang="en-US" dirty="0">
            <a:solidFill>
              <a:schemeClr val="tx1"/>
            </a:solidFill>
          </a:endParaRPr>
        </a:p>
      </dgm:t>
    </dgm:pt>
    <dgm:pt modelId="{80B9C7F7-CAC2-4E83-A63F-3D6C5EBCA729}" type="parTrans" cxnId="{F038E4B3-CF87-4583-A771-9F7129BC45A1}">
      <dgm:prSet/>
      <dgm:spPr/>
      <dgm:t>
        <a:bodyPr/>
        <a:lstStyle/>
        <a:p>
          <a:endParaRPr lang="en-US"/>
        </a:p>
      </dgm:t>
    </dgm:pt>
    <dgm:pt modelId="{E3BF3B4C-FAC8-4E10-926F-72341B008B9C}" type="sibTrans" cxnId="{F038E4B3-CF87-4583-A771-9F7129BC45A1}">
      <dgm:prSet/>
      <dgm:spPr/>
      <dgm:t>
        <a:bodyPr/>
        <a:lstStyle/>
        <a:p>
          <a:endParaRPr lang="en-US"/>
        </a:p>
      </dgm:t>
    </dgm:pt>
    <dgm:pt modelId="{3C510A56-03ED-411B-BB2E-AE52F9958387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Clear and courteous communication</a:t>
          </a:r>
          <a:endParaRPr lang="en-US" dirty="0">
            <a:solidFill>
              <a:schemeClr val="tx1"/>
            </a:solidFill>
          </a:endParaRPr>
        </a:p>
      </dgm:t>
    </dgm:pt>
    <dgm:pt modelId="{1A435EDA-D5BC-45F5-810F-86E10C4DF31F}" type="parTrans" cxnId="{7A696794-70E2-435F-AB7B-DAFA209B8071}">
      <dgm:prSet/>
      <dgm:spPr/>
      <dgm:t>
        <a:bodyPr/>
        <a:lstStyle/>
        <a:p>
          <a:endParaRPr lang="en-US"/>
        </a:p>
      </dgm:t>
    </dgm:pt>
    <dgm:pt modelId="{1A797756-7F5C-4ACF-98B4-A54FF241A74F}" type="sibTrans" cxnId="{7A696794-70E2-435F-AB7B-DAFA209B8071}">
      <dgm:prSet/>
      <dgm:spPr/>
      <dgm:t>
        <a:bodyPr/>
        <a:lstStyle/>
        <a:p>
          <a:endParaRPr lang="en-US"/>
        </a:p>
      </dgm:t>
    </dgm:pt>
    <dgm:pt modelId="{33793AB4-B1AB-49DC-8E4E-9E6F17B4DFFB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Clear objective</a:t>
          </a:r>
          <a:endParaRPr lang="en-US" dirty="0">
            <a:solidFill>
              <a:schemeClr val="tx1"/>
            </a:solidFill>
          </a:endParaRPr>
        </a:p>
      </dgm:t>
    </dgm:pt>
    <dgm:pt modelId="{A1B7FD77-ED65-457D-BAA2-290E1F184070}" type="sibTrans" cxnId="{1CF1A712-0CDB-4122-8A75-4C067F542682}">
      <dgm:prSet/>
      <dgm:spPr/>
      <dgm:t>
        <a:bodyPr/>
        <a:lstStyle/>
        <a:p>
          <a:endParaRPr lang="en-US"/>
        </a:p>
      </dgm:t>
    </dgm:pt>
    <dgm:pt modelId="{B5547FB9-B90B-4FB3-9973-431F58CCC075}" type="parTrans" cxnId="{1CF1A712-0CDB-4122-8A75-4C067F542682}">
      <dgm:prSet/>
      <dgm:spPr/>
      <dgm:t>
        <a:bodyPr/>
        <a:lstStyle/>
        <a:p>
          <a:endParaRPr lang="en-US"/>
        </a:p>
      </dgm:t>
    </dgm:pt>
    <dgm:pt modelId="{C570F48D-45B0-4D12-9B5A-59D2E0D97CB4}" type="pres">
      <dgm:prSet presAssocID="{EC724727-3248-46FD-A312-85ED404DDF4E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D5C8EE1-9459-41F7-8EAF-2EB2821F0D3D}" type="pres">
      <dgm:prSet presAssocID="{BF2D11DA-3C7A-4691-9406-B61EB806B730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E56E3F4E-508C-4EF4-9548-D5E24CBB344E}" type="pres">
      <dgm:prSet presAssocID="{BF2D11DA-3C7A-4691-9406-B61EB806B730}" presName="Accent1" presStyleLbl="node1" presStyleIdx="0" presStyleCnt="17" custLinFactX="49969" custLinFactNeighborX="100000" custLinFactNeighborY="72768"/>
      <dgm:spPr/>
    </dgm:pt>
    <dgm:pt modelId="{73D9EC44-8EC9-45A2-BEB1-FF4A689E4769}" type="pres">
      <dgm:prSet presAssocID="{BF2D11DA-3C7A-4691-9406-B61EB806B730}" presName="Accent2" presStyleLbl="node1" presStyleIdx="1" presStyleCnt="17"/>
      <dgm:spPr/>
    </dgm:pt>
    <dgm:pt modelId="{2E970710-358E-43D6-ACDB-BD7A4BD24CB2}" type="pres">
      <dgm:prSet presAssocID="{BF2D11DA-3C7A-4691-9406-B61EB806B730}" presName="Accent3" presStyleLbl="node1" presStyleIdx="2" presStyleCnt="17"/>
      <dgm:spPr/>
    </dgm:pt>
    <dgm:pt modelId="{37B4EB87-53AE-4ED7-AFF7-59B32774E1CD}" type="pres">
      <dgm:prSet presAssocID="{BF2D11DA-3C7A-4691-9406-B61EB806B730}" presName="Accent4" presStyleLbl="node1" presStyleIdx="3" presStyleCnt="17"/>
      <dgm:spPr/>
    </dgm:pt>
    <dgm:pt modelId="{00D287B6-8C88-43C0-A62E-7E8B1F0C809F}" type="pres">
      <dgm:prSet presAssocID="{BF2D11DA-3C7A-4691-9406-B61EB806B730}" presName="Accent5" presStyleLbl="node1" presStyleIdx="4" presStyleCnt="17"/>
      <dgm:spPr/>
    </dgm:pt>
    <dgm:pt modelId="{CAFBF3E1-8ADE-44D7-9DBE-57A40EBC05F5}" type="pres">
      <dgm:prSet presAssocID="{BF2D11DA-3C7A-4691-9406-B61EB806B730}" presName="Accent6" presStyleLbl="node1" presStyleIdx="5" presStyleCnt="17"/>
      <dgm:spPr/>
    </dgm:pt>
    <dgm:pt modelId="{95982640-42EC-4F73-B015-C14457EB9A50}" type="pres">
      <dgm:prSet presAssocID="{33793AB4-B1AB-49DC-8E4E-9E6F17B4DFFB}" presName="Child1" presStyleLbl="node1" presStyleIdx="6" presStyleCnt="17" custScaleX="208454" custScaleY="188971" custLinFactNeighborX="62162" custLinFactNeighborY="881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BC5A6EC-9225-434D-B622-BD8383A5A9EF}" type="pres">
      <dgm:prSet presAssocID="{33793AB4-B1AB-49DC-8E4E-9E6F17B4DFFB}" presName="Accent7" presStyleCnt="0"/>
      <dgm:spPr/>
    </dgm:pt>
    <dgm:pt modelId="{4081B249-EB15-4541-864E-D19837947E98}" type="pres">
      <dgm:prSet presAssocID="{33793AB4-B1AB-49DC-8E4E-9E6F17B4DFFB}" presName="AccentHold1" presStyleLbl="node1" presStyleIdx="7" presStyleCnt="17"/>
      <dgm:spPr/>
    </dgm:pt>
    <dgm:pt modelId="{05B5FB63-9014-4E90-8B9F-A6582A05A9C8}" type="pres">
      <dgm:prSet presAssocID="{33793AB4-B1AB-49DC-8E4E-9E6F17B4DFFB}" presName="Accent8" presStyleCnt="0"/>
      <dgm:spPr/>
    </dgm:pt>
    <dgm:pt modelId="{429E405B-B7FB-47CF-9546-99296EF523CA}" type="pres">
      <dgm:prSet presAssocID="{33793AB4-B1AB-49DC-8E4E-9E6F17B4DFFB}" presName="AccentHold2" presStyleLbl="node1" presStyleIdx="8" presStyleCnt="17"/>
      <dgm:spPr/>
    </dgm:pt>
    <dgm:pt modelId="{DFE9478B-B9D7-4115-91E4-43039010FADD}" type="pres">
      <dgm:prSet presAssocID="{7F96C7B6-AD87-4120-9D5A-A8F6142881ED}" presName="Child2" presStyleLbl="node1" presStyleIdx="9" presStyleCnt="17" custScaleX="212914" custScaleY="129475" custLinFactNeighborX="-38626" custLinFactNeighborY="3843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F06DE04-CBEA-4E4D-9D8F-EB70B3F4CC34}" type="pres">
      <dgm:prSet presAssocID="{7F96C7B6-AD87-4120-9D5A-A8F6142881ED}" presName="Accent9" presStyleCnt="0"/>
      <dgm:spPr/>
    </dgm:pt>
    <dgm:pt modelId="{946A1F94-907E-4AA6-82C6-0D4BC82D0C6F}" type="pres">
      <dgm:prSet presAssocID="{7F96C7B6-AD87-4120-9D5A-A8F6142881ED}" presName="AccentHold1" presStyleLbl="node1" presStyleIdx="10" presStyleCnt="17" custLinFactY="110560" custLinFactNeighborX="63510" custLinFactNeighborY="200000"/>
      <dgm:spPr/>
    </dgm:pt>
    <dgm:pt modelId="{ADF94C79-A72B-4137-AB2A-1D48F90E6BB2}" type="pres">
      <dgm:prSet presAssocID="{7F96C7B6-AD87-4120-9D5A-A8F6142881ED}" presName="Accent10" presStyleCnt="0"/>
      <dgm:spPr/>
    </dgm:pt>
    <dgm:pt modelId="{F0AACEF4-521F-483B-B484-1074532DC5AD}" type="pres">
      <dgm:prSet presAssocID="{7F96C7B6-AD87-4120-9D5A-A8F6142881ED}" presName="AccentHold2" presStyleLbl="node1" presStyleIdx="11" presStyleCnt="17"/>
      <dgm:spPr/>
    </dgm:pt>
    <dgm:pt modelId="{A2E701A9-A0D9-4555-A1BF-E66E0888C5D3}" type="pres">
      <dgm:prSet presAssocID="{7F96C7B6-AD87-4120-9D5A-A8F6142881ED}" presName="Accent11" presStyleCnt="0"/>
      <dgm:spPr/>
    </dgm:pt>
    <dgm:pt modelId="{BCF5DB9E-BF25-41BF-BDA1-EC8959ED5E07}" type="pres">
      <dgm:prSet presAssocID="{7F96C7B6-AD87-4120-9D5A-A8F6142881ED}" presName="AccentHold3" presStyleLbl="node1" presStyleIdx="12" presStyleCnt="17"/>
      <dgm:spPr/>
    </dgm:pt>
    <dgm:pt modelId="{8108B096-D7EE-44FB-A49B-7E9B41E16E0C}" type="pres">
      <dgm:prSet presAssocID="{0689A45E-230B-4188-8634-F9614332B2A1}" presName="Child3" presStyleLbl="node1" presStyleIdx="13" presStyleCnt="17" custScaleX="167761" custScaleY="139864" custLinFactNeighborX="-39314" custLinFactNeighborY="-404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C521011-E460-46D8-8923-2277682C3A7D}" type="pres">
      <dgm:prSet presAssocID="{0689A45E-230B-4188-8634-F9614332B2A1}" presName="Accent12" presStyleCnt="0"/>
      <dgm:spPr/>
    </dgm:pt>
    <dgm:pt modelId="{CCC7FEE6-2D5A-47B8-A6F6-42950AF778E9}" type="pres">
      <dgm:prSet presAssocID="{0689A45E-230B-4188-8634-F9614332B2A1}" presName="AccentHold1" presStyleLbl="node1" presStyleIdx="14" presStyleCnt="17" custLinFactX="-190324" custLinFactY="33467" custLinFactNeighborX="-200000" custLinFactNeighborY="100000"/>
      <dgm:spPr/>
    </dgm:pt>
    <dgm:pt modelId="{193CEB39-0A00-4B96-937A-F21EBDF48063}" type="pres">
      <dgm:prSet presAssocID="{3C510A56-03ED-411B-BB2E-AE52F9958387}" presName="Child4" presStyleLbl="node1" presStyleIdx="15" presStyleCnt="17" custScaleX="249849" custScaleY="192058" custLinFactNeighborX="25594" custLinFactNeighborY="-2913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3855C8F-7D54-4076-A9A9-16BCF4B41CC7}" type="pres">
      <dgm:prSet presAssocID="{3C510A56-03ED-411B-BB2E-AE52F9958387}" presName="Accent13" presStyleCnt="0"/>
      <dgm:spPr/>
    </dgm:pt>
    <dgm:pt modelId="{0AE3DDDF-B397-4B8D-9FF9-FC05CD8BD912}" type="pres">
      <dgm:prSet presAssocID="{3C510A56-03ED-411B-BB2E-AE52F9958387}" presName="AccentHold1" presStyleLbl="node1" presStyleIdx="16" presStyleCnt="17" custLinFactX="-300000" custLinFactY="-100000" custLinFactNeighborX="-392640" custLinFactNeighborY="-172622"/>
      <dgm:spPr/>
    </dgm:pt>
  </dgm:ptLst>
  <dgm:cxnLst>
    <dgm:cxn modelId="{F038E4B3-CF87-4583-A771-9F7129BC45A1}" srcId="{BF2D11DA-3C7A-4691-9406-B61EB806B730}" destId="{0689A45E-230B-4188-8634-F9614332B2A1}" srcOrd="2" destOrd="0" parTransId="{80B9C7F7-CAC2-4E83-A63F-3D6C5EBCA729}" sibTransId="{E3BF3B4C-FAC8-4E10-926F-72341B008B9C}"/>
    <dgm:cxn modelId="{ACB08DC3-8E04-404E-A491-03BF2DD159A7}" srcId="{EC724727-3248-46FD-A312-85ED404DDF4E}" destId="{BF2D11DA-3C7A-4691-9406-B61EB806B730}" srcOrd="0" destOrd="0" parTransId="{0DFE51AE-24DA-476E-987B-E87B4B5DCE38}" sibTransId="{466119A7-E824-4E66-AD7C-79213ED248F6}"/>
    <dgm:cxn modelId="{BB7DFC91-4F45-4A6E-AD58-82125A25D57A}" type="presOf" srcId="{EC724727-3248-46FD-A312-85ED404DDF4E}" destId="{C570F48D-45B0-4D12-9B5A-59D2E0D97CB4}" srcOrd="0" destOrd="0" presId="urn:microsoft.com/office/officeart/2009/3/layout/CircleRelationship"/>
    <dgm:cxn modelId="{AAFFEC93-16F9-4F82-BD66-E2205E06B1BC}" type="presOf" srcId="{3C510A56-03ED-411B-BB2E-AE52F9958387}" destId="{193CEB39-0A00-4B96-937A-F21EBDF48063}" srcOrd="0" destOrd="0" presId="urn:microsoft.com/office/officeart/2009/3/layout/CircleRelationship"/>
    <dgm:cxn modelId="{45AF985D-1CD3-4394-9717-E4218BCB4DD7}" srcId="{BF2D11DA-3C7A-4691-9406-B61EB806B730}" destId="{7F96C7B6-AD87-4120-9D5A-A8F6142881ED}" srcOrd="1" destOrd="0" parTransId="{8C63E233-6A06-4F6B-8817-0B59AA49105E}" sibTransId="{83D277BF-2DD8-44D1-BF6F-8F8305606BBC}"/>
    <dgm:cxn modelId="{7A696794-70E2-435F-AB7B-DAFA209B8071}" srcId="{BF2D11DA-3C7A-4691-9406-B61EB806B730}" destId="{3C510A56-03ED-411B-BB2E-AE52F9958387}" srcOrd="3" destOrd="0" parTransId="{1A435EDA-D5BC-45F5-810F-86E10C4DF31F}" sibTransId="{1A797756-7F5C-4ACF-98B4-A54FF241A74F}"/>
    <dgm:cxn modelId="{102C6767-A09A-4A29-8D6D-14611D46A6B7}" type="presOf" srcId="{33793AB4-B1AB-49DC-8E4E-9E6F17B4DFFB}" destId="{95982640-42EC-4F73-B015-C14457EB9A50}" srcOrd="0" destOrd="0" presId="urn:microsoft.com/office/officeart/2009/3/layout/CircleRelationship"/>
    <dgm:cxn modelId="{4B54BF78-545C-48F9-85D7-34C38CB88FD6}" type="presOf" srcId="{7F96C7B6-AD87-4120-9D5A-A8F6142881ED}" destId="{DFE9478B-B9D7-4115-91E4-43039010FADD}" srcOrd="0" destOrd="0" presId="urn:microsoft.com/office/officeart/2009/3/layout/CircleRelationship"/>
    <dgm:cxn modelId="{44DD3336-67B4-40FC-8FD4-B3577F0965B6}" type="presOf" srcId="{BF2D11DA-3C7A-4691-9406-B61EB806B730}" destId="{8D5C8EE1-9459-41F7-8EAF-2EB2821F0D3D}" srcOrd="0" destOrd="0" presId="urn:microsoft.com/office/officeart/2009/3/layout/CircleRelationship"/>
    <dgm:cxn modelId="{B037BCE1-FADD-4433-AED2-42A839D43354}" type="presOf" srcId="{0689A45E-230B-4188-8634-F9614332B2A1}" destId="{8108B096-D7EE-44FB-A49B-7E9B41E16E0C}" srcOrd="0" destOrd="0" presId="urn:microsoft.com/office/officeart/2009/3/layout/CircleRelationship"/>
    <dgm:cxn modelId="{1CF1A712-0CDB-4122-8A75-4C067F542682}" srcId="{BF2D11DA-3C7A-4691-9406-B61EB806B730}" destId="{33793AB4-B1AB-49DC-8E4E-9E6F17B4DFFB}" srcOrd="0" destOrd="0" parTransId="{B5547FB9-B90B-4FB3-9973-431F58CCC075}" sibTransId="{A1B7FD77-ED65-457D-BAA2-290E1F184070}"/>
    <dgm:cxn modelId="{AD3D78A9-CBB3-47A8-BB1A-9904D7CB4FD8}" type="presParOf" srcId="{C570F48D-45B0-4D12-9B5A-59D2E0D97CB4}" destId="{8D5C8EE1-9459-41F7-8EAF-2EB2821F0D3D}" srcOrd="0" destOrd="0" presId="urn:microsoft.com/office/officeart/2009/3/layout/CircleRelationship"/>
    <dgm:cxn modelId="{09F861BD-3118-45AC-9321-C2785479E301}" type="presParOf" srcId="{C570F48D-45B0-4D12-9B5A-59D2E0D97CB4}" destId="{E56E3F4E-508C-4EF4-9548-D5E24CBB344E}" srcOrd="1" destOrd="0" presId="urn:microsoft.com/office/officeart/2009/3/layout/CircleRelationship"/>
    <dgm:cxn modelId="{A201EDFC-9948-4E0C-9D60-666108844297}" type="presParOf" srcId="{C570F48D-45B0-4D12-9B5A-59D2E0D97CB4}" destId="{73D9EC44-8EC9-45A2-BEB1-FF4A689E4769}" srcOrd="2" destOrd="0" presId="urn:microsoft.com/office/officeart/2009/3/layout/CircleRelationship"/>
    <dgm:cxn modelId="{CD597354-575E-4D38-BD39-8338B9B6FFE7}" type="presParOf" srcId="{C570F48D-45B0-4D12-9B5A-59D2E0D97CB4}" destId="{2E970710-358E-43D6-ACDB-BD7A4BD24CB2}" srcOrd="3" destOrd="0" presId="urn:microsoft.com/office/officeart/2009/3/layout/CircleRelationship"/>
    <dgm:cxn modelId="{3D156F0E-2863-4A97-A3D2-8A3D452EF571}" type="presParOf" srcId="{C570F48D-45B0-4D12-9B5A-59D2E0D97CB4}" destId="{37B4EB87-53AE-4ED7-AFF7-59B32774E1CD}" srcOrd="4" destOrd="0" presId="urn:microsoft.com/office/officeart/2009/3/layout/CircleRelationship"/>
    <dgm:cxn modelId="{B9C6EF5A-FEF1-46DA-91C5-E8460B8A6245}" type="presParOf" srcId="{C570F48D-45B0-4D12-9B5A-59D2E0D97CB4}" destId="{00D287B6-8C88-43C0-A62E-7E8B1F0C809F}" srcOrd="5" destOrd="0" presId="urn:microsoft.com/office/officeart/2009/3/layout/CircleRelationship"/>
    <dgm:cxn modelId="{F4A8F42C-8A3E-4FBF-9CC3-2F8308AD02CD}" type="presParOf" srcId="{C570F48D-45B0-4D12-9B5A-59D2E0D97CB4}" destId="{CAFBF3E1-8ADE-44D7-9DBE-57A40EBC05F5}" srcOrd="6" destOrd="0" presId="urn:microsoft.com/office/officeart/2009/3/layout/CircleRelationship"/>
    <dgm:cxn modelId="{55020DA9-9B50-493F-A8D7-A830D3F8B911}" type="presParOf" srcId="{C570F48D-45B0-4D12-9B5A-59D2E0D97CB4}" destId="{95982640-42EC-4F73-B015-C14457EB9A50}" srcOrd="7" destOrd="0" presId="urn:microsoft.com/office/officeart/2009/3/layout/CircleRelationship"/>
    <dgm:cxn modelId="{5AA4E672-0E2A-4854-8E41-DB039C455B44}" type="presParOf" srcId="{C570F48D-45B0-4D12-9B5A-59D2E0D97CB4}" destId="{DBC5A6EC-9225-434D-B622-BD8383A5A9EF}" srcOrd="8" destOrd="0" presId="urn:microsoft.com/office/officeart/2009/3/layout/CircleRelationship"/>
    <dgm:cxn modelId="{8463927A-BA25-4AC2-8EA9-E57751F9F5E5}" type="presParOf" srcId="{DBC5A6EC-9225-434D-B622-BD8383A5A9EF}" destId="{4081B249-EB15-4541-864E-D19837947E98}" srcOrd="0" destOrd="0" presId="urn:microsoft.com/office/officeart/2009/3/layout/CircleRelationship"/>
    <dgm:cxn modelId="{05B3507C-9C1D-440D-A55A-103C940E9B5C}" type="presParOf" srcId="{C570F48D-45B0-4D12-9B5A-59D2E0D97CB4}" destId="{05B5FB63-9014-4E90-8B9F-A6582A05A9C8}" srcOrd="9" destOrd="0" presId="urn:microsoft.com/office/officeart/2009/3/layout/CircleRelationship"/>
    <dgm:cxn modelId="{5D6D815C-B2C7-4B80-B7DC-BC3A320BF42C}" type="presParOf" srcId="{05B5FB63-9014-4E90-8B9F-A6582A05A9C8}" destId="{429E405B-B7FB-47CF-9546-99296EF523CA}" srcOrd="0" destOrd="0" presId="urn:microsoft.com/office/officeart/2009/3/layout/CircleRelationship"/>
    <dgm:cxn modelId="{03E26A85-692E-4A99-A357-7D08641FDD2D}" type="presParOf" srcId="{C570F48D-45B0-4D12-9B5A-59D2E0D97CB4}" destId="{DFE9478B-B9D7-4115-91E4-43039010FADD}" srcOrd="10" destOrd="0" presId="urn:microsoft.com/office/officeart/2009/3/layout/CircleRelationship"/>
    <dgm:cxn modelId="{CDE0031E-39B0-4F96-9993-33E6A30D9B81}" type="presParOf" srcId="{C570F48D-45B0-4D12-9B5A-59D2E0D97CB4}" destId="{1F06DE04-CBEA-4E4D-9D8F-EB70B3F4CC34}" srcOrd="11" destOrd="0" presId="urn:microsoft.com/office/officeart/2009/3/layout/CircleRelationship"/>
    <dgm:cxn modelId="{E04D95C9-6FB8-4E08-A35A-472B982CCCCF}" type="presParOf" srcId="{1F06DE04-CBEA-4E4D-9D8F-EB70B3F4CC34}" destId="{946A1F94-907E-4AA6-82C6-0D4BC82D0C6F}" srcOrd="0" destOrd="0" presId="urn:microsoft.com/office/officeart/2009/3/layout/CircleRelationship"/>
    <dgm:cxn modelId="{2C7C70FD-5B61-49D9-AFA0-690D913CF822}" type="presParOf" srcId="{C570F48D-45B0-4D12-9B5A-59D2E0D97CB4}" destId="{ADF94C79-A72B-4137-AB2A-1D48F90E6BB2}" srcOrd="12" destOrd="0" presId="urn:microsoft.com/office/officeart/2009/3/layout/CircleRelationship"/>
    <dgm:cxn modelId="{46CF4778-C8CD-4671-8798-96641C91B04E}" type="presParOf" srcId="{ADF94C79-A72B-4137-AB2A-1D48F90E6BB2}" destId="{F0AACEF4-521F-483B-B484-1074532DC5AD}" srcOrd="0" destOrd="0" presId="urn:microsoft.com/office/officeart/2009/3/layout/CircleRelationship"/>
    <dgm:cxn modelId="{AA083F5C-DE63-43D1-8D99-43499E320E04}" type="presParOf" srcId="{C570F48D-45B0-4D12-9B5A-59D2E0D97CB4}" destId="{A2E701A9-A0D9-4555-A1BF-E66E0888C5D3}" srcOrd="13" destOrd="0" presId="urn:microsoft.com/office/officeart/2009/3/layout/CircleRelationship"/>
    <dgm:cxn modelId="{665FE763-61CF-45C1-8CEE-F2B67DF4B6F7}" type="presParOf" srcId="{A2E701A9-A0D9-4555-A1BF-E66E0888C5D3}" destId="{BCF5DB9E-BF25-41BF-BDA1-EC8959ED5E07}" srcOrd="0" destOrd="0" presId="urn:microsoft.com/office/officeart/2009/3/layout/CircleRelationship"/>
    <dgm:cxn modelId="{D1388FD6-86A1-43EF-96A1-8C1B33A3826E}" type="presParOf" srcId="{C570F48D-45B0-4D12-9B5A-59D2E0D97CB4}" destId="{8108B096-D7EE-44FB-A49B-7E9B41E16E0C}" srcOrd="14" destOrd="0" presId="urn:microsoft.com/office/officeart/2009/3/layout/CircleRelationship"/>
    <dgm:cxn modelId="{A1D322C4-8A40-45E7-A48F-E6EBCBA70037}" type="presParOf" srcId="{C570F48D-45B0-4D12-9B5A-59D2E0D97CB4}" destId="{7C521011-E460-46D8-8923-2277682C3A7D}" srcOrd="15" destOrd="0" presId="urn:microsoft.com/office/officeart/2009/3/layout/CircleRelationship"/>
    <dgm:cxn modelId="{65188A33-8E99-4737-85B3-0D16B26B35F3}" type="presParOf" srcId="{7C521011-E460-46D8-8923-2277682C3A7D}" destId="{CCC7FEE6-2D5A-47B8-A6F6-42950AF778E9}" srcOrd="0" destOrd="0" presId="urn:microsoft.com/office/officeart/2009/3/layout/CircleRelationship"/>
    <dgm:cxn modelId="{4516B4BF-32CD-4583-9BFA-61A45D5DA5AE}" type="presParOf" srcId="{C570F48D-45B0-4D12-9B5A-59D2E0D97CB4}" destId="{193CEB39-0A00-4B96-937A-F21EBDF48063}" srcOrd="16" destOrd="0" presId="urn:microsoft.com/office/officeart/2009/3/layout/CircleRelationship"/>
    <dgm:cxn modelId="{C06704E0-DE59-45D0-A332-18B9417407B1}" type="presParOf" srcId="{C570F48D-45B0-4D12-9B5A-59D2E0D97CB4}" destId="{13855C8F-7D54-4076-A9A9-16BCF4B41CC7}" srcOrd="17" destOrd="0" presId="urn:microsoft.com/office/officeart/2009/3/layout/CircleRelationship"/>
    <dgm:cxn modelId="{A57A05AC-F994-4B2F-955B-178A31403727}" type="presParOf" srcId="{13855C8F-7D54-4076-A9A9-16BCF4B41CC7}" destId="{0AE3DDDF-B397-4B8D-9FF9-FC05CD8BD912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5FFDDD5-0098-43EE-A271-35138622B39D}" type="doc">
      <dgm:prSet loTypeId="urn:microsoft.com/office/officeart/2008/layout/HalfCircleOrganizationChart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EA33A99-9C49-4EC5-8119-113F48A1FBA0}">
      <dgm:prSet/>
      <dgm:spPr/>
      <dgm:t>
        <a:bodyPr/>
        <a:lstStyle/>
        <a:p>
          <a:pPr rtl="0"/>
          <a:r>
            <a:rPr lang="en-US" dirty="0" smtClean="0"/>
            <a:t>As testers it is critical to communicate our findings in neutral and effective way, so it is very important to improve our interpersonal and communication skills.</a:t>
          </a:r>
          <a:endParaRPr lang="en-US" dirty="0"/>
        </a:p>
      </dgm:t>
    </dgm:pt>
    <dgm:pt modelId="{45DBD03F-B6D6-40FA-B312-61E622F57AF0}" type="parTrans" cxnId="{E3FE2923-6D79-4E46-AE7C-F0C17574F012}">
      <dgm:prSet/>
      <dgm:spPr/>
      <dgm:t>
        <a:bodyPr/>
        <a:lstStyle/>
        <a:p>
          <a:endParaRPr lang="en-US"/>
        </a:p>
      </dgm:t>
    </dgm:pt>
    <dgm:pt modelId="{8192A57C-68F5-4EFE-AA1F-03A2A122411A}" type="sibTrans" cxnId="{E3FE2923-6D79-4E46-AE7C-F0C17574F012}">
      <dgm:prSet/>
      <dgm:spPr/>
      <dgm:t>
        <a:bodyPr/>
        <a:lstStyle/>
        <a:p>
          <a:endParaRPr lang="en-US"/>
        </a:p>
      </dgm:t>
    </dgm:pt>
    <dgm:pt modelId="{0CEBE2FA-DD8D-45B4-A7DC-012BD8B66598}">
      <dgm:prSet/>
      <dgm:spPr/>
      <dgm:t>
        <a:bodyPr/>
        <a:lstStyle/>
        <a:p>
          <a:pPr rtl="0"/>
          <a:r>
            <a:rPr lang="en-US" dirty="0" smtClean="0"/>
            <a:t>For software developer or document author ,defect information can help them to improve the quality of work if its provided in proper way.</a:t>
          </a:r>
          <a:endParaRPr lang="en-US" dirty="0"/>
        </a:p>
      </dgm:t>
    </dgm:pt>
    <dgm:pt modelId="{AF2DCF1C-6FDE-4279-BCAD-F4EC9258E72C}" type="parTrans" cxnId="{3B1494F5-977E-42E5-BC3F-70FFA9C359D1}">
      <dgm:prSet/>
      <dgm:spPr/>
      <dgm:t>
        <a:bodyPr/>
        <a:lstStyle/>
        <a:p>
          <a:endParaRPr lang="en-US"/>
        </a:p>
      </dgm:t>
    </dgm:pt>
    <dgm:pt modelId="{AD2D08C1-E564-48DF-A7E7-913606348496}" type="sibTrans" cxnId="{3B1494F5-977E-42E5-BC3F-70FFA9C359D1}">
      <dgm:prSet/>
      <dgm:spPr/>
      <dgm:t>
        <a:bodyPr/>
        <a:lstStyle/>
        <a:p>
          <a:endParaRPr lang="en-US"/>
        </a:p>
      </dgm:t>
    </dgm:pt>
    <dgm:pt modelId="{FA67E65C-EB30-485E-B0BD-6A333B03FBF5}" type="pres">
      <dgm:prSet presAssocID="{85FFDDD5-0098-43EE-A271-35138622B39D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5CEBFA-B502-4588-9993-21277BD4E92D}" type="pres">
      <dgm:prSet presAssocID="{0EA33A99-9C49-4EC5-8119-113F48A1FBA0}" presName="hierRoot1" presStyleCnt="0">
        <dgm:presLayoutVars>
          <dgm:hierBranch val="init"/>
        </dgm:presLayoutVars>
      </dgm:prSet>
      <dgm:spPr/>
    </dgm:pt>
    <dgm:pt modelId="{DD277673-E35D-449A-B52D-498F110C43DA}" type="pres">
      <dgm:prSet presAssocID="{0EA33A99-9C49-4EC5-8119-113F48A1FBA0}" presName="rootComposite1" presStyleCnt="0"/>
      <dgm:spPr/>
    </dgm:pt>
    <dgm:pt modelId="{894B3EB9-B0E6-40A2-8E91-FE16DEEE8C9F}" type="pres">
      <dgm:prSet presAssocID="{0EA33A99-9C49-4EC5-8119-113F48A1FBA0}" presName="rootText1" presStyleLbl="alignAcc1" presStyleIdx="0" presStyleCnt="0" custScaleX="112656" custScaleY="1731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2964FE-D2FC-400A-9B3E-696687B64322}" type="pres">
      <dgm:prSet presAssocID="{0EA33A99-9C49-4EC5-8119-113F48A1FBA0}" presName="topArc1" presStyleLbl="parChTrans1D1" presStyleIdx="0" presStyleCnt="4"/>
      <dgm:spPr/>
    </dgm:pt>
    <dgm:pt modelId="{5DD66FDF-C56B-4C34-8671-F99BBD18261D}" type="pres">
      <dgm:prSet presAssocID="{0EA33A99-9C49-4EC5-8119-113F48A1FBA0}" presName="bottomArc1" presStyleLbl="parChTrans1D1" presStyleIdx="1" presStyleCnt="4"/>
      <dgm:spPr/>
    </dgm:pt>
    <dgm:pt modelId="{B912FC93-7070-47A1-A09C-45BF0B050520}" type="pres">
      <dgm:prSet presAssocID="{0EA33A99-9C49-4EC5-8119-113F48A1FBA0}" presName="topConnNode1" presStyleLbl="node1" presStyleIdx="0" presStyleCnt="0"/>
      <dgm:spPr/>
      <dgm:t>
        <a:bodyPr/>
        <a:lstStyle/>
        <a:p>
          <a:endParaRPr lang="en-US"/>
        </a:p>
      </dgm:t>
    </dgm:pt>
    <dgm:pt modelId="{0F143536-E873-44C4-B49E-227DF9756B57}" type="pres">
      <dgm:prSet presAssocID="{0EA33A99-9C49-4EC5-8119-113F48A1FBA0}" presName="hierChild2" presStyleCnt="0"/>
      <dgm:spPr/>
    </dgm:pt>
    <dgm:pt modelId="{53746A09-0104-4BB5-B9D8-5BF7B7FCDEAF}" type="pres">
      <dgm:prSet presAssocID="{0EA33A99-9C49-4EC5-8119-113F48A1FBA0}" presName="hierChild3" presStyleCnt="0"/>
      <dgm:spPr/>
    </dgm:pt>
    <dgm:pt modelId="{00C2602C-FD18-48A6-80C3-3720343A88F4}" type="pres">
      <dgm:prSet presAssocID="{0CEBE2FA-DD8D-45B4-A7DC-012BD8B66598}" presName="hierRoot1" presStyleCnt="0">
        <dgm:presLayoutVars>
          <dgm:hierBranch val="init"/>
        </dgm:presLayoutVars>
      </dgm:prSet>
      <dgm:spPr/>
    </dgm:pt>
    <dgm:pt modelId="{42A01D5E-BA28-475B-8A93-DEE92F138ED1}" type="pres">
      <dgm:prSet presAssocID="{0CEBE2FA-DD8D-45B4-A7DC-012BD8B66598}" presName="rootComposite1" presStyleCnt="0"/>
      <dgm:spPr/>
    </dgm:pt>
    <dgm:pt modelId="{7049281D-0898-4084-9E46-64CB173AB5AD}" type="pres">
      <dgm:prSet presAssocID="{0CEBE2FA-DD8D-45B4-A7DC-012BD8B66598}" presName="rootText1" presStyleLbl="alignAcc1" presStyleIdx="0" presStyleCnt="0" custScaleY="1754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8149AC-8494-4397-B158-D7EF03F6E126}" type="pres">
      <dgm:prSet presAssocID="{0CEBE2FA-DD8D-45B4-A7DC-012BD8B66598}" presName="topArc1" presStyleLbl="parChTrans1D1" presStyleIdx="2" presStyleCnt="4"/>
      <dgm:spPr/>
    </dgm:pt>
    <dgm:pt modelId="{5104C5EB-3A61-4E7A-95E8-B7A9E8E78D45}" type="pres">
      <dgm:prSet presAssocID="{0CEBE2FA-DD8D-45B4-A7DC-012BD8B66598}" presName="bottomArc1" presStyleLbl="parChTrans1D1" presStyleIdx="3" presStyleCnt="4"/>
      <dgm:spPr/>
    </dgm:pt>
    <dgm:pt modelId="{0253E10D-B494-4C91-A131-F6D8613F247F}" type="pres">
      <dgm:prSet presAssocID="{0CEBE2FA-DD8D-45B4-A7DC-012BD8B66598}" presName="topConnNode1" presStyleLbl="node1" presStyleIdx="0" presStyleCnt="0"/>
      <dgm:spPr/>
      <dgm:t>
        <a:bodyPr/>
        <a:lstStyle/>
        <a:p>
          <a:endParaRPr lang="en-US"/>
        </a:p>
      </dgm:t>
    </dgm:pt>
    <dgm:pt modelId="{BA821EB1-8AB0-40C9-8CA9-5DB4E91229E5}" type="pres">
      <dgm:prSet presAssocID="{0CEBE2FA-DD8D-45B4-A7DC-012BD8B66598}" presName="hierChild2" presStyleCnt="0"/>
      <dgm:spPr/>
    </dgm:pt>
    <dgm:pt modelId="{D470FADC-F49F-44A2-B380-C5960A583476}" type="pres">
      <dgm:prSet presAssocID="{0CEBE2FA-DD8D-45B4-A7DC-012BD8B66598}" presName="hierChild3" presStyleCnt="0"/>
      <dgm:spPr/>
    </dgm:pt>
  </dgm:ptLst>
  <dgm:cxnLst>
    <dgm:cxn modelId="{77E89648-2A42-42C6-A560-F315A0D63F19}" type="presOf" srcId="{0EA33A99-9C49-4EC5-8119-113F48A1FBA0}" destId="{894B3EB9-B0E6-40A2-8E91-FE16DEEE8C9F}" srcOrd="0" destOrd="0" presId="urn:microsoft.com/office/officeart/2008/layout/HalfCircleOrganizationChart"/>
    <dgm:cxn modelId="{C27BC52E-FA37-43B9-A4F3-A3B5DF78B059}" type="presOf" srcId="{85FFDDD5-0098-43EE-A271-35138622B39D}" destId="{FA67E65C-EB30-485E-B0BD-6A333B03FBF5}" srcOrd="0" destOrd="0" presId="urn:microsoft.com/office/officeart/2008/layout/HalfCircleOrganizationChart"/>
    <dgm:cxn modelId="{E3FE2923-6D79-4E46-AE7C-F0C17574F012}" srcId="{85FFDDD5-0098-43EE-A271-35138622B39D}" destId="{0EA33A99-9C49-4EC5-8119-113F48A1FBA0}" srcOrd="0" destOrd="0" parTransId="{45DBD03F-B6D6-40FA-B312-61E622F57AF0}" sibTransId="{8192A57C-68F5-4EFE-AA1F-03A2A122411A}"/>
    <dgm:cxn modelId="{67022FC6-3713-4ABB-9B61-4DC430A43944}" type="presOf" srcId="{0CEBE2FA-DD8D-45B4-A7DC-012BD8B66598}" destId="{7049281D-0898-4084-9E46-64CB173AB5AD}" srcOrd="0" destOrd="0" presId="urn:microsoft.com/office/officeart/2008/layout/HalfCircleOrganizationChart"/>
    <dgm:cxn modelId="{3B1494F5-977E-42E5-BC3F-70FFA9C359D1}" srcId="{85FFDDD5-0098-43EE-A271-35138622B39D}" destId="{0CEBE2FA-DD8D-45B4-A7DC-012BD8B66598}" srcOrd="1" destOrd="0" parTransId="{AF2DCF1C-6FDE-4279-BCAD-F4EC9258E72C}" sibTransId="{AD2D08C1-E564-48DF-A7E7-913606348496}"/>
    <dgm:cxn modelId="{C2A9B770-6BBF-478A-91E3-4D77985A43F7}" type="presOf" srcId="{0CEBE2FA-DD8D-45B4-A7DC-012BD8B66598}" destId="{0253E10D-B494-4C91-A131-F6D8613F247F}" srcOrd="1" destOrd="0" presId="urn:microsoft.com/office/officeart/2008/layout/HalfCircleOrganizationChart"/>
    <dgm:cxn modelId="{B7CDC47A-F8AE-4E62-BC08-3E23E9B92C51}" type="presOf" srcId="{0EA33A99-9C49-4EC5-8119-113F48A1FBA0}" destId="{B912FC93-7070-47A1-A09C-45BF0B050520}" srcOrd="1" destOrd="0" presId="urn:microsoft.com/office/officeart/2008/layout/HalfCircleOrganizationChart"/>
    <dgm:cxn modelId="{AFEBF2AC-10A7-4C43-AE49-26D3DAECBD11}" type="presParOf" srcId="{FA67E65C-EB30-485E-B0BD-6A333B03FBF5}" destId="{AF5CEBFA-B502-4588-9993-21277BD4E92D}" srcOrd="0" destOrd="0" presId="urn:microsoft.com/office/officeart/2008/layout/HalfCircleOrganizationChart"/>
    <dgm:cxn modelId="{2F024A27-2077-4B39-834E-8420855B907B}" type="presParOf" srcId="{AF5CEBFA-B502-4588-9993-21277BD4E92D}" destId="{DD277673-E35D-449A-B52D-498F110C43DA}" srcOrd="0" destOrd="0" presId="urn:microsoft.com/office/officeart/2008/layout/HalfCircleOrganizationChart"/>
    <dgm:cxn modelId="{0CC8366A-BF14-4285-97B6-4232CA996715}" type="presParOf" srcId="{DD277673-E35D-449A-B52D-498F110C43DA}" destId="{894B3EB9-B0E6-40A2-8E91-FE16DEEE8C9F}" srcOrd="0" destOrd="0" presId="urn:microsoft.com/office/officeart/2008/layout/HalfCircleOrganizationChart"/>
    <dgm:cxn modelId="{EBC82539-3898-42D7-B43A-0D5F9C1F4FF4}" type="presParOf" srcId="{DD277673-E35D-449A-B52D-498F110C43DA}" destId="{782964FE-D2FC-400A-9B3E-696687B64322}" srcOrd="1" destOrd="0" presId="urn:microsoft.com/office/officeart/2008/layout/HalfCircleOrganizationChart"/>
    <dgm:cxn modelId="{5E05FBA3-14AA-4CA8-BEC7-54EF9FE38ABC}" type="presParOf" srcId="{DD277673-E35D-449A-B52D-498F110C43DA}" destId="{5DD66FDF-C56B-4C34-8671-F99BBD18261D}" srcOrd="2" destOrd="0" presId="urn:microsoft.com/office/officeart/2008/layout/HalfCircleOrganizationChart"/>
    <dgm:cxn modelId="{C35D5716-DA21-42F7-8B9C-4FE238594936}" type="presParOf" srcId="{DD277673-E35D-449A-B52D-498F110C43DA}" destId="{B912FC93-7070-47A1-A09C-45BF0B050520}" srcOrd="3" destOrd="0" presId="urn:microsoft.com/office/officeart/2008/layout/HalfCircleOrganizationChart"/>
    <dgm:cxn modelId="{FA909E17-C8B6-409B-9CDD-DCDE8FD9205E}" type="presParOf" srcId="{AF5CEBFA-B502-4588-9993-21277BD4E92D}" destId="{0F143536-E873-44C4-B49E-227DF9756B57}" srcOrd="1" destOrd="0" presId="urn:microsoft.com/office/officeart/2008/layout/HalfCircleOrganizationChart"/>
    <dgm:cxn modelId="{77875B0D-7B59-42A9-B601-C980A91D5F88}" type="presParOf" srcId="{AF5CEBFA-B502-4588-9993-21277BD4E92D}" destId="{53746A09-0104-4BB5-B9D8-5BF7B7FCDEAF}" srcOrd="2" destOrd="0" presId="urn:microsoft.com/office/officeart/2008/layout/HalfCircleOrganizationChart"/>
    <dgm:cxn modelId="{0FB10315-8099-4438-9C6E-EEEF738081BA}" type="presParOf" srcId="{FA67E65C-EB30-485E-B0BD-6A333B03FBF5}" destId="{00C2602C-FD18-48A6-80C3-3720343A88F4}" srcOrd="1" destOrd="0" presId="urn:microsoft.com/office/officeart/2008/layout/HalfCircleOrganizationChart"/>
    <dgm:cxn modelId="{2493FB3E-1D82-41C5-A670-CFA0F8539D71}" type="presParOf" srcId="{00C2602C-FD18-48A6-80C3-3720343A88F4}" destId="{42A01D5E-BA28-475B-8A93-DEE92F138ED1}" srcOrd="0" destOrd="0" presId="urn:microsoft.com/office/officeart/2008/layout/HalfCircleOrganizationChart"/>
    <dgm:cxn modelId="{D262158C-DA0F-4981-9FFC-905FCF39D8D2}" type="presParOf" srcId="{42A01D5E-BA28-475B-8A93-DEE92F138ED1}" destId="{7049281D-0898-4084-9E46-64CB173AB5AD}" srcOrd="0" destOrd="0" presId="urn:microsoft.com/office/officeart/2008/layout/HalfCircleOrganizationChart"/>
    <dgm:cxn modelId="{3E4C49D2-782E-4C3B-8D08-B42036079B15}" type="presParOf" srcId="{42A01D5E-BA28-475B-8A93-DEE92F138ED1}" destId="{848149AC-8494-4397-B158-D7EF03F6E126}" srcOrd="1" destOrd="0" presId="urn:microsoft.com/office/officeart/2008/layout/HalfCircleOrganizationChart"/>
    <dgm:cxn modelId="{6B9920A5-D266-4D1F-895C-108AEE0784DC}" type="presParOf" srcId="{42A01D5E-BA28-475B-8A93-DEE92F138ED1}" destId="{5104C5EB-3A61-4E7A-95E8-B7A9E8E78D45}" srcOrd="2" destOrd="0" presId="urn:microsoft.com/office/officeart/2008/layout/HalfCircleOrganizationChart"/>
    <dgm:cxn modelId="{ACA1FA59-7F98-4A38-B36B-7E6A59737A2D}" type="presParOf" srcId="{42A01D5E-BA28-475B-8A93-DEE92F138ED1}" destId="{0253E10D-B494-4C91-A131-F6D8613F247F}" srcOrd="3" destOrd="0" presId="urn:microsoft.com/office/officeart/2008/layout/HalfCircleOrganizationChart"/>
    <dgm:cxn modelId="{81E203F4-D19C-41F4-94EA-DEF33B906CF2}" type="presParOf" srcId="{00C2602C-FD18-48A6-80C3-3720343A88F4}" destId="{BA821EB1-8AB0-40C9-8CA9-5DB4E91229E5}" srcOrd="1" destOrd="0" presId="urn:microsoft.com/office/officeart/2008/layout/HalfCircleOrganizationChart"/>
    <dgm:cxn modelId="{E7165637-7432-42BC-B2E2-C9D1FE008470}" type="presParOf" srcId="{00C2602C-FD18-48A6-80C3-3720343A88F4}" destId="{D470FADC-F49F-44A2-B380-C5960A583476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F418F56-0873-4A94-8093-71A431C86F1C}" type="doc">
      <dgm:prSet loTypeId="urn:microsoft.com/office/officeart/2005/8/layout/chart3" loCatId="relationship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8864DEB-EA41-489F-8004-89B6939D732A}">
      <dgm:prSet/>
      <dgm:spPr/>
      <dgm:t>
        <a:bodyPr/>
        <a:lstStyle/>
        <a:p>
          <a:pPr rtl="0"/>
          <a:r>
            <a:rPr lang="en-US" b="0" smtClean="0">
              <a:solidFill>
                <a:schemeClr val="tx1"/>
              </a:solidFill>
            </a:rPr>
            <a:t>Always be polite and helpful</a:t>
          </a:r>
          <a:endParaRPr lang="en-US" b="0">
            <a:solidFill>
              <a:schemeClr val="tx1"/>
            </a:solidFill>
          </a:endParaRPr>
        </a:p>
      </dgm:t>
    </dgm:pt>
    <dgm:pt modelId="{D120327F-A459-4F57-B0E9-0A8179914EC2}" type="parTrans" cxnId="{1D7FEABA-0B26-4319-ADAC-4464F8474C02}">
      <dgm:prSet/>
      <dgm:spPr/>
      <dgm:t>
        <a:bodyPr/>
        <a:lstStyle/>
        <a:p>
          <a:endParaRPr lang="en-US" b="0">
            <a:solidFill>
              <a:schemeClr val="tx1"/>
            </a:solidFill>
          </a:endParaRPr>
        </a:p>
      </dgm:t>
    </dgm:pt>
    <dgm:pt modelId="{22D655D7-0331-4296-B390-5E319AD3354E}" type="sibTrans" cxnId="{1D7FEABA-0B26-4319-ADAC-4464F8474C02}">
      <dgm:prSet/>
      <dgm:spPr/>
      <dgm:t>
        <a:bodyPr/>
        <a:lstStyle/>
        <a:p>
          <a:endParaRPr lang="en-US" b="0">
            <a:solidFill>
              <a:schemeClr val="tx1"/>
            </a:solidFill>
          </a:endParaRPr>
        </a:p>
      </dgm:t>
    </dgm:pt>
    <dgm:pt modelId="{E0F1C58D-77B1-4A79-B1AD-4B68BF71081B}">
      <dgm:prSet/>
      <dgm:spPr/>
      <dgm:t>
        <a:bodyPr/>
        <a:lstStyle/>
        <a:p>
          <a:pPr rtl="0"/>
          <a:r>
            <a:rPr lang="en-US" b="0" dirty="0" smtClean="0">
              <a:solidFill>
                <a:schemeClr val="tx1"/>
              </a:solidFill>
            </a:rPr>
            <a:t>Understand others feelings</a:t>
          </a:r>
          <a:endParaRPr lang="en-US" b="0" dirty="0">
            <a:solidFill>
              <a:schemeClr val="tx1"/>
            </a:solidFill>
          </a:endParaRPr>
        </a:p>
      </dgm:t>
    </dgm:pt>
    <dgm:pt modelId="{743F4FE6-3D95-4A9E-BC63-E1EF64AEAB56}" type="parTrans" cxnId="{3CDA3DC9-B1EA-4799-A5CB-2B92327AC1D0}">
      <dgm:prSet/>
      <dgm:spPr/>
      <dgm:t>
        <a:bodyPr/>
        <a:lstStyle/>
        <a:p>
          <a:endParaRPr lang="en-US" b="0">
            <a:solidFill>
              <a:schemeClr val="tx1"/>
            </a:solidFill>
          </a:endParaRPr>
        </a:p>
      </dgm:t>
    </dgm:pt>
    <dgm:pt modelId="{C1672E08-9BF5-4770-A42F-967BF9986225}" type="sibTrans" cxnId="{3CDA3DC9-B1EA-4799-A5CB-2B92327AC1D0}">
      <dgm:prSet/>
      <dgm:spPr/>
      <dgm:t>
        <a:bodyPr/>
        <a:lstStyle/>
        <a:p>
          <a:endParaRPr lang="en-US" b="0">
            <a:solidFill>
              <a:schemeClr val="tx1"/>
            </a:solidFill>
          </a:endParaRPr>
        </a:p>
      </dgm:t>
    </dgm:pt>
    <dgm:pt modelId="{63974515-94D0-4F55-9303-AD3A19933AE3}">
      <dgm:prSet/>
      <dgm:spPr/>
      <dgm:t>
        <a:bodyPr/>
        <a:lstStyle/>
        <a:p>
          <a:pPr rtl="0"/>
          <a:r>
            <a:rPr lang="en-US" b="0" smtClean="0">
              <a:solidFill>
                <a:schemeClr val="tx1"/>
              </a:solidFill>
            </a:rPr>
            <a:t>Confirm other team member understands what you are trying to convey</a:t>
          </a:r>
          <a:endParaRPr lang="en-US" b="0" dirty="0">
            <a:solidFill>
              <a:schemeClr val="tx1"/>
            </a:solidFill>
          </a:endParaRPr>
        </a:p>
      </dgm:t>
    </dgm:pt>
    <dgm:pt modelId="{60BA1EC8-190C-4ABA-A376-EA3E39D454C8}" type="parTrans" cxnId="{91B86982-73B7-452F-968A-CD8113A1C3D1}">
      <dgm:prSet/>
      <dgm:spPr/>
      <dgm:t>
        <a:bodyPr/>
        <a:lstStyle/>
        <a:p>
          <a:endParaRPr lang="en-US" b="0">
            <a:solidFill>
              <a:schemeClr val="tx1"/>
            </a:solidFill>
          </a:endParaRPr>
        </a:p>
      </dgm:t>
    </dgm:pt>
    <dgm:pt modelId="{CBE0E240-4908-4229-BA64-C211A3602C73}" type="sibTrans" cxnId="{91B86982-73B7-452F-968A-CD8113A1C3D1}">
      <dgm:prSet/>
      <dgm:spPr/>
      <dgm:t>
        <a:bodyPr/>
        <a:lstStyle/>
        <a:p>
          <a:endParaRPr lang="en-US" b="0">
            <a:solidFill>
              <a:schemeClr val="tx1"/>
            </a:solidFill>
          </a:endParaRPr>
        </a:p>
      </dgm:t>
    </dgm:pt>
    <dgm:pt modelId="{E3858A29-E579-487F-8344-212E0A9C8CFE}" type="pres">
      <dgm:prSet presAssocID="{6F418F56-0873-4A94-8093-71A431C86F1C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5F0B5-E17B-4456-B32F-334EDFF249D6}" type="pres">
      <dgm:prSet presAssocID="{6F418F56-0873-4A94-8093-71A431C86F1C}" presName="wedge1" presStyleLbl="node1" presStyleIdx="0" presStyleCnt="3" custScaleX="117007" custScaleY="106907"/>
      <dgm:spPr/>
      <dgm:t>
        <a:bodyPr/>
        <a:lstStyle/>
        <a:p>
          <a:endParaRPr lang="en-US"/>
        </a:p>
      </dgm:t>
    </dgm:pt>
    <dgm:pt modelId="{E84218EE-A0AF-4AF1-95BB-92A405E9CEA6}" type="pres">
      <dgm:prSet presAssocID="{6F418F56-0873-4A94-8093-71A431C86F1C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B3603E-A49E-48A5-B6CE-25C20ECA47C1}" type="pres">
      <dgm:prSet presAssocID="{6F418F56-0873-4A94-8093-71A431C86F1C}" presName="wedge2" presStyleLbl="node1" presStyleIdx="1" presStyleCnt="3"/>
      <dgm:spPr/>
      <dgm:t>
        <a:bodyPr/>
        <a:lstStyle/>
        <a:p>
          <a:endParaRPr lang="en-US"/>
        </a:p>
      </dgm:t>
    </dgm:pt>
    <dgm:pt modelId="{AC78A579-B456-4745-BA81-9081963AF25C}" type="pres">
      <dgm:prSet presAssocID="{6F418F56-0873-4A94-8093-71A431C86F1C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775865-7353-4FA1-9DA1-145AC8CE811F}" type="pres">
      <dgm:prSet presAssocID="{6F418F56-0873-4A94-8093-71A431C86F1C}" presName="wedge3" presStyleLbl="node1" presStyleIdx="2" presStyleCnt="3"/>
      <dgm:spPr/>
      <dgm:t>
        <a:bodyPr/>
        <a:lstStyle/>
        <a:p>
          <a:endParaRPr lang="en-US"/>
        </a:p>
      </dgm:t>
    </dgm:pt>
    <dgm:pt modelId="{1CB1B598-1F64-405D-AF35-88581CDE33A4}" type="pres">
      <dgm:prSet presAssocID="{6F418F56-0873-4A94-8093-71A431C86F1C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B86982-73B7-452F-968A-CD8113A1C3D1}" srcId="{6F418F56-0873-4A94-8093-71A431C86F1C}" destId="{63974515-94D0-4F55-9303-AD3A19933AE3}" srcOrd="2" destOrd="0" parTransId="{60BA1EC8-190C-4ABA-A376-EA3E39D454C8}" sibTransId="{CBE0E240-4908-4229-BA64-C211A3602C73}"/>
    <dgm:cxn modelId="{32FB6C36-F69E-4999-B999-5D4E98326021}" type="presOf" srcId="{6F418F56-0873-4A94-8093-71A431C86F1C}" destId="{E3858A29-E579-487F-8344-212E0A9C8CFE}" srcOrd="0" destOrd="0" presId="urn:microsoft.com/office/officeart/2005/8/layout/chart3"/>
    <dgm:cxn modelId="{79774E68-5EA9-4B4C-B341-654C2EC7CBAC}" type="presOf" srcId="{63974515-94D0-4F55-9303-AD3A19933AE3}" destId="{1CB1B598-1F64-405D-AF35-88581CDE33A4}" srcOrd="1" destOrd="0" presId="urn:microsoft.com/office/officeart/2005/8/layout/chart3"/>
    <dgm:cxn modelId="{E727EF7D-9B08-474B-8690-0E742F645262}" type="presOf" srcId="{E0F1C58D-77B1-4A79-B1AD-4B68BF71081B}" destId="{AC78A579-B456-4745-BA81-9081963AF25C}" srcOrd="1" destOrd="0" presId="urn:microsoft.com/office/officeart/2005/8/layout/chart3"/>
    <dgm:cxn modelId="{6A28BADE-CCE3-4787-A1AF-E1B688BE4641}" type="presOf" srcId="{08864DEB-EA41-489F-8004-89B6939D732A}" destId="{E84218EE-A0AF-4AF1-95BB-92A405E9CEA6}" srcOrd="1" destOrd="0" presId="urn:microsoft.com/office/officeart/2005/8/layout/chart3"/>
    <dgm:cxn modelId="{75732D23-0814-42EC-B38D-915844873727}" type="presOf" srcId="{08864DEB-EA41-489F-8004-89B6939D732A}" destId="{6D25F0B5-E17B-4456-B32F-334EDFF249D6}" srcOrd="0" destOrd="0" presId="urn:microsoft.com/office/officeart/2005/8/layout/chart3"/>
    <dgm:cxn modelId="{1D7FEABA-0B26-4319-ADAC-4464F8474C02}" srcId="{6F418F56-0873-4A94-8093-71A431C86F1C}" destId="{08864DEB-EA41-489F-8004-89B6939D732A}" srcOrd="0" destOrd="0" parTransId="{D120327F-A459-4F57-B0E9-0A8179914EC2}" sibTransId="{22D655D7-0331-4296-B390-5E319AD3354E}"/>
    <dgm:cxn modelId="{F1A40C2E-C1DA-40A4-99CB-A3C7DD4DF1AC}" type="presOf" srcId="{E0F1C58D-77B1-4A79-B1AD-4B68BF71081B}" destId="{89B3603E-A49E-48A5-B6CE-25C20ECA47C1}" srcOrd="0" destOrd="0" presId="urn:microsoft.com/office/officeart/2005/8/layout/chart3"/>
    <dgm:cxn modelId="{453AF67A-A493-42C7-A13B-6246A745B314}" type="presOf" srcId="{63974515-94D0-4F55-9303-AD3A19933AE3}" destId="{B8775865-7353-4FA1-9DA1-145AC8CE811F}" srcOrd="0" destOrd="0" presId="urn:microsoft.com/office/officeart/2005/8/layout/chart3"/>
    <dgm:cxn modelId="{3CDA3DC9-B1EA-4799-A5CB-2B92327AC1D0}" srcId="{6F418F56-0873-4A94-8093-71A431C86F1C}" destId="{E0F1C58D-77B1-4A79-B1AD-4B68BF71081B}" srcOrd="1" destOrd="0" parTransId="{743F4FE6-3D95-4A9E-BC63-E1EF64AEAB56}" sibTransId="{C1672E08-9BF5-4770-A42F-967BF9986225}"/>
    <dgm:cxn modelId="{901416EB-B963-4863-840C-36F00F1DFBCC}" type="presParOf" srcId="{E3858A29-E579-487F-8344-212E0A9C8CFE}" destId="{6D25F0B5-E17B-4456-B32F-334EDFF249D6}" srcOrd="0" destOrd="0" presId="urn:microsoft.com/office/officeart/2005/8/layout/chart3"/>
    <dgm:cxn modelId="{662EF4DF-EF33-480F-9BE4-EF99EFD07BA4}" type="presParOf" srcId="{E3858A29-E579-487F-8344-212E0A9C8CFE}" destId="{E84218EE-A0AF-4AF1-95BB-92A405E9CEA6}" srcOrd="1" destOrd="0" presId="urn:microsoft.com/office/officeart/2005/8/layout/chart3"/>
    <dgm:cxn modelId="{A8AA74C6-3417-4411-B4C2-DB61807A4973}" type="presParOf" srcId="{E3858A29-E579-487F-8344-212E0A9C8CFE}" destId="{89B3603E-A49E-48A5-B6CE-25C20ECA47C1}" srcOrd="2" destOrd="0" presId="urn:microsoft.com/office/officeart/2005/8/layout/chart3"/>
    <dgm:cxn modelId="{69CBB266-C1F2-42CA-AB1A-C8554FD08161}" type="presParOf" srcId="{E3858A29-E579-487F-8344-212E0A9C8CFE}" destId="{AC78A579-B456-4745-BA81-9081963AF25C}" srcOrd="3" destOrd="0" presId="urn:microsoft.com/office/officeart/2005/8/layout/chart3"/>
    <dgm:cxn modelId="{D6776726-E065-4636-8E65-9900B6B4D026}" type="presParOf" srcId="{E3858A29-E579-487F-8344-212E0A9C8CFE}" destId="{B8775865-7353-4FA1-9DA1-145AC8CE811F}" srcOrd="4" destOrd="0" presId="urn:microsoft.com/office/officeart/2005/8/layout/chart3"/>
    <dgm:cxn modelId="{EA87B08A-D2F9-4F56-9C78-CBDE31B55575}" type="presParOf" srcId="{E3858A29-E579-487F-8344-212E0A9C8CFE}" destId="{1CB1B598-1F64-405D-AF35-88581CDE33A4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2AAB7EF-E687-4C38-AAF4-364A38D7E1AC}" type="doc">
      <dgm:prSet loTypeId="urn:microsoft.com/office/officeart/2005/8/layout/l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D525B60-2537-4857-AE94-BA899534DDC7}">
      <dgm:prSet/>
      <dgm:spPr/>
      <dgm:t>
        <a:bodyPr/>
        <a:lstStyle/>
        <a:p>
          <a:pPr rtl="0"/>
          <a:r>
            <a:rPr lang="en-US" b="1" dirty="0" smtClean="0"/>
            <a:t>1.Who would usually perform debugging         activities.</a:t>
          </a:r>
          <a:endParaRPr lang="en-US" dirty="0"/>
        </a:p>
      </dgm:t>
    </dgm:pt>
    <dgm:pt modelId="{90D2C060-E39E-40EB-994F-0ADA4880D792}" type="parTrans" cxnId="{3FD2699D-BA80-4EB2-8AB7-DEA9EDDECCE8}">
      <dgm:prSet/>
      <dgm:spPr/>
      <dgm:t>
        <a:bodyPr/>
        <a:lstStyle/>
        <a:p>
          <a:endParaRPr lang="en-US"/>
        </a:p>
      </dgm:t>
    </dgm:pt>
    <dgm:pt modelId="{47ABBFAD-60EC-4E77-A8C5-A0F4008F378D}" type="sibTrans" cxnId="{3FD2699D-BA80-4EB2-8AB7-DEA9EDDECCE8}">
      <dgm:prSet/>
      <dgm:spPr/>
      <dgm:t>
        <a:bodyPr/>
        <a:lstStyle/>
        <a:p>
          <a:endParaRPr lang="en-US"/>
        </a:p>
      </dgm:t>
    </dgm:pt>
    <dgm:pt modelId="{41326E92-C88A-4E70-92F0-1432FF751ED8}">
      <dgm:prSet/>
      <dgm:spPr/>
      <dgm:t>
        <a:bodyPr/>
        <a:lstStyle/>
        <a:p>
          <a:pPr rtl="0"/>
          <a:r>
            <a:rPr lang="en-US" b="1" dirty="0" smtClean="0"/>
            <a:t>a)Developers</a:t>
          </a:r>
          <a:endParaRPr lang="en-US" dirty="0"/>
        </a:p>
      </dgm:t>
    </dgm:pt>
    <dgm:pt modelId="{832AD1D3-AC4F-418B-A68A-39835E8BAB6B}" type="parTrans" cxnId="{EA304071-59CD-44F3-B330-6791C6AC4531}">
      <dgm:prSet/>
      <dgm:spPr/>
      <dgm:t>
        <a:bodyPr/>
        <a:lstStyle/>
        <a:p>
          <a:endParaRPr lang="en-US"/>
        </a:p>
      </dgm:t>
    </dgm:pt>
    <dgm:pt modelId="{3B35021F-237A-4BA7-B231-357F4F43C83B}" type="sibTrans" cxnId="{EA304071-59CD-44F3-B330-6791C6AC4531}">
      <dgm:prSet/>
      <dgm:spPr/>
      <dgm:t>
        <a:bodyPr/>
        <a:lstStyle/>
        <a:p>
          <a:endParaRPr lang="en-US"/>
        </a:p>
      </dgm:t>
    </dgm:pt>
    <dgm:pt modelId="{A417238F-9C6E-4A43-A47C-DCAD1BD62F79}">
      <dgm:prSet/>
      <dgm:spPr/>
      <dgm:t>
        <a:bodyPr/>
        <a:lstStyle/>
        <a:p>
          <a:pPr rtl="0"/>
          <a:r>
            <a:rPr lang="en-US" b="1" smtClean="0"/>
            <a:t>2.Which is the best definition of complete   testing.</a:t>
          </a:r>
          <a:endParaRPr lang="en-US"/>
        </a:p>
      </dgm:t>
    </dgm:pt>
    <dgm:pt modelId="{CDDE4382-3D0A-4693-B524-9B240D1C3F4B}" type="parTrans" cxnId="{20B1D5EC-161E-4218-9522-81341E7DE906}">
      <dgm:prSet/>
      <dgm:spPr/>
      <dgm:t>
        <a:bodyPr/>
        <a:lstStyle/>
        <a:p>
          <a:endParaRPr lang="en-US"/>
        </a:p>
      </dgm:t>
    </dgm:pt>
    <dgm:pt modelId="{8B97F935-04F4-48D7-90C5-9F060193C1B9}" type="sibTrans" cxnId="{20B1D5EC-161E-4218-9522-81341E7DE906}">
      <dgm:prSet/>
      <dgm:spPr/>
      <dgm:t>
        <a:bodyPr/>
        <a:lstStyle/>
        <a:p>
          <a:endParaRPr lang="en-US"/>
        </a:p>
      </dgm:t>
    </dgm:pt>
    <dgm:pt modelId="{FEF814C5-B20C-404C-89CA-A8BC788393C2}">
      <dgm:prSet/>
      <dgm:spPr/>
      <dgm:t>
        <a:bodyPr/>
        <a:lstStyle/>
        <a:p>
          <a:pPr rtl="0"/>
          <a:r>
            <a:rPr lang="en-US" b="1" dirty="0" smtClean="0"/>
            <a:t>a)You have discovered every bug in program</a:t>
          </a:r>
          <a:endParaRPr lang="en-US" dirty="0"/>
        </a:p>
      </dgm:t>
    </dgm:pt>
    <dgm:pt modelId="{9CCC5902-DF47-4D72-897F-0AC5D4A5A0F3}" type="parTrans" cxnId="{85447770-34FE-44C6-AFDF-B864DFA33193}">
      <dgm:prSet/>
      <dgm:spPr/>
      <dgm:t>
        <a:bodyPr/>
        <a:lstStyle/>
        <a:p>
          <a:endParaRPr lang="en-US"/>
        </a:p>
      </dgm:t>
    </dgm:pt>
    <dgm:pt modelId="{153C63C3-26DE-4C00-9B56-1BA989D7D4CB}" type="sibTrans" cxnId="{85447770-34FE-44C6-AFDF-B864DFA33193}">
      <dgm:prSet/>
      <dgm:spPr/>
      <dgm:t>
        <a:bodyPr/>
        <a:lstStyle/>
        <a:p>
          <a:endParaRPr lang="en-US"/>
        </a:p>
      </dgm:t>
    </dgm:pt>
    <dgm:pt modelId="{7641F47B-2FD0-4571-A48B-9DB1F11E76F0}">
      <dgm:prSet/>
      <dgm:spPr/>
      <dgm:t>
        <a:bodyPr/>
        <a:lstStyle/>
        <a:p>
          <a:pPr rtl="0"/>
          <a:r>
            <a:rPr lang="en-US" b="1" dirty="0" smtClean="0"/>
            <a:t>b)You have tested every statement, branch and combination of branches in the program</a:t>
          </a:r>
          <a:endParaRPr lang="en-US" dirty="0"/>
        </a:p>
      </dgm:t>
    </dgm:pt>
    <dgm:pt modelId="{848F1872-15B4-4062-A36C-438C2CB3A62F}" type="parTrans" cxnId="{A5B3FB72-D1DF-4107-9E2A-8CDAB8E51780}">
      <dgm:prSet/>
      <dgm:spPr/>
      <dgm:t>
        <a:bodyPr/>
        <a:lstStyle/>
        <a:p>
          <a:endParaRPr lang="en-US"/>
        </a:p>
      </dgm:t>
    </dgm:pt>
    <dgm:pt modelId="{BDFB9028-A533-4C0A-B68A-CA44510590A6}" type="sibTrans" cxnId="{A5B3FB72-D1DF-4107-9E2A-8CDAB8E51780}">
      <dgm:prSet/>
      <dgm:spPr/>
      <dgm:t>
        <a:bodyPr/>
        <a:lstStyle/>
        <a:p>
          <a:endParaRPr lang="en-US"/>
        </a:p>
      </dgm:t>
    </dgm:pt>
    <dgm:pt modelId="{B52780B2-1E9E-4102-A3AE-CD0855AFF932}">
      <dgm:prSet/>
      <dgm:spPr/>
      <dgm:t>
        <a:bodyPr/>
        <a:lstStyle/>
        <a:p>
          <a:pPr rtl="0"/>
          <a:r>
            <a:rPr lang="en-US" b="1" dirty="0" smtClean="0"/>
            <a:t>c)  Testers</a:t>
          </a:r>
          <a:endParaRPr lang="en-US" dirty="0"/>
        </a:p>
      </dgm:t>
    </dgm:pt>
    <dgm:pt modelId="{F1FE0E45-3625-4B66-911F-A1395F915AD4}" type="parTrans" cxnId="{DD6CD8C0-7E59-418E-982F-C64DF76A9FAB}">
      <dgm:prSet/>
      <dgm:spPr/>
      <dgm:t>
        <a:bodyPr/>
        <a:lstStyle/>
        <a:p>
          <a:endParaRPr lang="en-US"/>
        </a:p>
      </dgm:t>
    </dgm:pt>
    <dgm:pt modelId="{B831AE8B-5CB9-409C-9D59-C5CF495C99E6}" type="sibTrans" cxnId="{DD6CD8C0-7E59-418E-982F-C64DF76A9FAB}">
      <dgm:prSet/>
      <dgm:spPr/>
      <dgm:t>
        <a:bodyPr/>
        <a:lstStyle/>
        <a:p>
          <a:endParaRPr lang="en-US"/>
        </a:p>
      </dgm:t>
    </dgm:pt>
    <dgm:pt modelId="{489443AB-164D-4CA8-A433-FB0B6B90B71B}">
      <dgm:prSet/>
      <dgm:spPr/>
      <dgm:t>
        <a:bodyPr/>
        <a:lstStyle/>
        <a:p>
          <a:pPr rtl="0"/>
          <a:r>
            <a:rPr lang="en-US" b="1" dirty="0" smtClean="0"/>
            <a:t>b)Analysts</a:t>
          </a:r>
          <a:endParaRPr lang="en-US" dirty="0"/>
        </a:p>
      </dgm:t>
    </dgm:pt>
    <dgm:pt modelId="{4B76ABD4-AEB6-470C-BD03-99E04B22C17E}" type="parTrans" cxnId="{069B5482-E5B0-49BD-A4C1-B9317934FDDE}">
      <dgm:prSet/>
      <dgm:spPr/>
      <dgm:t>
        <a:bodyPr/>
        <a:lstStyle/>
        <a:p>
          <a:endParaRPr lang="en-US"/>
        </a:p>
      </dgm:t>
    </dgm:pt>
    <dgm:pt modelId="{C686E830-46C9-4DBF-8922-4B24970DA339}" type="sibTrans" cxnId="{069B5482-E5B0-49BD-A4C1-B9317934FDDE}">
      <dgm:prSet/>
      <dgm:spPr/>
      <dgm:t>
        <a:bodyPr/>
        <a:lstStyle/>
        <a:p>
          <a:endParaRPr lang="en-US"/>
        </a:p>
      </dgm:t>
    </dgm:pt>
    <dgm:pt modelId="{9501C7F0-C43E-4781-950F-B183A2FA68F3}">
      <dgm:prSet/>
      <dgm:spPr/>
      <dgm:t>
        <a:bodyPr/>
        <a:lstStyle/>
        <a:p>
          <a:pPr rtl="0"/>
          <a:r>
            <a:rPr lang="en-US" b="1" smtClean="0"/>
            <a:t>d</a:t>
          </a:r>
          <a:r>
            <a:rPr lang="en-US" b="1" dirty="0" smtClean="0"/>
            <a:t>)  Incident Managers</a:t>
          </a:r>
          <a:endParaRPr lang="en-US" dirty="0"/>
        </a:p>
      </dgm:t>
    </dgm:pt>
    <dgm:pt modelId="{560DDFFC-5BAF-4D0B-B072-131AD4F74D9D}" type="parTrans" cxnId="{102BBBBF-6FC4-4B9F-870A-F20AE98FD71B}">
      <dgm:prSet/>
      <dgm:spPr/>
      <dgm:t>
        <a:bodyPr/>
        <a:lstStyle/>
        <a:p>
          <a:endParaRPr lang="en-US"/>
        </a:p>
      </dgm:t>
    </dgm:pt>
    <dgm:pt modelId="{98E5D156-5D5A-487E-AD32-14FC713ACCFE}" type="sibTrans" cxnId="{102BBBBF-6FC4-4B9F-870A-F20AE98FD71B}">
      <dgm:prSet/>
      <dgm:spPr/>
      <dgm:t>
        <a:bodyPr/>
        <a:lstStyle/>
        <a:p>
          <a:endParaRPr lang="en-US"/>
        </a:p>
      </dgm:t>
    </dgm:pt>
    <dgm:pt modelId="{9EA07C1C-4C15-4378-ABC5-A415274308DD}">
      <dgm:prSet/>
      <dgm:spPr/>
      <dgm:t>
        <a:bodyPr/>
        <a:lstStyle/>
        <a:p>
          <a:pPr rtl="0"/>
          <a:r>
            <a:rPr lang="en-US" b="1" dirty="0" smtClean="0"/>
            <a:t>c)You have completed every test in the test plan.</a:t>
          </a:r>
          <a:endParaRPr lang="en-US" dirty="0"/>
        </a:p>
      </dgm:t>
    </dgm:pt>
    <dgm:pt modelId="{A3F5D560-0B52-46A4-8D40-B5582E5D9662}" type="parTrans" cxnId="{B59ECF4F-F32F-4990-82BD-A7F1076EFCB5}">
      <dgm:prSet/>
      <dgm:spPr/>
      <dgm:t>
        <a:bodyPr/>
        <a:lstStyle/>
        <a:p>
          <a:endParaRPr lang="en-US"/>
        </a:p>
      </dgm:t>
    </dgm:pt>
    <dgm:pt modelId="{0B78CED1-4C28-483B-88E6-2CA08C834417}" type="sibTrans" cxnId="{B59ECF4F-F32F-4990-82BD-A7F1076EFCB5}">
      <dgm:prSet/>
      <dgm:spPr/>
      <dgm:t>
        <a:bodyPr/>
        <a:lstStyle/>
        <a:p>
          <a:endParaRPr lang="en-US"/>
        </a:p>
      </dgm:t>
    </dgm:pt>
    <dgm:pt modelId="{3A0A889B-CB2B-4257-B5B9-4C717D52EBC9}">
      <dgm:prSet/>
      <dgm:spPr/>
      <dgm:t>
        <a:bodyPr/>
        <a:lstStyle/>
        <a:p>
          <a:pPr rtl="0"/>
          <a:r>
            <a:rPr lang="en-US" b="1" dirty="0" smtClean="0"/>
            <a:t>d)You have reached the scheduled ship date.</a:t>
          </a:r>
          <a:endParaRPr lang="en-US" dirty="0"/>
        </a:p>
      </dgm:t>
    </dgm:pt>
    <dgm:pt modelId="{4883D8B0-E245-4B21-B46B-AD464630B3B0}" type="parTrans" cxnId="{F973698F-69AA-40F6-AE00-556B15B407CB}">
      <dgm:prSet/>
      <dgm:spPr/>
      <dgm:t>
        <a:bodyPr/>
        <a:lstStyle/>
        <a:p>
          <a:endParaRPr lang="en-US"/>
        </a:p>
      </dgm:t>
    </dgm:pt>
    <dgm:pt modelId="{80E63412-9356-403B-818E-F5FB3B9AA081}" type="sibTrans" cxnId="{F973698F-69AA-40F6-AE00-556B15B407CB}">
      <dgm:prSet/>
      <dgm:spPr/>
      <dgm:t>
        <a:bodyPr/>
        <a:lstStyle/>
        <a:p>
          <a:endParaRPr lang="en-US"/>
        </a:p>
      </dgm:t>
    </dgm:pt>
    <dgm:pt modelId="{35728664-2256-4FBC-A862-DD5D01E562E5}" type="pres">
      <dgm:prSet presAssocID="{72AAB7EF-E687-4C38-AAF4-364A38D7E1A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9089A4-DB7C-45D5-9E63-E7B30BC0CFCF}" type="pres">
      <dgm:prSet presAssocID="{7D525B60-2537-4857-AE94-BA899534DDC7}" presName="vertFlow" presStyleCnt="0"/>
      <dgm:spPr/>
    </dgm:pt>
    <dgm:pt modelId="{047E4E43-9DA4-4A1E-8B05-DE05455E7466}" type="pres">
      <dgm:prSet presAssocID="{7D525B60-2537-4857-AE94-BA899534DDC7}" presName="header" presStyleLbl="node1" presStyleIdx="0" presStyleCnt="2"/>
      <dgm:spPr/>
      <dgm:t>
        <a:bodyPr/>
        <a:lstStyle/>
        <a:p>
          <a:endParaRPr lang="en-US"/>
        </a:p>
      </dgm:t>
    </dgm:pt>
    <dgm:pt modelId="{B63F5A34-5840-4363-8CEF-2BF2C1A688A6}" type="pres">
      <dgm:prSet presAssocID="{832AD1D3-AC4F-418B-A68A-39835E8BAB6B}" presName="parTrans" presStyleLbl="sibTrans2D1" presStyleIdx="0" presStyleCnt="8"/>
      <dgm:spPr/>
      <dgm:t>
        <a:bodyPr/>
        <a:lstStyle/>
        <a:p>
          <a:endParaRPr lang="en-US"/>
        </a:p>
      </dgm:t>
    </dgm:pt>
    <dgm:pt modelId="{86CE4F36-2B3C-4D59-AF7F-B0AC543B0D64}" type="pres">
      <dgm:prSet presAssocID="{41326E92-C88A-4E70-92F0-1432FF751ED8}" presName="child" presStyleLbl="alignAccFollow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5ECF0-14B3-4C4A-B9FF-990BD8C97101}" type="pres">
      <dgm:prSet presAssocID="{3B35021F-237A-4BA7-B231-357F4F43C83B}" presName="sibTrans" presStyleLbl="sibTrans2D1" presStyleIdx="1" presStyleCnt="8"/>
      <dgm:spPr/>
      <dgm:t>
        <a:bodyPr/>
        <a:lstStyle/>
        <a:p>
          <a:endParaRPr lang="en-US"/>
        </a:p>
      </dgm:t>
    </dgm:pt>
    <dgm:pt modelId="{286732C3-0151-4A4F-BFB5-89635406DB19}" type="pres">
      <dgm:prSet presAssocID="{489443AB-164D-4CA8-A433-FB0B6B90B71B}" presName="child" presStyleLbl="alignAccFollow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4F1D4E-E77E-4A5F-9FEB-57319ADD9877}" type="pres">
      <dgm:prSet presAssocID="{C686E830-46C9-4DBF-8922-4B24970DA339}" presName="sibTrans" presStyleLbl="sibTrans2D1" presStyleIdx="2" presStyleCnt="8"/>
      <dgm:spPr/>
      <dgm:t>
        <a:bodyPr/>
        <a:lstStyle/>
        <a:p>
          <a:endParaRPr lang="en-US"/>
        </a:p>
      </dgm:t>
    </dgm:pt>
    <dgm:pt modelId="{33793D12-AC7E-4131-90FF-421049559C56}" type="pres">
      <dgm:prSet presAssocID="{B52780B2-1E9E-4102-A3AE-CD0855AFF932}" presName="child" presStyleLbl="alignAccFollow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971153-C010-41AA-A065-6CEEAFAA54A6}" type="pres">
      <dgm:prSet presAssocID="{B831AE8B-5CB9-409C-9D59-C5CF495C99E6}" presName="sibTrans" presStyleLbl="sibTrans2D1" presStyleIdx="3" presStyleCnt="8"/>
      <dgm:spPr/>
      <dgm:t>
        <a:bodyPr/>
        <a:lstStyle/>
        <a:p>
          <a:endParaRPr lang="en-US"/>
        </a:p>
      </dgm:t>
    </dgm:pt>
    <dgm:pt modelId="{400B33FF-33E6-414B-B715-384C426E3812}" type="pres">
      <dgm:prSet presAssocID="{9501C7F0-C43E-4781-950F-B183A2FA68F3}" presName="child" presStyleLbl="alignAccFollow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D7A59A-3F5C-4FCF-99CA-CF49753A1D10}" type="pres">
      <dgm:prSet presAssocID="{7D525B60-2537-4857-AE94-BA899534DDC7}" presName="hSp" presStyleCnt="0"/>
      <dgm:spPr/>
    </dgm:pt>
    <dgm:pt modelId="{5E15C835-D4B8-43AF-8C38-BA719372510D}" type="pres">
      <dgm:prSet presAssocID="{A417238F-9C6E-4A43-A47C-DCAD1BD62F79}" presName="vertFlow" presStyleCnt="0"/>
      <dgm:spPr/>
    </dgm:pt>
    <dgm:pt modelId="{0347FEF1-6A3A-4986-8A1D-830A46D6213E}" type="pres">
      <dgm:prSet presAssocID="{A417238F-9C6E-4A43-A47C-DCAD1BD62F79}" presName="header" presStyleLbl="node1" presStyleIdx="1" presStyleCnt="2"/>
      <dgm:spPr/>
      <dgm:t>
        <a:bodyPr/>
        <a:lstStyle/>
        <a:p>
          <a:endParaRPr lang="en-US"/>
        </a:p>
      </dgm:t>
    </dgm:pt>
    <dgm:pt modelId="{2B4C3271-C154-4B6B-A590-7821311B7E8E}" type="pres">
      <dgm:prSet presAssocID="{9CCC5902-DF47-4D72-897F-0AC5D4A5A0F3}" presName="parTrans" presStyleLbl="sibTrans2D1" presStyleIdx="4" presStyleCnt="8"/>
      <dgm:spPr/>
      <dgm:t>
        <a:bodyPr/>
        <a:lstStyle/>
        <a:p>
          <a:endParaRPr lang="en-US"/>
        </a:p>
      </dgm:t>
    </dgm:pt>
    <dgm:pt modelId="{9CA0AFDD-0594-4DFF-9F92-8227A8F31141}" type="pres">
      <dgm:prSet presAssocID="{FEF814C5-B20C-404C-89CA-A8BC788393C2}" presName="child" presStyleLbl="alignAccFollow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26450C-6222-4C06-A64C-5F24DE6F462B}" type="pres">
      <dgm:prSet presAssocID="{153C63C3-26DE-4C00-9B56-1BA989D7D4CB}" presName="sibTrans" presStyleLbl="sibTrans2D1" presStyleIdx="5" presStyleCnt="8"/>
      <dgm:spPr/>
      <dgm:t>
        <a:bodyPr/>
        <a:lstStyle/>
        <a:p>
          <a:endParaRPr lang="en-US"/>
        </a:p>
      </dgm:t>
    </dgm:pt>
    <dgm:pt modelId="{91B77A3F-882D-4011-AA40-9BEFBF3DBFC7}" type="pres">
      <dgm:prSet presAssocID="{7641F47B-2FD0-4571-A48B-9DB1F11E76F0}" presName="child" presStyleLbl="alignAccFollow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32D31A-1ADD-4D1A-A3DD-B2762EAE011D}" type="pres">
      <dgm:prSet presAssocID="{BDFB9028-A533-4C0A-B68A-CA44510590A6}" presName="sibTrans" presStyleLbl="sibTrans2D1" presStyleIdx="6" presStyleCnt="8"/>
      <dgm:spPr/>
      <dgm:t>
        <a:bodyPr/>
        <a:lstStyle/>
        <a:p>
          <a:endParaRPr lang="en-US"/>
        </a:p>
      </dgm:t>
    </dgm:pt>
    <dgm:pt modelId="{8A8C9EA6-C2D2-4159-8F1F-44D69150B794}" type="pres">
      <dgm:prSet presAssocID="{9EA07C1C-4C15-4378-ABC5-A415274308DD}" presName="child" presStyleLbl="alignAccFollow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89DBCF-FAEB-4010-9781-F389E761F923}" type="pres">
      <dgm:prSet presAssocID="{0B78CED1-4C28-483B-88E6-2CA08C834417}" presName="sibTrans" presStyleLbl="sibTrans2D1" presStyleIdx="7" presStyleCnt="8"/>
      <dgm:spPr/>
      <dgm:t>
        <a:bodyPr/>
        <a:lstStyle/>
        <a:p>
          <a:endParaRPr lang="en-US"/>
        </a:p>
      </dgm:t>
    </dgm:pt>
    <dgm:pt modelId="{EE5FDE9C-AC32-49BA-83D9-38B148F4B800}" type="pres">
      <dgm:prSet presAssocID="{3A0A889B-CB2B-4257-B5B9-4C717D52EBC9}" presName="child" presStyleLbl="alignAccFollow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9ECF4F-F32F-4990-82BD-A7F1076EFCB5}" srcId="{A417238F-9C6E-4A43-A47C-DCAD1BD62F79}" destId="{9EA07C1C-4C15-4378-ABC5-A415274308DD}" srcOrd="2" destOrd="0" parTransId="{A3F5D560-0B52-46A4-8D40-B5582E5D9662}" sibTransId="{0B78CED1-4C28-483B-88E6-2CA08C834417}"/>
    <dgm:cxn modelId="{BC4ED62A-EF0C-4EFB-8F22-A72BEAF43837}" type="presOf" srcId="{B831AE8B-5CB9-409C-9D59-C5CF495C99E6}" destId="{30971153-C010-41AA-A065-6CEEAFAA54A6}" srcOrd="0" destOrd="0" presId="urn:microsoft.com/office/officeart/2005/8/layout/lProcess1"/>
    <dgm:cxn modelId="{3FD2699D-BA80-4EB2-8AB7-DEA9EDDECCE8}" srcId="{72AAB7EF-E687-4C38-AAF4-364A38D7E1AC}" destId="{7D525B60-2537-4857-AE94-BA899534DDC7}" srcOrd="0" destOrd="0" parTransId="{90D2C060-E39E-40EB-994F-0ADA4880D792}" sibTransId="{47ABBFAD-60EC-4E77-A8C5-A0F4008F378D}"/>
    <dgm:cxn modelId="{069B5482-E5B0-49BD-A4C1-B9317934FDDE}" srcId="{7D525B60-2537-4857-AE94-BA899534DDC7}" destId="{489443AB-164D-4CA8-A433-FB0B6B90B71B}" srcOrd="1" destOrd="0" parTransId="{4B76ABD4-AEB6-470C-BD03-99E04B22C17E}" sibTransId="{C686E830-46C9-4DBF-8922-4B24970DA339}"/>
    <dgm:cxn modelId="{D16E4FD0-64E8-46D5-8549-AD3BF7C71332}" type="presOf" srcId="{9CCC5902-DF47-4D72-897F-0AC5D4A5A0F3}" destId="{2B4C3271-C154-4B6B-A590-7821311B7E8E}" srcOrd="0" destOrd="0" presId="urn:microsoft.com/office/officeart/2005/8/layout/lProcess1"/>
    <dgm:cxn modelId="{8BE1EE8C-5F1F-47EC-A40C-D7AF9142995B}" type="presOf" srcId="{0B78CED1-4C28-483B-88E6-2CA08C834417}" destId="{9F89DBCF-FAEB-4010-9781-F389E761F923}" srcOrd="0" destOrd="0" presId="urn:microsoft.com/office/officeart/2005/8/layout/lProcess1"/>
    <dgm:cxn modelId="{85447770-34FE-44C6-AFDF-B864DFA33193}" srcId="{A417238F-9C6E-4A43-A47C-DCAD1BD62F79}" destId="{FEF814C5-B20C-404C-89CA-A8BC788393C2}" srcOrd="0" destOrd="0" parTransId="{9CCC5902-DF47-4D72-897F-0AC5D4A5A0F3}" sibTransId="{153C63C3-26DE-4C00-9B56-1BA989D7D4CB}"/>
    <dgm:cxn modelId="{60041C75-3693-4121-9E32-FB1FFD1B6CA4}" type="presOf" srcId="{489443AB-164D-4CA8-A433-FB0B6B90B71B}" destId="{286732C3-0151-4A4F-BFB5-89635406DB19}" srcOrd="0" destOrd="0" presId="urn:microsoft.com/office/officeart/2005/8/layout/lProcess1"/>
    <dgm:cxn modelId="{3842AC73-F54C-405C-976C-159B68D9F96F}" type="presOf" srcId="{153C63C3-26DE-4C00-9B56-1BA989D7D4CB}" destId="{8D26450C-6222-4C06-A64C-5F24DE6F462B}" srcOrd="0" destOrd="0" presId="urn:microsoft.com/office/officeart/2005/8/layout/lProcess1"/>
    <dgm:cxn modelId="{CB9D5FA6-EC53-4BE3-814E-E4D477B3BD55}" type="presOf" srcId="{3B35021F-237A-4BA7-B231-357F4F43C83B}" destId="{CF15ECF0-14B3-4C4A-B9FF-990BD8C97101}" srcOrd="0" destOrd="0" presId="urn:microsoft.com/office/officeart/2005/8/layout/lProcess1"/>
    <dgm:cxn modelId="{D98DB143-0406-432E-BE5D-184BD25F93AE}" type="presOf" srcId="{FEF814C5-B20C-404C-89CA-A8BC788393C2}" destId="{9CA0AFDD-0594-4DFF-9F92-8227A8F31141}" srcOrd="0" destOrd="0" presId="urn:microsoft.com/office/officeart/2005/8/layout/lProcess1"/>
    <dgm:cxn modelId="{F2D31F47-E2D5-4714-828F-90E800B33A97}" type="presOf" srcId="{C686E830-46C9-4DBF-8922-4B24970DA339}" destId="{594F1D4E-E77E-4A5F-9FEB-57319ADD9877}" srcOrd="0" destOrd="0" presId="urn:microsoft.com/office/officeart/2005/8/layout/lProcess1"/>
    <dgm:cxn modelId="{2876DF7A-6C8B-40B9-BFC8-9806305ED87C}" type="presOf" srcId="{3A0A889B-CB2B-4257-B5B9-4C717D52EBC9}" destId="{EE5FDE9C-AC32-49BA-83D9-38B148F4B800}" srcOrd="0" destOrd="0" presId="urn:microsoft.com/office/officeart/2005/8/layout/lProcess1"/>
    <dgm:cxn modelId="{454380C2-3645-4E16-A33F-E6A4EB93D4CF}" type="presOf" srcId="{9EA07C1C-4C15-4378-ABC5-A415274308DD}" destId="{8A8C9EA6-C2D2-4159-8F1F-44D69150B794}" srcOrd="0" destOrd="0" presId="urn:microsoft.com/office/officeart/2005/8/layout/lProcess1"/>
    <dgm:cxn modelId="{B30681CD-A67C-43DB-AC7D-E6BFAD9536EC}" type="presOf" srcId="{72AAB7EF-E687-4C38-AAF4-364A38D7E1AC}" destId="{35728664-2256-4FBC-A862-DD5D01E562E5}" srcOrd="0" destOrd="0" presId="urn:microsoft.com/office/officeart/2005/8/layout/lProcess1"/>
    <dgm:cxn modelId="{EA304071-59CD-44F3-B330-6791C6AC4531}" srcId="{7D525B60-2537-4857-AE94-BA899534DDC7}" destId="{41326E92-C88A-4E70-92F0-1432FF751ED8}" srcOrd="0" destOrd="0" parTransId="{832AD1D3-AC4F-418B-A68A-39835E8BAB6B}" sibTransId="{3B35021F-237A-4BA7-B231-357F4F43C83B}"/>
    <dgm:cxn modelId="{F791014A-9A0A-419A-9D97-CA71002166AE}" type="presOf" srcId="{BDFB9028-A533-4C0A-B68A-CA44510590A6}" destId="{8132D31A-1ADD-4D1A-A3DD-B2762EAE011D}" srcOrd="0" destOrd="0" presId="urn:microsoft.com/office/officeart/2005/8/layout/lProcess1"/>
    <dgm:cxn modelId="{91C2A049-E62F-44C5-BE6E-E2471E4E6529}" type="presOf" srcId="{7641F47B-2FD0-4571-A48B-9DB1F11E76F0}" destId="{91B77A3F-882D-4011-AA40-9BEFBF3DBFC7}" srcOrd="0" destOrd="0" presId="urn:microsoft.com/office/officeart/2005/8/layout/lProcess1"/>
    <dgm:cxn modelId="{DD6CD8C0-7E59-418E-982F-C64DF76A9FAB}" srcId="{7D525B60-2537-4857-AE94-BA899534DDC7}" destId="{B52780B2-1E9E-4102-A3AE-CD0855AFF932}" srcOrd="2" destOrd="0" parTransId="{F1FE0E45-3625-4B66-911F-A1395F915AD4}" sibTransId="{B831AE8B-5CB9-409C-9D59-C5CF495C99E6}"/>
    <dgm:cxn modelId="{94EFDA76-77DC-458B-AE3C-7AA7512BFFDF}" type="presOf" srcId="{B52780B2-1E9E-4102-A3AE-CD0855AFF932}" destId="{33793D12-AC7E-4131-90FF-421049559C56}" srcOrd="0" destOrd="0" presId="urn:microsoft.com/office/officeart/2005/8/layout/lProcess1"/>
    <dgm:cxn modelId="{805FF394-EBA7-435C-BCAE-BC3EAEA31C05}" type="presOf" srcId="{7D525B60-2537-4857-AE94-BA899534DDC7}" destId="{047E4E43-9DA4-4A1E-8B05-DE05455E7466}" srcOrd="0" destOrd="0" presId="urn:microsoft.com/office/officeart/2005/8/layout/lProcess1"/>
    <dgm:cxn modelId="{102BBBBF-6FC4-4B9F-870A-F20AE98FD71B}" srcId="{7D525B60-2537-4857-AE94-BA899534DDC7}" destId="{9501C7F0-C43E-4781-950F-B183A2FA68F3}" srcOrd="3" destOrd="0" parTransId="{560DDFFC-5BAF-4D0B-B072-131AD4F74D9D}" sibTransId="{98E5D156-5D5A-487E-AD32-14FC713ACCFE}"/>
    <dgm:cxn modelId="{C31B5EF6-9122-4DB9-A392-13846195225C}" type="presOf" srcId="{41326E92-C88A-4E70-92F0-1432FF751ED8}" destId="{86CE4F36-2B3C-4D59-AF7F-B0AC543B0D64}" srcOrd="0" destOrd="0" presId="urn:microsoft.com/office/officeart/2005/8/layout/lProcess1"/>
    <dgm:cxn modelId="{B42B85F5-E7C4-4F76-822A-C71D3F682AD4}" type="presOf" srcId="{A417238F-9C6E-4A43-A47C-DCAD1BD62F79}" destId="{0347FEF1-6A3A-4986-8A1D-830A46D6213E}" srcOrd="0" destOrd="0" presId="urn:microsoft.com/office/officeart/2005/8/layout/lProcess1"/>
    <dgm:cxn modelId="{F973698F-69AA-40F6-AE00-556B15B407CB}" srcId="{A417238F-9C6E-4A43-A47C-DCAD1BD62F79}" destId="{3A0A889B-CB2B-4257-B5B9-4C717D52EBC9}" srcOrd="3" destOrd="0" parTransId="{4883D8B0-E245-4B21-B46B-AD464630B3B0}" sibTransId="{80E63412-9356-403B-818E-F5FB3B9AA081}"/>
    <dgm:cxn modelId="{C77FD27E-6378-4C05-AF8B-29E468701565}" type="presOf" srcId="{832AD1D3-AC4F-418B-A68A-39835E8BAB6B}" destId="{B63F5A34-5840-4363-8CEF-2BF2C1A688A6}" srcOrd="0" destOrd="0" presId="urn:microsoft.com/office/officeart/2005/8/layout/lProcess1"/>
    <dgm:cxn modelId="{20B1D5EC-161E-4218-9522-81341E7DE906}" srcId="{72AAB7EF-E687-4C38-AAF4-364A38D7E1AC}" destId="{A417238F-9C6E-4A43-A47C-DCAD1BD62F79}" srcOrd="1" destOrd="0" parTransId="{CDDE4382-3D0A-4693-B524-9B240D1C3F4B}" sibTransId="{8B97F935-04F4-48D7-90C5-9F060193C1B9}"/>
    <dgm:cxn modelId="{A5B3FB72-D1DF-4107-9E2A-8CDAB8E51780}" srcId="{A417238F-9C6E-4A43-A47C-DCAD1BD62F79}" destId="{7641F47B-2FD0-4571-A48B-9DB1F11E76F0}" srcOrd="1" destOrd="0" parTransId="{848F1872-15B4-4062-A36C-438C2CB3A62F}" sibTransId="{BDFB9028-A533-4C0A-B68A-CA44510590A6}"/>
    <dgm:cxn modelId="{E2FE16A4-0320-4309-BBF8-0AD5EBDC46A8}" type="presOf" srcId="{9501C7F0-C43E-4781-950F-B183A2FA68F3}" destId="{400B33FF-33E6-414B-B715-384C426E3812}" srcOrd="0" destOrd="0" presId="urn:microsoft.com/office/officeart/2005/8/layout/lProcess1"/>
    <dgm:cxn modelId="{122D33E4-C8F8-422F-B5BB-FD191143FFAA}" type="presParOf" srcId="{35728664-2256-4FBC-A862-DD5D01E562E5}" destId="{329089A4-DB7C-45D5-9E63-E7B30BC0CFCF}" srcOrd="0" destOrd="0" presId="urn:microsoft.com/office/officeart/2005/8/layout/lProcess1"/>
    <dgm:cxn modelId="{A555D670-CF78-41CE-8D3A-B382D9B5CEDF}" type="presParOf" srcId="{329089A4-DB7C-45D5-9E63-E7B30BC0CFCF}" destId="{047E4E43-9DA4-4A1E-8B05-DE05455E7466}" srcOrd="0" destOrd="0" presId="urn:microsoft.com/office/officeart/2005/8/layout/lProcess1"/>
    <dgm:cxn modelId="{E808C5D1-9231-4360-A86C-C55EC6B38C70}" type="presParOf" srcId="{329089A4-DB7C-45D5-9E63-E7B30BC0CFCF}" destId="{B63F5A34-5840-4363-8CEF-2BF2C1A688A6}" srcOrd="1" destOrd="0" presId="urn:microsoft.com/office/officeart/2005/8/layout/lProcess1"/>
    <dgm:cxn modelId="{92B64CDB-B5DB-42E2-8695-BBAEDAF7B21E}" type="presParOf" srcId="{329089A4-DB7C-45D5-9E63-E7B30BC0CFCF}" destId="{86CE4F36-2B3C-4D59-AF7F-B0AC543B0D64}" srcOrd="2" destOrd="0" presId="urn:microsoft.com/office/officeart/2005/8/layout/lProcess1"/>
    <dgm:cxn modelId="{12905B55-3684-407E-8DD1-080FA897D9CE}" type="presParOf" srcId="{329089A4-DB7C-45D5-9E63-E7B30BC0CFCF}" destId="{CF15ECF0-14B3-4C4A-B9FF-990BD8C97101}" srcOrd="3" destOrd="0" presId="urn:microsoft.com/office/officeart/2005/8/layout/lProcess1"/>
    <dgm:cxn modelId="{5E874C8C-355B-42D1-BA55-980CDA77FDE2}" type="presParOf" srcId="{329089A4-DB7C-45D5-9E63-E7B30BC0CFCF}" destId="{286732C3-0151-4A4F-BFB5-89635406DB19}" srcOrd="4" destOrd="0" presId="urn:microsoft.com/office/officeart/2005/8/layout/lProcess1"/>
    <dgm:cxn modelId="{00EDFC15-DB21-4217-A8DC-FF61F869778D}" type="presParOf" srcId="{329089A4-DB7C-45D5-9E63-E7B30BC0CFCF}" destId="{594F1D4E-E77E-4A5F-9FEB-57319ADD9877}" srcOrd="5" destOrd="0" presId="urn:microsoft.com/office/officeart/2005/8/layout/lProcess1"/>
    <dgm:cxn modelId="{56A3C7A6-855C-435A-91FD-B4B9CC855884}" type="presParOf" srcId="{329089A4-DB7C-45D5-9E63-E7B30BC0CFCF}" destId="{33793D12-AC7E-4131-90FF-421049559C56}" srcOrd="6" destOrd="0" presId="urn:microsoft.com/office/officeart/2005/8/layout/lProcess1"/>
    <dgm:cxn modelId="{D7C6462E-F560-42BC-B693-8E5F0C1D92BA}" type="presParOf" srcId="{329089A4-DB7C-45D5-9E63-E7B30BC0CFCF}" destId="{30971153-C010-41AA-A065-6CEEAFAA54A6}" srcOrd="7" destOrd="0" presId="urn:microsoft.com/office/officeart/2005/8/layout/lProcess1"/>
    <dgm:cxn modelId="{3FE4CA92-3168-4C7B-916C-511D7A1D3D89}" type="presParOf" srcId="{329089A4-DB7C-45D5-9E63-E7B30BC0CFCF}" destId="{400B33FF-33E6-414B-B715-384C426E3812}" srcOrd="8" destOrd="0" presId="urn:microsoft.com/office/officeart/2005/8/layout/lProcess1"/>
    <dgm:cxn modelId="{1F8858F0-D352-4ACB-891D-A76CF14CE714}" type="presParOf" srcId="{35728664-2256-4FBC-A862-DD5D01E562E5}" destId="{27D7A59A-3F5C-4FCF-99CA-CF49753A1D10}" srcOrd="1" destOrd="0" presId="urn:microsoft.com/office/officeart/2005/8/layout/lProcess1"/>
    <dgm:cxn modelId="{C2622FC3-82D8-417B-89C7-A5FBA63AE24D}" type="presParOf" srcId="{35728664-2256-4FBC-A862-DD5D01E562E5}" destId="{5E15C835-D4B8-43AF-8C38-BA719372510D}" srcOrd="2" destOrd="0" presId="urn:microsoft.com/office/officeart/2005/8/layout/lProcess1"/>
    <dgm:cxn modelId="{5A66C4A0-8826-48DF-8C07-F3FD79B38787}" type="presParOf" srcId="{5E15C835-D4B8-43AF-8C38-BA719372510D}" destId="{0347FEF1-6A3A-4986-8A1D-830A46D6213E}" srcOrd="0" destOrd="0" presId="urn:microsoft.com/office/officeart/2005/8/layout/lProcess1"/>
    <dgm:cxn modelId="{E126C0A3-84E4-4DDF-8E7F-6A131F363D82}" type="presParOf" srcId="{5E15C835-D4B8-43AF-8C38-BA719372510D}" destId="{2B4C3271-C154-4B6B-A590-7821311B7E8E}" srcOrd="1" destOrd="0" presId="urn:microsoft.com/office/officeart/2005/8/layout/lProcess1"/>
    <dgm:cxn modelId="{8EE37004-06FB-4804-8A9C-05594432F457}" type="presParOf" srcId="{5E15C835-D4B8-43AF-8C38-BA719372510D}" destId="{9CA0AFDD-0594-4DFF-9F92-8227A8F31141}" srcOrd="2" destOrd="0" presId="urn:microsoft.com/office/officeart/2005/8/layout/lProcess1"/>
    <dgm:cxn modelId="{86E0D4D8-BB49-4648-9F93-8F8667CA699D}" type="presParOf" srcId="{5E15C835-D4B8-43AF-8C38-BA719372510D}" destId="{8D26450C-6222-4C06-A64C-5F24DE6F462B}" srcOrd="3" destOrd="0" presId="urn:microsoft.com/office/officeart/2005/8/layout/lProcess1"/>
    <dgm:cxn modelId="{5805EA95-98A8-45CD-B455-0C3A1EE3F9B0}" type="presParOf" srcId="{5E15C835-D4B8-43AF-8C38-BA719372510D}" destId="{91B77A3F-882D-4011-AA40-9BEFBF3DBFC7}" srcOrd="4" destOrd="0" presId="urn:microsoft.com/office/officeart/2005/8/layout/lProcess1"/>
    <dgm:cxn modelId="{085EC8D8-2CB6-41CF-B2CA-075E3E133810}" type="presParOf" srcId="{5E15C835-D4B8-43AF-8C38-BA719372510D}" destId="{8132D31A-1ADD-4D1A-A3DD-B2762EAE011D}" srcOrd="5" destOrd="0" presId="urn:microsoft.com/office/officeart/2005/8/layout/lProcess1"/>
    <dgm:cxn modelId="{4EC0314C-7858-430A-AE18-1A19488B2A33}" type="presParOf" srcId="{5E15C835-D4B8-43AF-8C38-BA719372510D}" destId="{8A8C9EA6-C2D2-4159-8F1F-44D69150B794}" srcOrd="6" destOrd="0" presId="urn:microsoft.com/office/officeart/2005/8/layout/lProcess1"/>
    <dgm:cxn modelId="{10CB76A1-3C29-4DA7-B574-F21FBED083FF}" type="presParOf" srcId="{5E15C835-D4B8-43AF-8C38-BA719372510D}" destId="{9F89DBCF-FAEB-4010-9781-F389E761F923}" srcOrd="7" destOrd="0" presId="urn:microsoft.com/office/officeart/2005/8/layout/lProcess1"/>
    <dgm:cxn modelId="{E903A485-0C7C-4071-A5D2-7A616C8507F2}" type="presParOf" srcId="{5E15C835-D4B8-43AF-8C38-BA719372510D}" destId="{EE5FDE9C-AC32-49BA-83D9-38B148F4B800}" srcOrd="8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292E3C-939D-4B20-AC50-1880C0782152}" type="doc">
      <dgm:prSet loTypeId="urn:microsoft.com/office/officeart/2011/layout/CircleProcess" loCatId="process" qsTypeId="urn:microsoft.com/office/officeart/2005/8/quickstyle/3d7" qsCatId="3D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5023579-6CE6-4222-9676-FAEFEE2ED219}">
      <dgm:prSet/>
      <dgm:spPr/>
      <dgm:t>
        <a:bodyPr/>
        <a:lstStyle/>
        <a:p>
          <a:pPr rtl="0"/>
          <a:r>
            <a:rPr lang="en-US" b="1" dirty="0" smtClean="0"/>
            <a:t>Causes of Software Defects</a:t>
          </a:r>
          <a:endParaRPr lang="en-US" dirty="0"/>
        </a:p>
      </dgm:t>
    </dgm:pt>
    <dgm:pt modelId="{D992F06C-B897-4E33-8F95-E4F1B0AC3B0C}" type="parTrans" cxnId="{6D97774E-064A-4C23-8C24-E500D7251B6B}">
      <dgm:prSet/>
      <dgm:spPr/>
      <dgm:t>
        <a:bodyPr/>
        <a:lstStyle/>
        <a:p>
          <a:endParaRPr lang="en-US"/>
        </a:p>
      </dgm:t>
    </dgm:pt>
    <dgm:pt modelId="{0D085691-0945-4DA1-A483-97FE7173B765}" type="sibTrans" cxnId="{6D97774E-064A-4C23-8C24-E500D7251B6B}">
      <dgm:prSet/>
      <dgm:spPr/>
      <dgm:t>
        <a:bodyPr/>
        <a:lstStyle/>
        <a:p>
          <a:endParaRPr lang="en-US"/>
        </a:p>
      </dgm:t>
    </dgm:pt>
    <dgm:pt modelId="{BCA19407-E1B7-47B0-A254-6CB8BF0255E3}">
      <dgm:prSet/>
      <dgm:spPr/>
      <dgm:t>
        <a:bodyPr/>
        <a:lstStyle/>
        <a:p>
          <a:pPr rtl="0"/>
          <a:r>
            <a:rPr lang="en-US" b="1" dirty="0" smtClean="0"/>
            <a:t>Role of testing in software development, maintenance and operations</a:t>
          </a:r>
          <a:endParaRPr lang="en-US" dirty="0"/>
        </a:p>
      </dgm:t>
    </dgm:pt>
    <dgm:pt modelId="{4AD76D3D-D9BE-4180-8554-533BAB0D8B2C}" type="parTrans" cxnId="{BFE33505-4238-494A-986B-2F4955B04F11}">
      <dgm:prSet/>
      <dgm:spPr/>
      <dgm:t>
        <a:bodyPr/>
        <a:lstStyle/>
        <a:p>
          <a:endParaRPr lang="en-US"/>
        </a:p>
      </dgm:t>
    </dgm:pt>
    <dgm:pt modelId="{0438ABA1-E42D-42A3-B681-15BC0BD7971E}" type="sibTrans" cxnId="{BFE33505-4238-494A-986B-2F4955B04F11}">
      <dgm:prSet/>
      <dgm:spPr/>
      <dgm:t>
        <a:bodyPr/>
        <a:lstStyle/>
        <a:p>
          <a:endParaRPr lang="en-US"/>
        </a:p>
      </dgm:t>
    </dgm:pt>
    <dgm:pt modelId="{DF897B62-D9D2-4429-BFF8-D33F65B3576C}">
      <dgm:prSet/>
      <dgm:spPr/>
      <dgm:t>
        <a:bodyPr/>
        <a:lstStyle/>
        <a:p>
          <a:pPr rtl="0"/>
          <a:r>
            <a:rPr lang="en-US" b="1" dirty="0" smtClean="0"/>
            <a:t>Testing and Quality</a:t>
          </a:r>
          <a:endParaRPr lang="en-US" dirty="0"/>
        </a:p>
      </dgm:t>
    </dgm:pt>
    <dgm:pt modelId="{7EAC92F1-D888-4FE2-9F98-A0C453F26770}" type="parTrans" cxnId="{8887677F-5987-43AC-BC3C-654F51914138}">
      <dgm:prSet/>
      <dgm:spPr/>
      <dgm:t>
        <a:bodyPr/>
        <a:lstStyle/>
        <a:p>
          <a:endParaRPr lang="en-US"/>
        </a:p>
      </dgm:t>
    </dgm:pt>
    <dgm:pt modelId="{09C1AE34-0303-408B-B85A-B7C42A9FC158}" type="sibTrans" cxnId="{8887677F-5987-43AC-BC3C-654F51914138}">
      <dgm:prSet/>
      <dgm:spPr/>
      <dgm:t>
        <a:bodyPr/>
        <a:lstStyle/>
        <a:p>
          <a:endParaRPr lang="en-US"/>
        </a:p>
      </dgm:t>
    </dgm:pt>
    <dgm:pt modelId="{2095DB7B-513C-4E84-A8FA-D2DDC30A0A4E}" type="pres">
      <dgm:prSet presAssocID="{5F292E3C-939D-4B20-AC50-1880C0782152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567B93B7-F1E3-4C4B-A073-96144217EB5F}" type="pres">
      <dgm:prSet presAssocID="{DF897B62-D9D2-4429-BFF8-D33F65B3576C}" presName="Accent3" presStyleCnt="0"/>
      <dgm:spPr/>
    </dgm:pt>
    <dgm:pt modelId="{48603F36-C103-4479-891F-14394897FA0D}" type="pres">
      <dgm:prSet presAssocID="{DF897B62-D9D2-4429-BFF8-D33F65B3576C}" presName="Accent" presStyleLbl="node1" presStyleIdx="0" presStyleCnt="3"/>
      <dgm:spPr/>
    </dgm:pt>
    <dgm:pt modelId="{BF8B5F4D-118C-4BBA-90DF-4AC31017CCB6}" type="pres">
      <dgm:prSet presAssocID="{DF897B62-D9D2-4429-BFF8-D33F65B3576C}" presName="ParentBackground3" presStyleCnt="0"/>
      <dgm:spPr/>
    </dgm:pt>
    <dgm:pt modelId="{FB89CA98-F1F9-484E-9118-EC0D2F644FA3}" type="pres">
      <dgm:prSet presAssocID="{DF897B62-D9D2-4429-BFF8-D33F65B3576C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164E2D89-59A3-43C3-8E31-37D668DAA341}" type="pres">
      <dgm:prSet presAssocID="{DF897B62-D9D2-4429-BFF8-D33F65B3576C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1984E9-EA47-42A8-96B4-0EACFE0FC86E}" type="pres">
      <dgm:prSet presAssocID="{BCA19407-E1B7-47B0-A254-6CB8BF0255E3}" presName="Accent2" presStyleCnt="0"/>
      <dgm:spPr/>
    </dgm:pt>
    <dgm:pt modelId="{3EC1F45B-633D-4A24-8D71-0736F92FEAAB}" type="pres">
      <dgm:prSet presAssocID="{BCA19407-E1B7-47B0-A254-6CB8BF0255E3}" presName="Accent" presStyleLbl="node1" presStyleIdx="1" presStyleCnt="3"/>
      <dgm:spPr/>
    </dgm:pt>
    <dgm:pt modelId="{C9D44209-13B5-405B-B369-ADA20065CC02}" type="pres">
      <dgm:prSet presAssocID="{BCA19407-E1B7-47B0-A254-6CB8BF0255E3}" presName="ParentBackground2" presStyleCnt="0"/>
      <dgm:spPr/>
    </dgm:pt>
    <dgm:pt modelId="{35753D40-6EA1-4153-820A-7C5C8BF5E365}" type="pres">
      <dgm:prSet presAssocID="{BCA19407-E1B7-47B0-A254-6CB8BF0255E3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6BF54229-1A3C-4FAC-9F36-EF5936B6ACE3}" type="pres">
      <dgm:prSet presAssocID="{BCA19407-E1B7-47B0-A254-6CB8BF0255E3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229905-E786-40AC-804A-B6A34E038EB5}" type="pres">
      <dgm:prSet presAssocID="{C5023579-6CE6-4222-9676-FAEFEE2ED219}" presName="Accent1" presStyleCnt="0"/>
      <dgm:spPr/>
    </dgm:pt>
    <dgm:pt modelId="{E049DD72-4F64-4111-8841-B9FCB391E273}" type="pres">
      <dgm:prSet presAssocID="{C5023579-6CE6-4222-9676-FAEFEE2ED219}" presName="Accent" presStyleLbl="node1" presStyleIdx="2" presStyleCnt="3"/>
      <dgm:spPr/>
    </dgm:pt>
    <dgm:pt modelId="{B927DFD9-8F80-435D-8CBE-7201CA282260}" type="pres">
      <dgm:prSet presAssocID="{C5023579-6CE6-4222-9676-FAEFEE2ED219}" presName="ParentBackground1" presStyleCnt="0"/>
      <dgm:spPr/>
    </dgm:pt>
    <dgm:pt modelId="{55ED4900-18DA-4E9E-B6D1-A81393AD9A0C}" type="pres">
      <dgm:prSet presAssocID="{C5023579-6CE6-4222-9676-FAEFEE2ED219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6E27E597-47BE-47C1-98A9-E939DB9DB491}" type="pres">
      <dgm:prSet presAssocID="{C5023579-6CE6-4222-9676-FAEFEE2ED219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B5B33F-CAF1-4BD3-94B7-41688E02133F}" type="presOf" srcId="{DF897B62-D9D2-4429-BFF8-D33F65B3576C}" destId="{164E2D89-59A3-43C3-8E31-37D668DAA341}" srcOrd="1" destOrd="0" presId="urn:microsoft.com/office/officeart/2011/layout/CircleProcess"/>
    <dgm:cxn modelId="{11982114-155E-46EB-A7BE-68DB18C1EAE4}" type="presOf" srcId="{5F292E3C-939D-4B20-AC50-1880C0782152}" destId="{2095DB7B-513C-4E84-A8FA-D2DDC30A0A4E}" srcOrd="0" destOrd="0" presId="urn:microsoft.com/office/officeart/2011/layout/CircleProcess"/>
    <dgm:cxn modelId="{E74BEAC6-DF39-451C-A93B-C7892E932552}" type="presOf" srcId="{C5023579-6CE6-4222-9676-FAEFEE2ED219}" destId="{6E27E597-47BE-47C1-98A9-E939DB9DB491}" srcOrd="1" destOrd="0" presId="urn:microsoft.com/office/officeart/2011/layout/CircleProcess"/>
    <dgm:cxn modelId="{8887677F-5987-43AC-BC3C-654F51914138}" srcId="{5F292E3C-939D-4B20-AC50-1880C0782152}" destId="{DF897B62-D9D2-4429-BFF8-D33F65B3576C}" srcOrd="2" destOrd="0" parTransId="{7EAC92F1-D888-4FE2-9F98-A0C453F26770}" sibTransId="{09C1AE34-0303-408B-B85A-B7C42A9FC158}"/>
    <dgm:cxn modelId="{15A7F038-A26E-4A81-84E7-EAF8042B1ED3}" type="presOf" srcId="{C5023579-6CE6-4222-9676-FAEFEE2ED219}" destId="{55ED4900-18DA-4E9E-B6D1-A81393AD9A0C}" srcOrd="0" destOrd="0" presId="urn:microsoft.com/office/officeart/2011/layout/CircleProcess"/>
    <dgm:cxn modelId="{3CDAFC54-DFB4-43BE-8348-EAD854083E1B}" type="presOf" srcId="{BCA19407-E1B7-47B0-A254-6CB8BF0255E3}" destId="{6BF54229-1A3C-4FAC-9F36-EF5936B6ACE3}" srcOrd="1" destOrd="0" presId="urn:microsoft.com/office/officeart/2011/layout/CircleProcess"/>
    <dgm:cxn modelId="{6D97774E-064A-4C23-8C24-E500D7251B6B}" srcId="{5F292E3C-939D-4B20-AC50-1880C0782152}" destId="{C5023579-6CE6-4222-9676-FAEFEE2ED219}" srcOrd="0" destOrd="0" parTransId="{D992F06C-B897-4E33-8F95-E4F1B0AC3B0C}" sibTransId="{0D085691-0945-4DA1-A483-97FE7173B765}"/>
    <dgm:cxn modelId="{BFE33505-4238-494A-986B-2F4955B04F11}" srcId="{5F292E3C-939D-4B20-AC50-1880C0782152}" destId="{BCA19407-E1B7-47B0-A254-6CB8BF0255E3}" srcOrd="1" destOrd="0" parTransId="{4AD76D3D-D9BE-4180-8554-533BAB0D8B2C}" sibTransId="{0438ABA1-E42D-42A3-B681-15BC0BD7971E}"/>
    <dgm:cxn modelId="{168BECA6-051E-426B-9A91-ACAEC030E12D}" type="presOf" srcId="{BCA19407-E1B7-47B0-A254-6CB8BF0255E3}" destId="{35753D40-6EA1-4153-820A-7C5C8BF5E365}" srcOrd="0" destOrd="0" presId="urn:microsoft.com/office/officeart/2011/layout/CircleProcess"/>
    <dgm:cxn modelId="{3176F184-16E2-4759-9438-97BB34616796}" type="presOf" srcId="{DF897B62-D9D2-4429-BFF8-D33F65B3576C}" destId="{FB89CA98-F1F9-484E-9118-EC0D2F644FA3}" srcOrd="0" destOrd="0" presId="urn:microsoft.com/office/officeart/2011/layout/CircleProcess"/>
    <dgm:cxn modelId="{D8BB8CAF-ADE6-4C45-8934-CE489BFF7FEC}" type="presParOf" srcId="{2095DB7B-513C-4E84-A8FA-D2DDC30A0A4E}" destId="{567B93B7-F1E3-4C4B-A073-96144217EB5F}" srcOrd="0" destOrd="0" presId="urn:microsoft.com/office/officeart/2011/layout/CircleProcess"/>
    <dgm:cxn modelId="{BD27DCB1-E488-46CA-8A18-9AB1A6C738EF}" type="presParOf" srcId="{567B93B7-F1E3-4C4B-A073-96144217EB5F}" destId="{48603F36-C103-4479-891F-14394897FA0D}" srcOrd="0" destOrd="0" presId="urn:microsoft.com/office/officeart/2011/layout/CircleProcess"/>
    <dgm:cxn modelId="{6A0338EE-5654-4D11-82BA-F4223E24247D}" type="presParOf" srcId="{2095DB7B-513C-4E84-A8FA-D2DDC30A0A4E}" destId="{BF8B5F4D-118C-4BBA-90DF-4AC31017CCB6}" srcOrd="1" destOrd="0" presId="urn:microsoft.com/office/officeart/2011/layout/CircleProcess"/>
    <dgm:cxn modelId="{466F2302-60B7-416E-9C2A-3B40260DA5D5}" type="presParOf" srcId="{BF8B5F4D-118C-4BBA-90DF-4AC31017CCB6}" destId="{FB89CA98-F1F9-484E-9118-EC0D2F644FA3}" srcOrd="0" destOrd="0" presId="urn:microsoft.com/office/officeart/2011/layout/CircleProcess"/>
    <dgm:cxn modelId="{01B0DAF7-2851-4A94-AE56-DC1F28FE0D6B}" type="presParOf" srcId="{2095DB7B-513C-4E84-A8FA-D2DDC30A0A4E}" destId="{164E2D89-59A3-43C3-8E31-37D668DAA341}" srcOrd="2" destOrd="0" presId="urn:microsoft.com/office/officeart/2011/layout/CircleProcess"/>
    <dgm:cxn modelId="{8E7F5823-E9D4-4502-8DB3-E318926D8B2C}" type="presParOf" srcId="{2095DB7B-513C-4E84-A8FA-D2DDC30A0A4E}" destId="{801984E9-EA47-42A8-96B4-0EACFE0FC86E}" srcOrd="3" destOrd="0" presId="urn:microsoft.com/office/officeart/2011/layout/CircleProcess"/>
    <dgm:cxn modelId="{F64975C8-0BED-4FDE-8CBD-BFEC5CDB2544}" type="presParOf" srcId="{801984E9-EA47-42A8-96B4-0EACFE0FC86E}" destId="{3EC1F45B-633D-4A24-8D71-0736F92FEAAB}" srcOrd="0" destOrd="0" presId="urn:microsoft.com/office/officeart/2011/layout/CircleProcess"/>
    <dgm:cxn modelId="{E063C13C-4BD6-4036-A04A-FFB2ADE0883F}" type="presParOf" srcId="{2095DB7B-513C-4E84-A8FA-D2DDC30A0A4E}" destId="{C9D44209-13B5-405B-B369-ADA20065CC02}" srcOrd="4" destOrd="0" presId="urn:microsoft.com/office/officeart/2011/layout/CircleProcess"/>
    <dgm:cxn modelId="{95A908BA-5EEC-4DAB-8DEF-FEDD15CAB76E}" type="presParOf" srcId="{C9D44209-13B5-405B-B369-ADA20065CC02}" destId="{35753D40-6EA1-4153-820A-7C5C8BF5E365}" srcOrd="0" destOrd="0" presId="urn:microsoft.com/office/officeart/2011/layout/CircleProcess"/>
    <dgm:cxn modelId="{FF1359B8-F0C6-4C1B-9A2F-09398228492A}" type="presParOf" srcId="{2095DB7B-513C-4E84-A8FA-D2DDC30A0A4E}" destId="{6BF54229-1A3C-4FAC-9F36-EF5936B6ACE3}" srcOrd="5" destOrd="0" presId="urn:microsoft.com/office/officeart/2011/layout/CircleProcess"/>
    <dgm:cxn modelId="{E206E9DD-3633-427C-8F8C-1417A79EE1DB}" type="presParOf" srcId="{2095DB7B-513C-4E84-A8FA-D2DDC30A0A4E}" destId="{8B229905-E786-40AC-804A-B6A34E038EB5}" srcOrd="6" destOrd="0" presId="urn:microsoft.com/office/officeart/2011/layout/CircleProcess"/>
    <dgm:cxn modelId="{04755D22-FBC2-4346-94DE-E7AB0DD4651A}" type="presParOf" srcId="{8B229905-E786-40AC-804A-B6A34E038EB5}" destId="{E049DD72-4F64-4111-8841-B9FCB391E273}" srcOrd="0" destOrd="0" presId="urn:microsoft.com/office/officeart/2011/layout/CircleProcess"/>
    <dgm:cxn modelId="{1C2792B6-2597-4E65-92F4-8D641B6BB88B}" type="presParOf" srcId="{2095DB7B-513C-4E84-A8FA-D2DDC30A0A4E}" destId="{B927DFD9-8F80-435D-8CBE-7201CA282260}" srcOrd="7" destOrd="0" presId="urn:microsoft.com/office/officeart/2011/layout/CircleProcess"/>
    <dgm:cxn modelId="{5E9E832D-E5EF-4B37-97E2-77567B16CE9E}" type="presParOf" srcId="{B927DFD9-8F80-435D-8CBE-7201CA282260}" destId="{55ED4900-18DA-4E9E-B6D1-A81393AD9A0C}" srcOrd="0" destOrd="0" presId="urn:microsoft.com/office/officeart/2011/layout/CircleProcess"/>
    <dgm:cxn modelId="{C6A56779-29D1-45BD-B288-75FB84AE9734}" type="presParOf" srcId="{2095DB7B-513C-4E84-A8FA-D2DDC30A0A4E}" destId="{6E27E597-47BE-47C1-98A9-E939DB9DB491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76D5A5-FB83-4E06-966A-DA1244DA5F79}" type="doc">
      <dgm:prSet loTypeId="urn:microsoft.com/office/officeart/2005/8/layout/hierarchy3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400CD31-EF56-4E5A-9506-E519555F8AE3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Defining software Testing</a:t>
          </a:r>
          <a:endParaRPr lang="en-US" dirty="0">
            <a:solidFill>
              <a:schemeClr val="tx1"/>
            </a:solidFill>
          </a:endParaRPr>
        </a:p>
      </dgm:t>
    </dgm:pt>
    <dgm:pt modelId="{C7A33F47-4B43-4AD0-A6D5-2D9129017AAC}" type="parTrans" cxnId="{4CEC84F4-91F6-4ED4-B4D8-F1CA36F9B4FA}">
      <dgm:prSet/>
      <dgm:spPr/>
      <dgm:t>
        <a:bodyPr/>
        <a:lstStyle/>
        <a:p>
          <a:endParaRPr lang="en-US"/>
        </a:p>
      </dgm:t>
    </dgm:pt>
    <dgm:pt modelId="{EAC4F5BC-08CC-448A-BEBF-CE4439F9BE53}" type="sibTrans" cxnId="{4CEC84F4-91F6-4ED4-B4D8-F1CA36F9B4FA}">
      <dgm:prSet/>
      <dgm:spPr/>
      <dgm:t>
        <a:bodyPr/>
        <a:lstStyle/>
        <a:p>
          <a:endParaRPr lang="en-US"/>
        </a:p>
      </dgm:t>
    </dgm:pt>
    <dgm:pt modelId="{06F7A43F-3121-4196-9D89-260E7F7E516A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Focusing on defects</a:t>
          </a:r>
          <a:endParaRPr lang="en-US" dirty="0">
            <a:solidFill>
              <a:schemeClr val="tx1"/>
            </a:solidFill>
          </a:endParaRPr>
        </a:p>
      </dgm:t>
    </dgm:pt>
    <dgm:pt modelId="{A154F357-A3AA-43B0-9AD8-E09A07C13709}" type="parTrans" cxnId="{2CD3DD24-AF6F-4A83-82D7-2CF78927468E}">
      <dgm:prSet/>
      <dgm:spPr/>
      <dgm:t>
        <a:bodyPr/>
        <a:lstStyle/>
        <a:p>
          <a:endParaRPr lang="en-US"/>
        </a:p>
      </dgm:t>
    </dgm:pt>
    <dgm:pt modelId="{4F3E523C-2E24-45A4-88B4-7B6F1D0D155C}" type="sibTrans" cxnId="{2CD3DD24-AF6F-4A83-82D7-2CF78927468E}">
      <dgm:prSet/>
      <dgm:spPr/>
      <dgm:t>
        <a:bodyPr/>
        <a:lstStyle/>
        <a:p>
          <a:endParaRPr lang="en-US"/>
        </a:p>
      </dgm:t>
    </dgm:pt>
    <dgm:pt modelId="{A1124D69-6D47-4318-9F21-E1D4966B22AF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Debugging</a:t>
          </a:r>
          <a:endParaRPr lang="en-US" dirty="0">
            <a:solidFill>
              <a:schemeClr val="tx1"/>
            </a:solidFill>
          </a:endParaRPr>
        </a:p>
      </dgm:t>
    </dgm:pt>
    <dgm:pt modelId="{D6793481-EB10-4C48-9B9F-03C3F1FE863C}" type="parTrans" cxnId="{59CDDBFE-CBF3-4A5E-AC6C-0D149BB1FF2D}">
      <dgm:prSet/>
      <dgm:spPr/>
      <dgm:t>
        <a:bodyPr/>
        <a:lstStyle/>
        <a:p>
          <a:endParaRPr lang="en-US"/>
        </a:p>
      </dgm:t>
    </dgm:pt>
    <dgm:pt modelId="{E7FE0E7E-8874-4294-B63D-557A1EB473BC}" type="sibTrans" cxnId="{59CDDBFE-CBF3-4A5E-AC6C-0D149BB1FF2D}">
      <dgm:prSet/>
      <dgm:spPr/>
      <dgm:t>
        <a:bodyPr/>
        <a:lstStyle/>
        <a:p>
          <a:endParaRPr lang="en-US"/>
        </a:p>
      </dgm:t>
    </dgm:pt>
    <dgm:pt modelId="{2D4EBBE3-A615-42E3-AD9B-BA9E4FBE31DF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Comparison of software test and driving test</a:t>
          </a:r>
          <a:endParaRPr lang="en-US" dirty="0">
            <a:solidFill>
              <a:schemeClr val="tx1"/>
            </a:solidFill>
          </a:endParaRPr>
        </a:p>
      </dgm:t>
    </dgm:pt>
    <dgm:pt modelId="{BC74D167-EA5A-4BD1-858B-155A39247DAE}" type="parTrans" cxnId="{5398FF34-45DB-4441-8346-D187ED185B67}">
      <dgm:prSet/>
      <dgm:spPr/>
      <dgm:t>
        <a:bodyPr/>
        <a:lstStyle/>
        <a:p>
          <a:endParaRPr lang="en-US"/>
        </a:p>
      </dgm:t>
    </dgm:pt>
    <dgm:pt modelId="{02C0B3E4-35D0-468D-BB4B-06CEAAE6075F}" type="sibTrans" cxnId="{5398FF34-45DB-4441-8346-D187ED185B67}">
      <dgm:prSet/>
      <dgm:spPr/>
      <dgm:t>
        <a:bodyPr/>
        <a:lstStyle/>
        <a:p>
          <a:endParaRPr lang="en-US"/>
        </a:p>
      </dgm:t>
    </dgm:pt>
    <dgm:pt modelId="{9811E1FD-93A9-409A-9414-22DC94954E80}">
      <dgm:prSet/>
      <dgm:spPr/>
      <dgm:t>
        <a:bodyPr/>
        <a:lstStyle/>
        <a:p>
          <a:pPr rtl="0"/>
          <a:r>
            <a:rPr lang="en-US" dirty="0" smtClean="0"/>
            <a:t>1.Planing and preparation</a:t>
          </a:r>
          <a:endParaRPr lang="en-US" dirty="0"/>
        </a:p>
      </dgm:t>
    </dgm:pt>
    <dgm:pt modelId="{44571296-5A90-407C-AD15-364D34895CA8}" type="parTrans" cxnId="{7E50E6EF-9F5E-450B-B1D9-AB0FDF51AA79}">
      <dgm:prSet/>
      <dgm:spPr/>
      <dgm:t>
        <a:bodyPr/>
        <a:lstStyle/>
        <a:p>
          <a:endParaRPr lang="en-US"/>
        </a:p>
      </dgm:t>
    </dgm:pt>
    <dgm:pt modelId="{76362BE7-B7BF-4FF3-908D-533D26C5BEA4}" type="sibTrans" cxnId="{7E50E6EF-9F5E-450B-B1D9-AB0FDF51AA79}">
      <dgm:prSet/>
      <dgm:spPr/>
      <dgm:t>
        <a:bodyPr/>
        <a:lstStyle/>
        <a:p>
          <a:endParaRPr lang="en-US"/>
        </a:p>
      </dgm:t>
    </dgm:pt>
    <dgm:pt modelId="{DBF1526D-9364-4967-8035-43AC3DF20167}">
      <dgm:prSet/>
      <dgm:spPr/>
      <dgm:t>
        <a:bodyPr/>
        <a:lstStyle/>
        <a:p>
          <a:pPr rtl="0"/>
          <a:r>
            <a:rPr lang="en-US" dirty="0" smtClean="0"/>
            <a:t>2.Static and dynamic</a:t>
          </a:r>
          <a:endParaRPr lang="en-US" dirty="0"/>
        </a:p>
      </dgm:t>
    </dgm:pt>
    <dgm:pt modelId="{BDA27897-0F71-4A79-B971-2ADE08DEDD98}" type="parTrans" cxnId="{E0FBBA2B-13BA-4A2F-BC5D-016556E24868}">
      <dgm:prSet/>
      <dgm:spPr/>
      <dgm:t>
        <a:bodyPr/>
        <a:lstStyle/>
        <a:p>
          <a:endParaRPr lang="en-US"/>
        </a:p>
      </dgm:t>
    </dgm:pt>
    <dgm:pt modelId="{E4D81EFE-14AB-4BAB-8665-425D957B67FD}" type="sibTrans" cxnId="{E0FBBA2B-13BA-4A2F-BC5D-016556E24868}">
      <dgm:prSet/>
      <dgm:spPr/>
      <dgm:t>
        <a:bodyPr/>
        <a:lstStyle/>
        <a:p>
          <a:endParaRPr lang="en-US"/>
        </a:p>
      </dgm:t>
    </dgm:pt>
    <dgm:pt modelId="{E54940BF-3CA2-4D21-BB90-A31B2DB06DF9}">
      <dgm:prSet/>
      <dgm:spPr/>
      <dgm:t>
        <a:bodyPr/>
        <a:lstStyle/>
        <a:p>
          <a:pPr rtl="0"/>
          <a:r>
            <a:rPr lang="en-US" dirty="0" smtClean="0"/>
            <a:t>3.Evaluation</a:t>
          </a:r>
          <a:endParaRPr lang="en-US" dirty="0"/>
        </a:p>
      </dgm:t>
    </dgm:pt>
    <dgm:pt modelId="{2505BFD7-A8F7-4649-A4A5-A1BFDEC2D4C4}" type="parTrans" cxnId="{88B00DAA-3D02-4FA2-B6A4-E623F5F2EDB0}">
      <dgm:prSet/>
      <dgm:spPr/>
      <dgm:t>
        <a:bodyPr/>
        <a:lstStyle/>
        <a:p>
          <a:endParaRPr lang="en-US"/>
        </a:p>
      </dgm:t>
    </dgm:pt>
    <dgm:pt modelId="{8217E19A-FFF5-4AD1-8FB0-4D0908879B7F}" type="sibTrans" cxnId="{88B00DAA-3D02-4FA2-B6A4-E623F5F2EDB0}">
      <dgm:prSet/>
      <dgm:spPr/>
      <dgm:t>
        <a:bodyPr/>
        <a:lstStyle/>
        <a:p>
          <a:endParaRPr lang="en-US"/>
        </a:p>
      </dgm:t>
    </dgm:pt>
    <dgm:pt modelId="{CC2044DA-6315-4953-B793-BD519F3A36F4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Test objectives</a:t>
          </a:r>
          <a:endParaRPr lang="en-US" dirty="0">
            <a:solidFill>
              <a:schemeClr val="tx1"/>
            </a:solidFill>
          </a:endParaRPr>
        </a:p>
      </dgm:t>
    </dgm:pt>
    <dgm:pt modelId="{D96C4551-867D-4081-8AB9-D9FF05CC2285}" type="parTrans" cxnId="{D111356F-AE27-4BA0-B650-BEC552164339}">
      <dgm:prSet/>
      <dgm:spPr/>
      <dgm:t>
        <a:bodyPr/>
        <a:lstStyle/>
        <a:p>
          <a:endParaRPr lang="en-US"/>
        </a:p>
      </dgm:t>
    </dgm:pt>
    <dgm:pt modelId="{86E03912-D2D3-418B-9A23-BD98D2CA125C}" type="sibTrans" cxnId="{D111356F-AE27-4BA0-B650-BEC552164339}">
      <dgm:prSet/>
      <dgm:spPr/>
      <dgm:t>
        <a:bodyPr/>
        <a:lstStyle/>
        <a:p>
          <a:endParaRPr lang="en-US"/>
        </a:p>
      </dgm:t>
    </dgm:pt>
    <dgm:pt modelId="{E1B0ED59-6921-46BF-95A0-A629BD12EF66}" type="pres">
      <dgm:prSet presAssocID="{5576D5A5-FB83-4E06-966A-DA1244DA5F7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6402B83-F501-48C8-9AEB-381C0DEC58D0}" type="pres">
      <dgm:prSet presAssocID="{B400CD31-EF56-4E5A-9506-E519555F8AE3}" presName="root" presStyleCnt="0"/>
      <dgm:spPr/>
    </dgm:pt>
    <dgm:pt modelId="{D2C6AFF2-C22E-44D4-BDB9-28B8C3B3425D}" type="pres">
      <dgm:prSet presAssocID="{B400CD31-EF56-4E5A-9506-E519555F8AE3}" presName="rootComposite" presStyleCnt="0"/>
      <dgm:spPr/>
    </dgm:pt>
    <dgm:pt modelId="{B6E79E65-540E-46D1-9B49-F3188188ABE3}" type="pres">
      <dgm:prSet presAssocID="{B400CD31-EF56-4E5A-9506-E519555F8AE3}" presName="rootText" presStyleLbl="node1" presStyleIdx="0" presStyleCnt="5"/>
      <dgm:spPr/>
      <dgm:t>
        <a:bodyPr/>
        <a:lstStyle/>
        <a:p>
          <a:endParaRPr lang="en-US"/>
        </a:p>
      </dgm:t>
    </dgm:pt>
    <dgm:pt modelId="{8B503CE7-78F2-4B1A-9EF2-93E527FFAE4A}" type="pres">
      <dgm:prSet presAssocID="{B400CD31-EF56-4E5A-9506-E519555F8AE3}" presName="rootConnector" presStyleLbl="node1" presStyleIdx="0" presStyleCnt="5"/>
      <dgm:spPr/>
      <dgm:t>
        <a:bodyPr/>
        <a:lstStyle/>
        <a:p>
          <a:endParaRPr lang="en-US"/>
        </a:p>
      </dgm:t>
    </dgm:pt>
    <dgm:pt modelId="{8145370F-5158-4E15-BADA-A48B8E4A1BC3}" type="pres">
      <dgm:prSet presAssocID="{B400CD31-EF56-4E5A-9506-E519555F8AE3}" presName="childShape" presStyleCnt="0"/>
      <dgm:spPr/>
    </dgm:pt>
    <dgm:pt modelId="{007B4E90-0657-4426-BF9C-6C391544FB72}" type="pres">
      <dgm:prSet presAssocID="{CC2044DA-6315-4953-B793-BD519F3A36F4}" presName="root" presStyleCnt="0"/>
      <dgm:spPr/>
    </dgm:pt>
    <dgm:pt modelId="{E468C710-C126-496A-8AEF-F535293C0368}" type="pres">
      <dgm:prSet presAssocID="{CC2044DA-6315-4953-B793-BD519F3A36F4}" presName="rootComposite" presStyleCnt="0"/>
      <dgm:spPr/>
    </dgm:pt>
    <dgm:pt modelId="{AE64617A-5BB6-41BF-B6CA-D3D3C6D05BB9}" type="pres">
      <dgm:prSet presAssocID="{CC2044DA-6315-4953-B793-BD519F3A36F4}" presName="rootText" presStyleLbl="node1" presStyleIdx="1" presStyleCnt="5"/>
      <dgm:spPr/>
      <dgm:t>
        <a:bodyPr/>
        <a:lstStyle/>
        <a:p>
          <a:endParaRPr lang="en-US"/>
        </a:p>
      </dgm:t>
    </dgm:pt>
    <dgm:pt modelId="{AB7F840C-CC86-4129-91B9-712478814AA8}" type="pres">
      <dgm:prSet presAssocID="{CC2044DA-6315-4953-B793-BD519F3A36F4}" presName="rootConnector" presStyleLbl="node1" presStyleIdx="1" presStyleCnt="5"/>
      <dgm:spPr/>
      <dgm:t>
        <a:bodyPr/>
        <a:lstStyle/>
        <a:p>
          <a:endParaRPr lang="en-US"/>
        </a:p>
      </dgm:t>
    </dgm:pt>
    <dgm:pt modelId="{D6745F05-612C-4421-A3B9-7B075E654149}" type="pres">
      <dgm:prSet presAssocID="{CC2044DA-6315-4953-B793-BD519F3A36F4}" presName="childShape" presStyleCnt="0"/>
      <dgm:spPr/>
    </dgm:pt>
    <dgm:pt modelId="{D9FAD509-64B1-48A9-9C33-A723F4EFD6B0}" type="pres">
      <dgm:prSet presAssocID="{06F7A43F-3121-4196-9D89-260E7F7E516A}" presName="root" presStyleCnt="0"/>
      <dgm:spPr/>
    </dgm:pt>
    <dgm:pt modelId="{D4A7CD57-F060-4EAF-A1A6-5C67BFEE95DE}" type="pres">
      <dgm:prSet presAssocID="{06F7A43F-3121-4196-9D89-260E7F7E516A}" presName="rootComposite" presStyleCnt="0"/>
      <dgm:spPr/>
    </dgm:pt>
    <dgm:pt modelId="{A6978042-7F22-47B2-82AF-6BF93BD5AA7C}" type="pres">
      <dgm:prSet presAssocID="{06F7A43F-3121-4196-9D89-260E7F7E516A}" presName="rootText" presStyleLbl="node1" presStyleIdx="2" presStyleCnt="5"/>
      <dgm:spPr/>
      <dgm:t>
        <a:bodyPr/>
        <a:lstStyle/>
        <a:p>
          <a:endParaRPr lang="en-US"/>
        </a:p>
      </dgm:t>
    </dgm:pt>
    <dgm:pt modelId="{ED70E1CA-5940-44CE-9F97-46AC1E34C101}" type="pres">
      <dgm:prSet presAssocID="{06F7A43F-3121-4196-9D89-260E7F7E516A}" presName="rootConnector" presStyleLbl="node1" presStyleIdx="2" presStyleCnt="5"/>
      <dgm:spPr/>
      <dgm:t>
        <a:bodyPr/>
        <a:lstStyle/>
        <a:p>
          <a:endParaRPr lang="en-US"/>
        </a:p>
      </dgm:t>
    </dgm:pt>
    <dgm:pt modelId="{C571A3C7-EDD2-408D-958A-3B12D4563736}" type="pres">
      <dgm:prSet presAssocID="{06F7A43F-3121-4196-9D89-260E7F7E516A}" presName="childShape" presStyleCnt="0"/>
      <dgm:spPr/>
    </dgm:pt>
    <dgm:pt modelId="{F9C0A4B7-2535-465B-BD89-0A5C449A75FD}" type="pres">
      <dgm:prSet presAssocID="{A1124D69-6D47-4318-9F21-E1D4966B22AF}" presName="root" presStyleCnt="0"/>
      <dgm:spPr/>
    </dgm:pt>
    <dgm:pt modelId="{10ACDA12-355C-47E6-8694-30A30ABD837A}" type="pres">
      <dgm:prSet presAssocID="{A1124D69-6D47-4318-9F21-E1D4966B22AF}" presName="rootComposite" presStyleCnt="0"/>
      <dgm:spPr/>
    </dgm:pt>
    <dgm:pt modelId="{3FEB1192-7F11-41B2-BD20-75CE84157739}" type="pres">
      <dgm:prSet presAssocID="{A1124D69-6D47-4318-9F21-E1D4966B22AF}" presName="rootText" presStyleLbl="node1" presStyleIdx="3" presStyleCnt="5"/>
      <dgm:spPr/>
      <dgm:t>
        <a:bodyPr/>
        <a:lstStyle/>
        <a:p>
          <a:endParaRPr lang="en-US"/>
        </a:p>
      </dgm:t>
    </dgm:pt>
    <dgm:pt modelId="{A321FBF9-B0F1-4025-90D7-A47FCBB2AD56}" type="pres">
      <dgm:prSet presAssocID="{A1124D69-6D47-4318-9F21-E1D4966B22AF}" presName="rootConnector" presStyleLbl="node1" presStyleIdx="3" presStyleCnt="5"/>
      <dgm:spPr/>
      <dgm:t>
        <a:bodyPr/>
        <a:lstStyle/>
        <a:p>
          <a:endParaRPr lang="en-US"/>
        </a:p>
      </dgm:t>
    </dgm:pt>
    <dgm:pt modelId="{71B1CCE2-B8D4-40EA-9784-17FA50C280C8}" type="pres">
      <dgm:prSet presAssocID="{A1124D69-6D47-4318-9F21-E1D4966B22AF}" presName="childShape" presStyleCnt="0"/>
      <dgm:spPr/>
    </dgm:pt>
    <dgm:pt modelId="{AA84E6B4-2D7D-4EDF-B292-D73D6B0F63AC}" type="pres">
      <dgm:prSet presAssocID="{2D4EBBE3-A615-42E3-AD9B-BA9E4FBE31DF}" presName="root" presStyleCnt="0"/>
      <dgm:spPr/>
    </dgm:pt>
    <dgm:pt modelId="{5CB33E50-5FBE-4C98-B802-67800065D58A}" type="pres">
      <dgm:prSet presAssocID="{2D4EBBE3-A615-42E3-AD9B-BA9E4FBE31DF}" presName="rootComposite" presStyleCnt="0"/>
      <dgm:spPr/>
    </dgm:pt>
    <dgm:pt modelId="{5FDB3581-0984-453A-9199-F9D1915C1326}" type="pres">
      <dgm:prSet presAssocID="{2D4EBBE3-A615-42E3-AD9B-BA9E4FBE31DF}" presName="rootText" presStyleLbl="node1" presStyleIdx="4" presStyleCnt="5"/>
      <dgm:spPr/>
      <dgm:t>
        <a:bodyPr/>
        <a:lstStyle/>
        <a:p>
          <a:endParaRPr lang="en-US"/>
        </a:p>
      </dgm:t>
    </dgm:pt>
    <dgm:pt modelId="{65692B4E-76FA-4A71-BD3D-453E48EDF001}" type="pres">
      <dgm:prSet presAssocID="{2D4EBBE3-A615-42E3-AD9B-BA9E4FBE31DF}" presName="rootConnector" presStyleLbl="node1" presStyleIdx="4" presStyleCnt="5"/>
      <dgm:spPr/>
      <dgm:t>
        <a:bodyPr/>
        <a:lstStyle/>
        <a:p>
          <a:endParaRPr lang="en-US"/>
        </a:p>
      </dgm:t>
    </dgm:pt>
    <dgm:pt modelId="{69A2B697-FF30-4952-B484-3BA663E15EA1}" type="pres">
      <dgm:prSet presAssocID="{2D4EBBE3-A615-42E3-AD9B-BA9E4FBE31DF}" presName="childShape" presStyleCnt="0"/>
      <dgm:spPr/>
    </dgm:pt>
    <dgm:pt modelId="{09543C04-4599-4EB5-B982-07EAC2AEA950}" type="pres">
      <dgm:prSet presAssocID="{44571296-5A90-407C-AD15-364D34895CA8}" presName="Name13" presStyleLbl="parChTrans1D2" presStyleIdx="0" presStyleCnt="3"/>
      <dgm:spPr/>
      <dgm:t>
        <a:bodyPr/>
        <a:lstStyle/>
        <a:p>
          <a:endParaRPr lang="en-US"/>
        </a:p>
      </dgm:t>
    </dgm:pt>
    <dgm:pt modelId="{1489D663-6D10-44D6-B376-B7C4D4CFC465}" type="pres">
      <dgm:prSet presAssocID="{9811E1FD-93A9-409A-9414-22DC94954E80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DA781A-A02C-4DAE-913C-B10404EC8714}" type="pres">
      <dgm:prSet presAssocID="{BDA27897-0F71-4A79-B971-2ADE08DEDD98}" presName="Name13" presStyleLbl="parChTrans1D2" presStyleIdx="1" presStyleCnt="3"/>
      <dgm:spPr/>
      <dgm:t>
        <a:bodyPr/>
        <a:lstStyle/>
        <a:p>
          <a:endParaRPr lang="en-US"/>
        </a:p>
      </dgm:t>
    </dgm:pt>
    <dgm:pt modelId="{1B340807-E64D-4903-B9D8-F38AE3E80C4D}" type="pres">
      <dgm:prSet presAssocID="{DBF1526D-9364-4967-8035-43AC3DF20167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97275E-8332-4558-A5C2-4E44BE87A140}" type="pres">
      <dgm:prSet presAssocID="{2505BFD7-A8F7-4649-A4A5-A1BFDEC2D4C4}" presName="Name13" presStyleLbl="parChTrans1D2" presStyleIdx="2" presStyleCnt="3"/>
      <dgm:spPr/>
      <dgm:t>
        <a:bodyPr/>
        <a:lstStyle/>
        <a:p>
          <a:endParaRPr lang="en-US"/>
        </a:p>
      </dgm:t>
    </dgm:pt>
    <dgm:pt modelId="{4D71E2CA-E71B-48ED-B5F7-192E6E19F37E}" type="pres">
      <dgm:prSet presAssocID="{E54940BF-3CA2-4D21-BB90-A31B2DB06DF9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11356F-AE27-4BA0-B650-BEC552164339}" srcId="{5576D5A5-FB83-4E06-966A-DA1244DA5F79}" destId="{CC2044DA-6315-4953-B793-BD519F3A36F4}" srcOrd="1" destOrd="0" parTransId="{D96C4551-867D-4081-8AB9-D9FF05CC2285}" sibTransId="{86E03912-D2D3-418B-9A23-BD98D2CA125C}"/>
    <dgm:cxn modelId="{CF97A10F-AAED-4215-8C3A-4EC700BB6B4A}" type="presOf" srcId="{E54940BF-3CA2-4D21-BB90-A31B2DB06DF9}" destId="{4D71E2CA-E71B-48ED-B5F7-192E6E19F37E}" srcOrd="0" destOrd="0" presId="urn:microsoft.com/office/officeart/2005/8/layout/hierarchy3"/>
    <dgm:cxn modelId="{2CD3DD24-AF6F-4A83-82D7-2CF78927468E}" srcId="{5576D5A5-FB83-4E06-966A-DA1244DA5F79}" destId="{06F7A43F-3121-4196-9D89-260E7F7E516A}" srcOrd="2" destOrd="0" parTransId="{A154F357-A3AA-43B0-9AD8-E09A07C13709}" sibTransId="{4F3E523C-2E24-45A4-88B4-7B6F1D0D155C}"/>
    <dgm:cxn modelId="{EF5ABD7E-AEF2-4A45-9B2D-D1AFECF1F046}" type="presOf" srcId="{A1124D69-6D47-4318-9F21-E1D4966B22AF}" destId="{3FEB1192-7F11-41B2-BD20-75CE84157739}" srcOrd="0" destOrd="0" presId="urn:microsoft.com/office/officeart/2005/8/layout/hierarchy3"/>
    <dgm:cxn modelId="{5501FD2C-5905-4A3C-9998-48A33228666C}" type="presOf" srcId="{06F7A43F-3121-4196-9D89-260E7F7E516A}" destId="{ED70E1CA-5940-44CE-9F97-46AC1E34C101}" srcOrd="1" destOrd="0" presId="urn:microsoft.com/office/officeart/2005/8/layout/hierarchy3"/>
    <dgm:cxn modelId="{301ECCEC-6096-4B5E-91D8-0463294DC609}" type="presOf" srcId="{5576D5A5-FB83-4E06-966A-DA1244DA5F79}" destId="{E1B0ED59-6921-46BF-95A0-A629BD12EF66}" srcOrd="0" destOrd="0" presId="urn:microsoft.com/office/officeart/2005/8/layout/hierarchy3"/>
    <dgm:cxn modelId="{5398FF34-45DB-4441-8346-D187ED185B67}" srcId="{5576D5A5-FB83-4E06-966A-DA1244DA5F79}" destId="{2D4EBBE3-A615-42E3-AD9B-BA9E4FBE31DF}" srcOrd="4" destOrd="0" parTransId="{BC74D167-EA5A-4BD1-858B-155A39247DAE}" sibTransId="{02C0B3E4-35D0-468D-BB4B-06CEAAE6075F}"/>
    <dgm:cxn modelId="{4CEC84F4-91F6-4ED4-B4D8-F1CA36F9B4FA}" srcId="{5576D5A5-FB83-4E06-966A-DA1244DA5F79}" destId="{B400CD31-EF56-4E5A-9506-E519555F8AE3}" srcOrd="0" destOrd="0" parTransId="{C7A33F47-4B43-4AD0-A6D5-2D9129017AAC}" sibTransId="{EAC4F5BC-08CC-448A-BEBF-CE4439F9BE53}"/>
    <dgm:cxn modelId="{1FEB3BB4-2DF9-4751-90C2-E9CBBDD5AB47}" type="presOf" srcId="{2D4EBBE3-A615-42E3-AD9B-BA9E4FBE31DF}" destId="{5FDB3581-0984-453A-9199-F9D1915C1326}" srcOrd="0" destOrd="0" presId="urn:microsoft.com/office/officeart/2005/8/layout/hierarchy3"/>
    <dgm:cxn modelId="{59CDDBFE-CBF3-4A5E-AC6C-0D149BB1FF2D}" srcId="{5576D5A5-FB83-4E06-966A-DA1244DA5F79}" destId="{A1124D69-6D47-4318-9F21-E1D4966B22AF}" srcOrd="3" destOrd="0" parTransId="{D6793481-EB10-4C48-9B9F-03C3F1FE863C}" sibTransId="{E7FE0E7E-8874-4294-B63D-557A1EB473BC}"/>
    <dgm:cxn modelId="{65F3FC10-FB4C-4E31-A2F7-C596359C5FA0}" type="presOf" srcId="{B400CD31-EF56-4E5A-9506-E519555F8AE3}" destId="{8B503CE7-78F2-4B1A-9EF2-93E527FFAE4A}" srcOrd="1" destOrd="0" presId="urn:microsoft.com/office/officeart/2005/8/layout/hierarchy3"/>
    <dgm:cxn modelId="{66664B29-C0E0-47AD-87A2-584C24EC8F08}" type="presOf" srcId="{2D4EBBE3-A615-42E3-AD9B-BA9E4FBE31DF}" destId="{65692B4E-76FA-4A71-BD3D-453E48EDF001}" srcOrd="1" destOrd="0" presId="urn:microsoft.com/office/officeart/2005/8/layout/hierarchy3"/>
    <dgm:cxn modelId="{F2B58699-79CC-4724-B6DB-117761074885}" type="presOf" srcId="{06F7A43F-3121-4196-9D89-260E7F7E516A}" destId="{A6978042-7F22-47B2-82AF-6BF93BD5AA7C}" srcOrd="0" destOrd="0" presId="urn:microsoft.com/office/officeart/2005/8/layout/hierarchy3"/>
    <dgm:cxn modelId="{253F3B05-50B4-4D87-975D-64C4F162945F}" type="presOf" srcId="{BDA27897-0F71-4A79-B971-2ADE08DEDD98}" destId="{06DA781A-A02C-4DAE-913C-B10404EC8714}" srcOrd="0" destOrd="0" presId="urn:microsoft.com/office/officeart/2005/8/layout/hierarchy3"/>
    <dgm:cxn modelId="{2F7FC690-55AC-49C3-8D85-C9E5F1806332}" type="presOf" srcId="{9811E1FD-93A9-409A-9414-22DC94954E80}" destId="{1489D663-6D10-44D6-B376-B7C4D4CFC465}" srcOrd="0" destOrd="0" presId="urn:microsoft.com/office/officeart/2005/8/layout/hierarchy3"/>
    <dgm:cxn modelId="{B9EA1163-5AED-4902-8DF5-974CF2F981B9}" type="presOf" srcId="{CC2044DA-6315-4953-B793-BD519F3A36F4}" destId="{AB7F840C-CC86-4129-91B9-712478814AA8}" srcOrd="1" destOrd="0" presId="urn:microsoft.com/office/officeart/2005/8/layout/hierarchy3"/>
    <dgm:cxn modelId="{B40C3479-1BB9-4DF2-8A6C-66C2880FB983}" type="presOf" srcId="{DBF1526D-9364-4967-8035-43AC3DF20167}" destId="{1B340807-E64D-4903-B9D8-F38AE3E80C4D}" srcOrd="0" destOrd="0" presId="urn:microsoft.com/office/officeart/2005/8/layout/hierarchy3"/>
    <dgm:cxn modelId="{A087A757-8162-4155-AE8B-50C518B63C90}" type="presOf" srcId="{CC2044DA-6315-4953-B793-BD519F3A36F4}" destId="{AE64617A-5BB6-41BF-B6CA-D3D3C6D05BB9}" srcOrd="0" destOrd="0" presId="urn:microsoft.com/office/officeart/2005/8/layout/hierarchy3"/>
    <dgm:cxn modelId="{88B00DAA-3D02-4FA2-B6A4-E623F5F2EDB0}" srcId="{2D4EBBE3-A615-42E3-AD9B-BA9E4FBE31DF}" destId="{E54940BF-3CA2-4D21-BB90-A31B2DB06DF9}" srcOrd="2" destOrd="0" parTransId="{2505BFD7-A8F7-4649-A4A5-A1BFDEC2D4C4}" sibTransId="{8217E19A-FFF5-4AD1-8FB0-4D0908879B7F}"/>
    <dgm:cxn modelId="{98A18134-DCD4-4328-8243-92555CA7F8AE}" type="presOf" srcId="{2505BFD7-A8F7-4649-A4A5-A1BFDEC2D4C4}" destId="{2097275E-8332-4558-A5C2-4E44BE87A140}" srcOrd="0" destOrd="0" presId="urn:microsoft.com/office/officeart/2005/8/layout/hierarchy3"/>
    <dgm:cxn modelId="{E0FBBA2B-13BA-4A2F-BC5D-016556E24868}" srcId="{2D4EBBE3-A615-42E3-AD9B-BA9E4FBE31DF}" destId="{DBF1526D-9364-4967-8035-43AC3DF20167}" srcOrd="1" destOrd="0" parTransId="{BDA27897-0F71-4A79-B971-2ADE08DEDD98}" sibTransId="{E4D81EFE-14AB-4BAB-8665-425D957B67FD}"/>
    <dgm:cxn modelId="{6C393289-4E6A-4773-8747-35D4C6C76A44}" type="presOf" srcId="{44571296-5A90-407C-AD15-364D34895CA8}" destId="{09543C04-4599-4EB5-B982-07EAC2AEA950}" srcOrd="0" destOrd="0" presId="urn:microsoft.com/office/officeart/2005/8/layout/hierarchy3"/>
    <dgm:cxn modelId="{D23B8C91-FFB2-4002-98C1-BA95BF3065F0}" type="presOf" srcId="{B400CD31-EF56-4E5A-9506-E519555F8AE3}" destId="{B6E79E65-540E-46D1-9B49-F3188188ABE3}" srcOrd="0" destOrd="0" presId="urn:microsoft.com/office/officeart/2005/8/layout/hierarchy3"/>
    <dgm:cxn modelId="{299FE8A0-C8E8-49A1-8600-1E0872684C1C}" type="presOf" srcId="{A1124D69-6D47-4318-9F21-E1D4966B22AF}" destId="{A321FBF9-B0F1-4025-90D7-A47FCBB2AD56}" srcOrd="1" destOrd="0" presId="urn:microsoft.com/office/officeart/2005/8/layout/hierarchy3"/>
    <dgm:cxn modelId="{7E50E6EF-9F5E-450B-B1D9-AB0FDF51AA79}" srcId="{2D4EBBE3-A615-42E3-AD9B-BA9E4FBE31DF}" destId="{9811E1FD-93A9-409A-9414-22DC94954E80}" srcOrd="0" destOrd="0" parTransId="{44571296-5A90-407C-AD15-364D34895CA8}" sibTransId="{76362BE7-B7BF-4FF3-908D-533D26C5BEA4}"/>
    <dgm:cxn modelId="{A5838E01-FF03-4165-A163-1295A4303558}" type="presParOf" srcId="{E1B0ED59-6921-46BF-95A0-A629BD12EF66}" destId="{C6402B83-F501-48C8-9AEB-381C0DEC58D0}" srcOrd="0" destOrd="0" presId="urn:microsoft.com/office/officeart/2005/8/layout/hierarchy3"/>
    <dgm:cxn modelId="{97BF3DB7-90A2-41E9-91CE-E2BDE4013D1A}" type="presParOf" srcId="{C6402B83-F501-48C8-9AEB-381C0DEC58D0}" destId="{D2C6AFF2-C22E-44D4-BDB9-28B8C3B3425D}" srcOrd="0" destOrd="0" presId="urn:microsoft.com/office/officeart/2005/8/layout/hierarchy3"/>
    <dgm:cxn modelId="{AEB855C9-B2C3-47D1-9DB3-1EB777E6FF4F}" type="presParOf" srcId="{D2C6AFF2-C22E-44D4-BDB9-28B8C3B3425D}" destId="{B6E79E65-540E-46D1-9B49-F3188188ABE3}" srcOrd="0" destOrd="0" presId="urn:microsoft.com/office/officeart/2005/8/layout/hierarchy3"/>
    <dgm:cxn modelId="{219E50DC-6FB9-4A48-9011-46AF9EAC1AE0}" type="presParOf" srcId="{D2C6AFF2-C22E-44D4-BDB9-28B8C3B3425D}" destId="{8B503CE7-78F2-4B1A-9EF2-93E527FFAE4A}" srcOrd="1" destOrd="0" presId="urn:microsoft.com/office/officeart/2005/8/layout/hierarchy3"/>
    <dgm:cxn modelId="{D7210A19-4109-4BFB-B081-F68001CDDC82}" type="presParOf" srcId="{C6402B83-F501-48C8-9AEB-381C0DEC58D0}" destId="{8145370F-5158-4E15-BADA-A48B8E4A1BC3}" srcOrd="1" destOrd="0" presId="urn:microsoft.com/office/officeart/2005/8/layout/hierarchy3"/>
    <dgm:cxn modelId="{CF001685-1F02-45D7-975F-B11FE7BA0BA9}" type="presParOf" srcId="{E1B0ED59-6921-46BF-95A0-A629BD12EF66}" destId="{007B4E90-0657-4426-BF9C-6C391544FB72}" srcOrd="1" destOrd="0" presId="urn:microsoft.com/office/officeart/2005/8/layout/hierarchy3"/>
    <dgm:cxn modelId="{67AA2998-8234-4F81-8BD3-9A14C2112268}" type="presParOf" srcId="{007B4E90-0657-4426-BF9C-6C391544FB72}" destId="{E468C710-C126-496A-8AEF-F535293C0368}" srcOrd="0" destOrd="0" presId="urn:microsoft.com/office/officeart/2005/8/layout/hierarchy3"/>
    <dgm:cxn modelId="{B0A59D24-3FB9-47AD-8B2F-A6E89EB45A87}" type="presParOf" srcId="{E468C710-C126-496A-8AEF-F535293C0368}" destId="{AE64617A-5BB6-41BF-B6CA-D3D3C6D05BB9}" srcOrd="0" destOrd="0" presId="urn:microsoft.com/office/officeart/2005/8/layout/hierarchy3"/>
    <dgm:cxn modelId="{2BD0D11F-2F3F-4AAB-B65D-B48FF15BB474}" type="presParOf" srcId="{E468C710-C126-496A-8AEF-F535293C0368}" destId="{AB7F840C-CC86-4129-91B9-712478814AA8}" srcOrd="1" destOrd="0" presId="urn:microsoft.com/office/officeart/2005/8/layout/hierarchy3"/>
    <dgm:cxn modelId="{C5A18402-409C-488D-84F0-B0E6262BE543}" type="presParOf" srcId="{007B4E90-0657-4426-BF9C-6C391544FB72}" destId="{D6745F05-612C-4421-A3B9-7B075E654149}" srcOrd="1" destOrd="0" presId="urn:microsoft.com/office/officeart/2005/8/layout/hierarchy3"/>
    <dgm:cxn modelId="{E5C6870A-F898-43E9-9134-781BA411A42C}" type="presParOf" srcId="{E1B0ED59-6921-46BF-95A0-A629BD12EF66}" destId="{D9FAD509-64B1-48A9-9C33-A723F4EFD6B0}" srcOrd="2" destOrd="0" presId="urn:microsoft.com/office/officeart/2005/8/layout/hierarchy3"/>
    <dgm:cxn modelId="{81436F40-476D-48DB-84EB-A9AEAFF4081B}" type="presParOf" srcId="{D9FAD509-64B1-48A9-9C33-A723F4EFD6B0}" destId="{D4A7CD57-F060-4EAF-A1A6-5C67BFEE95DE}" srcOrd="0" destOrd="0" presId="urn:microsoft.com/office/officeart/2005/8/layout/hierarchy3"/>
    <dgm:cxn modelId="{FF9D876D-197A-4570-B7E3-368C98486556}" type="presParOf" srcId="{D4A7CD57-F060-4EAF-A1A6-5C67BFEE95DE}" destId="{A6978042-7F22-47B2-82AF-6BF93BD5AA7C}" srcOrd="0" destOrd="0" presId="urn:microsoft.com/office/officeart/2005/8/layout/hierarchy3"/>
    <dgm:cxn modelId="{AC55ED3F-620F-48A7-88B1-21ACD038B26D}" type="presParOf" srcId="{D4A7CD57-F060-4EAF-A1A6-5C67BFEE95DE}" destId="{ED70E1CA-5940-44CE-9F97-46AC1E34C101}" srcOrd="1" destOrd="0" presId="urn:microsoft.com/office/officeart/2005/8/layout/hierarchy3"/>
    <dgm:cxn modelId="{40E6AC09-DDB4-47EC-920C-660FD2F65A74}" type="presParOf" srcId="{D9FAD509-64B1-48A9-9C33-A723F4EFD6B0}" destId="{C571A3C7-EDD2-408D-958A-3B12D4563736}" srcOrd="1" destOrd="0" presId="urn:microsoft.com/office/officeart/2005/8/layout/hierarchy3"/>
    <dgm:cxn modelId="{D0892997-60B9-4832-AF9D-D1515865BF0F}" type="presParOf" srcId="{E1B0ED59-6921-46BF-95A0-A629BD12EF66}" destId="{F9C0A4B7-2535-465B-BD89-0A5C449A75FD}" srcOrd="3" destOrd="0" presId="urn:microsoft.com/office/officeart/2005/8/layout/hierarchy3"/>
    <dgm:cxn modelId="{F1459182-27AD-4648-A0D7-F3946FC6B94A}" type="presParOf" srcId="{F9C0A4B7-2535-465B-BD89-0A5C449A75FD}" destId="{10ACDA12-355C-47E6-8694-30A30ABD837A}" srcOrd="0" destOrd="0" presId="urn:microsoft.com/office/officeart/2005/8/layout/hierarchy3"/>
    <dgm:cxn modelId="{D7DB7020-307B-448D-BC38-A2C3AA7A3893}" type="presParOf" srcId="{10ACDA12-355C-47E6-8694-30A30ABD837A}" destId="{3FEB1192-7F11-41B2-BD20-75CE84157739}" srcOrd="0" destOrd="0" presId="urn:microsoft.com/office/officeart/2005/8/layout/hierarchy3"/>
    <dgm:cxn modelId="{715A7C6A-60EA-49E7-A79A-92E3B7E4B6A1}" type="presParOf" srcId="{10ACDA12-355C-47E6-8694-30A30ABD837A}" destId="{A321FBF9-B0F1-4025-90D7-A47FCBB2AD56}" srcOrd="1" destOrd="0" presId="urn:microsoft.com/office/officeart/2005/8/layout/hierarchy3"/>
    <dgm:cxn modelId="{85F21898-6DD5-4112-B4B9-35917C8C2E71}" type="presParOf" srcId="{F9C0A4B7-2535-465B-BD89-0A5C449A75FD}" destId="{71B1CCE2-B8D4-40EA-9784-17FA50C280C8}" srcOrd="1" destOrd="0" presId="urn:microsoft.com/office/officeart/2005/8/layout/hierarchy3"/>
    <dgm:cxn modelId="{0E74BFFC-AB3C-4D03-AE60-E546D5C7EB51}" type="presParOf" srcId="{E1B0ED59-6921-46BF-95A0-A629BD12EF66}" destId="{AA84E6B4-2D7D-4EDF-B292-D73D6B0F63AC}" srcOrd="4" destOrd="0" presId="urn:microsoft.com/office/officeart/2005/8/layout/hierarchy3"/>
    <dgm:cxn modelId="{106343ED-8FA6-4808-9A15-D1B86F039579}" type="presParOf" srcId="{AA84E6B4-2D7D-4EDF-B292-D73D6B0F63AC}" destId="{5CB33E50-5FBE-4C98-B802-67800065D58A}" srcOrd="0" destOrd="0" presId="urn:microsoft.com/office/officeart/2005/8/layout/hierarchy3"/>
    <dgm:cxn modelId="{79D4A7C5-3A79-4406-A533-649569B05F5D}" type="presParOf" srcId="{5CB33E50-5FBE-4C98-B802-67800065D58A}" destId="{5FDB3581-0984-453A-9199-F9D1915C1326}" srcOrd="0" destOrd="0" presId="urn:microsoft.com/office/officeart/2005/8/layout/hierarchy3"/>
    <dgm:cxn modelId="{246498DF-91AF-4288-B5BC-5124CEABB654}" type="presParOf" srcId="{5CB33E50-5FBE-4C98-B802-67800065D58A}" destId="{65692B4E-76FA-4A71-BD3D-453E48EDF001}" srcOrd="1" destOrd="0" presId="urn:microsoft.com/office/officeart/2005/8/layout/hierarchy3"/>
    <dgm:cxn modelId="{718DAC4E-3725-4AE2-9AA8-B1C5C0AB59AF}" type="presParOf" srcId="{AA84E6B4-2D7D-4EDF-B292-D73D6B0F63AC}" destId="{69A2B697-FF30-4952-B484-3BA663E15EA1}" srcOrd="1" destOrd="0" presId="urn:microsoft.com/office/officeart/2005/8/layout/hierarchy3"/>
    <dgm:cxn modelId="{5C7AA672-63E8-4E3A-9344-46A8D5ED2CB8}" type="presParOf" srcId="{69A2B697-FF30-4952-B484-3BA663E15EA1}" destId="{09543C04-4599-4EB5-B982-07EAC2AEA950}" srcOrd="0" destOrd="0" presId="urn:microsoft.com/office/officeart/2005/8/layout/hierarchy3"/>
    <dgm:cxn modelId="{2B42657E-143C-4CF1-B0C2-4E380A2E37AE}" type="presParOf" srcId="{69A2B697-FF30-4952-B484-3BA663E15EA1}" destId="{1489D663-6D10-44D6-B376-B7C4D4CFC465}" srcOrd="1" destOrd="0" presId="urn:microsoft.com/office/officeart/2005/8/layout/hierarchy3"/>
    <dgm:cxn modelId="{6B9A5FAF-EFF4-4DF7-8125-B646E0ED0175}" type="presParOf" srcId="{69A2B697-FF30-4952-B484-3BA663E15EA1}" destId="{06DA781A-A02C-4DAE-913C-B10404EC8714}" srcOrd="2" destOrd="0" presId="urn:microsoft.com/office/officeart/2005/8/layout/hierarchy3"/>
    <dgm:cxn modelId="{8EF5037E-ED00-470C-BA72-06A33B23EB11}" type="presParOf" srcId="{69A2B697-FF30-4952-B484-3BA663E15EA1}" destId="{1B340807-E64D-4903-B9D8-F38AE3E80C4D}" srcOrd="3" destOrd="0" presId="urn:microsoft.com/office/officeart/2005/8/layout/hierarchy3"/>
    <dgm:cxn modelId="{E9C39771-A82C-4C46-826C-A62476CABC98}" type="presParOf" srcId="{69A2B697-FF30-4952-B484-3BA663E15EA1}" destId="{2097275E-8332-4558-A5C2-4E44BE87A140}" srcOrd="4" destOrd="0" presId="urn:microsoft.com/office/officeart/2005/8/layout/hierarchy3"/>
    <dgm:cxn modelId="{06C8E226-576F-4E48-8F72-CC2908271037}" type="presParOf" srcId="{69A2B697-FF30-4952-B484-3BA663E15EA1}" destId="{4D71E2CA-E71B-48ED-B5F7-192E6E19F37E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444FF0-F03B-4F87-80DB-1628395765A8}" type="doc">
      <dgm:prSet loTypeId="urn:microsoft.com/office/officeart/2009/3/layout/SubStepProcess" loCatId="process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34415F2-85ED-4A14-8E52-6F8A5D2819E5}">
      <dgm:prSet/>
      <dgm:spPr/>
      <dgm:t>
        <a:bodyPr/>
        <a:lstStyle/>
        <a:p>
          <a:pPr rtl="0"/>
          <a:r>
            <a:rPr lang="en-US" b="1" dirty="0" smtClean="0"/>
            <a:t>7 Principles </a:t>
          </a:r>
          <a:endParaRPr lang="en-US" dirty="0"/>
        </a:p>
      </dgm:t>
    </dgm:pt>
    <dgm:pt modelId="{0415A639-D2A7-40C4-8693-C91D0D746668}" type="parTrans" cxnId="{6BEFAF47-776A-47C5-B4DF-E65813F5BC9D}">
      <dgm:prSet/>
      <dgm:spPr/>
      <dgm:t>
        <a:bodyPr/>
        <a:lstStyle/>
        <a:p>
          <a:endParaRPr lang="en-US"/>
        </a:p>
      </dgm:t>
    </dgm:pt>
    <dgm:pt modelId="{23DA64A8-7A5F-4F22-9828-FAA6E7E6875E}" type="sibTrans" cxnId="{6BEFAF47-776A-47C5-B4DF-E65813F5BC9D}">
      <dgm:prSet/>
      <dgm:spPr/>
      <dgm:t>
        <a:bodyPr/>
        <a:lstStyle/>
        <a:p>
          <a:endParaRPr lang="en-US"/>
        </a:p>
      </dgm:t>
    </dgm:pt>
    <dgm:pt modelId="{B5C65E25-DBD1-4870-B088-567AD20594F1}">
      <dgm:prSet/>
      <dgm:spPr/>
      <dgm:t>
        <a:bodyPr/>
        <a:lstStyle/>
        <a:p>
          <a:pPr rtl="0"/>
          <a:r>
            <a:rPr lang="en-US" b="1" dirty="0" smtClean="0"/>
            <a:t>Testing shows presences of defects</a:t>
          </a:r>
          <a:endParaRPr lang="en-US" dirty="0"/>
        </a:p>
      </dgm:t>
    </dgm:pt>
    <dgm:pt modelId="{3A3DCD45-88B7-446A-AF93-0E2D8D812986}" type="parTrans" cxnId="{2574C7BB-7D9F-4BA4-956B-2CCF893EF24C}">
      <dgm:prSet/>
      <dgm:spPr/>
      <dgm:t>
        <a:bodyPr/>
        <a:lstStyle/>
        <a:p>
          <a:endParaRPr lang="en-US"/>
        </a:p>
      </dgm:t>
    </dgm:pt>
    <dgm:pt modelId="{BFF21B9C-0F74-468C-97CE-BF6DC4998280}" type="sibTrans" cxnId="{2574C7BB-7D9F-4BA4-956B-2CCF893EF24C}">
      <dgm:prSet/>
      <dgm:spPr/>
      <dgm:t>
        <a:bodyPr/>
        <a:lstStyle/>
        <a:p>
          <a:endParaRPr lang="en-US"/>
        </a:p>
      </dgm:t>
    </dgm:pt>
    <dgm:pt modelId="{90859904-AEB5-48B7-B2EF-BF0ACA1058AA}">
      <dgm:prSet/>
      <dgm:spPr/>
      <dgm:t>
        <a:bodyPr/>
        <a:lstStyle/>
        <a:p>
          <a:pPr rtl="0"/>
          <a:r>
            <a:rPr lang="en-US" b="1" dirty="0" smtClean="0"/>
            <a:t>Exhaustive testing is impossible</a:t>
          </a:r>
          <a:endParaRPr lang="en-US" dirty="0"/>
        </a:p>
      </dgm:t>
    </dgm:pt>
    <dgm:pt modelId="{35B74379-0742-4AC4-BB12-FC93F3CC1916}" type="parTrans" cxnId="{26E30258-DBCE-45EA-B023-23BDCAAC0E3B}">
      <dgm:prSet/>
      <dgm:spPr/>
      <dgm:t>
        <a:bodyPr/>
        <a:lstStyle/>
        <a:p>
          <a:endParaRPr lang="en-US"/>
        </a:p>
      </dgm:t>
    </dgm:pt>
    <dgm:pt modelId="{5F09D87B-1F73-4145-8F9C-AC1AB896D5BE}" type="sibTrans" cxnId="{26E30258-DBCE-45EA-B023-23BDCAAC0E3B}">
      <dgm:prSet/>
      <dgm:spPr/>
      <dgm:t>
        <a:bodyPr/>
        <a:lstStyle/>
        <a:p>
          <a:endParaRPr lang="en-US"/>
        </a:p>
      </dgm:t>
    </dgm:pt>
    <dgm:pt modelId="{76129ECB-41E2-4ADF-AA3F-2D53EE3D8F77}">
      <dgm:prSet/>
      <dgm:spPr/>
      <dgm:t>
        <a:bodyPr/>
        <a:lstStyle/>
        <a:p>
          <a:pPr rtl="0"/>
          <a:r>
            <a:rPr lang="en-US" b="1" dirty="0" smtClean="0"/>
            <a:t>Early Testing</a:t>
          </a:r>
          <a:endParaRPr lang="en-US" dirty="0"/>
        </a:p>
      </dgm:t>
    </dgm:pt>
    <dgm:pt modelId="{9A4CB948-EBEF-4BAF-8A31-C616D964A525}" type="parTrans" cxnId="{50AF2A8B-4D1F-4254-BBF3-4B8BBF8B9254}">
      <dgm:prSet/>
      <dgm:spPr/>
      <dgm:t>
        <a:bodyPr/>
        <a:lstStyle/>
        <a:p>
          <a:endParaRPr lang="en-US"/>
        </a:p>
      </dgm:t>
    </dgm:pt>
    <dgm:pt modelId="{FDC18898-7641-4C79-9E8F-E3CE7FD3C9C1}" type="sibTrans" cxnId="{50AF2A8B-4D1F-4254-BBF3-4B8BBF8B9254}">
      <dgm:prSet/>
      <dgm:spPr/>
      <dgm:t>
        <a:bodyPr/>
        <a:lstStyle/>
        <a:p>
          <a:endParaRPr lang="en-US"/>
        </a:p>
      </dgm:t>
    </dgm:pt>
    <dgm:pt modelId="{245B6303-8550-4280-B49C-3B8775C81D6F}">
      <dgm:prSet/>
      <dgm:spPr/>
      <dgm:t>
        <a:bodyPr/>
        <a:lstStyle/>
        <a:p>
          <a:pPr rtl="0"/>
          <a:r>
            <a:rPr lang="en-US" b="1" dirty="0" smtClean="0"/>
            <a:t>Defect Clustering</a:t>
          </a:r>
          <a:endParaRPr lang="en-US" dirty="0"/>
        </a:p>
      </dgm:t>
    </dgm:pt>
    <dgm:pt modelId="{1CAE5468-A772-45D7-A52D-3357C5BF2E36}" type="parTrans" cxnId="{D948C9FE-3E95-4256-A548-DA1D30250671}">
      <dgm:prSet/>
      <dgm:spPr/>
      <dgm:t>
        <a:bodyPr/>
        <a:lstStyle/>
        <a:p>
          <a:endParaRPr lang="en-US"/>
        </a:p>
      </dgm:t>
    </dgm:pt>
    <dgm:pt modelId="{87AD26B2-8658-4855-BF4A-49531E7BE9B4}" type="sibTrans" cxnId="{D948C9FE-3E95-4256-A548-DA1D30250671}">
      <dgm:prSet/>
      <dgm:spPr/>
      <dgm:t>
        <a:bodyPr/>
        <a:lstStyle/>
        <a:p>
          <a:endParaRPr lang="en-US"/>
        </a:p>
      </dgm:t>
    </dgm:pt>
    <dgm:pt modelId="{A3F50D5C-5E3B-486D-8A53-5F46926F14B1}">
      <dgm:prSet/>
      <dgm:spPr/>
      <dgm:t>
        <a:bodyPr/>
        <a:lstStyle/>
        <a:p>
          <a:pPr rtl="0"/>
          <a:r>
            <a:rPr lang="en-US" b="1" dirty="0" smtClean="0"/>
            <a:t>Pesticide paradox</a:t>
          </a:r>
          <a:endParaRPr lang="en-US" dirty="0"/>
        </a:p>
      </dgm:t>
    </dgm:pt>
    <dgm:pt modelId="{A68A778A-E3EF-437C-B25D-E6CD7B3CE4C8}" type="parTrans" cxnId="{7D8F7954-3868-4AE6-BC94-385D50312F13}">
      <dgm:prSet/>
      <dgm:spPr/>
      <dgm:t>
        <a:bodyPr/>
        <a:lstStyle/>
        <a:p>
          <a:endParaRPr lang="en-US"/>
        </a:p>
      </dgm:t>
    </dgm:pt>
    <dgm:pt modelId="{E1560824-CF78-4B0D-95A1-62B650B5BCCE}" type="sibTrans" cxnId="{7D8F7954-3868-4AE6-BC94-385D50312F13}">
      <dgm:prSet/>
      <dgm:spPr/>
      <dgm:t>
        <a:bodyPr/>
        <a:lstStyle/>
        <a:p>
          <a:endParaRPr lang="en-US"/>
        </a:p>
      </dgm:t>
    </dgm:pt>
    <dgm:pt modelId="{9C259773-B0EE-47D7-9C44-EA1F07016BF4}">
      <dgm:prSet/>
      <dgm:spPr/>
      <dgm:t>
        <a:bodyPr/>
        <a:lstStyle/>
        <a:p>
          <a:pPr rtl="0"/>
          <a:r>
            <a:rPr lang="en-US" b="1" dirty="0" smtClean="0"/>
            <a:t>Testing is context dependent</a:t>
          </a:r>
          <a:endParaRPr lang="en-US" dirty="0"/>
        </a:p>
      </dgm:t>
    </dgm:pt>
    <dgm:pt modelId="{CC96D795-BE0F-4FE7-BBC8-4185F7A5077A}" type="parTrans" cxnId="{F91FA776-F167-413B-9C89-E32671BA1DE8}">
      <dgm:prSet/>
      <dgm:spPr/>
      <dgm:t>
        <a:bodyPr/>
        <a:lstStyle/>
        <a:p>
          <a:endParaRPr lang="en-US"/>
        </a:p>
      </dgm:t>
    </dgm:pt>
    <dgm:pt modelId="{632DCCBC-AB5F-4892-B929-9A4EFBF1B5AB}" type="sibTrans" cxnId="{F91FA776-F167-413B-9C89-E32671BA1DE8}">
      <dgm:prSet/>
      <dgm:spPr/>
      <dgm:t>
        <a:bodyPr/>
        <a:lstStyle/>
        <a:p>
          <a:endParaRPr lang="en-US"/>
        </a:p>
      </dgm:t>
    </dgm:pt>
    <dgm:pt modelId="{8761EA30-7B4D-474B-8D75-F7CC0ADEF2D7}">
      <dgm:prSet/>
      <dgm:spPr/>
      <dgm:t>
        <a:bodyPr/>
        <a:lstStyle/>
        <a:p>
          <a:pPr rtl="0"/>
          <a:r>
            <a:rPr lang="en-US" b="1" dirty="0" smtClean="0"/>
            <a:t>Absence of errors </a:t>
          </a:r>
          <a:r>
            <a:rPr lang="en-US" b="1" dirty="0" smtClean="0"/>
            <a:t>fallacy</a:t>
          </a:r>
          <a:endParaRPr lang="en-US" dirty="0"/>
        </a:p>
      </dgm:t>
    </dgm:pt>
    <dgm:pt modelId="{EED250AF-54C4-4C77-B770-435A66EFE223}" type="parTrans" cxnId="{9CAE8DCD-FC7C-4110-9597-B462E622BFF5}">
      <dgm:prSet/>
      <dgm:spPr/>
      <dgm:t>
        <a:bodyPr/>
        <a:lstStyle/>
        <a:p>
          <a:endParaRPr lang="en-US"/>
        </a:p>
      </dgm:t>
    </dgm:pt>
    <dgm:pt modelId="{4DB97E26-E318-44F4-9DC8-BF62A869E8A5}" type="sibTrans" cxnId="{9CAE8DCD-FC7C-4110-9597-B462E622BFF5}">
      <dgm:prSet/>
      <dgm:spPr/>
      <dgm:t>
        <a:bodyPr/>
        <a:lstStyle/>
        <a:p>
          <a:endParaRPr lang="en-US"/>
        </a:p>
      </dgm:t>
    </dgm:pt>
    <dgm:pt modelId="{EB4C06E3-FB17-4E9E-BC77-8CF4D0F1B19E}" type="pres">
      <dgm:prSet presAssocID="{5F444FF0-F03B-4F87-80DB-1628395765A8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US"/>
        </a:p>
      </dgm:t>
    </dgm:pt>
    <dgm:pt modelId="{53682BCC-0BD2-4F93-B878-8A17BB94534B}" type="pres">
      <dgm:prSet presAssocID="{A34415F2-85ED-4A14-8E52-6F8A5D2819E5}" presName="parTx1" presStyleLbl="node1" presStyleIdx="0" presStyleCnt="1"/>
      <dgm:spPr/>
      <dgm:t>
        <a:bodyPr/>
        <a:lstStyle/>
        <a:p>
          <a:endParaRPr lang="en-US"/>
        </a:p>
      </dgm:t>
    </dgm:pt>
    <dgm:pt modelId="{05E446CC-D709-4710-961E-CDEDE92F580F}" type="pres">
      <dgm:prSet presAssocID="{A34415F2-85ED-4A14-8E52-6F8A5D2819E5}" presName="spPre1" presStyleCnt="0"/>
      <dgm:spPr/>
    </dgm:pt>
    <dgm:pt modelId="{1BD96E96-D75F-491B-84F0-A6F91CCE7A8C}" type="pres">
      <dgm:prSet presAssocID="{A34415F2-85ED-4A14-8E52-6F8A5D2819E5}" presName="chLin1" presStyleCnt="0"/>
      <dgm:spPr/>
    </dgm:pt>
    <dgm:pt modelId="{2766A5CE-8D0B-4407-BF44-678AD8169BB1}" type="pres">
      <dgm:prSet presAssocID="{3A3DCD45-88B7-446A-AF93-0E2D8D812986}" presName="Name11" presStyleLbl="parChTrans1D1" presStyleIdx="0" presStyleCnt="14"/>
      <dgm:spPr/>
    </dgm:pt>
    <dgm:pt modelId="{1E336D17-E6E4-484D-8946-C13CB13DE88B}" type="pres">
      <dgm:prSet presAssocID="{B5C65E25-DBD1-4870-B088-567AD20594F1}" presName="txAndLines1" presStyleCnt="0"/>
      <dgm:spPr/>
    </dgm:pt>
    <dgm:pt modelId="{6B142652-E02E-46D3-9674-440F4C2D2210}" type="pres">
      <dgm:prSet presAssocID="{B5C65E25-DBD1-4870-B088-567AD20594F1}" presName="anchor1" presStyleCnt="0"/>
      <dgm:spPr/>
    </dgm:pt>
    <dgm:pt modelId="{03B8B2EB-2893-44A8-9208-1A2157FE456F}" type="pres">
      <dgm:prSet presAssocID="{B5C65E25-DBD1-4870-B088-567AD20594F1}" presName="backup1" presStyleCnt="0"/>
      <dgm:spPr/>
    </dgm:pt>
    <dgm:pt modelId="{88AE6809-1820-41A4-BC0A-1DD9F47BEEEC}" type="pres">
      <dgm:prSet presAssocID="{B5C65E25-DBD1-4870-B088-567AD20594F1}" presName="preLine1" presStyleLbl="parChTrans1D1" presStyleIdx="1" presStyleCnt="14"/>
      <dgm:spPr/>
    </dgm:pt>
    <dgm:pt modelId="{BB7EE905-8253-4DF9-8142-C649C289C4F7}" type="pres">
      <dgm:prSet presAssocID="{B5C65E25-DBD1-4870-B088-567AD20594F1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7CD6A7-2DC6-440D-9365-0EA9DAC01E95}" type="pres">
      <dgm:prSet presAssocID="{35B74379-0742-4AC4-BB12-FC93F3CC1916}" presName="Name11" presStyleLbl="parChTrans1D1" presStyleIdx="2" presStyleCnt="14"/>
      <dgm:spPr/>
    </dgm:pt>
    <dgm:pt modelId="{1ABFCB7C-43CD-42BD-B2B7-C1F8D77D9E89}" type="pres">
      <dgm:prSet presAssocID="{90859904-AEB5-48B7-B2EF-BF0ACA1058AA}" presName="txAndLines1" presStyleCnt="0"/>
      <dgm:spPr/>
    </dgm:pt>
    <dgm:pt modelId="{F4D80505-D03E-444B-969C-48C973A8AF52}" type="pres">
      <dgm:prSet presAssocID="{90859904-AEB5-48B7-B2EF-BF0ACA1058AA}" presName="anchor1" presStyleCnt="0"/>
      <dgm:spPr/>
    </dgm:pt>
    <dgm:pt modelId="{C1F82564-822B-48E9-82C2-929CB3095C89}" type="pres">
      <dgm:prSet presAssocID="{90859904-AEB5-48B7-B2EF-BF0ACA1058AA}" presName="backup1" presStyleCnt="0"/>
      <dgm:spPr/>
    </dgm:pt>
    <dgm:pt modelId="{818E1440-29E0-47A9-8374-CC4614AD1989}" type="pres">
      <dgm:prSet presAssocID="{90859904-AEB5-48B7-B2EF-BF0ACA1058AA}" presName="preLine1" presStyleLbl="parChTrans1D1" presStyleIdx="3" presStyleCnt="14"/>
      <dgm:spPr/>
    </dgm:pt>
    <dgm:pt modelId="{06944F89-85B0-4DDC-AC66-6289213D9AE9}" type="pres">
      <dgm:prSet presAssocID="{90859904-AEB5-48B7-B2EF-BF0ACA1058AA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60E64-F3DA-4850-AD57-4F58F86692B9}" type="pres">
      <dgm:prSet presAssocID="{9A4CB948-EBEF-4BAF-8A31-C616D964A525}" presName="Name11" presStyleLbl="parChTrans1D1" presStyleIdx="4" presStyleCnt="14"/>
      <dgm:spPr/>
    </dgm:pt>
    <dgm:pt modelId="{81F2EF3E-536C-409F-8DDD-305AB8438A7F}" type="pres">
      <dgm:prSet presAssocID="{76129ECB-41E2-4ADF-AA3F-2D53EE3D8F77}" presName="txAndLines1" presStyleCnt="0"/>
      <dgm:spPr/>
    </dgm:pt>
    <dgm:pt modelId="{C574F10B-4568-4B0E-AB4C-FA1768D5CB84}" type="pres">
      <dgm:prSet presAssocID="{76129ECB-41E2-4ADF-AA3F-2D53EE3D8F77}" presName="anchor1" presStyleCnt="0"/>
      <dgm:spPr/>
    </dgm:pt>
    <dgm:pt modelId="{C5BA1D7F-B670-4B37-BC13-891B8C52E873}" type="pres">
      <dgm:prSet presAssocID="{76129ECB-41E2-4ADF-AA3F-2D53EE3D8F77}" presName="backup1" presStyleCnt="0"/>
      <dgm:spPr/>
    </dgm:pt>
    <dgm:pt modelId="{CC3E90CF-D322-4269-88B4-1533D949AA16}" type="pres">
      <dgm:prSet presAssocID="{76129ECB-41E2-4ADF-AA3F-2D53EE3D8F77}" presName="preLine1" presStyleLbl="parChTrans1D1" presStyleIdx="5" presStyleCnt="14"/>
      <dgm:spPr/>
    </dgm:pt>
    <dgm:pt modelId="{BDDEF9C9-ABD0-485A-9177-F22AE85E098B}" type="pres">
      <dgm:prSet presAssocID="{76129ECB-41E2-4ADF-AA3F-2D53EE3D8F77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11CE11-CC24-46FE-A6C7-690CDC92E9AE}" type="pres">
      <dgm:prSet presAssocID="{1CAE5468-A772-45D7-A52D-3357C5BF2E36}" presName="Name11" presStyleLbl="parChTrans1D1" presStyleIdx="6" presStyleCnt="14"/>
      <dgm:spPr/>
    </dgm:pt>
    <dgm:pt modelId="{8F29C165-57A0-4214-AB0A-9B1C6A2795C2}" type="pres">
      <dgm:prSet presAssocID="{245B6303-8550-4280-B49C-3B8775C81D6F}" presName="txAndLines1" presStyleCnt="0"/>
      <dgm:spPr/>
    </dgm:pt>
    <dgm:pt modelId="{131EB0DE-F07F-4934-A8E5-B5780506DEB2}" type="pres">
      <dgm:prSet presAssocID="{245B6303-8550-4280-B49C-3B8775C81D6F}" presName="anchor1" presStyleCnt="0"/>
      <dgm:spPr/>
    </dgm:pt>
    <dgm:pt modelId="{B413BB3C-ECB7-4DE8-92D6-368DCF0C72E6}" type="pres">
      <dgm:prSet presAssocID="{245B6303-8550-4280-B49C-3B8775C81D6F}" presName="backup1" presStyleCnt="0"/>
      <dgm:spPr/>
    </dgm:pt>
    <dgm:pt modelId="{0B1E3DD4-728A-49EC-B429-6B9D8E294CE5}" type="pres">
      <dgm:prSet presAssocID="{245B6303-8550-4280-B49C-3B8775C81D6F}" presName="preLine1" presStyleLbl="parChTrans1D1" presStyleIdx="7" presStyleCnt="14"/>
      <dgm:spPr/>
    </dgm:pt>
    <dgm:pt modelId="{33B3D456-0095-45E8-8FFD-7ABB978A1264}" type="pres">
      <dgm:prSet presAssocID="{245B6303-8550-4280-B49C-3B8775C81D6F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492E95-E778-44D7-922C-533625D46239}" type="pres">
      <dgm:prSet presAssocID="{A68A778A-E3EF-437C-B25D-E6CD7B3CE4C8}" presName="Name11" presStyleLbl="parChTrans1D1" presStyleIdx="8" presStyleCnt="14"/>
      <dgm:spPr/>
    </dgm:pt>
    <dgm:pt modelId="{2E9BE305-9DDE-4E6B-A470-251E173615E7}" type="pres">
      <dgm:prSet presAssocID="{A3F50D5C-5E3B-486D-8A53-5F46926F14B1}" presName="txAndLines1" presStyleCnt="0"/>
      <dgm:spPr/>
    </dgm:pt>
    <dgm:pt modelId="{33B48063-C383-4F63-BA7F-EDE29C1230A8}" type="pres">
      <dgm:prSet presAssocID="{A3F50D5C-5E3B-486D-8A53-5F46926F14B1}" presName="anchor1" presStyleCnt="0"/>
      <dgm:spPr/>
    </dgm:pt>
    <dgm:pt modelId="{D0359A81-1AF3-4B23-B4F7-1D158E4CD261}" type="pres">
      <dgm:prSet presAssocID="{A3F50D5C-5E3B-486D-8A53-5F46926F14B1}" presName="backup1" presStyleCnt="0"/>
      <dgm:spPr/>
    </dgm:pt>
    <dgm:pt modelId="{58623D0C-EFBB-4DCF-9C2E-8BAAB31A9788}" type="pres">
      <dgm:prSet presAssocID="{A3F50D5C-5E3B-486D-8A53-5F46926F14B1}" presName="preLine1" presStyleLbl="parChTrans1D1" presStyleIdx="9" presStyleCnt="14"/>
      <dgm:spPr/>
    </dgm:pt>
    <dgm:pt modelId="{B5E6FE79-025B-460D-88DD-53632E7ACC58}" type="pres">
      <dgm:prSet presAssocID="{A3F50D5C-5E3B-486D-8A53-5F46926F14B1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1381E7-C93D-4951-BD15-2E1136454F4F}" type="pres">
      <dgm:prSet presAssocID="{CC96D795-BE0F-4FE7-BBC8-4185F7A5077A}" presName="Name11" presStyleLbl="parChTrans1D1" presStyleIdx="10" presStyleCnt="14"/>
      <dgm:spPr/>
    </dgm:pt>
    <dgm:pt modelId="{50CA9A0F-62F6-4A63-A885-4930FC5CD118}" type="pres">
      <dgm:prSet presAssocID="{9C259773-B0EE-47D7-9C44-EA1F07016BF4}" presName="txAndLines1" presStyleCnt="0"/>
      <dgm:spPr/>
    </dgm:pt>
    <dgm:pt modelId="{B384D7B6-322D-4472-9D37-57D653928D47}" type="pres">
      <dgm:prSet presAssocID="{9C259773-B0EE-47D7-9C44-EA1F07016BF4}" presName="anchor1" presStyleCnt="0"/>
      <dgm:spPr/>
    </dgm:pt>
    <dgm:pt modelId="{4FD2A98F-A964-4BD2-B38A-714F8CCB8A82}" type="pres">
      <dgm:prSet presAssocID="{9C259773-B0EE-47D7-9C44-EA1F07016BF4}" presName="backup1" presStyleCnt="0"/>
      <dgm:spPr/>
    </dgm:pt>
    <dgm:pt modelId="{F49CF142-01F6-476E-BFFF-012D2D9C55E3}" type="pres">
      <dgm:prSet presAssocID="{9C259773-B0EE-47D7-9C44-EA1F07016BF4}" presName="preLine1" presStyleLbl="parChTrans1D1" presStyleIdx="11" presStyleCnt="14"/>
      <dgm:spPr/>
    </dgm:pt>
    <dgm:pt modelId="{E6C32BD7-4752-400E-B014-99097ECF147E}" type="pres">
      <dgm:prSet presAssocID="{9C259773-B0EE-47D7-9C44-EA1F07016BF4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E0DB8-08C7-46A3-9381-99B2FC7E9393}" type="pres">
      <dgm:prSet presAssocID="{EED250AF-54C4-4C77-B770-435A66EFE223}" presName="Name11" presStyleLbl="parChTrans1D1" presStyleIdx="12" presStyleCnt="14"/>
      <dgm:spPr/>
    </dgm:pt>
    <dgm:pt modelId="{7E93F5A4-A042-4B4F-84C2-92144B714BFF}" type="pres">
      <dgm:prSet presAssocID="{8761EA30-7B4D-474B-8D75-F7CC0ADEF2D7}" presName="txAndLines1" presStyleCnt="0"/>
      <dgm:spPr/>
    </dgm:pt>
    <dgm:pt modelId="{0CEBD23A-0660-45B3-A09F-7189B8831259}" type="pres">
      <dgm:prSet presAssocID="{8761EA30-7B4D-474B-8D75-F7CC0ADEF2D7}" presName="anchor1" presStyleCnt="0"/>
      <dgm:spPr/>
    </dgm:pt>
    <dgm:pt modelId="{05BCD3CF-F0A3-4387-85FE-F11A64D39595}" type="pres">
      <dgm:prSet presAssocID="{8761EA30-7B4D-474B-8D75-F7CC0ADEF2D7}" presName="backup1" presStyleCnt="0"/>
      <dgm:spPr/>
    </dgm:pt>
    <dgm:pt modelId="{5B44B68A-67D8-4334-8C9B-5CEC2C9345F8}" type="pres">
      <dgm:prSet presAssocID="{8761EA30-7B4D-474B-8D75-F7CC0ADEF2D7}" presName="preLine1" presStyleLbl="parChTrans1D1" presStyleIdx="13" presStyleCnt="14"/>
      <dgm:spPr/>
    </dgm:pt>
    <dgm:pt modelId="{3739EF68-FD9B-48F1-AC1E-8F228A644F9A}" type="pres">
      <dgm:prSet presAssocID="{8761EA30-7B4D-474B-8D75-F7CC0ADEF2D7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48C9FE-3E95-4256-A548-DA1D30250671}" srcId="{A34415F2-85ED-4A14-8E52-6F8A5D2819E5}" destId="{245B6303-8550-4280-B49C-3B8775C81D6F}" srcOrd="3" destOrd="0" parTransId="{1CAE5468-A772-45D7-A52D-3357C5BF2E36}" sibTransId="{87AD26B2-8658-4855-BF4A-49531E7BE9B4}"/>
    <dgm:cxn modelId="{26E30258-DBCE-45EA-B023-23BDCAAC0E3B}" srcId="{A34415F2-85ED-4A14-8E52-6F8A5D2819E5}" destId="{90859904-AEB5-48B7-B2EF-BF0ACA1058AA}" srcOrd="1" destOrd="0" parTransId="{35B74379-0742-4AC4-BB12-FC93F3CC1916}" sibTransId="{5F09D87B-1F73-4145-8F9C-AC1AB896D5BE}"/>
    <dgm:cxn modelId="{6BEFAF47-776A-47C5-B4DF-E65813F5BC9D}" srcId="{5F444FF0-F03B-4F87-80DB-1628395765A8}" destId="{A34415F2-85ED-4A14-8E52-6F8A5D2819E5}" srcOrd="0" destOrd="0" parTransId="{0415A639-D2A7-40C4-8693-C91D0D746668}" sibTransId="{23DA64A8-7A5F-4F22-9828-FAA6E7E6875E}"/>
    <dgm:cxn modelId="{4A6DF516-9A7C-49EA-87C2-3E1DA3101386}" type="presOf" srcId="{A3F50D5C-5E3B-486D-8A53-5F46926F14B1}" destId="{B5E6FE79-025B-460D-88DD-53632E7ACC58}" srcOrd="0" destOrd="0" presId="urn:microsoft.com/office/officeart/2009/3/layout/SubStepProcess"/>
    <dgm:cxn modelId="{F91FA776-F167-413B-9C89-E32671BA1DE8}" srcId="{A34415F2-85ED-4A14-8E52-6F8A5D2819E5}" destId="{9C259773-B0EE-47D7-9C44-EA1F07016BF4}" srcOrd="5" destOrd="0" parTransId="{CC96D795-BE0F-4FE7-BBC8-4185F7A5077A}" sibTransId="{632DCCBC-AB5F-4892-B929-9A4EFBF1B5AB}"/>
    <dgm:cxn modelId="{23B94974-84CC-4AD0-847E-E05FE42AEB36}" type="presOf" srcId="{9C259773-B0EE-47D7-9C44-EA1F07016BF4}" destId="{E6C32BD7-4752-400E-B014-99097ECF147E}" srcOrd="0" destOrd="0" presId="urn:microsoft.com/office/officeart/2009/3/layout/SubStepProcess"/>
    <dgm:cxn modelId="{50AF2A8B-4D1F-4254-BBF3-4B8BBF8B9254}" srcId="{A34415F2-85ED-4A14-8E52-6F8A5D2819E5}" destId="{76129ECB-41E2-4ADF-AA3F-2D53EE3D8F77}" srcOrd="2" destOrd="0" parTransId="{9A4CB948-EBEF-4BAF-8A31-C616D964A525}" sibTransId="{FDC18898-7641-4C79-9E8F-E3CE7FD3C9C1}"/>
    <dgm:cxn modelId="{7F42F02D-6C41-47C0-98DA-450607EF7EDF}" type="presOf" srcId="{8761EA30-7B4D-474B-8D75-F7CC0ADEF2D7}" destId="{3739EF68-FD9B-48F1-AC1E-8F228A644F9A}" srcOrd="0" destOrd="0" presId="urn:microsoft.com/office/officeart/2009/3/layout/SubStepProcess"/>
    <dgm:cxn modelId="{1F6BDEC9-674C-4139-9397-2F15A462063D}" type="presOf" srcId="{245B6303-8550-4280-B49C-3B8775C81D6F}" destId="{33B3D456-0095-45E8-8FFD-7ABB978A1264}" srcOrd="0" destOrd="0" presId="urn:microsoft.com/office/officeart/2009/3/layout/SubStepProcess"/>
    <dgm:cxn modelId="{93D4CAFA-FC4E-428D-91A7-30A3D99699B5}" type="presOf" srcId="{A34415F2-85ED-4A14-8E52-6F8A5D2819E5}" destId="{53682BCC-0BD2-4F93-B878-8A17BB94534B}" srcOrd="0" destOrd="0" presId="urn:microsoft.com/office/officeart/2009/3/layout/SubStepProcess"/>
    <dgm:cxn modelId="{7D8F7954-3868-4AE6-BC94-385D50312F13}" srcId="{A34415F2-85ED-4A14-8E52-6F8A5D2819E5}" destId="{A3F50D5C-5E3B-486D-8A53-5F46926F14B1}" srcOrd="4" destOrd="0" parTransId="{A68A778A-E3EF-437C-B25D-E6CD7B3CE4C8}" sibTransId="{E1560824-CF78-4B0D-95A1-62B650B5BCCE}"/>
    <dgm:cxn modelId="{DF6E879A-D33C-4C53-A153-2F3EB49116F7}" type="presOf" srcId="{B5C65E25-DBD1-4870-B088-567AD20594F1}" destId="{BB7EE905-8253-4DF9-8142-C649C289C4F7}" srcOrd="0" destOrd="0" presId="urn:microsoft.com/office/officeart/2009/3/layout/SubStepProcess"/>
    <dgm:cxn modelId="{C48AA2E2-6814-4151-A781-70642F95ACBD}" type="presOf" srcId="{76129ECB-41E2-4ADF-AA3F-2D53EE3D8F77}" destId="{BDDEF9C9-ABD0-485A-9177-F22AE85E098B}" srcOrd="0" destOrd="0" presId="urn:microsoft.com/office/officeart/2009/3/layout/SubStepProcess"/>
    <dgm:cxn modelId="{F2A0A13C-E70D-44E5-8387-EEAEBB06A02F}" type="presOf" srcId="{5F444FF0-F03B-4F87-80DB-1628395765A8}" destId="{EB4C06E3-FB17-4E9E-BC77-8CF4D0F1B19E}" srcOrd="0" destOrd="0" presId="urn:microsoft.com/office/officeart/2009/3/layout/SubStepProcess"/>
    <dgm:cxn modelId="{2574C7BB-7D9F-4BA4-956B-2CCF893EF24C}" srcId="{A34415F2-85ED-4A14-8E52-6F8A5D2819E5}" destId="{B5C65E25-DBD1-4870-B088-567AD20594F1}" srcOrd="0" destOrd="0" parTransId="{3A3DCD45-88B7-446A-AF93-0E2D8D812986}" sibTransId="{BFF21B9C-0F74-468C-97CE-BF6DC4998280}"/>
    <dgm:cxn modelId="{DCE52D2D-C694-4534-8F08-412EB7D143C6}" type="presOf" srcId="{90859904-AEB5-48B7-B2EF-BF0ACA1058AA}" destId="{06944F89-85B0-4DDC-AC66-6289213D9AE9}" srcOrd="0" destOrd="0" presId="urn:microsoft.com/office/officeart/2009/3/layout/SubStepProcess"/>
    <dgm:cxn modelId="{9CAE8DCD-FC7C-4110-9597-B462E622BFF5}" srcId="{A34415F2-85ED-4A14-8E52-6F8A5D2819E5}" destId="{8761EA30-7B4D-474B-8D75-F7CC0ADEF2D7}" srcOrd="6" destOrd="0" parTransId="{EED250AF-54C4-4C77-B770-435A66EFE223}" sibTransId="{4DB97E26-E318-44F4-9DC8-BF62A869E8A5}"/>
    <dgm:cxn modelId="{5A09D5D9-E0B1-4722-A4A9-5128A59D3394}" type="presParOf" srcId="{EB4C06E3-FB17-4E9E-BC77-8CF4D0F1B19E}" destId="{53682BCC-0BD2-4F93-B878-8A17BB94534B}" srcOrd="0" destOrd="0" presId="urn:microsoft.com/office/officeart/2009/3/layout/SubStepProcess"/>
    <dgm:cxn modelId="{8C616460-0BF6-4D68-98B0-7A917E990981}" type="presParOf" srcId="{EB4C06E3-FB17-4E9E-BC77-8CF4D0F1B19E}" destId="{05E446CC-D709-4710-961E-CDEDE92F580F}" srcOrd="1" destOrd="0" presId="urn:microsoft.com/office/officeart/2009/3/layout/SubStepProcess"/>
    <dgm:cxn modelId="{21F2E8A2-E51F-4890-8E1E-9DCFBB2C8600}" type="presParOf" srcId="{EB4C06E3-FB17-4E9E-BC77-8CF4D0F1B19E}" destId="{1BD96E96-D75F-491B-84F0-A6F91CCE7A8C}" srcOrd="2" destOrd="0" presId="urn:microsoft.com/office/officeart/2009/3/layout/SubStepProcess"/>
    <dgm:cxn modelId="{349EC370-73D8-438B-9B9A-164DDEE283ED}" type="presParOf" srcId="{1BD96E96-D75F-491B-84F0-A6F91CCE7A8C}" destId="{2766A5CE-8D0B-4407-BF44-678AD8169BB1}" srcOrd="0" destOrd="0" presId="urn:microsoft.com/office/officeart/2009/3/layout/SubStepProcess"/>
    <dgm:cxn modelId="{93732272-92ED-4C51-AFCC-2E8D641FA26B}" type="presParOf" srcId="{1BD96E96-D75F-491B-84F0-A6F91CCE7A8C}" destId="{1E336D17-E6E4-484D-8946-C13CB13DE88B}" srcOrd="1" destOrd="0" presId="urn:microsoft.com/office/officeart/2009/3/layout/SubStepProcess"/>
    <dgm:cxn modelId="{DD635A25-CF7D-46CF-AD0D-594DBC0C00B2}" type="presParOf" srcId="{1E336D17-E6E4-484D-8946-C13CB13DE88B}" destId="{6B142652-E02E-46D3-9674-440F4C2D2210}" srcOrd="0" destOrd="0" presId="urn:microsoft.com/office/officeart/2009/3/layout/SubStepProcess"/>
    <dgm:cxn modelId="{8BCC7865-45FB-47A3-BA2F-68BF80761FC1}" type="presParOf" srcId="{1E336D17-E6E4-484D-8946-C13CB13DE88B}" destId="{03B8B2EB-2893-44A8-9208-1A2157FE456F}" srcOrd="1" destOrd="0" presId="urn:microsoft.com/office/officeart/2009/3/layout/SubStepProcess"/>
    <dgm:cxn modelId="{640F5103-F402-4AEA-86CB-EE6189B95402}" type="presParOf" srcId="{1E336D17-E6E4-484D-8946-C13CB13DE88B}" destId="{88AE6809-1820-41A4-BC0A-1DD9F47BEEEC}" srcOrd="2" destOrd="0" presId="urn:microsoft.com/office/officeart/2009/3/layout/SubStepProcess"/>
    <dgm:cxn modelId="{532239EC-B327-46A1-9595-C7BCD176C52D}" type="presParOf" srcId="{1E336D17-E6E4-484D-8946-C13CB13DE88B}" destId="{BB7EE905-8253-4DF9-8142-C649C289C4F7}" srcOrd="3" destOrd="0" presId="urn:microsoft.com/office/officeart/2009/3/layout/SubStepProcess"/>
    <dgm:cxn modelId="{57F6BACE-C7EE-4EE4-9C16-5DEE74A92600}" type="presParOf" srcId="{1BD96E96-D75F-491B-84F0-A6F91CCE7A8C}" destId="{027CD6A7-2DC6-440D-9365-0EA9DAC01E95}" srcOrd="2" destOrd="0" presId="urn:microsoft.com/office/officeart/2009/3/layout/SubStepProcess"/>
    <dgm:cxn modelId="{8590D406-1AA9-4713-A8A3-BDCCC1ABE75D}" type="presParOf" srcId="{1BD96E96-D75F-491B-84F0-A6F91CCE7A8C}" destId="{1ABFCB7C-43CD-42BD-B2B7-C1F8D77D9E89}" srcOrd="3" destOrd="0" presId="urn:microsoft.com/office/officeart/2009/3/layout/SubStepProcess"/>
    <dgm:cxn modelId="{8A9DCA4C-85C9-406D-A068-142D5C9274C0}" type="presParOf" srcId="{1ABFCB7C-43CD-42BD-B2B7-C1F8D77D9E89}" destId="{F4D80505-D03E-444B-969C-48C973A8AF52}" srcOrd="0" destOrd="0" presId="urn:microsoft.com/office/officeart/2009/3/layout/SubStepProcess"/>
    <dgm:cxn modelId="{3541E976-E4B7-4A8C-84CB-3F168CA28088}" type="presParOf" srcId="{1ABFCB7C-43CD-42BD-B2B7-C1F8D77D9E89}" destId="{C1F82564-822B-48E9-82C2-929CB3095C89}" srcOrd="1" destOrd="0" presId="urn:microsoft.com/office/officeart/2009/3/layout/SubStepProcess"/>
    <dgm:cxn modelId="{DEE05481-517D-4A0C-A325-46D547B6B1CA}" type="presParOf" srcId="{1ABFCB7C-43CD-42BD-B2B7-C1F8D77D9E89}" destId="{818E1440-29E0-47A9-8374-CC4614AD1989}" srcOrd="2" destOrd="0" presId="urn:microsoft.com/office/officeart/2009/3/layout/SubStepProcess"/>
    <dgm:cxn modelId="{9C1DF682-A107-4DE9-8F99-67C1C5EC542A}" type="presParOf" srcId="{1ABFCB7C-43CD-42BD-B2B7-C1F8D77D9E89}" destId="{06944F89-85B0-4DDC-AC66-6289213D9AE9}" srcOrd="3" destOrd="0" presId="urn:microsoft.com/office/officeart/2009/3/layout/SubStepProcess"/>
    <dgm:cxn modelId="{65D0A953-7CA4-4368-88D3-C59897091FC2}" type="presParOf" srcId="{1BD96E96-D75F-491B-84F0-A6F91CCE7A8C}" destId="{BD660E64-F3DA-4850-AD57-4F58F86692B9}" srcOrd="4" destOrd="0" presId="urn:microsoft.com/office/officeart/2009/3/layout/SubStepProcess"/>
    <dgm:cxn modelId="{BA66B871-33CB-4A01-905E-E128255935B1}" type="presParOf" srcId="{1BD96E96-D75F-491B-84F0-A6F91CCE7A8C}" destId="{81F2EF3E-536C-409F-8DDD-305AB8438A7F}" srcOrd="5" destOrd="0" presId="urn:microsoft.com/office/officeart/2009/3/layout/SubStepProcess"/>
    <dgm:cxn modelId="{9729FA29-2012-482C-9F1A-C920AEA8A4D9}" type="presParOf" srcId="{81F2EF3E-536C-409F-8DDD-305AB8438A7F}" destId="{C574F10B-4568-4B0E-AB4C-FA1768D5CB84}" srcOrd="0" destOrd="0" presId="urn:microsoft.com/office/officeart/2009/3/layout/SubStepProcess"/>
    <dgm:cxn modelId="{B10160F6-A247-45BA-829F-EA1A6D96B13D}" type="presParOf" srcId="{81F2EF3E-536C-409F-8DDD-305AB8438A7F}" destId="{C5BA1D7F-B670-4B37-BC13-891B8C52E873}" srcOrd="1" destOrd="0" presId="urn:microsoft.com/office/officeart/2009/3/layout/SubStepProcess"/>
    <dgm:cxn modelId="{94A4873A-7B35-47CF-ADD7-21E1C23E17B4}" type="presParOf" srcId="{81F2EF3E-536C-409F-8DDD-305AB8438A7F}" destId="{CC3E90CF-D322-4269-88B4-1533D949AA16}" srcOrd="2" destOrd="0" presId="urn:microsoft.com/office/officeart/2009/3/layout/SubStepProcess"/>
    <dgm:cxn modelId="{EB263FA9-AE4A-4B3E-9532-FAE18FBC02D4}" type="presParOf" srcId="{81F2EF3E-536C-409F-8DDD-305AB8438A7F}" destId="{BDDEF9C9-ABD0-485A-9177-F22AE85E098B}" srcOrd="3" destOrd="0" presId="urn:microsoft.com/office/officeart/2009/3/layout/SubStepProcess"/>
    <dgm:cxn modelId="{7B7BB1A0-A824-4CFA-B98E-F4402A65140D}" type="presParOf" srcId="{1BD96E96-D75F-491B-84F0-A6F91CCE7A8C}" destId="{4B11CE11-CC24-46FE-A6C7-690CDC92E9AE}" srcOrd="6" destOrd="0" presId="urn:microsoft.com/office/officeart/2009/3/layout/SubStepProcess"/>
    <dgm:cxn modelId="{5A5FFB20-2726-47B5-AD59-A4814EC9C1D2}" type="presParOf" srcId="{1BD96E96-D75F-491B-84F0-A6F91CCE7A8C}" destId="{8F29C165-57A0-4214-AB0A-9B1C6A2795C2}" srcOrd="7" destOrd="0" presId="urn:microsoft.com/office/officeart/2009/3/layout/SubStepProcess"/>
    <dgm:cxn modelId="{F1B2B835-0EA3-494F-BB08-4149BEE0D6B9}" type="presParOf" srcId="{8F29C165-57A0-4214-AB0A-9B1C6A2795C2}" destId="{131EB0DE-F07F-4934-A8E5-B5780506DEB2}" srcOrd="0" destOrd="0" presId="urn:microsoft.com/office/officeart/2009/3/layout/SubStepProcess"/>
    <dgm:cxn modelId="{4DFD2720-D45B-4367-B63B-BC0C1BC1CFBD}" type="presParOf" srcId="{8F29C165-57A0-4214-AB0A-9B1C6A2795C2}" destId="{B413BB3C-ECB7-4DE8-92D6-368DCF0C72E6}" srcOrd="1" destOrd="0" presId="urn:microsoft.com/office/officeart/2009/3/layout/SubStepProcess"/>
    <dgm:cxn modelId="{55164421-0FD7-4D34-A37D-EA7977A8DD2E}" type="presParOf" srcId="{8F29C165-57A0-4214-AB0A-9B1C6A2795C2}" destId="{0B1E3DD4-728A-49EC-B429-6B9D8E294CE5}" srcOrd="2" destOrd="0" presId="urn:microsoft.com/office/officeart/2009/3/layout/SubStepProcess"/>
    <dgm:cxn modelId="{3BD1578A-D923-4E50-993C-FA58E7504FDF}" type="presParOf" srcId="{8F29C165-57A0-4214-AB0A-9B1C6A2795C2}" destId="{33B3D456-0095-45E8-8FFD-7ABB978A1264}" srcOrd="3" destOrd="0" presId="urn:microsoft.com/office/officeart/2009/3/layout/SubStepProcess"/>
    <dgm:cxn modelId="{7A89E68A-FA9D-428F-8F19-B11687A89E9C}" type="presParOf" srcId="{1BD96E96-D75F-491B-84F0-A6F91CCE7A8C}" destId="{FC492E95-E778-44D7-922C-533625D46239}" srcOrd="8" destOrd="0" presId="urn:microsoft.com/office/officeart/2009/3/layout/SubStepProcess"/>
    <dgm:cxn modelId="{1C5055B0-EA1B-4032-9515-A2B247D74E48}" type="presParOf" srcId="{1BD96E96-D75F-491B-84F0-A6F91CCE7A8C}" destId="{2E9BE305-9DDE-4E6B-A470-251E173615E7}" srcOrd="9" destOrd="0" presId="urn:microsoft.com/office/officeart/2009/3/layout/SubStepProcess"/>
    <dgm:cxn modelId="{915A2C6B-F6E1-450A-989F-DB8D5647222A}" type="presParOf" srcId="{2E9BE305-9DDE-4E6B-A470-251E173615E7}" destId="{33B48063-C383-4F63-BA7F-EDE29C1230A8}" srcOrd="0" destOrd="0" presId="urn:microsoft.com/office/officeart/2009/3/layout/SubStepProcess"/>
    <dgm:cxn modelId="{DE2FB588-4578-41FE-B403-E47039471221}" type="presParOf" srcId="{2E9BE305-9DDE-4E6B-A470-251E173615E7}" destId="{D0359A81-1AF3-4B23-B4F7-1D158E4CD261}" srcOrd="1" destOrd="0" presId="urn:microsoft.com/office/officeart/2009/3/layout/SubStepProcess"/>
    <dgm:cxn modelId="{373DC1BC-2882-404B-A2D1-C20DB09B118D}" type="presParOf" srcId="{2E9BE305-9DDE-4E6B-A470-251E173615E7}" destId="{58623D0C-EFBB-4DCF-9C2E-8BAAB31A9788}" srcOrd="2" destOrd="0" presId="urn:microsoft.com/office/officeart/2009/3/layout/SubStepProcess"/>
    <dgm:cxn modelId="{47151509-14E2-47B7-B4A2-379A5F2CBA3A}" type="presParOf" srcId="{2E9BE305-9DDE-4E6B-A470-251E173615E7}" destId="{B5E6FE79-025B-460D-88DD-53632E7ACC58}" srcOrd="3" destOrd="0" presId="urn:microsoft.com/office/officeart/2009/3/layout/SubStepProcess"/>
    <dgm:cxn modelId="{A3969BDF-A0C5-4DE2-9245-43F648D0F2DC}" type="presParOf" srcId="{1BD96E96-D75F-491B-84F0-A6F91CCE7A8C}" destId="{401381E7-C93D-4951-BD15-2E1136454F4F}" srcOrd="10" destOrd="0" presId="urn:microsoft.com/office/officeart/2009/3/layout/SubStepProcess"/>
    <dgm:cxn modelId="{10C714D0-9636-4B4B-8B3A-D225D9E12537}" type="presParOf" srcId="{1BD96E96-D75F-491B-84F0-A6F91CCE7A8C}" destId="{50CA9A0F-62F6-4A63-A885-4930FC5CD118}" srcOrd="11" destOrd="0" presId="urn:microsoft.com/office/officeart/2009/3/layout/SubStepProcess"/>
    <dgm:cxn modelId="{3130631E-3288-497A-9630-576A62EA5078}" type="presParOf" srcId="{50CA9A0F-62F6-4A63-A885-4930FC5CD118}" destId="{B384D7B6-322D-4472-9D37-57D653928D47}" srcOrd="0" destOrd="0" presId="urn:microsoft.com/office/officeart/2009/3/layout/SubStepProcess"/>
    <dgm:cxn modelId="{14053EBA-D0C6-490B-9F36-60A5C9D0FFF8}" type="presParOf" srcId="{50CA9A0F-62F6-4A63-A885-4930FC5CD118}" destId="{4FD2A98F-A964-4BD2-B38A-714F8CCB8A82}" srcOrd="1" destOrd="0" presId="urn:microsoft.com/office/officeart/2009/3/layout/SubStepProcess"/>
    <dgm:cxn modelId="{08F9FB35-CA99-4851-93D5-4513CB74700D}" type="presParOf" srcId="{50CA9A0F-62F6-4A63-A885-4930FC5CD118}" destId="{F49CF142-01F6-476E-BFFF-012D2D9C55E3}" srcOrd="2" destOrd="0" presId="urn:microsoft.com/office/officeart/2009/3/layout/SubStepProcess"/>
    <dgm:cxn modelId="{F4633277-712A-457B-AF86-8FC501FA4CC6}" type="presParOf" srcId="{50CA9A0F-62F6-4A63-A885-4930FC5CD118}" destId="{E6C32BD7-4752-400E-B014-99097ECF147E}" srcOrd="3" destOrd="0" presId="urn:microsoft.com/office/officeart/2009/3/layout/SubStepProcess"/>
    <dgm:cxn modelId="{614AFB83-958A-4F54-B99F-F4A3DF65F7A9}" type="presParOf" srcId="{1BD96E96-D75F-491B-84F0-A6F91CCE7A8C}" destId="{ADDE0DB8-08C7-46A3-9381-99B2FC7E9393}" srcOrd="12" destOrd="0" presId="urn:microsoft.com/office/officeart/2009/3/layout/SubStepProcess"/>
    <dgm:cxn modelId="{05F51B2B-5926-4070-82A6-4B665D341EA5}" type="presParOf" srcId="{1BD96E96-D75F-491B-84F0-A6F91CCE7A8C}" destId="{7E93F5A4-A042-4B4F-84C2-92144B714BFF}" srcOrd="13" destOrd="0" presId="urn:microsoft.com/office/officeart/2009/3/layout/SubStepProcess"/>
    <dgm:cxn modelId="{4F37E30E-45CA-4C5D-93EF-99737E54349E}" type="presParOf" srcId="{7E93F5A4-A042-4B4F-84C2-92144B714BFF}" destId="{0CEBD23A-0660-45B3-A09F-7189B8831259}" srcOrd="0" destOrd="0" presId="urn:microsoft.com/office/officeart/2009/3/layout/SubStepProcess"/>
    <dgm:cxn modelId="{2F5B4F51-009F-4ABD-A643-4E2CBD5BC2BD}" type="presParOf" srcId="{7E93F5A4-A042-4B4F-84C2-92144B714BFF}" destId="{05BCD3CF-F0A3-4387-85FE-F11A64D39595}" srcOrd="1" destOrd="0" presId="urn:microsoft.com/office/officeart/2009/3/layout/SubStepProcess"/>
    <dgm:cxn modelId="{88DE5EB1-2241-4175-A1C9-2E8EF0B9E1F9}" type="presParOf" srcId="{7E93F5A4-A042-4B4F-84C2-92144B714BFF}" destId="{5B44B68A-67D8-4334-8C9B-5CEC2C9345F8}" srcOrd="2" destOrd="0" presId="urn:microsoft.com/office/officeart/2009/3/layout/SubStepProcess"/>
    <dgm:cxn modelId="{052B85CC-1A62-4A56-A9AC-7416BAD1986F}" type="presParOf" srcId="{7E93F5A4-A042-4B4F-84C2-92144B714BFF}" destId="{3739EF68-FD9B-48F1-AC1E-8F228A644F9A}" srcOrd="3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04C7C64-195E-4336-9751-10810F966E6C}" type="doc">
      <dgm:prSet loTypeId="urn:microsoft.com/office/officeart/2005/8/layout/venn1" loCatId="relationship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B202F12-9A15-45F4-A71A-7BC9ABA119F0}">
      <dgm:prSet/>
      <dgm:spPr/>
      <dgm:t>
        <a:bodyPr/>
        <a:lstStyle/>
        <a:p>
          <a:pPr rtl="0"/>
          <a:r>
            <a:rPr lang="en-US" b="1" dirty="0" smtClean="0"/>
            <a:t>Test planning and control</a:t>
          </a:r>
          <a:endParaRPr lang="en-US" dirty="0"/>
        </a:p>
      </dgm:t>
    </dgm:pt>
    <dgm:pt modelId="{FCCB8021-6528-4570-8B02-3BB203792443}" type="parTrans" cxnId="{1308B206-E42F-4EB1-937A-9056BBE50C0F}">
      <dgm:prSet/>
      <dgm:spPr/>
      <dgm:t>
        <a:bodyPr/>
        <a:lstStyle/>
        <a:p>
          <a:endParaRPr lang="en-US"/>
        </a:p>
      </dgm:t>
    </dgm:pt>
    <dgm:pt modelId="{18E85A5E-16B9-4552-9B8A-8F149DACE397}" type="sibTrans" cxnId="{1308B206-E42F-4EB1-937A-9056BBE50C0F}">
      <dgm:prSet/>
      <dgm:spPr/>
      <dgm:t>
        <a:bodyPr/>
        <a:lstStyle/>
        <a:p>
          <a:endParaRPr lang="en-US"/>
        </a:p>
      </dgm:t>
    </dgm:pt>
    <dgm:pt modelId="{0B038181-C8B1-4FA8-851B-D383F45B1E1F}">
      <dgm:prSet/>
      <dgm:spPr/>
      <dgm:t>
        <a:bodyPr/>
        <a:lstStyle/>
        <a:p>
          <a:pPr rtl="0"/>
          <a:r>
            <a:rPr lang="en-US" b="1" smtClean="0"/>
            <a:t>Test analysis and design</a:t>
          </a:r>
          <a:endParaRPr lang="en-US"/>
        </a:p>
      </dgm:t>
    </dgm:pt>
    <dgm:pt modelId="{DD8B0F34-1E85-4361-B5D2-46F08D46DD32}" type="parTrans" cxnId="{14B348B4-B764-4B5E-9086-C5D713B9A013}">
      <dgm:prSet/>
      <dgm:spPr/>
      <dgm:t>
        <a:bodyPr/>
        <a:lstStyle/>
        <a:p>
          <a:endParaRPr lang="en-US"/>
        </a:p>
      </dgm:t>
    </dgm:pt>
    <dgm:pt modelId="{B63407F7-2784-4FD6-ACBB-502AFCF04DF7}" type="sibTrans" cxnId="{14B348B4-B764-4B5E-9086-C5D713B9A013}">
      <dgm:prSet/>
      <dgm:spPr/>
      <dgm:t>
        <a:bodyPr/>
        <a:lstStyle/>
        <a:p>
          <a:endParaRPr lang="en-US"/>
        </a:p>
      </dgm:t>
    </dgm:pt>
    <dgm:pt modelId="{B23AFA27-CDB3-42C4-8592-8EA798A172AF}">
      <dgm:prSet/>
      <dgm:spPr/>
      <dgm:t>
        <a:bodyPr/>
        <a:lstStyle/>
        <a:p>
          <a:pPr rtl="0"/>
          <a:r>
            <a:rPr lang="en-US" b="1" dirty="0" smtClean="0"/>
            <a:t>Test implementation and execution</a:t>
          </a:r>
          <a:endParaRPr lang="en-US" dirty="0"/>
        </a:p>
      </dgm:t>
    </dgm:pt>
    <dgm:pt modelId="{609BDD28-7DB6-4576-92AF-7969D9543D3B}" type="parTrans" cxnId="{A446BFA0-0FA0-4651-8DAD-C9BCF0B093BF}">
      <dgm:prSet/>
      <dgm:spPr/>
      <dgm:t>
        <a:bodyPr/>
        <a:lstStyle/>
        <a:p>
          <a:endParaRPr lang="en-US"/>
        </a:p>
      </dgm:t>
    </dgm:pt>
    <dgm:pt modelId="{9DED10C6-6C1B-4888-82D3-A048F9C95EFB}" type="sibTrans" cxnId="{A446BFA0-0FA0-4651-8DAD-C9BCF0B093BF}">
      <dgm:prSet/>
      <dgm:spPr/>
      <dgm:t>
        <a:bodyPr/>
        <a:lstStyle/>
        <a:p>
          <a:endParaRPr lang="en-US"/>
        </a:p>
      </dgm:t>
    </dgm:pt>
    <dgm:pt modelId="{23D4CBFA-A0A5-44D7-B882-C33E0E277017}">
      <dgm:prSet/>
      <dgm:spPr/>
      <dgm:t>
        <a:bodyPr/>
        <a:lstStyle/>
        <a:p>
          <a:pPr rtl="0"/>
          <a:r>
            <a:rPr lang="en-US" b="1" dirty="0" smtClean="0"/>
            <a:t>Evaluating exit criteria and reporting</a:t>
          </a:r>
          <a:endParaRPr lang="en-US" dirty="0"/>
        </a:p>
      </dgm:t>
    </dgm:pt>
    <dgm:pt modelId="{3553825E-7C84-47D8-86E9-4D02539B54B2}" type="parTrans" cxnId="{6F84840F-4473-47D9-A1F6-A7BF22557DE9}">
      <dgm:prSet/>
      <dgm:spPr/>
      <dgm:t>
        <a:bodyPr/>
        <a:lstStyle/>
        <a:p>
          <a:endParaRPr lang="en-US"/>
        </a:p>
      </dgm:t>
    </dgm:pt>
    <dgm:pt modelId="{915C24F0-DC91-4133-A0D0-19F9DD1A552E}" type="sibTrans" cxnId="{6F84840F-4473-47D9-A1F6-A7BF22557DE9}">
      <dgm:prSet/>
      <dgm:spPr/>
      <dgm:t>
        <a:bodyPr/>
        <a:lstStyle/>
        <a:p>
          <a:endParaRPr lang="en-US"/>
        </a:p>
      </dgm:t>
    </dgm:pt>
    <dgm:pt modelId="{660ABD3B-42CD-4D0C-8B88-61A9997A4EF3}">
      <dgm:prSet/>
      <dgm:spPr/>
      <dgm:t>
        <a:bodyPr/>
        <a:lstStyle/>
        <a:p>
          <a:pPr rtl="0"/>
          <a:r>
            <a:rPr lang="en-US" b="1" dirty="0" smtClean="0"/>
            <a:t>Test Closure activities</a:t>
          </a:r>
          <a:endParaRPr lang="en-US" dirty="0"/>
        </a:p>
      </dgm:t>
    </dgm:pt>
    <dgm:pt modelId="{2BDECD89-E151-45B9-B9EB-4934C7D1B87D}" type="parTrans" cxnId="{9ECB12F9-A328-4315-9C29-331280D1AC4F}">
      <dgm:prSet/>
      <dgm:spPr/>
      <dgm:t>
        <a:bodyPr/>
        <a:lstStyle/>
        <a:p>
          <a:endParaRPr lang="en-US"/>
        </a:p>
      </dgm:t>
    </dgm:pt>
    <dgm:pt modelId="{10E50849-5933-4941-A163-ECB5DBB5E1FC}" type="sibTrans" cxnId="{9ECB12F9-A328-4315-9C29-331280D1AC4F}">
      <dgm:prSet/>
      <dgm:spPr/>
      <dgm:t>
        <a:bodyPr/>
        <a:lstStyle/>
        <a:p>
          <a:endParaRPr lang="en-US"/>
        </a:p>
      </dgm:t>
    </dgm:pt>
    <dgm:pt modelId="{DB6EFBD8-E8A9-4BC7-AD01-1E4784914D9A}" type="pres">
      <dgm:prSet presAssocID="{604C7C64-195E-4336-9751-10810F966E6C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E4611E-A263-4BD6-BA2C-7D48E48453F7}" type="pres">
      <dgm:prSet presAssocID="{9B202F12-9A15-45F4-A71A-7BC9ABA119F0}" presName="circ1" presStyleLbl="vennNode1" presStyleIdx="0" presStyleCnt="5"/>
      <dgm:spPr/>
    </dgm:pt>
    <dgm:pt modelId="{5C27186D-62B3-4EB4-9D5D-ABAC53C5969A}" type="pres">
      <dgm:prSet presAssocID="{9B202F12-9A15-45F4-A71A-7BC9ABA119F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A4E1AF-58B2-4BE8-8E92-AD3BA3A5E34E}" type="pres">
      <dgm:prSet presAssocID="{0B038181-C8B1-4FA8-851B-D383F45B1E1F}" presName="circ2" presStyleLbl="vennNode1" presStyleIdx="1" presStyleCnt="5"/>
      <dgm:spPr/>
    </dgm:pt>
    <dgm:pt modelId="{E12BD4A8-F5FF-4144-8D5A-9AC8ACBB11F2}" type="pres">
      <dgm:prSet presAssocID="{0B038181-C8B1-4FA8-851B-D383F45B1E1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5D4F5-8E28-4706-BB25-2402860278F9}" type="pres">
      <dgm:prSet presAssocID="{B23AFA27-CDB3-42C4-8592-8EA798A172AF}" presName="circ3" presStyleLbl="vennNode1" presStyleIdx="2" presStyleCnt="5"/>
      <dgm:spPr/>
    </dgm:pt>
    <dgm:pt modelId="{1895EFCB-960A-4760-BEF8-0A9A5CCEB9B0}" type="pres">
      <dgm:prSet presAssocID="{B23AFA27-CDB3-42C4-8592-8EA798A172A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D24A4F-D3AD-4416-B4DA-36AB73298CB4}" type="pres">
      <dgm:prSet presAssocID="{23D4CBFA-A0A5-44D7-B882-C33E0E277017}" presName="circ4" presStyleLbl="vennNode1" presStyleIdx="3" presStyleCnt="5"/>
      <dgm:spPr/>
    </dgm:pt>
    <dgm:pt modelId="{FDE82195-F27F-44E0-9D54-FD6161A3571A}" type="pres">
      <dgm:prSet presAssocID="{23D4CBFA-A0A5-44D7-B882-C33E0E277017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D001A4-6391-45D2-A793-55BA3425AFEF}" type="pres">
      <dgm:prSet presAssocID="{660ABD3B-42CD-4D0C-8B88-61A9997A4EF3}" presName="circ5" presStyleLbl="vennNode1" presStyleIdx="4" presStyleCnt="5"/>
      <dgm:spPr/>
    </dgm:pt>
    <dgm:pt modelId="{EA335CCB-9F23-4F56-91CB-C36655811523}" type="pres">
      <dgm:prSet presAssocID="{660ABD3B-42CD-4D0C-8B88-61A9997A4EF3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46BFA0-0FA0-4651-8DAD-C9BCF0B093BF}" srcId="{604C7C64-195E-4336-9751-10810F966E6C}" destId="{B23AFA27-CDB3-42C4-8592-8EA798A172AF}" srcOrd="2" destOrd="0" parTransId="{609BDD28-7DB6-4576-92AF-7969D9543D3B}" sibTransId="{9DED10C6-6C1B-4888-82D3-A048F9C95EFB}"/>
    <dgm:cxn modelId="{F16602D2-0813-48E7-809E-3A4F09F82391}" type="presOf" srcId="{660ABD3B-42CD-4D0C-8B88-61A9997A4EF3}" destId="{EA335CCB-9F23-4F56-91CB-C36655811523}" srcOrd="0" destOrd="0" presId="urn:microsoft.com/office/officeart/2005/8/layout/venn1"/>
    <dgm:cxn modelId="{6F84840F-4473-47D9-A1F6-A7BF22557DE9}" srcId="{604C7C64-195E-4336-9751-10810F966E6C}" destId="{23D4CBFA-A0A5-44D7-B882-C33E0E277017}" srcOrd="3" destOrd="0" parTransId="{3553825E-7C84-47D8-86E9-4D02539B54B2}" sibTransId="{915C24F0-DC91-4133-A0D0-19F9DD1A552E}"/>
    <dgm:cxn modelId="{869650B3-8A88-4AAA-A8A1-83C0B471C77F}" type="presOf" srcId="{9B202F12-9A15-45F4-A71A-7BC9ABA119F0}" destId="{5C27186D-62B3-4EB4-9D5D-ABAC53C5969A}" srcOrd="0" destOrd="0" presId="urn:microsoft.com/office/officeart/2005/8/layout/venn1"/>
    <dgm:cxn modelId="{FB15D881-0B98-4B94-A17A-055177FC6726}" type="presOf" srcId="{604C7C64-195E-4336-9751-10810F966E6C}" destId="{DB6EFBD8-E8A9-4BC7-AD01-1E4784914D9A}" srcOrd="0" destOrd="0" presId="urn:microsoft.com/office/officeart/2005/8/layout/venn1"/>
    <dgm:cxn modelId="{9ECB12F9-A328-4315-9C29-331280D1AC4F}" srcId="{604C7C64-195E-4336-9751-10810F966E6C}" destId="{660ABD3B-42CD-4D0C-8B88-61A9997A4EF3}" srcOrd="4" destOrd="0" parTransId="{2BDECD89-E151-45B9-B9EB-4934C7D1B87D}" sibTransId="{10E50849-5933-4941-A163-ECB5DBB5E1FC}"/>
    <dgm:cxn modelId="{1308B206-E42F-4EB1-937A-9056BBE50C0F}" srcId="{604C7C64-195E-4336-9751-10810F966E6C}" destId="{9B202F12-9A15-45F4-A71A-7BC9ABA119F0}" srcOrd="0" destOrd="0" parTransId="{FCCB8021-6528-4570-8B02-3BB203792443}" sibTransId="{18E85A5E-16B9-4552-9B8A-8F149DACE397}"/>
    <dgm:cxn modelId="{BFF04C62-4E6E-4D3E-9EDB-3DF5C4F31C6F}" type="presOf" srcId="{B23AFA27-CDB3-42C4-8592-8EA798A172AF}" destId="{1895EFCB-960A-4760-BEF8-0A9A5CCEB9B0}" srcOrd="0" destOrd="0" presId="urn:microsoft.com/office/officeart/2005/8/layout/venn1"/>
    <dgm:cxn modelId="{14B348B4-B764-4B5E-9086-C5D713B9A013}" srcId="{604C7C64-195E-4336-9751-10810F966E6C}" destId="{0B038181-C8B1-4FA8-851B-D383F45B1E1F}" srcOrd="1" destOrd="0" parTransId="{DD8B0F34-1E85-4361-B5D2-46F08D46DD32}" sibTransId="{B63407F7-2784-4FD6-ACBB-502AFCF04DF7}"/>
    <dgm:cxn modelId="{05F9A26C-B6F5-48FB-B2C0-0670D2A67EC0}" type="presOf" srcId="{0B038181-C8B1-4FA8-851B-D383F45B1E1F}" destId="{E12BD4A8-F5FF-4144-8D5A-9AC8ACBB11F2}" srcOrd="0" destOrd="0" presId="urn:microsoft.com/office/officeart/2005/8/layout/venn1"/>
    <dgm:cxn modelId="{69FCCCD9-9026-44A6-9758-E37E550B9B79}" type="presOf" srcId="{23D4CBFA-A0A5-44D7-B882-C33E0E277017}" destId="{FDE82195-F27F-44E0-9D54-FD6161A3571A}" srcOrd="0" destOrd="0" presId="urn:microsoft.com/office/officeart/2005/8/layout/venn1"/>
    <dgm:cxn modelId="{C1E10323-F798-4F0F-965A-F26D5C47ED77}" type="presParOf" srcId="{DB6EFBD8-E8A9-4BC7-AD01-1E4784914D9A}" destId="{B9E4611E-A263-4BD6-BA2C-7D48E48453F7}" srcOrd="0" destOrd="0" presId="urn:microsoft.com/office/officeart/2005/8/layout/venn1"/>
    <dgm:cxn modelId="{09F29DC3-98A1-4A99-874F-5D888CC0DDFF}" type="presParOf" srcId="{DB6EFBD8-E8A9-4BC7-AD01-1E4784914D9A}" destId="{5C27186D-62B3-4EB4-9D5D-ABAC53C5969A}" srcOrd="1" destOrd="0" presId="urn:microsoft.com/office/officeart/2005/8/layout/venn1"/>
    <dgm:cxn modelId="{A8F2BAB4-4286-4D09-84E1-0B16929F08E4}" type="presParOf" srcId="{DB6EFBD8-E8A9-4BC7-AD01-1E4784914D9A}" destId="{F6A4E1AF-58B2-4BE8-8E92-AD3BA3A5E34E}" srcOrd="2" destOrd="0" presId="urn:microsoft.com/office/officeart/2005/8/layout/venn1"/>
    <dgm:cxn modelId="{9B4B2A7A-1592-4B13-B289-7AF5148C98FE}" type="presParOf" srcId="{DB6EFBD8-E8A9-4BC7-AD01-1E4784914D9A}" destId="{E12BD4A8-F5FF-4144-8D5A-9AC8ACBB11F2}" srcOrd="3" destOrd="0" presId="urn:microsoft.com/office/officeart/2005/8/layout/venn1"/>
    <dgm:cxn modelId="{DA4FCE7E-B935-4E0B-9810-9D8BB53B8907}" type="presParOf" srcId="{DB6EFBD8-E8A9-4BC7-AD01-1E4784914D9A}" destId="{8D45D4F5-8E28-4706-BB25-2402860278F9}" srcOrd="4" destOrd="0" presId="urn:microsoft.com/office/officeart/2005/8/layout/venn1"/>
    <dgm:cxn modelId="{73075283-5E1C-470A-AA13-1070152E0084}" type="presParOf" srcId="{DB6EFBD8-E8A9-4BC7-AD01-1E4784914D9A}" destId="{1895EFCB-960A-4760-BEF8-0A9A5CCEB9B0}" srcOrd="5" destOrd="0" presId="urn:microsoft.com/office/officeart/2005/8/layout/venn1"/>
    <dgm:cxn modelId="{37900350-0811-401A-BCB7-20D84ADC1301}" type="presParOf" srcId="{DB6EFBD8-E8A9-4BC7-AD01-1E4784914D9A}" destId="{7ED24A4F-D3AD-4416-B4DA-36AB73298CB4}" srcOrd="6" destOrd="0" presId="urn:microsoft.com/office/officeart/2005/8/layout/venn1"/>
    <dgm:cxn modelId="{A8DF8583-EB1C-4D15-B630-C69707DE2BFF}" type="presParOf" srcId="{DB6EFBD8-E8A9-4BC7-AD01-1E4784914D9A}" destId="{FDE82195-F27F-44E0-9D54-FD6161A3571A}" srcOrd="7" destOrd="0" presId="urn:microsoft.com/office/officeart/2005/8/layout/venn1"/>
    <dgm:cxn modelId="{B4094369-D5BF-413A-BA88-E25B40900B28}" type="presParOf" srcId="{DB6EFBD8-E8A9-4BC7-AD01-1E4784914D9A}" destId="{95D001A4-6391-45D2-A793-55BA3425AFEF}" srcOrd="8" destOrd="0" presId="urn:microsoft.com/office/officeart/2005/8/layout/venn1"/>
    <dgm:cxn modelId="{69336974-CBB1-48FB-8C33-9E72FEF7434C}" type="presParOf" srcId="{DB6EFBD8-E8A9-4BC7-AD01-1E4784914D9A}" destId="{EA335CCB-9F23-4F56-91CB-C36655811523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A60A42F-1B64-4FB6-B91E-D3BF6C2B4500}" type="doc">
      <dgm:prSet loTypeId="urn:microsoft.com/office/officeart/2005/8/layout/process4" loCatId="process" qsTypeId="urn:microsoft.com/office/officeart/2005/8/quickstyle/3d1" qsCatId="3D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BB36B55-B6E2-48B6-96E1-B46161BD8F0B}">
      <dgm:prSet/>
      <dgm:spPr/>
      <dgm:t>
        <a:bodyPr/>
        <a:lstStyle/>
        <a:p>
          <a:pPr rtl="0"/>
          <a:r>
            <a:rPr lang="en-US" b="1" dirty="0" smtClean="0"/>
            <a:t>Test planning </a:t>
          </a:r>
          <a:endParaRPr lang="en-US" dirty="0"/>
        </a:p>
      </dgm:t>
    </dgm:pt>
    <dgm:pt modelId="{693A4633-FCA5-4E2F-9A8F-6DE2AE84EB83}" type="parTrans" cxnId="{047AABDD-C039-41B3-A85B-22AB18719C93}">
      <dgm:prSet/>
      <dgm:spPr/>
      <dgm:t>
        <a:bodyPr/>
        <a:lstStyle/>
        <a:p>
          <a:endParaRPr lang="en-US"/>
        </a:p>
      </dgm:t>
    </dgm:pt>
    <dgm:pt modelId="{C9040919-7372-4C22-835B-A9F3DF6F9B2F}" type="sibTrans" cxnId="{047AABDD-C039-41B3-A85B-22AB18719C93}">
      <dgm:prSet/>
      <dgm:spPr/>
      <dgm:t>
        <a:bodyPr/>
        <a:lstStyle/>
        <a:p>
          <a:endParaRPr lang="en-US"/>
        </a:p>
      </dgm:t>
    </dgm:pt>
    <dgm:pt modelId="{5229FC4C-AB1D-4C0C-8AAD-D0082239CCD9}">
      <dgm:prSet/>
      <dgm:spPr/>
      <dgm:t>
        <a:bodyPr/>
        <a:lstStyle/>
        <a:p>
          <a:pPr rtl="0"/>
          <a:r>
            <a:rPr lang="en-US" b="1" smtClean="0"/>
            <a:t>Determine the scope and risks and identify the objectives of testing</a:t>
          </a:r>
          <a:endParaRPr lang="en-US"/>
        </a:p>
      </dgm:t>
    </dgm:pt>
    <dgm:pt modelId="{9806CDD0-7AAC-444C-8DC8-FCEEEC776C51}" type="parTrans" cxnId="{B56F866B-2B7E-4D1A-8802-8A4E4022CDEF}">
      <dgm:prSet/>
      <dgm:spPr/>
      <dgm:t>
        <a:bodyPr/>
        <a:lstStyle/>
        <a:p>
          <a:endParaRPr lang="en-US"/>
        </a:p>
      </dgm:t>
    </dgm:pt>
    <dgm:pt modelId="{78053495-5A0F-4A93-9DD1-EB794F085C70}" type="sibTrans" cxnId="{B56F866B-2B7E-4D1A-8802-8A4E4022CDEF}">
      <dgm:prSet/>
      <dgm:spPr/>
      <dgm:t>
        <a:bodyPr/>
        <a:lstStyle/>
        <a:p>
          <a:endParaRPr lang="en-US"/>
        </a:p>
      </dgm:t>
    </dgm:pt>
    <dgm:pt modelId="{AAE5819E-A8F8-4FC5-90AF-777A1F8451AD}">
      <dgm:prSet/>
      <dgm:spPr/>
      <dgm:t>
        <a:bodyPr/>
        <a:lstStyle/>
        <a:p>
          <a:pPr rtl="0"/>
          <a:r>
            <a:rPr lang="en-US" b="1" smtClean="0"/>
            <a:t>Determine the test approach </a:t>
          </a:r>
          <a:endParaRPr lang="en-US"/>
        </a:p>
      </dgm:t>
    </dgm:pt>
    <dgm:pt modelId="{DEDB32D7-3D26-42D2-9452-DB1EE38FEB30}" type="parTrans" cxnId="{C7D49B9A-F689-4F99-89EE-7622CAE5AE8E}">
      <dgm:prSet/>
      <dgm:spPr/>
      <dgm:t>
        <a:bodyPr/>
        <a:lstStyle/>
        <a:p>
          <a:endParaRPr lang="en-US"/>
        </a:p>
      </dgm:t>
    </dgm:pt>
    <dgm:pt modelId="{6F114FDD-F911-4227-A640-B74E4A09B713}" type="sibTrans" cxnId="{C7D49B9A-F689-4F99-89EE-7622CAE5AE8E}">
      <dgm:prSet/>
      <dgm:spPr/>
      <dgm:t>
        <a:bodyPr/>
        <a:lstStyle/>
        <a:p>
          <a:endParaRPr lang="en-US"/>
        </a:p>
      </dgm:t>
    </dgm:pt>
    <dgm:pt modelId="{9110C3C6-3C92-417F-A28F-4D2CCAC30E58}">
      <dgm:prSet/>
      <dgm:spPr/>
      <dgm:t>
        <a:bodyPr/>
        <a:lstStyle/>
        <a:p>
          <a:pPr rtl="0"/>
          <a:r>
            <a:rPr lang="en-US" b="1" dirty="0" smtClean="0"/>
            <a:t>Implement the test policy/test strategy</a:t>
          </a:r>
          <a:endParaRPr lang="en-US" dirty="0"/>
        </a:p>
      </dgm:t>
    </dgm:pt>
    <dgm:pt modelId="{8E0C7A88-E4DE-45F7-9A26-ED2C17F36E47}" type="parTrans" cxnId="{EE142CFB-F85A-458E-8A23-902C2E1F284C}">
      <dgm:prSet/>
      <dgm:spPr/>
      <dgm:t>
        <a:bodyPr/>
        <a:lstStyle/>
        <a:p>
          <a:endParaRPr lang="en-US"/>
        </a:p>
      </dgm:t>
    </dgm:pt>
    <dgm:pt modelId="{18984E87-8904-482E-8C34-7467D31C4C8F}" type="sibTrans" cxnId="{EE142CFB-F85A-458E-8A23-902C2E1F284C}">
      <dgm:prSet/>
      <dgm:spPr/>
      <dgm:t>
        <a:bodyPr/>
        <a:lstStyle/>
        <a:p>
          <a:endParaRPr lang="en-US"/>
        </a:p>
      </dgm:t>
    </dgm:pt>
    <dgm:pt modelId="{B046E0A7-F225-4446-A8D2-4A753B8D09AB}">
      <dgm:prSet/>
      <dgm:spPr/>
      <dgm:t>
        <a:bodyPr/>
        <a:lstStyle/>
        <a:p>
          <a:pPr rtl="0"/>
          <a:r>
            <a:rPr lang="en-US" b="1" smtClean="0"/>
            <a:t>Determine the required test resources</a:t>
          </a:r>
          <a:endParaRPr lang="en-US"/>
        </a:p>
      </dgm:t>
    </dgm:pt>
    <dgm:pt modelId="{FB105E39-8257-425E-BB18-DF7B5880F2EA}" type="parTrans" cxnId="{D1165CA7-AA17-4A70-A337-9DE821757BB9}">
      <dgm:prSet/>
      <dgm:spPr/>
      <dgm:t>
        <a:bodyPr/>
        <a:lstStyle/>
        <a:p>
          <a:endParaRPr lang="en-US"/>
        </a:p>
      </dgm:t>
    </dgm:pt>
    <dgm:pt modelId="{BC07076E-75D0-417D-A2B1-6E9A83A0DA9F}" type="sibTrans" cxnId="{D1165CA7-AA17-4A70-A337-9DE821757BB9}">
      <dgm:prSet/>
      <dgm:spPr/>
      <dgm:t>
        <a:bodyPr/>
        <a:lstStyle/>
        <a:p>
          <a:endParaRPr lang="en-US"/>
        </a:p>
      </dgm:t>
    </dgm:pt>
    <dgm:pt modelId="{E06BA479-46BA-4CBF-98F0-221CD3CE0E5E}">
      <dgm:prSet/>
      <dgm:spPr/>
      <dgm:t>
        <a:bodyPr/>
        <a:lstStyle/>
        <a:p>
          <a:pPr rtl="0"/>
          <a:r>
            <a:rPr lang="en-US" b="1" smtClean="0"/>
            <a:t>Scheduling  tasks</a:t>
          </a:r>
          <a:endParaRPr lang="en-US"/>
        </a:p>
      </dgm:t>
    </dgm:pt>
    <dgm:pt modelId="{C4D7D7CA-3CD2-4C85-92DD-DC6A7717BCED}" type="parTrans" cxnId="{44C16BE9-FA4E-460C-A825-83E1B225C9D7}">
      <dgm:prSet/>
      <dgm:spPr/>
      <dgm:t>
        <a:bodyPr/>
        <a:lstStyle/>
        <a:p>
          <a:endParaRPr lang="en-US"/>
        </a:p>
      </dgm:t>
    </dgm:pt>
    <dgm:pt modelId="{C62EEDDC-F578-448D-9F42-6AD125E2CCEB}" type="sibTrans" cxnId="{44C16BE9-FA4E-460C-A825-83E1B225C9D7}">
      <dgm:prSet/>
      <dgm:spPr/>
      <dgm:t>
        <a:bodyPr/>
        <a:lstStyle/>
        <a:p>
          <a:endParaRPr lang="en-US"/>
        </a:p>
      </dgm:t>
    </dgm:pt>
    <dgm:pt modelId="{FD6AB54E-97C5-4C29-BD33-0AA856AB3080}">
      <dgm:prSet/>
      <dgm:spPr/>
      <dgm:t>
        <a:bodyPr/>
        <a:lstStyle/>
        <a:p>
          <a:pPr rtl="0"/>
          <a:r>
            <a:rPr lang="en-US" b="1" smtClean="0"/>
            <a:t>Determine the exit criteria</a:t>
          </a:r>
          <a:endParaRPr lang="en-US"/>
        </a:p>
      </dgm:t>
    </dgm:pt>
    <dgm:pt modelId="{120D202B-273C-4934-A6E8-5482EC670EEE}" type="parTrans" cxnId="{695E4E26-5B7B-4AEB-BB2C-E52B11782F75}">
      <dgm:prSet/>
      <dgm:spPr/>
      <dgm:t>
        <a:bodyPr/>
        <a:lstStyle/>
        <a:p>
          <a:endParaRPr lang="en-US"/>
        </a:p>
      </dgm:t>
    </dgm:pt>
    <dgm:pt modelId="{16FD1E02-D9C9-4A9D-A0B4-4517C4631266}" type="sibTrans" cxnId="{695E4E26-5B7B-4AEB-BB2C-E52B11782F75}">
      <dgm:prSet/>
      <dgm:spPr/>
      <dgm:t>
        <a:bodyPr/>
        <a:lstStyle/>
        <a:p>
          <a:endParaRPr lang="en-US"/>
        </a:p>
      </dgm:t>
    </dgm:pt>
    <dgm:pt modelId="{D0CE3269-CD64-492A-92D7-578240CD69B8}" type="pres">
      <dgm:prSet presAssocID="{0A60A42F-1B64-4FB6-B91E-D3BF6C2B450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0A9A79B-E575-469E-9CA6-774A87526042}" type="pres">
      <dgm:prSet presAssocID="{BBB36B55-B6E2-48B6-96E1-B46161BD8F0B}" presName="boxAndChildren" presStyleCnt="0"/>
      <dgm:spPr/>
    </dgm:pt>
    <dgm:pt modelId="{63FE0B0A-B688-4DE6-A440-A8A08B189716}" type="pres">
      <dgm:prSet presAssocID="{BBB36B55-B6E2-48B6-96E1-B46161BD8F0B}" presName="parentTextBox" presStyleLbl="node1" presStyleIdx="0" presStyleCnt="1"/>
      <dgm:spPr/>
      <dgm:t>
        <a:bodyPr/>
        <a:lstStyle/>
        <a:p>
          <a:endParaRPr lang="en-US"/>
        </a:p>
      </dgm:t>
    </dgm:pt>
    <dgm:pt modelId="{E7274695-977D-4B5F-9E75-B80E35FD9544}" type="pres">
      <dgm:prSet presAssocID="{BBB36B55-B6E2-48B6-96E1-B46161BD8F0B}" presName="entireBox" presStyleLbl="node1" presStyleIdx="0" presStyleCnt="1"/>
      <dgm:spPr/>
      <dgm:t>
        <a:bodyPr/>
        <a:lstStyle/>
        <a:p>
          <a:endParaRPr lang="en-US"/>
        </a:p>
      </dgm:t>
    </dgm:pt>
    <dgm:pt modelId="{102373A1-A628-4F7E-8D3E-E8FF239920C5}" type="pres">
      <dgm:prSet presAssocID="{BBB36B55-B6E2-48B6-96E1-B46161BD8F0B}" presName="descendantBox" presStyleCnt="0"/>
      <dgm:spPr/>
    </dgm:pt>
    <dgm:pt modelId="{A24FD96B-B6F5-4B93-A3FA-09303310E99D}" type="pres">
      <dgm:prSet presAssocID="{5229FC4C-AB1D-4C0C-8AAD-D0082239CCD9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896B2C-DB12-489C-804C-58BAB8525254}" type="pres">
      <dgm:prSet presAssocID="{AAE5819E-A8F8-4FC5-90AF-777A1F8451AD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3D94B8-C718-47FA-AE97-5D75396CDCDB}" type="pres">
      <dgm:prSet presAssocID="{9110C3C6-3C92-417F-A28F-4D2CCAC30E58}" presName="childTextBox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6194BD-E8D6-454F-B0B8-3C1559E1F835}" type="pres">
      <dgm:prSet presAssocID="{B046E0A7-F225-4446-A8D2-4A753B8D09AB}" presName="childTextBox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738B14-6AE1-4ADF-9717-65D46FC495C4}" type="pres">
      <dgm:prSet presAssocID="{E06BA479-46BA-4CBF-98F0-221CD3CE0E5E}" presName="childTextBox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C2D429-457C-45C1-8D71-588011C32607}" type="pres">
      <dgm:prSet presAssocID="{FD6AB54E-97C5-4C29-BD33-0AA856AB3080}" presName="childTextBox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165CA7-AA17-4A70-A337-9DE821757BB9}" srcId="{BBB36B55-B6E2-48B6-96E1-B46161BD8F0B}" destId="{B046E0A7-F225-4446-A8D2-4A753B8D09AB}" srcOrd="3" destOrd="0" parTransId="{FB105E39-8257-425E-BB18-DF7B5880F2EA}" sibTransId="{BC07076E-75D0-417D-A2B1-6E9A83A0DA9F}"/>
    <dgm:cxn modelId="{047AABDD-C039-41B3-A85B-22AB18719C93}" srcId="{0A60A42F-1B64-4FB6-B91E-D3BF6C2B4500}" destId="{BBB36B55-B6E2-48B6-96E1-B46161BD8F0B}" srcOrd="0" destOrd="0" parTransId="{693A4633-FCA5-4E2F-9A8F-6DE2AE84EB83}" sibTransId="{C9040919-7372-4C22-835B-A9F3DF6F9B2F}"/>
    <dgm:cxn modelId="{B56F866B-2B7E-4D1A-8802-8A4E4022CDEF}" srcId="{BBB36B55-B6E2-48B6-96E1-B46161BD8F0B}" destId="{5229FC4C-AB1D-4C0C-8AAD-D0082239CCD9}" srcOrd="0" destOrd="0" parTransId="{9806CDD0-7AAC-444C-8DC8-FCEEEC776C51}" sibTransId="{78053495-5A0F-4A93-9DD1-EB794F085C70}"/>
    <dgm:cxn modelId="{A72EBFBA-7EA7-40A0-A063-BE09F436EC44}" type="presOf" srcId="{5229FC4C-AB1D-4C0C-8AAD-D0082239CCD9}" destId="{A24FD96B-B6F5-4B93-A3FA-09303310E99D}" srcOrd="0" destOrd="0" presId="urn:microsoft.com/office/officeart/2005/8/layout/process4"/>
    <dgm:cxn modelId="{695E4E26-5B7B-4AEB-BB2C-E52B11782F75}" srcId="{BBB36B55-B6E2-48B6-96E1-B46161BD8F0B}" destId="{FD6AB54E-97C5-4C29-BD33-0AA856AB3080}" srcOrd="5" destOrd="0" parTransId="{120D202B-273C-4934-A6E8-5482EC670EEE}" sibTransId="{16FD1E02-D9C9-4A9D-A0B4-4517C4631266}"/>
    <dgm:cxn modelId="{ACEA9962-95CD-40E0-B5CA-4ED61BFB41AF}" type="presOf" srcId="{9110C3C6-3C92-417F-A28F-4D2CCAC30E58}" destId="{483D94B8-C718-47FA-AE97-5D75396CDCDB}" srcOrd="0" destOrd="0" presId="urn:microsoft.com/office/officeart/2005/8/layout/process4"/>
    <dgm:cxn modelId="{EE142CFB-F85A-458E-8A23-902C2E1F284C}" srcId="{BBB36B55-B6E2-48B6-96E1-B46161BD8F0B}" destId="{9110C3C6-3C92-417F-A28F-4D2CCAC30E58}" srcOrd="2" destOrd="0" parTransId="{8E0C7A88-E4DE-45F7-9A26-ED2C17F36E47}" sibTransId="{18984E87-8904-482E-8C34-7467D31C4C8F}"/>
    <dgm:cxn modelId="{DF0A7232-9FC7-4151-8DBC-35CDDEB95655}" type="presOf" srcId="{E06BA479-46BA-4CBF-98F0-221CD3CE0E5E}" destId="{00738B14-6AE1-4ADF-9717-65D46FC495C4}" srcOrd="0" destOrd="0" presId="urn:microsoft.com/office/officeart/2005/8/layout/process4"/>
    <dgm:cxn modelId="{B0FFA71F-7FFC-47A6-B101-63AE2E6A935E}" type="presOf" srcId="{BBB36B55-B6E2-48B6-96E1-B46161BD8F0B}" destId="{63FE0B0A-B688-4DE6-A440-A8A08B189716}" srcOrd="0" destOrd="0" presId="urn:microsoft.com/office/officeart/2005/8/layout/process4"/>
    <dgm:cxn modelId="{8C9C134F-8636-480F-A7E8-F0F6343C8CF0}" type="presOf" srcId="{B046E0A7-F225-4446-A8D2-4A753B8D09AB}" destId="{866194BD-E8D6-454F-B0B8-3C1559E1F835}" srcOrd="0" destOrd="0" presId="urn:microsoft.com/office/officeart/2005/8/layout/process4"/>
    <dgm:cxn modelId="{4DB0B3F8-7091-4B67-87DA-DDD0EFE77F76}" type="presOf" srcId="{FD6AB54E-97C5-4C29-BD33-0AA856AB3080}" destId="{54C2D429-457C-45C1-8D71-588011C32607}" srcOrd="0" destOrd="0" presId="urn:microsoft.com/office/officeart/2005/8/layout/process4"/>
    <dgm:cxn modelId="{C7D49B9A-F689-4F99-89EE-7622CAE5AE8E}" srcId="{BBB36B55-B6E2-48B6-96E1-B46161BD8F0B}" destId="{AAE5819E-A8F8-4FC5-90AF-777A1F8451AD}" srcOrd="1" destOrd="0" parTransId="{DEDB32D7-3D26-42D2-9452-DB1EE38FEB30}" sibTransId="{6F114FDD-F911-4227-A640-B74E4A09B713}"/>
    <dgm:cxn modelId="{A842DFF2-8BA3-42F3-8BA7-B94A44255406}" type="presOf" srcId="{0A60A42F-1B64-4FB6-B91E-D3BF6C2B4500}" destId="{D0CE3269-CD64-492A-92D7-578240CD69B8}" srcOrd="0" destOrd="0" presId="urn:microsoft.com/office/officeart/2005/8/layout/process4"/>
    <dgm:cxn modelId="{886E788B-3145-44E5-8F1D-53E0CEEFBC00}" type="presOf" srcId="{BBB36B55-B6E2-48B6-96E1-B46161BD8F0B}" destId="{E7274695-977D-4B5F-9E75-B80E35FD9544}" srcOrd="1" destOrd="0" presId="urn:microsoft.com/office/officeart/2005/8/layout/process4"/>
    <dgm:cxn modelId="{4C062E5C-FE86-4468-8C67-EFB21E5B6054}" type="presOf" srcId="{AAE5819E-A8F8-4FC5-90AF-777A1F8451AD}" destId="{2A896B2C-DB12-489C-804C-58BAB8525254}" srcOrd="0" destOrd="0" presId="urn:microsoft.com/office/officeart/2005/8/layout/process4"/>
    <dgm:cxn modelId="{44C16BE9-FA4E-460C-A825-83E1B225C9D7}" srcId="{BBB36B55-B6E2-48B6-96E1-B46161BD8F0B}" destId="{E06BA479-46BA-4CBF-98F0-221CD3CE0E5E}" srcOrd="4" destOrd="0" parTransId="{C4D7D7CA-3CD2-4C85-92DD-DC6A7717BCED}" sibTransId="{C62EEDDC-F578-448D-9F42-6AD125E2CCEB}"/>
    <dgm:cxn modelId="{632106DD-4B38-4CE1-8785-6C81F240D52F}" type="presParOf" srcId="{D0CE3269-CD64-492A-92D7-578240CD69B8}" destId="{50A9A79B-E575-469E-9CA6-774A87526042}" srcOrd="0" destOrd="0" presId="urn:microsoft.com/office/officeart/2005/8/layout/process4"/>
    <dgm:cxn modelId="{E0996569-FA6C-4329-AF3E-0D0F8E23119A}" type="presParOf" srcId="{50A9A79B-E575-469E-9CA6-774A87526042}" destId="{63FE0B0A-B688-4DE6-A440-A8A08B189716}" srcOrd="0" destOrd="0" presId="urn:microsoft.com/office/officeart/2005/8/layout/process4"/>
    <dgm:cxn modelId="{1F8D9294-47A7-420B-BD54-CD5FC846ADCE}" type="presParOf" srcId="{50A9A79B-E575-469E-9CA6-774A87526042}" destId="{E7274695-977D-4B5F-9E75-B80E35FD9544}" srcOrd="1" destOrd="0" presId="urn:microsoft.com/office/officeart/2005/8/layout/process4"/>
    <dgm:cxn modelId="{6AF6565F-F4C4-4E3B-9A2E-037C67F5F3A3}" type="presParOf" srcId="{50A9A79B-E575-469E-9CA6-774A87526042}" destId="{102373A1-A628-4F7E-8D3E-E8FF239920C5}" srcOrd="2" destOrd="0" presId="urn:microsoft.com/office/officeart/2005/8/layout/process4"/>
    <dgm:cxn modelId="{F5776102-B8CC-455F-B424-DC52E76189E9}" type="presParOf" srcId="{102373A1-A628-4F7E-8D3E-E8FF239920C5}" destId="{A24FD96B-B6F5-4B93-A3FA-09303310E99D}" srcOrd="0" destOrd="0" presId="urn:microsoft.com/office/officeart/2005/8/layout/process4"/>
    <dgm:cxn modelId="{384D692B-FA3B-4D93-B790-BF1A51D1FC84}" type="presParOf" srcId="{102373A1-A628-4F7E-8D3E-E8FF239920C5}" destId="{2A896B2C-DB12-489C-804C-58BAB8525254}" srcOrd="1" destOrd="0" presId="urn:microsoft.com/office/officeart/2005/8/layout/process4"/>
    <dgm:cxn modelId="{F1D204DC-7F8A-4ABB-AA18-7B75F8D525F2}" type="presParOf" srcId="{102373A1-A628-4F7E-8D3E-E8FF239920C5}" destId="{483D94B8-C718-47FA-AE97-5D75396CDCDB}" srcOrd="2" destOrd="0" presId="urn:microsoft.com/office/officeart/2005/8/layout/process4"/>
    <dgm:cxn modelId="{51D9F151-0F47-4895-88A4-8AF6241E281D}" type="presParOf" srcId="{102373A1-A628-4F7E-8D3E-E8FF239920C5}" destId="{866194BD-E8D6-454F-B0B8-3C1559E1F835}" srcOrd="3" destOrd="0" presId="urn:microsoft.com/office/officeart/2005/8/layout/process4"/>
    <dgm:cxn modelId="{07A9B83A-A271-4CA9-BA04-6B9B6FC0F57D}" type="presParOf" srcId="{102373A1-A628-4F7E-8D3E-E8FF239920C5}" destId="{00738B14-6AE1-4ADF-9717-65D46FC495C4}" srcOrd="4" destOrd="0" presId="urn:microsoft.com/office/officeart/2005/8/layout/process4"/>
    <dgm:cxn modelId="{5AD8AD3B-88C1-45E6-9687-EFCB1E58A062}" type="presParOf" srcId="{102373A1-A628-4F7E-8D3E-E8FF239920C5}" destId="{54C2D429-457C-45C1-8D71-588011C32607}" srcOrd="5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B57401-7414-470F-BE84-7093A41757CC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8FE6148-9456-4C8E-A6D5-F188189E8D81}">
      <dgm:prSet/>
      <dgm:spPr/>
      <dgm:t>
        <a:bodyPr/>
        <a:lstStyle/>
        <a:p>
          <a:pPr rtl="0"/>
          <a:r>
            <a:rPr lang="en-US" b="1" dirty="0" smtClean="0"/>
            <a:t>Test control</a:t>
          </a:r>
          <a:endParaRPr lang="en-US" dirty="0"/>
        </a:p>
      </dgm:t>
    </dgm:pt>
    <dgm:pt modelId="{7394075B-6FC5-4770-AAA7-D2E99E0C5FB8}" type="parTrans" cxnId="{3CC42D60-0B50-4D1F-BB3B-F39F33054383}">
      <dgm:prSet/>
      <dgm:spPr/>
      <dgm:t>
        <a:bodyPr/>
        <a:lstStyle/>
        <a:p>
          <a:endParaRPr lang="en-US"/>
        </a:p>
      </dgm:t>
    </dgm:pt>
    <dgm:pt modelId="{F06DFD48-4F69-478C-A179-F401907227CE}" type="sibTrans" cxnId="{3CC42D60-0B50-4D1F-BB3B-F39F33054383}">
      <dgm:prSet/>
      <dgm:spPr/>
      <dgm:t>
        <a:bodyPr/>
        <a:lstStyle/>
        <a:p>
          <a:endParaRPr lang="en-US"/>
        </a:p>
      </dgm:t>
    </dgm:pt>
    <dgm:pt modelId="{203D3482-C706-484D-95EE-7353E08B5029}">
      <dgm:prSet/>
      <dgm:spPr/>
      <dgm:t>
        <a:bodyPr/>
        <a:lstStyle/>
        <a:p>
          <a:pPr rtl="0"/>
          <a:r>
            <a:rPr lang="en-US" b="1" dirty="0" smtClean="0"/>
            <a:t>Measure and analyze the results of review and testing </a:t>
          </a:r>
          <a:endParaRPr lang="en-US" dirty="0"/>
        </a:p>
      </dgm:t>
    </dgm:pt>
    <dgm:pt modelId="{5C6A1A87-A6E6-4020-88AB-8B82A4539F38}" type="parTrans" cxnId="{F7F6221C-B96D-4863-8DC2-7FC9B5E2ED93}">
      <dgm:prSet/>
      <dgm:spPr/>
      <dgm:t>
        <a:bodyPr/>
        <a:lstStyle/>
        <a:p>
          <a:endParaRPr lang="en-US"/>
        </a:p>
      </dgm:t>
    </dgm:pt>
    <dgm:pt modelId="{20F4661D-5816-491D-A1F1-F8C4717EB79C}" type="sibTrans" cxnId="{F7F6221C-B96D-4863-8DC2-7FC9B5E2ED93}">
      <dgm:prSet/>
      <dgm:spPr/>
      <dgm:t>
        <a:bodyPr/>
        <a:lstStyle/>
        <a:p>
          <a:endParaRPr lang="en-US"/>
        </a:p>
      </dgm:t>
    </dgm:pt>
    <dgm:pt modelId="{EF40BBDD-F904-4079-9F84-6558F5567EE8}">
      <dgm:prSet/>
      <dgm:spPr/>
      <dgm:t>
        <a:bodyPr/>
        <a:lstStyle/>
        <a:p>
          <a:pPr rtl="0"/>
          <a:r>
            <a:rPr lang="en-US" b="1" dirty="0" smtClean="0"/>
            <a:t>Monitoring document Progress test  coverage and exit criteria</a:t>
          </a:r>
          <a:endParaRPr lang="en-US" dirty="0"/>
        </a:p>
      </dgm:t>
    </dgm:pt>
    <dgm:pt modelId="{C221729D-5F24-4994-820D-37C7BAF822C4}" type="parTrans" cxnId="{54B83B06-02D7-406F-895A-703EA9A526DE}">
      <dgm:prSet/>
      <dgm:spPr/>
      <dgm:t>
        <a:bodyPr/>
        <a:lstStyle/>
        <a:p>
          <a:endParaRPr lang="en-US"/>
        </a:p>
      </dgm:t>
    </dgm:pt>
    <dgm:pt modelId="{47326754-AA43-44D6-9485-D1D7D17ED52D}" type="sibTrans" cxnId="{54B83B06-02D7-406F-895A-703EA9A526DE}">
      <dgm:prSet/>
      <dgm:spPr/>
      <dgm:t>
        <a:bodyPr/>
        <a:lstStyle/>
        <a:p>
          <a:endParaRPr lang="en-US"/>
        </a:p>
      </dgm:t>
    </dgm:pt>
    <dgm:pt modelId="{A8097ADC-EE8B-4FDB-9618-8709727F8F8A}">
      <dgm:prSet/>
      <dgm:spPr/>
      <dgm:t>
        <a:bodyPr/>
        <a:lstStyle/>
        <a:p>
          <a:pPr rtl="0"/>
          <a:r>
            <a:rPr lang="en-US" b="1" smtClean="0"/>
            <a:t>Provide information on testing</a:t>
          </a:r>
          <a:endParaRPr lang="en-US"/>
        </a:p>
      </dgm:t>
    </dgm:pt>
    <dgm:pt modelId="{792CE340-B67D-4D13-A3B6-80320CB98BBB}" type="parTrans" cxnId="{71D1AA69-9F1E-4630-A258-8B11C849BB98}">
      <dgm:prSet/>
      <dgm:spPr/>
      <dgm:t>
        <a:bodyPr/>
        <a:lstStyle/>
        <a:p>
          <a:endParaRPr lang="en-US"/>
        </a:p>
      </dgm:t>
    </dgm:pt>
    <dgm:pt modelId="{576C7B39-0C54-4E0A-AE02-27E937F40012}" type="sibTrans" cxnId="{71D1AA69-9F1E-4630-A258-8B11C849BB98}">
      <dgm:prSet/>
      <dgm:spPr/>
      <dgm:t>
        <a:bodyPr/>
        <a:lstStyle/>
        <a:p>
          <a:endParaRPr lang="en-US"/>
        </a:p>
      </dgm:t>
    </dgm:pt>
    <dgm:pt modelId="{9871820A-92EE-43F6-BB39-FE95A0D99C2B}">
      <dgm:prSet/>
      <dgm:spPr/>
      <dgm:t>
        <a:bodyPr/>
        <a:lstStyle/>
        <a:p>
          <a:pPr rtl="0"/>
          <a:r>
            <a:rPr lang="en-US" b="1" smtClean="0"/>
            <a:t>Initiate corrective actions </a:t>
          </a:r>
          <a:endParaRPr lang="en-US"/>
        </a:p>
      </dgm:t>
    </dgm:pt>
    <dgm:pt modelId="{F485C4EF-5115-4800-8F63-D2626E2687D9}" type="parTrans" cxnId="{CE56872B-1141-41B3-B292-8C85978DEEC6}">
      <dgm:prSet/>
      <dgm:spPr/>
      <dgm:t>
        <a:bodyPr/>
        <a:lstStyle/>
        <a:p>
          <a:endParaRPr lang="en-US"/>
        </a:p>
      </dgm:t>
    </dgm:pt>
    <dgm:pt modelId="{7970B003-7FFE-42B3-A8EC-691848D316C1}" type="sibTrans" cxnId="{CE56872B-1141-41B3-B292-8C85978DEEC6}">
      <dgm:prSet/>
      <dgm:spPr/>
      <dgm:t>
        <a:bodyPr/>
        <a:lstStyle/>
        <a:p>
          <a:endParaRPr lang="en-US"/>
        </a:p>
      </dgm:t>
    </dgm:pt>
    <dgm:pt modelId="{A1F425E7-E489-4331-9DBC-4654CF08D9BC}">
      <dgm:prSet/>
      <dgm:spPr/>
      <dgm:t>
        <a:bodyPr/>
        <a:lstStyle/>
        <a:p>
          <a:pPr rtl="0"/>
          <a:r>
            <a:rPr lang="en-US" b="1" dirty="0" smtClean="0"/>
            <a:t>Make decisions </a:t>
          </a:r>
          <a:endParaRPr lang="en-US" dirty="0"/>
        </a:p>
      </dgm:t>
    </dgm:pt>
    <dgm:pt modelId="{4BFDB4C5-5986-4550-BF70-510F3DA21A6C}" type="parTrans" cxnId="{E51CEFE7-B9DA-4C21-A390-B037859ACBAA}">
      <dgm:prSet/>
      <dgm:spPr/>
      <dgm:t>
        <a:bodyPr/>
        <a:lstStyle/>
        <a:p>
          <a:endParaRPr lang="en-US"/>
        </a:p>
      </dgm:t>
    </dgm:pt>
    <dgm:pt modelId="{BDFF1641-CC1B-4E42-89C0-58D44BB03F0D}" type="sibTrans" cxnId="{E51CEFE7-B9DA-4C21-A390-B037859ACBAA}">
      <dgm:prSet/>
      <dgm:spPr/>
      <dgm:t>
        <a:bodyPr/>
        <a:lstStyle/>
        <a:p>
          <a:endParaRPr lang="en-US"/>
        </a:p>
      </dgm:t>
    </dgm:pt>
    <dgm:pt modelId="{4A097A2E-F5D7-41E6-85EA-B660F12B567F}" type="pres">
      <dgm:prSet presAssocID="{FAB57401-7414-470F-BE84-7093A41757C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E2E4840-BEC1-4562-8025-6A2125D9E6B5}" type="pres">
      <dgm:prSet presAssocID="{68FE6148-9456-4C8E-A6D5-F188189E8D81}" presName="composite" presStyleCnt="0"/>
      <dgm:spPr/>
    </dgm:pt>
    <dgm:pt modelId="{20D875FE-0347-4E42-9268-F34C12A09CD5}" type="pres">
      <dgm:prSet presAssocID="{68FE6148-9456-4C8E-A6D5-F188189E8D81}" presName="LShape" presStyleLbl="alignNode1" presStyleIdx="0" presStyleCnt="11"/>
      <dgm:spPr/>
    </dgm:pt>
    <dgm:pt modelId="{960BCF64-084B-4AB6-B9BB-3E6C7670E001}" type="pres">
      <dgm:prSet presAssocID="{68FE6148-9456-4C8E-A6D5-F188189E8D81}" presName="ParentText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CB92D5-5672-4F7A-8DCF-1FD61548FC84}" type="pres">
      <dgm:prSet presAssocID="{68FE6148-9456-4C8E-A6D5-F188189E8D81}" presName="Triangle" presStyleLbl="alignNode1" presStyleIdx="1" presStyleCnt="11"/>
      <dgm:spPr/>
    </dgm:pt>
    <dgm:pt modelId="{2802F161-F3AF-4972-BB3C-096C25338A26}" type="pres">
      <dgm:prSet presAssocID="{F06DFD48-4F69-478C-A179-F401907227CE}" presName="sibTrans" presStyleCnt="0"/>
      <dgm:spPr/>
    </dgm:pt>
    <dgm:pt modelId="{981E119F-CEDE-4B22-8582-40DB6A695062}" type="pres">
      <dgm:prSet presAssocID="{F06DFD48-4F69-478C-A179-F401907227CE}" presName="space" presStyleCnt="0"/>
      <dgm:spPr/>
    </dgm:pt>
    <dgm:pt modelId="{8A2CE37B-08F0-4774-A01C-F67119E88273}" type="pres">
      <dgm:prSet presAssocID="{203D3482-C706-484D-95EE-7353E08B5029}" presName="composite" presStyleCnt="0"/>
      <dgm:spPr/>
    </dgm:pt>
    <dgm:pt modelId="{1F6D1E48-5450-4FFC-BA83-5C24E28DEDDD}" type="pres">
      <dgm:prSet presAssocID="{203D3482-C706-484D-95EE-7353E08B5029}" presName="LShape" presStyleLbl="alignNode1" presStyleIdx="2" presStyleCnt="11"/>
      <dgm:spPr/>
    </dgm:pt>
    <dgm:pt modelId="{0E06AB53-C907-4767-9CBE-5061E3C2123A}" type="pres">
      <dgm:prSet presAssocID="{203D3482-C706-484D-95EE-7353E08B5029}" presName="ParentText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A005DB-F9B5-4C80-8CFD-C200263F1DE8}" type="pres">
      <dgm:prSet presAssocID="{203D3482-C706-484D-95EE-7353E08B5029}" presName="Triangle" presStyleLbl="alignNode1" presStyleIdx="3" presStyleCnt="11"/>
      <dgm:spPr/>
    </dgm:pt>
    <dgm:pt modelId="{C024BC4B-78C9-4B78-BA74-33ECF1A45472}" type="pres">
      <dgm:prSet presAssocID="{20F4661D-5816-491D-A1F1-F8C4717EB79C}" presName="sibTrans" presStyleCnt="0"/>
      <dgm:spPr/>
    </dgm:pt>
    <dgm:pt modelId="{79252237-DE0E-4450-AC9A-82CA78E05FC7}" type="pres">
      <dgm:prSet presAssocID="{20F4661D-5816-491D-A1F1-F8C4717EB79C}" presName="space" presStyleCnt="0"/>
      <dgm:spPr/>
    </dgm:pt>
    <dgm:pt modelId="{B61151AF-FBCE-428F-8D87-11AFB940EFBA}" type="pres">
      <dgm:prSet presAssocID="{EF40BBDD-F904-4079-9F84-6558F5567EE8}" presName="composite" presStyleCnt="0"/>
      <dgm:spPr/>
    </dgm:pt>
    <dgm:pt modelId="{0CAAA441-6B16-4905-9737-5020E1BB5B0C}" type="pres">
      <dgm:prSet presAssocID="{EF40BBDD-F904-4079-9F84-6558F5567EE8}" presName="LShape" presStyleLbl="alignNode1" presStyleIdx="4" presStyleCnt="11"/>
      <dgm:spPr/>
    </dgm:pt>
    <dgm:pt modelId="{A6548C6E-FCD6-4796-B95A-727251EB63B7}" type="pres">
      <dgm:prSet presAssocID="{EF40BBDD-F904-4079-9F84-6558F5567EE8}" presName="ParentText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CD1FDA-A900-473D-9BB4-FFC91F6FAC2F}" type="pres">
      <dgm:prSet presAssocID="{EF40BBDD-F904-4079-9F84-6558F5567EE8}" presName="Triangle" presStyleLbl="alignNode1" presStyleIdx="5" presStyleCnt="11"/>
      <dgm:spPr/>
    </dgm:pt>
    <dgm:pt modelId="{2E75A2C3-90F7-43CC-BA11-69154051F2C5}" type="pres">
      <dgm:prSet presAssocID="{47326754-AA43-44D6-9485-D1D7D17ED52D}" presName="sibTrans" presStyleCnt="0"/>
      <dgm:spPr/>
    </dgm:pt>
    <dgm:pt modelId="{ECBDAF2E-0D21-4F8D-BD80-AADC59D8D4A9}" type="pres">
      <dgm:prSet presAssocID="{47326754-AA43-44D6-9485-D1D7D17ED52D}" presName="space" presStyleCnt="0"/>
      <dgm:spPr/>
    </dgm:pt>
    <dgm:pt modelId="{905692EE-FB33-4F51-9E28-F2410C62B933}" type="pres">
      <dgm:prSet presAssocID="{A8097ADC-EE8B-4FDB-9618-8709727F8F8A}" presName="composite" presStyleCnt="0"/>
      <dgm:spPr/>
    </dgm:pt>
    <dgm:pt modelId="{6DF96D8D-9DA7-4119-870D-AC27E275F7EA}" type="pres">
      <dgm:prSet presAssocID="{A8097ADC-EE8B-4FDB-9618-8709727F8F8A}" presName="LShape" presStyleLbl="alignNode1" presStyleIdx="6" presStyleCnt="11"/>
      <dgm:spPr/>
    </dgm:pt>
    <dgm:pt modelId="{33C25289-6621-4A7C-91EF-FEF13C38648D}" type="pres">
      <dgm:prSet presAssocID="{A8097ADC-EE8B-4FDB-9618-8709727F8F8A}" presName="ParentText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F91B1C-8C81-4DD3-A1B8-1C4DDC8289FC}" type="pres">
      <dgm:prSet presAssocID="{A8097ADC-EE8B-4FDB-9618-8709727F8F8A}" presName="Triangle" presStyleLbl="alignNode1" presStyleIdx="7" presStyleCnt="11"/>
      <dgm:spPr/>
    </dgm:pt>
    <dgm:pt modelId="{B7E01293-A431-4052-B28A-FCA677E4DB2C}" type="pres">
      <dgm:prSet presAssocID="{576C7B39-0C54-4E0A-AE02-27E937F40012}" presName="sibTrans" presStyleCnt="0"/>
      <dgm:spPr/>
    </dgm:pt>
    <dgm:pt modelId="{7F92B3E9-15BC-42E1-82A9-9CA21C0237F9}" type="pres">
      <dgm:prSet presAssocID="{576C7B39-0C54-4E0A-AE02-27E937F40012}" presName="space" presStyleCnt="0"/>
      <dgm:spPr/>
    </dgm:pt>
    <dgm:pt modelId="{334BE79C-DFC0-4D2A-AF2A-EEB73FAAA318}" type="pres">
      <dgm:prSet presAssocID="{9871820A-92EE-43F6-BB39-FE95A0D99C2B}" presName="composite" presStyleCnt="0"/>
      <dgm:spPr/>
    </dgm:pt>
    <dgm:pt modelId="{CFD5EF2E-B10D-48B0-A20F-BF47705B3EDC}" type="pres">
      <dgm:prSet presAssocID="{9871820A-92EE-43F6-BB39-FE95A0D99C2B}" presName="LShape" presStyleLbl="alignNode1" presStyleIdx="8" presStyleCnt="11"/>
      <dgm:spPr/>
    </dgm:pt>
    <dgm:pt modelId="{CAEAE824-6617-4C33-80A1-0FF7F5F4C746}" type="pres">
      <dgm:prSet presAssocID="{9871820A-92EE-43F6-BB39-FE95A0D99C2B}" presName="ParentText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E64FD6-9110-4F72-8076-29700688B30A}" type="pres">
      <dgm:prSet presAssocID="{9871820A-92EE-43F6-BB39-FE95A0D99C2B}" presName="Triangle" presStyleLbl="alignNode1" presStyleIdx="9" presStyleCnt="11"/>
      <dgm:spPr/>
    </dgm:pt>
    <dgm:pt modelId="{E6900786-A14F-4E37-A0C6-B9094FAB1543}" type="pres">
      <dgm:prSet presAssocID="{7970B003-7FFE-42B3-A8EC-691848D316C1}" presName="sibTrans" presStyleCnt="0"/>
      <dgm:spPr/>
    </dgm:pt>
    <dgm:pt modelId="{3492BBAE-4A57-468C-AD7B-8FC97A2EC0C9}" type="pres">
      <dgm:prSet presAssocID="{7970B003-7FFE-42B3-A8EC-691848D316C1}" presName="space" presStyleCnt="0"/>
      <dgm:spPr/>
    </dgm:pt>
    <dgm:pt modelId="{2B5B8930-E992-41E5-A0A5-AB845ED669B7}" type="pres">
      <dgm:prSet presAssocID="{A1F425E7-E489-4331-9DBC-4654CF08D9BC}" presName="composite" presStyleCnt="0"/>
      <dgm:spPr/>
    </dgm:pt>
    <dgm:pt modelId="{DB715824-8CA6-46A4-A1C9-84A792E56CB0}" type="pres">
      <dgm:prSet presAssocID="{A1F425E7-E489-4331-9DBC-4654CF08D9BC}" presName="LShape" presStyleLbl="alignNode1" presStyleIdx="10" presStyleCnt="11"/>
      <dgm:spPr/>
    </dgm:pt>
    <dgm:pt modelId="{92481967-D34C-4C64-A84F-A956B6F4A50E}" type="pres">
      <dgm:prSet presAssocID="{A1F425E7-E489-4331-9DBC-4654CF08D9BC}" presName="ParentText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F6221C-B96D-4863-8DC2-7FC9B5E2ED93}" srcId="{FAB57401-7414-470F-BE84-7093A41757CC}" destId="{203D3482-C706-484D-95EE-7353E08B5029}" srcOrd="1" destOrd="0" parTransId="{5C6A1A87-A6E6-4020-88AB-8B82A4539F38}" sibTransId="{20F4661D-5816-491D-A1F1-F8C4717EB79C}"/>
    <dgm:cxn modelId="{24021AA8-7276-4C5B-A0F8-9660C0A962C6}" type="presOf" srcId="{68FE6148-9456-4C8E-A6D5-F188189E8D81}" destId="{960BCF64-084B-4AB6-B9BB-3E6C7670E001}" srcOrd="0" destOrd="0" presId="urn:microsoft.com/office/officeart/2009/3/layout/StepUpProcess"/>
    <dgm:cxn modelId="{948241C9-E35F-47D3-A200-A47570CBC73E}" type="presOf" srcId="{A1F425E7-E489-4331-9DBC-4654CF08D9BC}" destId="{92481967-D34C-4C64-A84F-A956B6F4A50E}" srcOrd="0" destOrd="0" presId="urn:microsoft.com/office/officeart/2009/3/layout/StepUpProcess"/>
    <dgm:cxn modelId="{3CC42D60-0B50-4D1F-BB3B-F39F33054383}" srcId="{FAB57401-7414-470F-BE84-7093A41757CC}" destId="{68FE6148-9456-4C8E-A6D5-F188189E8D81}" srcOrd="0" destOrd="0" parTransId="{7394075B-6FC5-4770-AAA7-D2E99E0C5FB8}" sibTransId="{F06DFD48-4F69-478C-A179-F401907227CE}"/>
    <dgm:cxn modelId="{E51CEFE7-B9DA-4C21-A390-B037859ACBAA}" srcId="{FAB57401-7414-470F-BE84-7093A41757CC}" destId="{A1F425E7-E489-4331-9DBC-4654CF08D9BC}" srcOrd="5" destOrd="0" parTransId="{4BFDB4C5-5986-4550-BF70-510F3DA21A6C}" sibTransId="{BDFF1641-CC1B-4E42-89C0-58D44BB03F0D}"/>
    <dgm:cxn modelId="{F3BE7840-E019-4B1D-AF52-68C81C0D7623}" type="presOf" srcId="{A8097ADC-EE8B-4FDB-9618-8709727F8F8A}" destId="{33C25289-6621-4A7C-91EF-FEF13C38648D}" srcOrd="0" destOrd="0" presId="urn:microsoft.com/office/officeart/2009/3/layout/StepUpProcess"/>
    <dgm:cxn modelId="{CE56872B-1141-41B3-B292-8C85978DEEC6}" srcId="{FAB57401-7414-470F-BE84-7093A41757CC}" destId="{9871820A-92EE-43F6-BB39-FE95A0D99C2B}" srcOrd="4" destOrd="0" parTransId="{F485C4EF-5115-4800-8F63-D2626E2687D9}" sibTransId="{7970B003-7FFE-42B3-A8EC-691848D316C1}"/>
    <dgm:cxn modelId="{359BB2BA-6749-479D-AE77-103625C08BDB}" type="presOf" srcId="{FAB57401-7414-470F-BE84-7093A41757CC}" destId="{4A097A2E-F5D7-41E6-85EA-B660F12B567F}" srcOrd="0" destOrd="0" presId="urn:microsoft.com/office/officeart/2009/3/layout/StepUpProcess"/>
    <dgm:cxn modelId="{54DC8BE1-E6A8-492B-9199-2B4140C843EC}" type="presOf" srcId="{203D3482-C706-484D-95EE-7353E08B5029}" destId="{0E06AB53-C907-4767-9CBE-5061E3C2123A}" srcOrd="0" destOrd="0" presId="urn:microsoft.com/office/officeart/2009/3/layout/StepUpProcess"/>
    <dgm:cxn modelId="{964A0908-E15A-4018-8902-796757DAED2A}" type="presOf" srcId="{EF40BBDD-F904-4079-9F84-6558F5567EE8}" destId="{A6548C6E-FCD6-4796-B95A-727251EB63B7}" srcOrd="0" destOrd="0" presId="urn:microsoft.com/office/officeart/2009/3/layout/StepUpProcess"/>
    <dgm:cxn modelId="{54B83B06-02D7-406F-895A-703EA9A526DE}" srcId="{FAB57401-7414-470F-BE84-7093A41757CC}" destId="{EF40BBDD-F904-4079-9F84-6558F5567EE8}" srcOrd="2" destOrd="0" parTransId="{C221729D-5F24-4994-820D-37C7BAF822C4}" sibTransId="{47326754-AA43-44D6-9485-D1D7D17ED52D}"/>
    <dgm:cxn modelId="{EEDF2054-D4E5-41BB-A6F2-BE6E7C8A7046}" type="presOf" srcId="{9871820A-92EE-43F6-BB39-FE95A0D99C2B}" destId="{CAEAE824-6617-4C33-80A1-0FF7F5F4C746}" srcOrd="0" destOrd="0" presId="urn:microsoft.com/office/officeart/2009/3/layout/StepUpProcess"/>
    <dgm:cxn modelId="{71D1AA69-9F1E-4630-A258-8B11C849BB98}" srcId="{FAB57401-7414-470F-BE84-7093A41757CC}" destId="{A8097ADC-EE8B-4FDB-9618-8709727F8F8A}" srcOrd="3" destOrd="0" parTransId="{792CE340-B67D-4D13-A3B6-80320CB98BBB}" sibTransId="{576C7B39-0C54-4E0A-AE02-27E937F40012}"/>
    <dgm:cxn modelId="{966B0B33-7A2F-421E-A5CC-73681ED149F9}" type="presParOf" srcId="{4A097A2E-F5D7-41E6-85EA-B660F12B567F}" destId="{6E2E4840-BEC1-4562-8025-6A2125D9E6B5}" srcOrd="0" destOrd="0" presId="urn:microsoft.com/office/officeart/2009/3/layout/StepUpProcess"/>
    <dgm:cxn modelId="{9B35A933-ACB9-4E7D-8519-16B5B22E1B39}" type="presParOf" srcId="{6E2E4840-BEC1-4562-8025-6A2125D9E6B5}" destId="{20D875FE-0347-4E42-9268-F34C12A09CD5}" srcOrd="0" destOrd="0" presId="urn:microsoft.com/office/officeart/2009/3/layout/StepUpProcess"/>
    <dgm:cxn modelId="{512021AF-6E74-4816-9529-59756F972759}" type="presParOf" srcId="{6E2E4840-BEC1-4562-8025-6A2125D9E6B5}" destId="{960BCF64-084B-4AB6-B9BB-3E6C7670E001}" srcOrd="1" destOrd="0" presId="urn:microsoft.com/office/officeart/2009/3/layout/StepUpProcess"/>
    <dgm:cxn modelId="{7A846943-5133-436C-8757-96FA46A3A089}" type="presParOf" srcId="{6E2E4840-BEC1-4562-8025-6A2125D9E6B5}" destId="{FDCB92D5-5672-4F7A-8DCF-1FD61548FC84}" srcOrd="2" destOrd="0" presId="urn:microsoft.com/office/officeart/2009/3/layout/StepUpProcess"/>
    <dgm:cxn modelId="{F21A9AB6-5EAD-423B-AD81-55452763BC68}" type="presParOf" srcId="{4A097A2E-F5D7-41E6-85EA-B660F12B567F}" destId="{2802F161-F3AF-4972-BB3C-096C25338A26}" srcOrd="1" destOrd="0" presId="urn:microsoft.com/office/officeart/2009/3/layout/StepUpProcess"/>
    <dgm:cxn modelId="{17238E21-20C5-4B1D-9FD4-40D566F8C1D2}" type="presParOf" srcId="{2802F161-F3AF-4972-BB3C-096C25338A26}" destId="{981E119F-CEDE-4B22-8582-40DB6A695062}" srcOrd="0" destOrd="0" presId="urn:microsoft.com/office/officeart/2009/3/layout/StepUpProcess"/>
    <dgm:cxn modelId="{59AAD29E-56BB-4FA8-83E5-40FB7F2A44AD}" type="presParOf" srcId="{4A097A2E-F5D7-41E6-85EA-B660F12B567F}" destId="{8A2CE37B-08F0-4774-A01C-F67119E88273}" srcOrd="2" destOrd="0" presId="urn:microsoft.com/office/officeart/2009/3/layout/StepUpProcess"/>
    <dgm:cxn modelId="{6F3C7E41-85D5-4A88-B7A6-30183E66B3F8}" type="presParOf" srcId="{8A2CE37B-08F0-4774-A01C-F67119E88273}" destId="{1F6D1E48-5450-4FFC-BA83-5C24E28DEDDD}" srcOrd="0" destOrd="0" presId="urn:microsoft.com/office/officeart/2009/3/layout/StepUpProcess"/>
    <dgm:cxn modelId="{BC360D9A-71BF-418D-9DF5-A458596DA622}" type="presParOf" srcId="{8A2CE37B-08F0-4774-A01C-F67119E88273}" destId="{0E06AB53-C907-4767-9CBE-5061E3C2123A}" srcOrd="1" destOrd="0" presId="urn:microsoft.com/office/officeart/2009/3/layout/StepUpProcess"/>
    <dgm:cxn modelId="{197BC539-1C9E-443B-B6C5-97EA807E281F}" type="presParOf" srcId="{8A2CE37B-08F0-4774-A01C-F67119E88273}" destId="{B9A005DB-F9B5-4C80-8CFD-C200263F1DE8}" srcOrd="2" destOrd="0" presId="urn:microsoft.com/office/officeart/2009/3/layout/StepUpProcess"/>
    <dgm:cxn modelId="{09A0BBD8-4B1C-4114-9982-06439EFF8961}" type="presParOf" srcId="{4A097A2E-F5D7-41E6-85EA-B660F12B567F}" destId="{C024BC4B-78C9-4B78-BA74-33ECF1A45472}" srcOrd="3" destOrd="0" presId="urn:microsoft.com/office/officeart/2009/3/layout/StepUpProcess"/>
    <dgm:cxn modelId="{7C1EE7E2-A389-4C9C-B421-376AF191D819}" type="presParOf" srcId="{C024BC4B-78C9-4B78-BA74-33ECF1A45472}" destId="{79252237-DE0E-4450-AC9A-82CA78E05FC7}" srcOrd="0" destOrd="0" presId="urn:microsoft.com/office/officeart/2009/3/layout/StepUpProcess"/>
    <dgm:cxn modelId="{43ADEF32-0E2E-4458-9463-F26C25986BF5}" type="presParOf" srcId="{4A097A2E-F5D7-41E6-85EA-B660F12B567F}" destId="{B61151AF-FBCE-428F-8D87-11AFB940EFBA}" srcOrd="4" destOrd="0" presId="urn:microsoft.com/office/officeart/2009/3/layout/StepUpProcess"/>
    <dgm:cxn modelId="{126FA4B3-EEB7-414E-88A4-CAB3A2CB3E48}" type="presParOf" srcId="{B61151AF-FBCE-428F-8D87-11AFB940EFBA}" destId="{0CAAA441-6B16-4905-9737-5020E1BB5B0C}" srcOrd="0" destOrd="0" presId="urn:microsoft.com/office/officeart/2009/3/layout/StepUpProcess"/>
    <dgm:cxn modelId="{E5E90111-4205-4901-BB2C-FFD7A8BC398A}" type="presParOf" srcId="{B61151AF-FBCE-428F-8D87-11AFB940EFBA}" destId="{A6548C6E-FCD6-4796-B95A-727251EB63B7}" srcOrd="1" destOrd="0" presId="urn:microsoft.com/office/officeart/2009/3/layout/StepUpProcess"/>
    <dgm:cxn modelId="{A9A7CE66-BD33-4EB6-A1FB-DF155CB72952}" type="presParOf" srcId="{B61151AF-FBCE-428F-8D87-11AFB940EFBA}" destId="{31CD1FDA-A900-473D-9BB4-FFC91F6FAC2F}" srcOrd="2" destOrd="0" presId="urn:microsoft.com/office/officeart/2009/3/layout/StepUpProcess"/>
    <dgm:cxn modelId="{1F8CBDE1-A4DC-47F3-AF52-A49AA793F554}" type="presParOf" srcId="{4A097A2E-F5D7-41E6-85EA-B660F12B567F}" destId="{2E75A2C3-90F7-43CC-BA11-69154051F2C5}" srcOrd="5" destOrd="0" presId="urn:microsoft.com/office/officeart/2009/3/layout/StepUpProcess"/>
    <dgm:cxn modelId="{895D3078-94CC-40B6-B5D8-7EE919F882A4}" type="presParOf" srcId="{2E75A2C3-90F7-43CC-BA11-69154051F2C5}" destId="{ECBDAF2E-0D21-4F8D-BD80-AADC59D8D4A9}" srcOrd="0" destOrd="0" presId="urn:microsoft.com/office/officeart/2009/3/layout/StepUpProcess"/>
    <dgm:cxn modelId="{D5938C9F-4168-4CBE-8AA6-C66F75876572}" type="presParOf" srcId="{4A097A2E-F5D7-41E6-85EA-B660F12B567F}" destId="{905692EE-FB33-4F51-9E28-F2410C62B933}" srcOrd="6" destOrd="0" presId="urn:microsoft.com/office/officeart/2009/3/layout/StepUpProcess"/>
    <dgm:cxn modelId="{5B94E95A-28AD-4E0E-A8D1-3C44AB893278}" type="presParOf" srcId="{905692EE-FB33-4F51-9E28-F2410C62B933}" destId="{6DF96D8D-9DA7-4119-870D-AC27E275F7EA}" srcOrd="0" destOrd="0" presId="urn:microsoft.com/office/officeart/2009/3/layout/StepUpProcess"/>
    <dgm:cxn modelId="{5AFDDE85-295C-45BF-9C98-5390A07B3CA4}" type="presParOf" srcId="{905692EE-FB33-4F51-9E28-F2410C62B933}" destId="{33C25289-6621-4A7C-91EF-FEF13C38648D}" srcOrd="1" destOrd="0" presId="urn:microsoft.com/office/officeart/2009/3/layout/StepUpProcess"/>
    <dgm:cxn modelId="{FBDD4F0F-192B-4121-A26A-F1AB820BF2B7}" type="presParOf" srcId="{905692EE-FB33-4F51-9E28-F2410C62B933}" destId="{76F91B1C-8C81-4DD3-A1B8-1C4DDC8289FC}" srcOrd="2" destOrd="0" presId="urn:microsoft.com/office/officeart/2009/3/layout/StepUpProcess"/>
    <dgm:cxn modelId="{91528EA6-C28F-4164-A51C-60648830E24E}" type="presParOf" srcId="{4A097A2E-F5D7-41E6-85EA-B660F12B567F}" destId="{B7E01293-A431-4052-B28A-FCA677E4DB2C}" srcOrd="7" destOrd="0" presId="urn:microsoft.com/office/officeart/2009/3/layout/StepUpProcess"/>
    <dgm:cxn modelId="{2660E21F-B81C-4B0B-BCBD-F6CE61C63106}" type="presParOf" srcId="{B7E01293-A431-4052-B28A-FCA677E4DB2C}" destId="{7F92B3E9-15BC-42E1-82A9-9CA21C0237F9}" srcOrd="0" destOrd="0" presId="urn:microsoft.com/office/officeart/2009/3/layout/StepUpProcess"/>
    <dgm:cxn modelId="{5BC7BE57-2D97-4CD6-A014-CA947767EFA8}" type="presParOf" srcId="{4A097A2E-F5D7-41E6-85EA-B660F12B567F}" destId="{334BE79C-DFC0-4D2A-AF2A-EEB73FAAA318}" srcOrd="8" destOrd="0" presId="urn:microsoft.com/office/officeart/2009/3/layout/StepUpProcess"/>
    <dgm:cxn modelId="{5F28E3C4-210F-420C-B7DC-42579C7ED550}" type="presParOf" srcId="{334BE79C-DFC0-4D2A-AF2A-EEB73FAAA318}" destId="{CFD5EF2E-B10D-48B0-A20F-BF47705B3EDC}" srcOrd="0" destOrd="0" presId="urn:microsoft.com/office/officeart/2009/3/layout/StepUpProcess"/>
    <dgm:cxn modelId="{6435AFCD-C9E4-4CC6-8FD6-A48EA2964E7C}" type="presParOf" srcId="{334BE79C-DFC0-4D2A-AF2A-EEB73FAAA318}" destId="{CAEAE824-6617-4C33-80A1-0FF7F5F4C746}" srcOrd="1" destOrd="0" presId="urn:microsoft.com/office/officeart/2009/3/layout/StepUpProcess"/>
    <dgm:cxn modelId="{A091E3FE-57B0-4A4A-9359-626A4483BACC}" type="presParOf" srcId="{334BE79C-DFC0-4D2A-AF2A-EEB73FAAA318}" destId="{25E64FD6-9110-4F72-8076-29700688B30A}" srcOrd="2" destOrd="0" presId="urn:microsoft.com/office/officeart/2009/3/layout/StepUpProcess"/>
    <dgm:cxn modelId="{4804EF90-C4E4-4E2D-B46B-DD774279C1ED}" type="presParOf" srcId="{4A097A2E-F5D7-41E6-85EA-B660F12B567F}" destId="{E6900786-A14F-4E37-A0C6-B9094FAB1543}" srcOrd="9" destOrd="0" presId="urn:microsoft.com/office/officeart/2009/3/layout/StepUpProcess"/>
    <dgm:cxn modelId="{C8C52D1B-75FF-4085-AA2F-714F6318A62D}" type="presParOf" srcId="{E6900786-A14F-4E37-A0C6-B9094FAB1543}" destId="{3492BBAE-4A57-468C-AD7B-8FC97A2EC0C9}" srcOrd="0" destOrd="0" presId="urn:microsoft.com/office/officeart/2009/3/layout/StepUpProcess"/>
    <dgm:cxn modelId="{0591DBDB-946E-4506-8EC5-40CADE6213F1}" type="presParOf" srcId="{4A097A2E-F5D7-41E6-85EA-B660F12B567F}" destId="{2B5B8930-E992-41E5-A0A5-AB845ED669B7}" srcOrd="10" destOrd="0" presId="urn:microsoft.com/office/officeart/2009/3/layout/StepUpProcess"/>
    <dgm:cxn modelId="{0781C1FE-B1E5-48B6-B7F5-FFEBFE427339}" type="presParOf" srcId="{2B5B8930-E992-41E5-A0A5-AB845ED669B7}" destId="{DB715824-8CA6-46A4-A1C9-84A792E56CB0}" srcOrd="0" destOrd="0" presId="urn:microsoft.com/office/officeart/2009/3/layout/StepUpProcess"/>
    <dgm:cxn modelId="{2373B928-00FB-44AE-9F15-DBB718D05ABE}" type="presParOf" srcId="{2B5B8930-E992-41E5-A0A5-AB845ED669B7}" destId="{92481967-D34C-4C64-A84F-A956B6F4A50E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65D0B64-F074-4BF6-AE30-3AEEAB687244}" type="doc">
      <dgm:prSet loTypeId="urn:microsoft.com/office/officeart/2005/8/layout/hProcess11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78CFDB5-BCB7-4986-B223-B52459C60AFA}">
      <dgm:prSet/>
      <dgm:spPr/>
      <dgm:t>
        <a:bodyPr/>
        <a:lstStyle/>
        <a:p>
          <a:pPr rtl="0"/>
          <a:r>
            <a:rPr lang="en-US" b="1" smtClean="0"/>
            <a:t>Review the test basis</a:t>
          </a:r>
          <a:endParaRPr lang="en-US"/>
        </a:p>
      </dgm:t>
    </dgm:pt>
    <dgm:pt modelId="{B0B37B1D-DE98-462A-9868-9C22C6DFA158}" type="parTrans" cxnId="{EB87AB33-5253-4F8D-AF1B-8A775B8BB926}">
      <dgm:prSet/>
      <dgm:spPr/>
      <dgm:t>
        <a:bodyPr/>
        <a:lstStyle/>
        <a:p>
          <a:endParaRPr lang="en-US"/>
        </a:p>
      </dgm:t>
    </dgm:pt>
    <dgm:pt modelId="{B5FB9CD8-9131-4FD8-BF7A-78020717A1F8}" type="sibTrans" cxnId="{EB87AB33-5253-4F8D-AF1B-8A775B8BB926}">
      <dgm:prSet/>
      <dgm:spPr/>
      <dgm:t>
        <a:bodyPr/>
        <a:lstStyle/>
        <a:p>
          <a:endParaRPr lang="en-US"/>
        </a:p>
      </dgm:t>
    </dgm:pt>
    <dgm:pt modelId="{4CCF2A39-7EC0-43B8-B03B-F64EFE471F3A}">
      <dgm:prSet/>
      <dgm:spPr/>
      <dgm:t>
        <a:bodyPr/>
        <a:lstStyle/>
        <a:p>
          <a:pPr rtl="0"/>
          <a:r>
            <a:rPr lang="en-US" b="1" smtClean="0"/>
            <a:t>Identify test conditions</a:t>
          </a:r>
          <a:endParaRPr lang="en-US"/>
        </a:p>
      </dgm:t>
    </dgm:pt>
    <dgm:pt modelId="{7BA4BE6A-48A2-4D79-90B7-066DF9BD622C}" type="parTrans" cxnId="{B3EBE43D-79D1-4A97-AEF0-2A7F2573B30F}">
      <dgm:prSet/>
      <dgm:spPr/>
      <dgm:t>
        <a:bodyPr/>
        <a:lstStyle/>
        <a:p>
          <a:endParaRPr lang="en-US"/>
        </a:p>
      </dgm:t>
    </dgm:pt>
    <dgm:pt modelId="{57985F8E-7905-4E67-A2A2-A18EEC9216FC}" type="sibTrans" cxnId="{B3EBE43D-79D1-4A97-AEF0-2A7F2573B30F}">
      <dgm:prSet/>
      <dgm:spPr/>
      <dgm:t>
        <a:bodyPr/>
        <a:lstStyle/>
        <a:p>
          <a:endParaRPr lang="en-US"/>
        </a:p>
      </dgm:t>
    </dgm:pt>
    <dgm:pt modelId="{7E0374AD-159F-4717-8CAB-95609C0C948D}">
      <dgm:prSet/>
      <dgm:spPr/>
      <dgm:t>
        <a:bodyPr/>
        <a:lstStyle/>
        <a:p>
          <a:pPr rtl="0"/>
          <a:r>
            <a:rPr lang="en-US" b="1" smtClean="0"/>
            <a:t>Design the test case</a:t>
          </a:r>
          <a:endParaRPr lang="en-US"/>
        </a:p>
      </dgm:t>
    </dgm:pt>
    <dgm:pt modelId="{63DE7E26-078C-4FF8-9730-11134035F4C3}" type="parTrans" cxnId="{77BA9720-D74E-4E6C-8FD2-A039E1F6E7C3}">
      <dgm:prSet/>
      <dgm:spPr/>
      <dgm:t>
        <a:bodyPr/>
        <a:lstStyle/>
        <a:p>
          <a:endParaRPr lang="en-US"/>
        </a:p>
      </dgm:t>
    </dgm:pt>
    <dgm:pt modelId="{95CED875-53B4-40C8-9641-7DE42B8CF6CC}" type="sibTrans" cxnId="{77BA9720-D74E-4E6C-8FD2-A039E1F6E7C3}">
      <dgm:prSet/>
      <dgm:spPr/>
      <dgm:t>
        <a:bodyPr/>
        <a:lstStyle/>
        <a:p>
          <a:endParaRPr lang="en-US"/>
        </a:p>
      </dgm:t>
    </dgm:pt>
    <dgm:pt modelId="{19023588-EA1C-41D0-9842-038BA61FEA53}">
      <dgm:prSet/>
      <dgm:spPr/>
      <dgm:t>
        <a:bodyPr/>
        <a:lstStyle/>
        <a:p>
          <a:pPr rtl="0"/>
          <a:r>
            <a:rPr lang="en-US" b="1" smtClean="0"/>
            <a:t>Evaluate testability of the requirements and system</a:t>
          </a:r>
          <a:endParaRPr lang="en-US"/>
        </a:p>
      </dgm:t>
    </dgm:pt>
    <dgm:pt modelId="{9DEC34A5-2290-494E-8E47-279A62B3E389}" type="parTrans" cxnId="{01D5406D-D78E-4765-AD9E-D021E2C7B60D}">
      <dgm:prSet/>
      <dgm:spPr/>
      <dgm:t>
        <a:bodyPr/>
        <a:lstStyle/>
        <a:p>
          <a:endParaRPr lang="en-US"/>
        </a:p>
      </dgm:t>
    </dgm:pt>
    <dgm:pt modelId="{95480F80-BB5F-410C-9217-3D1F79986699}" type="sibTrans" cxnId="{01D5406D-D78E-4765-AD9E-D021E2C7B60D}">
      <dgm:prSet/>
      <dgm:spPr/>
      <dgm:t>
        <a:bodyPr/>
        <a:lstStyle/>
        <a:p>
          <a:endParaRPr lang="en-US"/>
        </a:p>
      </dgm:t>
    </dgm:pt>
    <dgm:pt modelId="{966A3C49-0F87-4F64-9C2F-17E3A260627B}">
      <dgm:prSet/>
      <dgm:spPr/>
      <dgm:t>
        <a:bodyPr/>
        <a:lstStyle/>
        <a:p>
          <a:pPr rtl="0"/>
          <a:r>
            <a:rPr lang="en-US" b="1" smtClean="0"/>
            <a:t>Design the Test Environment </a:t>
          </a:r>
          <a:endParaRPr lang="en-US"/>
        </a:p>
      </dgm:t>
    </dgm:pt>
    <dgm:pt modelId="{3C27D097-437A-4BC0-8907-D50EC6FACE1A}" type="parTrans" cxnId="{85A69A45-DC03-4F9E-B4A6-8D448D2CE1D9}">
      <dgm:prSet/>
      <dgm:spPr/>
      <dgm:t>
        <a:bodyPr/>
        <a:lstStyle/>
        <a:p>
          <a:endParaRPr lang="en-US"/>
        </a:p>
      </dgm:t>
    </dgm:pt>
    <dgm:pt modelId="{F6E6BB14-17A9-4F7F-9F4D-7E10B079FCE3}" type="sibTrans" cxnId="{85A69A45-DC03-4F9E-B4A6-8D448D2CE1D9}">
      <dgm:prSet/>
      <dgm:spPr/>
      <dgm:t>
        <a:bodyPr/>
        <a:lstStyle/>
        <a:p>
          <a:endParaRPr lang="en-US"/>
        </a:p>
      </dgm:t>
    </dgm:pt>
    <dgm:pt modelId="{C2301548-6A4E-44D1-9D3E-65986124A315}" type="pres">
      <dgm:prSet presAssocID="{165D0B64-F074-4BF6-AE30-3AEEAB68724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46FD44-055F-466A-B632-ED0D246CED3F}" type="pres">
      <dgm:prSet presAssocID="{165D0B64-F074-4BF6-AE30-3AEEAB687244}" presName="arrow" presStyleLbl="bgShp" presStyleIdx="0" presStyleCnt="1"/>
      <dgm:spPr/>
    </dgm:pt>
    <dgm:pt modelId="{E879F4D8-7E15-42D7-99F3-7C54E97AFB87}" type="pres">
      <dgm:prSet presAssocID="{165D0B64-F074-4BF6-AE30-3AEEAB687244}" presName="points" presStyleCnt="0"/>
      <dgm:spPr/>
    </dgm:pt>
    <dgm:pt modelId="{66075EC0-F29E-4D73-8C38-311B813D48DF}" type="pres">
      <dgm:prSet presAssocID="{B78CFDB5-BCB7-4986-B223-B52459C60AFA}" presName="compositeA" presStyleCnt="0"/>
      <dgm:spPr/>
    </dgm:pt>
    <dgm:pt modelId="{8194FCE7-59D6-43D3-9227-B59655693999}" type="pres">
      <dgm:prSet presAssocID="{B78CFDB5-BCB7-4986-B223-B52459C60AFA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C4C0C3-444D-4276-B52E-D896B5F78AC8}" type="pres">
      <dgm:prSet presAssocID="{B78CFDB5-BCB7-4986-B223-B52459C60AFA}" presName="circleA" presStyleLbl="node1" presStyleIdx="0" presStyleCnt="5"/>
      <dgm:spPr/>
    </dgm:pt>
    <dgm:pt modelId="{18FD9B60-8740-4D87-A31A-B43B198254B3}" type="pres">
      <dgm:prSet presAssocID="{B78CFDB5-BCB7-4986-B223-B52459C60AFA}" presName="spaceA" presStyleCnt="0"/>
      <dgm:spPr/>
    </dgm:pt>
    <dgm:pt modelId="{A8F5896D-23B6-42B7-9710-86EC2FB674B4}" type="pres">
      <dgm:prSet presAssocID="{B5FB9CD8-9131-4FD8-BF7A-78020717A1F8}" presName="space" presStyleCnt="0"/>
      <dgm:spPr/>
    </dgm:pt>
    <dgm:pt modelId="{CFBFA8ED-AFAC-4D92-9967-7970E9C64A7D}" type="pres">
      <dgm:prSet presAssocID="{4CCF2A39-7EC0-43B8-B03B-F64EFE471F3A}" presName="compositeB" presStyleCnt="0"/>
      <dgm:spPr/>
    </dgm:pt>
    <dgm:pt modelId="{44C10460-51A8-4C01-A34F-F7980D0E2F48}" type="pres">
      <dgm:prSet presAssocID="{4CCF2A39-7EC0-43B8-B03B-F64EFE471F3A}" presName="text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08F61D-775C-4183-A350-BBA84A965782}" type="pres">
      <dgm:prSet presAssocID="{4CCF2A39-7EC0-43B8-B03B-F64EFE471F3A}" presName="circleB" presStyleLbl="node1" presStyleIdx="1" presStyleCnt="5"/>
      <dgm:spPr/>
    </dgm:pt>
    <dgm:pt modelId="{D8E9D8BC-0B36-482F-9AC8-12C73885F546}" type="pres">
      <dgm:prSet presAssocID="{4CCF2A39-7EC0-43B8-B03B-F64EFE471F3A}" presName="spaceB" presStyleCnt="0"/>
      <dgm:spPr/>
    </dgm:pt>
    <dgm:pt modelId="{E7A820E9-0A89-4D53-9ED5-458B61B678E5}" type="pres">
      <dgm:prSet presAssocID="{57985F8E-7905-4E67-A2A2-A18EEC9216FC}" presName="space" presStyleCnt="0"/>
      <dgm:spPr/>
    </dgm:pt>
    <dgm:pt modelId="{B6918B1C-48FE-4076-8174-CB0D1C076968}" type="pres">
      <dgm:prSet presAssocID="{7E0374AD-159F-4717-8CAB-95609C0C948D}" presName="compositeA" presStyleCnt="0"/>
      <dgm:spPr/>
    </dgm:pt>
    <dgm:pt modelId="{CAD8130D-114C-473B-A225-496802B7A1E9}" type="pres">
      <dgm:prSet presAssocID="{7E0374AD-159F-4717-8CAB-95609C0C948D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AA0A68-CD72-4231-B4B4-B45511A2A294}" type="pres">
      <dgm:prSet presAssocID="{7E0374AD-159F-4717-8CAB-95609C0C948D}" presName="circleA" presStyleLbl="node1" presStyleIdx="2" presStyleCnt="5"/>
      <dgm:spPr/>
    </dgm:pt>
    <dgm:pt modelId="{71F97E5D-20C4-4D10-88BE-D5E8FA6683A1}" type="pres">
      <dgm:prSet presAssocID="{7E0374AD-159F-4717-8CAB-95609C0C948D}" presName="spaceA" presStyleCnt="0"/>
      <dgm:spPr/>
    </dgm:pt>
    <dgm:pt modelId="{59469E6B-2325-44DE-B0A4-DB255CF8135D}" type="pres">
      <dgm:prSet presAssocID="{95CED875-53B4-40C8-9641-7DE42B8CF6CC}" presName="space" presStyleCnt="0"/>
      <dgm:spPr/>
    </dgm:pt>
    <dgm:pt modelId="{2365BFB5-2785-422F-A14E-AF207E163F3B}" type="pres">
      <dgm:prSet presAssocID="{19023588-EA1C-41D0-9842-038BA61FEA53}" presName="compositeB" presStyleCnt="0"/>
      <dgm:spPr/>
    </dgm:pt>
    <dgm:pt modelId="{4F9DBB87-B51F-451B-ACA6-5234112EBEBA}" type="pres">
      <dgm:prSet presAssocID="{19023588-EA1C-41D0-9842-038BA61FEA53}" presName="textB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F6FDDC-DCEE-49C9-9C90-FA96D4397FEA}" type="pres">
      <dgm:prSet presAssocID="{19023588-EA1C-41D0-9842-038BA61FEA53}" presName="circleB" presStyleLbl="node1" presStyleIdx="3" presStyleCnt="5"/>
      <dgm:spPr/>
    </dgm:pt>
    <dgm:pt modelId="{EEBD9945-949F-45FD-9DDD-E33DBEEAD822}" type="pres">
      <dgm:prSet presAssocID="{19023588-EA1C-41D0-9842-038BA61FEA53}" presName="spaceB" presStyleCnt="0"/>
      <dgm:spPr/>
    </dgm:pt>
    <dgm:pt modelId="{A835C844-A35A-4267-8C29-B2B9D8A09AAB}" type="pres">
      <dgm:prSet presAssocID="{95480F80-BB5F-410C-9217-3D1F79986699}" presName="space" presStyleCnt="0"/>
      <dgm:spPr/>
    </dgm:pt>
    <dgm:pt modelId="{D14E4374-F767-4D68-A97A-B4EBE2AAEBC8}" type="pres">
      <dgm:prSet presAssocID="{966A3C49-0F87-4F64-9C2F-17E3A260627B}" presName="compositeA" presStyleCnt="0"/>
      <dgm:spPr/>
    </dgm:pt>
    <dgm:pt modelId="{3B03C74D-E90B-44FB-9E36-345A28A96357}" type="pres">
      <dgm:prSet presAssocID="{966A3C49-0F87-4F64-9C2F-17E3A260627B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100510-0E93-42DB-AC24-36581E44F4CC}" type="pres">
      <dgm:prSet presAssocID="{966A3C49-0F87-4F64-9C2F-17E3A260627B}" presName="circleA" presStyleLbl="node1" presStyleIdx="4" presStyleCnt="5"/>
      <dgm:spPr/>
    </dgm:pt>
    <dgm:pt modelId="{06F3E2E9-A613-415F-86C4-9C8EB0D92BA7}" type="pres">
      <dgm:prSet presAssocID="{966A3C49-0F87-4F64-9C2F-17E3A260627B}" presName="spaceA" presStyleCnt="0"/>
      <dgm:spPr/>
    </dgm:pt>
  </dgm:ptLst>
  <dgm:cxnLst>
    <dgm:cxn modelId="{EB87AB33-5253-4F8D-AF1B-8A775B8BB926}" srcId="{165D0B64-F074-4BF6-AE30-3AEEAB687244}" destId="{B78CFDB5-BCB7-4986-B223-B52459C60AFA}" srcOrd="0" destOrd="0" parTransId="{B0B37B1D-DE98-462A-9868-9C22C6DFA158}" sibTransId="{B5FB9CD8-9131-4FD8-BF7A-78020717A1F8}"/>
    <dgm:cxn modelId="{85A69A45-DC03-4F9E-B4A6-8D448D2CE1D9}" srcId="{165D0B64-F074-4BF6-AE30-3AEEAB687244}" destId="{966A3C49-0F87-4F64-9C2F-17E3A260627B}" srcOrd="4" destOrd="0" parTransId="{3C27D097-437A-4BC0-8907-D50EC6FACE1A}" sibTransId="{F6E6BB14-17A9-4F7F-9F4D-7E10B079FCE3}"/>
    <dgm:cxn modelId="{01D5406D-D78E-4765-AD9E-D021E2C7B60D}" srcId="{165D0B64-F074-4BF6-AE30-3AEEAB687244}" destId="{19023588-EA1C-41D0-9842-038BA61FEA53}" srcOrd="3" destOrd="0" parTransId="{9DEC34A5-2290-494E-8E47-279A62B3E389}" sibTransId="{95480F80-BB5F-410C-9217-3D1F79986699}"/>
    <dgm:cxn modelId="{B15970B5-3B32-4EF5-9C3A-5AD5C8330E3F}" type="presOf" srcId="{165D0B64-F074-4BF6-AE30-3AEEAB687244}" destId="{C2301548-6A4E-44D1-9D3E-65986124A315}" srcOrd="0" destOrd="0" presId="urn:microsoft.com/office/officeart/2005/8/layout/hProcess11"/>
    <dgm:cxn modelId="{B3EBE43D-79D1-4A97-AEF0-2A7F2573B30F}" srcId="{165D0B64-F074-4BF6-AE30-3AEEAB687244}" destId="{4CCF2A39-7EC0-43B8-B03B-F64EFE471F3A}" srcOrd="1" destOrd="0" parTransId="{7BA4BE6A-48A2-4D79-90B7-066DF9BD622C}" sibTransId="{57985F8E-7905-4E67-A2A2-A18EEC9216FC}"/>
    <dgm:cxn modelId="{60E4E39A-B1D1-4358-B962-1394199AA47C}" type="presOf" srcId="{B78CFDB5-BCB7-4986-B223-B52459C60AFA}" destId="{8194FCE7-59D6-43D3-9227-B59655693999}" srcOrd="0" destOrd="0" presId="urn:microsoft.com/office/officeart/2005/8/layout/hProcess11"/>
    <dgm:cxn modelId="{486626DD-1366-469B-86E9-2D475915055E}" type="presOf" srcId="{19023588-EA1C-41D0-9842-038BA61FEA53}" destId="{4F9DBB87-B51F-451B-ACA6-5234112EBEBA}" srcOrd="0" destOrd="0" presId="urn:microsoft.com/office/officeart/2005/8/layout/hProcess11"/>
    <dgm:cxn modelId="{4969F477-DEB1-43CB-B51F-76D9210DD66E}" type="presOf" srcId="{4CCF2A39-7EC0-43B8-B03B-F64EFE471F3A}" destId="{44C10460-51A8-4C01-A34F-F7980D0E2F48}" srcOrd="0" destOrd="0" presId="urn:microsoft.com/office/officeart/2005/8/layout/hProcess11"/>
    <dgm:cxn modelId="{1BC31E29-7354-4DD9-9F14-19ED69ED6588}" type="presOf" srcId="{966A3C49-0F87-4F64-9C2F-17E3A260627B}" destId="{3B03C74D-E90B-44FB-9E36-345A28A96357}" srcOrd="0" destOrd="0" presId="urn:microsoft.com/office/officeart/2005/8/layout/hProcess11"/>
    <dgm:cxn modelId="{EE8A2E3A-D8A0-4BE4-8758-33CCB3B89DBD}" type="presOf" srcId="{7E0374AD-159F-4717-8CAB-95609C0C948D}" destId="{CAD8130D-114C-473B-A225-496802B7A1E9}" srcOrd="0" destOrd="0" presId="urn:microsoft.com/office/officeart/2005/8/layout/hProcess11"/>
    <dgm:cxn modelId="{77BA9720-D74E-4E6C-8FD2-A039E1F6E7C3}" srcId="{165D0B64-F074-4BF6-AE30-3AEEAB687244}" destId="{7E0374AD-159F-4717-8CAB-95609C0C948D}" srcOrd="2" destOrd="0" parTransId="{63DE7E26-078C-4FF8-9730-11134035F4C3}" sibTransId="{95CED875-53B4-40C8-9641-7DE42B8CF6CC}"/>
    <dgm:cxn modelId="{CE06533E-060B-41F7-B465-AB551A917342}" type="presParOf" srcId="{C2301548-6A4E-44D1-9D3E-65986124A315}" destId="{D346FD44-055F-466A-B632-ED0D246CED3F}" srcOrd="0" destOrd="0" presId="urn:microsoft.com/office/officeart/2005/8/layout/hProcess11"/>
    <dgm:cxn modelId="{7B068CC6-A95B-466F-8895-2B9115063EFD}" type="presParOf" srcId="{C2301548-6A4E-44D1-9D3E-65986124A315}" destId="{E879F4D8-7E15-42D7-99F3-7C54E97AFB87}" srcOrd="1" destOrd="0" presId="urn:microsoft.com/office/officeart/2005/8/layout/hProcess11"/>
    <dgm:cxn modelId="{06F00AC9-0DFB-42F6-B1C4-C8E5B65F6110}" type="presParOf" srcId="{E879F4D8-7E15-42D7-99F3-7C54E97AFB87}" destId="{66075EC0-F29E-4D73-8C38-311B813D48DF}" srcOrd="0" destOrd="0" presId="urn:microsoft.com/office/officeart/2005/8/layout/hProcess11"/>
    <dgm:cxn modelId="{D4E40BF5-167E-40E7-9E0B-FA0C47C0D823}" type="presParOf" srcId="{66075EC0-F29E-4D73-8C38-311B813D48DF}" destId="{8194FCE7-59D6-43D3-9227-B59655693999}" srcOrd="0" destOrd="0" presId="urn:microsoft.com/office/officeart/2005/8/layout/hProcess11"/>
    <dgm:cxn modelId="{C14BAB57-B402-4286-BF3D-025F53AF6F94}" type="presParOf" srcId="{66075EC0-F29E-4D73-8C38-311B813D48DF}" destId="{77C4C0C3-444D-4276-B52E-D896B5F78AC8}" srcOrd="1" destOrd="0" presId="urn:microsoft.com/office/officeart/2005/8/layout/hProcess11"/>
    <dgm:cxn modelId="{A56BB7D1-9EAD-4685-806D-FBA2375848D0}" type="presParOf" srcId="{66075EC0-F29E-4D73-8C38-311B813D48DF}" destId="{18FD9B60-8740-4D87-A31A-B43B198254B3}" srcOrd="2" destOrd="0" presId="urn:microsoft.com/office/officeart/2005/8/layout/hProcess11"/>
    <dgm:cxn modelId="{94E56B81-DA94-4FFF-9744-D9E7D9EC7972}" type="presParOf" srcId="{E879F4D8-7E15-42D7-99F3-7C54E97AFB87}" destId="{A8F5896D-23B6-42B7-9710-86EC2FB674B4}" srcOrd="1" destOrd="0" presId="urn:microsoft.com/office/officeart/2005/8/layout/hProcess11"/>
    <dgm:cxn modelId="{4B06298D-9B54-4EAC-A6E7-6740BBD06958}" type="presParOf" srcId="{E879F4D8-7E15-42D7-99F3-7C54E97AFB87}" destId="{CFBFA8ED-AFAC-4D92-9967-7970E9C64A7D}" srcOrd="2" destOrd="0" presId="urn:microsoft.com/office/officeart/2005/8/layout/hProcess11"/>
    <dgm:cxn modelId="{B136A92A-6F34-45D4-8701-010A5A8B3B47}" type="presParOf" srcId="{CFBFA8ED-AFAC-4D92-9967-7970E9C64A7D}" destId="{44C10460-51A8-4C01-A34F-F7980D0E2F48}" srcOrd="0" destOrd="0" presId="urn:microsoft.com/office/officeart/2005/8/layout/hProcess11"/>
    <dgm:cxn modelId="{3287CBC8-256F-4AE1-B64E-7008C7877DD8}" type="presParOf" srcId="{CFBFA8ED-AFAC-4D92-9967-7970E9C64A7D}" destId="{7008F61D-775C-4183-A350-BBA84A965782}" srcOrd="1" destOrd="0" presId="urn:microsoft.com/office/officeart/2005/8/layout/hProcess11"/>
    <dgm:cxn modelId="{83309178-0F6C-4F78-89EF-91411B5B914E}" type="presParOf" srcId="{CFBFA8ED-AFAC-4D92-9967-7970E9C64A7D}" destId="{D8E9D8BC-0B36-482F-9AC8-12C73885F546}" srcOrd="2" destOrd="0" presId="urn:microsoft.com/office/officeart/2005/8/layout/hProcess11"/>
    <dgm:cxn modelId="{5CC3BD1C-160F-465E-9AF6-8067E51D4632}" type="presParOf" srcId="{E879F4D8-7E15-42D7-99F3-7C54E97AFB87}" destId="{E7A820E9-0A89-4D53-9ED5-458B61B678E5}" srcOrd="3" destOrd="0" presId="urn:microsoft.com/office/officeart/2005/8/layout/hProcess11"/>
    <dgm:cxn modelId="{9F65D8CF-A6B6-4F54-AB75-E056E25ECDBE}" type="presParOf" srcId="{E879F4D8-7E15-42D7-99F3-7C54E97AFB87}" destId="{B6918B1C-48FE-4076-8174-CB0D1C076968}" srcOrd="4" destOrd="0" presId="urn:microsoft.com/office/officeart/2005/8/layout/hProcess11"/>
    <dgm:cxn modelId="{FE33316B-9435-4324-B31B-01EECC2D2598}" type="presParOf" srcId="{B6918B1C-48FE-4076-8174-CB0D1C076968}" destId="{CAD8130D-114C-473B-A225-496802B7A1E9}" srcOrd="0" destOrd="0" presId="urn:microsoft.com/office/officeart/2005/8/layout/hProcess11"/>
    <dgm:cxn modelId="{A4AC52CF-D6F2-41AB-9072-8276C59C6867}" type="presParOf" srcId="{B6918B1C-48FE-4076-8174-CB0D1C076968}" destId="{C8AA0A68-CD72-4231-B4B4-B45511A2A294}" srcOrd="1" destOrd="0" presId="urn:microsoft.com/office/officeart/2005/8/layout/hProcess11"/>
    <dgm:cxn modelId="{2B659E4F-10C9-45B1-8C76-4FCA5243E077}" type="presParOf" srcId="{B6918B1C-48FE-4076-8174-CB0D1C076968}" destId="{71F97E5D-20C4-4D10-88BE-D5E8FA6683A1}" srcOrd="2" destOrd="0" presId="urn:microsoft.com/office/officeart/2005/8/layout/hProcess11"/>
    <dgm:cxn modelId="{01B458BA-F78C-411E-ABB8-177EE0F477BA}" type="presParOf" srcId="{E879F4D8-7E15-42D7-99F3-7C54E97AFB87}" destId="{59469E6B-2325-44DE-B0A4-DB255CF8135D}" srcOrd="5" destOrd="0" presId="urn:microsoft.com/office/officeart/2005/8/layout/hProcess11"/>
    <dgm:cxn modelId="{FBD764E5-BA80-444F-AB95-26926957220E}" type="presParOf" srcId="{E879F4D8-7E15-42D7-99F3-7C54E97AFB87}" destId="{2365BFB5-2785-422F-A14E-AF207E163F3B}" srcOrd="6" destOrd="0" presId="urn:microsoft.com/office/officeart/2005/8/layout/hProcess11"/>
    <dgm:cxn modelId="{0ACFB54C-C4C6-4561-8413-D11B72EC810E}" type="presParOf" srcId="{2365BFB5-2785-422F-A14E-AF207E163F3B}" destId="{4F9DBB87-B51F-451B-ACA6-5234112EBEBA}" srcOrd="0" destOrd="0" presId="urn:microsoft.com/office/officeart/2005/8/layout/hProcess11"/>
    <dgm:cxn modelId="{B4643172-9C43-43A8-A160-61E929B7D48F}" type="presParOf" srcId="{2365BFB5-2785-422F-A14E-AF207E163F3B}" destId="{6BF6FDDC-DCEE-49C9-9C90-FA96D4397FEA}" srcOrd="1" destOrd="0" presId="urn:microsoft.com/office/officeart/2005/8/layout/hProcess11"/>
    <dgm:cxn modelId="{AC1F2D2D-C61C-4160-84D1-6526F5246DF1}" type="presParOf" srcId="{2365BFB5-2785-422F-A14E-AF207E163F3B}" destId="{EEBD9945-949F-45FD-9DDD-E33DBEEAD822}" srcOrd="2" destOrd="0" presId="urn:microsoft.com/office/officeart/2005/8/layout/hProcess11"/>
    <dgm:cxn modelId="{5DB10732-AC8E-4C8E-809B-8FD58BB5FBC1}" type="presParOf" srcId="{E879F4D8-7E15-42D7-99F3-7C54E97AFB87}" destId="{A835C844-A35A-4267-8C29-B2B9D8A09AAB}" srcOrd="7" destOrd="0" presId="urn:microsoft.com/office/officeart/2005/8/layout/hProcess11"/>
    <dgm:cxn modelId="{D41FBB96-17C7-4D77-BA6D-7E22EE817A1A}" type="presParOf" srcId="{E879F4D8-7E15-42D7-99F3-7C54E97AFB87}" destId="{D14E4374-F767-4D68-A97A-B4EBE2AAEBC8}" srcOrd="8" destOrd="0" presId="urn:microsoft.com/office/officeart/2005/8/layout/hProcess11"/>
    <dgm:cxn modelId="{4F66B807-DDE7-4AA6-ABEF-5CF0F0A08F46}" type="presParOf" srcId="{D14E4374-F767-4D68-A97A-B4EBE2AAEBC8}" destId="{3B03C74D-E90B-44FB-9E36-345A28A96357}" srcOrd="0" destOrd="0" presId="urn:microsoft.com/office/officeart/2005/8/layout/hProcess11"/>
    <dgm:cxn modelId="{D4EF7F0C-A874-42D3-9F78-2D65B6D0E16A}" type="presParOf" srcId="{D14E4374-F767-4D68-A97A-B4EBE2AAEBC8}" destId="{47100510-0E93-42DB-AC24-36581E44F4CC}" srcOrd="1" destOrd="0" presId="urn:microsoft.com/office/officeart/2005/8/layout/hProcess11"/>
    <dgm:cxn modelId="{C3861952-512E-4563-932D-C93E97C17D4B}" type="presParOf" srcId="{D14E4374-F767-4D68-A97A-B4EBE2AAEBC8}" destId="{06F3E2E9-A613-415F-86C4-9C8EB0D92BA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6FAA648-D924-4C1C-8FEC-DB3B2A631EDB}" type="doc">
      <dgm:prSet loTypeId="urn:microsoft.com/office/officeart/2005/8/layout/hierarchy6" loCatId="hierarchy" qsTypeId="urn:microsoft.com/office/officeart/2005/8/quickstyle/3d1" qsCatId="3D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BD0B700-4BD3-4166-AA1E-16E5A58CB99A}">
      <dgm:prSet/>
      <dgm:spPr/>
      <dgm:t>
        <a:bodyPr/>
        <a:lstStyle/>
        <a:p>
          <a:pPr rtl="0"/>
          <a:r>
            <a:rPr lang="en-US" b="1" smtClean="0"/>
            <a:t>Implementation</a:t>
          </a:r>
          <a:endParaRPr lang="en-US"/>
        </a:p>
      </dgm:t>
    </dgm:pt>
    <dgm:pt modelId="{32A99A56-CA9C-4A34-9261-809C68C08485}" type="parTrans" cxnId="{205B7D95-9493-4B22-8085-BCDF47479C39}">
      <dgm:prSet/>
      <dgm:spPr/>
      <dgm:t>
        <a:bodyPr/>
        <a:lstStyle/>
        <a:p>
          <a:endParaRPr lang="en-US"/>
        </a:p>
      </dgm:t>
    </dgm:pt>
    <dgm:pt modelId="{54D1CE7D-ED00-4F7C-9590-AE5FAA43C473}" type="sibTrans" cxnId="{205B7D95-9493-4B22-8085-BCDF47479C39}">
      <dgm:prSet/>
      <dgm:spPr/>
      <dgm:t>
        <a:bodyPr/>
        <a:lstStyle/>
        <a:p>
          <a:endParaRPr lang="en-US"/>
        </a:p>
      </dgm:t>
    </dgm:pt>
    <dgm:pt modelId="{F7DB0729-0810-43ED-A79D-955F62646E0A}">
      <dgm:prSet/>
      <dgm:spPr/>
      <dgm:t>
        <a:bodyPr/>
        <a:lstStyle/>
        <a:p>
          <a:pPr rtl="0"/>
          <a:r>
            <a:rPr lang="en-US" b="1" smtClean="0"/>
            <a:t>Develop and prioritize test cases</a:t>
          </a:r>
          <a:endParaRPr lang="en-US"/>
        </a:p>
      </dgm:t>
    </dgm:pt>
    <dgm:pt modelId="{47B6D9C0-88B4-4EF1-A820-48ED6AC32766}" type="parTrans" cxnId="{003F6F87-2905-4E3E-8BC7-EC65C414575E}">
      <dgm:prSet/>
      <dgm:spPr/>
      <dgm:t>
        <a:bodyPr/>
        <a:lstStyle/>
        <a:p>
          <a:endParaRPr lang="en-US"/>
        </a:p>
      </dgm:t>
    </dgm:pt>
    <dgm:pt modelId="{B3274400-9BEA-4B7C-8178-BC09D5CAB5C4}" type="sibTrans" cxnId="{003F6F87-2905-4E3E-8BC7-EC65C414575E}">
      <dgm:prSet/>
      <dgm:spPr/>
      <dgm:t>
        <a:bodyPr/>
        <a:lstStyle/>
        <a:p>
          <a:endParaRPr lang="en-US"/>
        </a:p>
      </dgm:t>
    </dgm:pt>
    <dgm:pt modelId="{26BF1312-C7A2-4B0C-A5D0-21DE5492FEF7}">
      <dgm:prSet/>
      <dgm:spPr/>
      <dgm:t>
        <a:bodyPr/>
        <a:lstStyle/>
        <a:p>
          <a:pPr rtl="0"/>
          <a:r>
            <a:rPr lang="en-US" b="1" smtClean="0"/>
            <a:t>Create test suites</a:t>
          </a:r>
          <a:endParaRPr lang="en-US"/>
        </a:p>
      </dgm:t>
    </dgm:pt>
    <dgm:pt modelId="{0EF8498F-B6D0-4F1C-A3F4-BB305EF73EEF}" type="parTrans" cxnId="{0C4E5691-646F-4E7E-AAAF-ACA0E1ED970A}">
      <dgm:prSet/>
      <dgm:spPr/>
      <dgm:t>
        <a:bodyPr/>
        <a:lstStyle/>
        <a:p>
          <a:endParaRPr lang="en-US"/>
        </a:p>
      </dgm:t>
    </dgm:pt>
    <dgm:pt modelId="{7AC5F8C5-1320-4B02-9878-DBFDD2FE6392}" type="sibTrans" cxnId="{0C4E5691-646F-4E7E-AAAF-ACA0E1ED970A}">
      <dgm:prSet/>
      <dgm:spPr/>
      <dgm:t>
        <a:bodyPr/>
        <a:lstStyle/>
        <a:p>
          <a:endParaRPr lang="en-US"/>
        </a:p>
      </dgm:t>
    </dgm:pt>
    <dgm:pt modelId="{A194F844-17DD-4F48-9F07-A94AF1C7D170}">
      <dgm:prSet/>
      <dgm:spPr/>
      <dgm:t>
        <a:bodyPr/>
        <a:lstStyle/>
        <a:p>
          <a:pPr rtl="0"/>
          <a:r>
            <a:rPr lang="en-US" b="1" smtClean="0"/>
            <a:t>Implement and verify the environment </a:t>
          </a:r>
          <a:endParaRPr lang="en-US"/>
        </a:p>
      </dgm:t>
    </dgm:pt>
    <dgm:pt modelId="{B1BD6ED9-B9BF-41FC-ABDE-276D72739397}" type="parTrans" cxnId="{4B41B443-0547-49E0-B9BF-88BBB05F4A9D}">
      <dgm:prSet/>
      <dgm:spPr/>
      <dgm:t>
        <a:bodyPr/>
        <a:lstStyle/>
        <a:p>
          <a:endParaRPr lang="en-US"/>
        </a:p>
      </dgm:t>
    </dgm:pt>
    <dgm:pt modelId="{37266FAE-A2EC-46A8-A17E-A5010B515BDE}" type="sibTrans" cxnId="{4B41B443-0547-49E0-B9BF-88BBB05F4A9D}">
      <dgm:prSet/>
      <dgm:spPr/>
      <dgm:t>
        <a:bodyPr/>
        <a:lstStyle/>
        <a:p>
          <a:endParaRPr lang="en-US"/>
        </a:p>
      </dgm:t>
    </dgm:pt>
    <dgm:pt modelId="{4B6D7985-C7FE-4DBD-BF77-5BFDCA0CCD94}" type="pres">
      <dgm:prSet presAssocID="{96FAA648-D924-4C1C-8FEC-DB3B2A631ED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215C3B-1E9F-4F5E-87F2-F6EF6A9ACBD9}" type="pres">
      <dgm:prSet presAssocID="{96FAA648-D924-4C1C-8FEC-DB3B2A631EDB}" presName="hierFlow" presStyleCnt="0"/>
      <dgm:spPr/>
    </dgm:pt>
    <dgm:pt modelId="{4F43A0FF-EC9B-4255-8894-A5F46C0EE959}" type="pres">
      <dgm:prSet presAssocID="{96FAA648-D924-4C1C-8FEC-DB3B2A631EDB}" presName="firstBuf" presStyleCnt="0"/>
      <dgm:spPr/>
    </dgm:pt>
    <dgm:pt modelId="{3232ACB5-0BEB-4912-A9A1-9AC5D0F7A8CE}" type="pres">
      <dgm:prSet presAssocID="{96FAA648-D924-4C1C-8FEC-DB3B2A631ED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C70C24E-5002-4316-AC0E-12D4003F7474}" type="pres">
      <dgm:prSet presAssocID="{1BD0B700-4BD3-4166-AA1E-16E5A58CB99A}" presName="Name14" presStyleCnt="0"/>
      <dgm:spPr/>
    </dgm:pt>
    <dgm:pt modelId="{B75D47F7-EF34-4A13-ACE1-657158DFAACF}" type="pres">
      <dgm:prSet presAssocID="{1BD0B700-4BD3-4166-AA1E-16E5A58CB99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6A8806-E8A1-4945-9EDE-B2F329FA924E}" type="pres">
      <dgm:prSet presAssocID="{1BD0B700-4BD3-4166-AA1E-16E5A58CB99A}" presName="hierChild2" presStyleCnt="0"/>
      <dgm:spPr/>
    </dgm:pt>
    <dgm:pt modelId="{4BA7FBA7-1F29-499C-91CF-02D23743FA84}" type="pres">
      <dgm:prSet presAssocID="{96FAA648-D924-4C1C-8FEC-DB3B2A631EDB}" presName="bgShapesFlow" presStyleCnt="0"/>
      <dgm:spPr/>
    </dgm:pt>
    <dgm:pt modelId="{9311BE75-CD3F-4EC2-A7F5-81D293A5F493}" type="pres">
      <dgm:prSet presAssocID="{F7DB0729-0810-43ED-A79D-955F62646E0A}" presName="rectComp" presStyleCnt="0"/>
      <dgm:spPr/>
    </dgm:pt>
    <dgm:pt modelId="{0D8CF0B4-DE9F-4669-963F-BB0E27143708}" type="pres">
      <dgm:prSet presAssocID="{F7DB0729-0810-43ED-A79D-955F62646E0A}" presName="bgRect" presStyleLbl="bgShp" presStyleIdx="0" presStyleCnt="3"/>
      <dgm:spPr/>
      <dgm:t>
        <a:bodyPr/>
        <a:lstStyle/>
        <a:p>
          <a:endParaRPr lang="en-US"/>
        </a:p>
      </dgm:t>
    </dgm:pt>
    <dgm:pt modelId="{8377E6C2-A173-4064-AF4A-E3ECA12C3BBB}" type="pres">
      <dgm:prSet presAssocID="{F7DB0729-0810-43ED-A79D-955F62646E0A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CE6F5E-BD9D-432F-B4FB-6CD3AC9C0CE1}" type="pres">
      <dgm:prSet presAssocID="{F7DB0729-0810-43ED-A79D-955F62646E0A}" presName="spComp" presStyleCnt="0"/>
      <dgm:spPr/>
    </dgm:pt>
    <dgm:pt modelId="{F5439AB2-ED61-43AE-B002-B91F70DBFD5F}" type="pres">
      <dgm:prSet presAssocID="{F7DB0729-0810-43ED-A79D-955F62646E0A}" presName="vSp" presStyleCnt="0"/>
      <dgm:spPr/>
    </dgm:pt>
    <dgm:pt modelId="{2F82AD41-7F61-492F-9A8E-729C1F6D4ABA}" type="pres">
      <dgm:prSet presAssocID="{26BF1312-C7A2-4B0C-A5D0-21DE5492FEF7}" presName="rectComp" presStyleCnt="0"/>
      <dgm:spPr/>
    </dgm:pt>
    <dgm:pt modelId="{837EFB1D-ADDD-405C-AABD-11DD6B5878CB}" type="pres">
      <dgm:prSet presAssocID="{26BF1312-C7A2-4B0C-A5D0-21DE5492FEF7}" presName="bgRect" presStyleLbl="bgShp" presStyleIdx="1" presStyleCnt="3"/>
      <dgm:spPr/>
      <dgm:t>
        <a:bodyPr/>
        <a:lstStyle/>
        <a:p>
          <a:endParaRPr lang="en-US"/>
        </a:p>
      </dgm:t>
    </dgm:pt>
    <dgm:pt modelId="{55B8F2B0-E112-45B7-BBA7-B516BC169EE1}" type="pres">
      <dgm:prSet presAssocID="{26BF1312-C7A2-4B0C-A5D0-21DE5492FEF7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F50712-A93F-4FD0-85D7-1CA6E179E096}" type="pres">
      <dgm:prSet presAssocID="{26BF1312-C7A2-4B0C-A5D0-21DE5492FEF7}" presName="spComp" presStyleCnt="0"/>
      <dgm:spPr/>
    </dgm:pt>
    <dgm:pt modelId="{84A0E07A-2036-4A1F-B711-0B315F7E8127}" type="pres">
      <dgm:prSet presAssocID="{26BF1312-C7A2-4B0C-A5D0-21DE5492FEF7}" presName="vSp" presStyleCnt="0"/>
      <dgm:spPr/>
    </dgm:pt>
    <dgm:pt modelId="{9AD4636F-2298-4B5B-ABF1-EAD7594BAAC4}" type="pres">
      <dgm:prSet presAssocID="{A194F844-17DD-4F48-9F07-A94AF1C7D170}" presName="rectComp" presStyleCnt="0"/>
      <dgm:spPr/>
    </dgm:pt>
    <dgm:pt modelId="{890722BC-E5CA-40CD-A6A4-279CBC0C4F5D}" type="pres">
      <dgm:prSet presAssocID="{A194F844-17DD-4F48-9F07-A94AF1C7D170}" presName="bgRect" presStyleLbl="bgShp" presStyleIdx="2" presStyleCnt="3"/>
      <dgm:spPr/>
      <dgm:t>
        <a:bodyPr/>
        <a:lstStyle/>
        <a:p>
          <a:endParaRPr lang="en-US"/>
        </a:p>
      </dgm:t>
    </dgm:pt>
    <dgm:pt modelId="{E6F77283-08F2-4204-81DB-1AFF24F30756}" type="pres">
      <dgm:prSet presAssocID="{A194F844-17DD-4F48-9F07-A94AF1C7D170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085DC5-0B03-4EE7-9201-31A6DFF5BF7D}" type="presOf" srcId="{A194F844-17DD-4F48-9F07-A94AF1C7D170}" destId="{890722BC-E5CA-40CD-A6A4-279CBC0C4F5D}" srcOrd="0" destOrd="0" presId="urn:microsoft.com/office/officeart/2005/8/layout/hierarchy6"/>
    <dgm:cxn modelId="{CFA6A903-55A2-4DA4-BFA3-0C325B633E10}" type="presOf" srcId="{26BF1312-C7A2-4B0C-A5D0-21DE5492FEF7}" destId="{837EFB1D-ADDD-405C-AABD-11DD6B5878CB}" srcOrd="0" destOrd="0" presId="urn:microsoft.com/office/officeart/2005/8/layout/hierarchy6"/>
    <dgm:cxn modelId="{205B7D95-9493-4B22-8085-BCDF47479C39}" srcId="{96FAA648-D924-4C1C-8FEC-DB3B2A631EDB}" destId="{1BD0B700-4BD3-4166-AA1E-16E5A58CB99A}" srcOrd="0" destOrd="0" parTransId="{32A99A56-CA9C-4A34-9261-809C68C08485}" sibTransId="{54D1CE7D-ED00-4F7C-9590-AE5FAA43C473}"/>
    <dgm:cxn modelId="{90CA98E4-E2B1-402C-A015-9F293134786E}" type="presOf" srcId="{1BD0B700-4BD3-4166-AA1E-16E5A58CB99A}" destId="{B75D47F7-EF34-4A13-ACE1-657158DFAACF}" srcOrd="0" destOrd="0" presId="urn:microsoft.com/office/officeart/2005/8/layout/hierarchy6"/>
    <dgm:cxn modelId="{4B41B443-0547-49E0-B9BF-88BBB05F4A9D}" srcId="{96FAA648-D924-4C1C-8FEC-DB3B2A631EDB}" destId="{A194F844-17DD-4F48-9F07-A94AF1C7D170}" srcOrd="3" destOrd="0" parTransId="{B1BD6ED9-B9BF-41FC-ABDE-276D72739397}" sibTransId="{37266FAE-A2EC-46A8-A17E-A5010B515BDE}"/>
    <dgm:cxn modelId="{9C82E14C-8019-4C0A-A315-8092E3BAFA59}" type="presOf" srcId="{A194F844-17DD-4F48-9F07-A94AF1C7D170}" destId="{E6F77283-08F2-4204-81DB-1AFF24F30756}" srcOrd="1" destOrd="0" presId="urn:microsoft.com/office/officeart/2005/8/layout/hierarchy6"/>
    <dgm:cxn modelId="{0C4E5691-646F-4E7E-AAAF-ACA0E1ED970A}" srcId="{96FAA648-D924-4C1C-8FEC-DB3B2A631EDB}" destId="{26BF1312-C7A2-4B0C-A5D0-21DE5492FEF7}" srcOrd="2" destOrd="0" parTransId="{0EF8498F-B6D0-4F1C-A3F4-BB305EF73EEF}" sibTransId="{7AC5F8C5-1320-4B02-9878-DBFDD2FE6392}"/>
    <dgm:cxn modelId="{8BEFD225-C503-40E6-BF5D-28D63C3C5C4D}" type="presOf" srcId="{26BF1312-C7A2-4B0C-A5D0-21DE5492FEF7}" destId="{55B8F2B0-E112-45B7-BBA7-B516BC169EE1}" srcOrd="1" destOrd="0" presId="urn:microsoft.com/office/officeart/2005/8/layout/hierarchy6"/>
    <dgm:cxn modelId="{FE809070-30B9-49C2-A378-4BF1CB5BEC8B}" type="presOf" srcId="{F7DB0729-0810-43ED-A79D-955F62646E0A}" destId="{8377E6C2-A173-4064-AF4A-E3ECA12C3BBB}" srcOrd="1" destOrd="0" presId="urn:microsoft.com/office/officeart/2005/8/layout/hierarchy6"/>
    <dgm:cxn modelId="{4DA50C38-B650-491B-AF21-F38EA42D4214}" type="presOf" srcId="{96FAA648-D924-4C1C-8FEC-DB3B2A631EDB}" destId="{4B6D7985-C7FE-4DBD-BF77-5BFDCA0CCD94}" srcOrd="0" destOrd="0" presId="urn:microsoft.com/office/officeart/2005/8/layout/hierarchy6"/>
    <dgm:cxn modelId="{003F6F87-2905-4E3E-8BC7-EC65C414575E}" srcId="{96FAA648-D924-4C1C-8FEC-DB3B2A631EDB}" destId="{F7DB0729-0810-43ED-A79D-955F62646E0A}" srcOrd="1" destOrd="0" parTransId="{47B6D9C0-88B4-4EF1-A820-48ED6AC32766}" sibTransId="{B3274400-9BEA-4B7C-8178-BC09D5CAB5C4}"/>
    <dgm:cxn modelId="{8392E4BB-7620-4806-ABED-34CD43F272BF}" type="presOf" srcId="{F7DB0729-0810-43ED-A79D-955F62646E0A}" destId="{0D8CF0B4-DE9F-4669-963F-BB0E27143708}" srcOrd="0" destOrd="0" presId="urn:microsoft.com/office/officeart/2005/8/layout/hierarchy6"/>
    <dgm:cxn modelId="{94A2EB4A-CBD3-4E4A-803B-D396518A0B43}" type="presParOf" srcId="{4B6D7985-C7FE-4DBD-BF77-5BFDCA0CCD94}" destId="{25215C3B-1E9F-4F5E-87F2-F6EF6A9ACBD9}" srcOrd="0" destOrd="0" presId="urn:microsoft.com/office/officeart/2005/8/layout/hierarchy6"/>
    <dgm:cxn modelId="{D10F1459-7A61-4996-9C92-C1E5943E8EDF}" type="presParOf" srcId="{25215C3B-1E9F-4F5E-87F2-F6EF6A9ACBD9}" destId="{4F43A0FF-EC9B-4255-8894-A5F46C0EE959}" srcOrd="0" destOrd="0" presId="urn:microsoft.com/office/officeart/2005/8/layout/hierarchy6"/>
    <dgm:cxn modelId="{E14BF43D-ADB4-4E95-826B-6F6C2878E1F2}" type="presParOf" srcId="{25215C3B-1E9F-4F5E-87F2-F6EF6A9ACBD9}" destId="{3232ACB5-0BEB-4912-A9A1-9AC5D0F7A8CE}" srcOrd="1" destOrd="0" presId="urn:microsoft.com/office/officeart/2005/8/layout/hierarchy6"/>
    <dgm:cxn modelId="{2B873AC6-7343-4C57-9793-513EC86C5C06}" type="presParOf" srcId="{3232ACB5-0BEB-4912-A9A1-9AC5D0F7A8CE}" destId="{7C70C24E-5002-4316-AC0E-12D4003F7474}" srcOrd="0" destOrd="0" presId="urn:microsoft.com/office/officeart/2005/8/layout/hierarchy6"/>
    <dgm:cxn modelId="{AD927649-7024-4583-914C-900882EF07A4}" type="presParOf" srcId="{7C70C24E-5002-4316-AC0E-12D4003F7474}" destId="{B75D47F7-EF34-4A13-ACE1-657158DFAACF}" srcOrd="0" destOrd="0" presId="urn:microsoft.com/office/officeart/2005/8/layout/hierarchy6"/>
    <dgm:cxn modelId="{CAC74DC6-7F1F-4F23-9DCD-7D919D8A8DCC}" type="presParOf" srcId="{7C70C24E-5002-4316-AC0E-12D4003F7474}" destId="{2F6A8806-E8A1-4945-9EDE-B2F329FA924E}" srcOrd="1" destOrd="0" presId="urn:microsoft.com/office/officeart/2005/8/layout/hierarchy6"/>
    <dgm:cxn modelId="{1DC25A1D-35FB-4757-B832-D2D3B89C90C2}" type="presParOf" srcId="{4B6D7985-C7FE-4DBD-BF77-5BFDCA0CCD94}" destId="{4BA7FBA7-1F29-499C-91CF-02D23743FA84}" srcOrd="1" destOrd="0" presId="urn:microsoft.com/office/officeart/2005/8/layout/hierarchy6"/>
    <dgm:cxn modelId="{A9F7DF40-5F8A-486B-8BAF-A798AE867EF7}" type="presParOf" srcId="{4BA7FBA7-1F29-499C-91CF-02D23743FA84}" destId="{9311BE75-CD3F-4EC2-A7F5-81D293A5F493}" srcOrd="0" destOrd="0" presId="urn:microsoft.com/office/officeart/2005/8/layout/hierarchy6"/>
    <dgm:cxn modelId="{EF878CD8-8406-4BB8-9396-DCB4479D1825}" type="presParOf" srcId="{9311BE75-CD3F-4EC2-A7F5-81D293A5F493}" destId="{0D8CF0B4-DE9F-4669-963F-BB0E27143708}" srcOrd="0" destOrd="0" presId="urn:microsoft.com/office/officeart/2005/8/layout/hierarchy6"/>
    <dgm:cxn modelId="{CAC91ED0-47DB-44ED-9946-84654B1BD4A5}" type="presParOf" srcId="{9311BE75-CD3F-4EC2-A7F5-81D293A5F493}" destId="{8377E6C2-A173-4064-AF4A-E3ECA12C3BBB}" srcOrd="1" destOrd="0" presId="urn:microsoft.com/office/officeart/2005/8/layout/hierarchy6"/>
    <dgm:cxn modelId="{921E7C4C-7DE3-445D-AAAA-CE2D076A520A}" type="presParOf" srcId="{4BA7FBA7-1F29-499C-91CF-02D23743FA84}" destId="{38CE6F5E-BD9D-432F-B4FB-6CD3AC9C0CE1}" srcOrd="1" destOrd="0" presId="urn:microsoft.com/office/officeart/2005/8/layout/hierarchy6"/>
    <dgm:cxn modelId="{3FC6F056-0F0A-4083-B9D2-852EE292FAB8}" type="presParOf" srcId="{38CE6F5E-BD9D-432F-B4FB-6CD3AC9C0CE1}" destId="{F5439AB2-ED61-43AE-B002-B91F70DBFD5F}" srcOrd="0" destOrd="0" presId="urn:microsoft.com/office/officeart/2005/8/layout/hierarchy6"/>
    <dgm:cxn modelId="{995B61A7-CB3D-46B9-9EE6-DDFDA1D825FB}" type="presParOf" srcId="{4BA7FBA7-1F29-499C-91CF-02D23743FA84}" destId="{2F82AD41-7F61-492F-9A8E-729C1F6D4ABA}" srcOrd="2" destOrd="0" presId="urn:microsoft.com/office/officeart/2005/8/layout/hierarchy6"/>
    <dgm:cxn modelId="{F584F814-1921-4299-8561-2253A753F0EA}" type="presParOf" srcId="{2F82AD41-7F61-492F-9A8E-729C1F6D4ABA}" destId="{837EFB1D-ADDD-405C-AABD-11DD6B5878CB}" srcOrd="0" destOrd="0" presId="urn:microsoft.com/office/officeart/2005/8/layout/hierarchy6"/>
    <dgm:cxn modelId="{DF98B43D-7224-4DD5-97E7-E90446A3F9F1}" type="presParOf" srcId="{2F82AD41-7F61-492F-9A8E-729C1F6D4ABA}" destId="{55B8F2B0-E112-45B7-BBA7-B516BC169EE1}" srcOrd="1" destOrd="0" presId="urn:microsoft.com/office/officeart/2005/8/layout/hierarchy6"/>
    <dgm:cxn modelId="{72328514-9551-41F6-B679-DB6C5424305B}" type="presParOf" srcId="{4BA7FBA7-1F29-499C-91CF-02D23743FA84}" destId="{74F50712-A93F-4FD0-85D7-1CA6E179E096}" srcOrd="3" destOrd="0" presId="urn:microsoft.com/office/officeart/2005/8/layout/hierarchy6"/>
    <dgm:cxn modelId="{2ECE5182-BADF-46C7-8B98-13585CD03F01}" type="presParOf" srcId="{74F50712-A93F-4FD0-85D7-1CA6E179E096}" destId="{84A0E07A-2036-4A1F-B711-0B315F7E8127}" srcOrd="0" destOrd="0" presId="urn:microsoft.com/office/officeart/2005/8/layout/hierarchy6"/>
    <dgm:cxn modelId="{5E9320E8-DC3D-4792-BA11-D8D089CBBE14}" type="presParOf" srcId="{4BA7FBA7-1F29-499C-91CF-02D23743FA84}" destId="{9AD4636F-2298-4B5B-ABF1-EAD7594BAAC4}" srcOrd="4" destOrd="0" presId="urn:microsoft.com/office/officeart/2005/8/layout/hierarchy6"/>
    <dgm:cxn modelId="{483ED400-40A9-487A-B54F-3B7CD9794C53}" type="presParOf" srcId="{9AD4636F-2298-4B5B-ABF1-EAD7594BAAC4}" destId="{890722BC-E5CA-40CD-A6A4-279CBC0C4F5D}" srcOrd="0" destOrd="0" presId="urn:microsoft.com/office/officeart/2005/8/layout/hierarchy6"/>
    <dgm:cxn modelId="{5A051EC9-17EA-45AD-A227-518BECDD2289}" type="presParOf" srcId="{9AD4636F-2298-4B5B-ABF1-EAD7594BAAC4}" destId="{E6F77283-08F2-4204-81DB-1AFF24F3075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60647E-F113-4511-87B5-A8A22FE8D48D}">
      <dsp:nvSpPr>
        <dsp:cNvPr id="0" name=""/>
        <dsp:cNvSpPr/>
      </dsp:nvSpPr>
      <dsp:spPr>
        <a:xfrm>
          <a:off x="0" y="716400"/>
          <a:ext cx="2283958" cy="14503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90A11-F508-47DB-91BC-17D42D1DE7C7}">
      <dsp:nvSpPr>
        <dsp:cNvPr id="0" name=""/>
        <dsp:cNvSpPr/>
      </dsp:nvSpPr>
      <dsp:spPr>
        <a:xfrm>
          <a:off x="253773" y="957485"/>
          <a:ext cx="2283958" cy="1450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Necessity of Testing</a:t>
          </a:r>
          <a:endParaRPr lang="en-US" sz="2500" kern="1200" dirty="0"/>
        </a:p>
      </dsp:txBody>
      <dsp:txXfrm>
        <a:off x="296251" y="999963"/>
        <a:ext cx="2199002" cy="1365357"/>
      </dsp:txXfrm>
    </dsp:sp>
    <dsp:sp modelId="{EDEC7943-DCAA-4DEA-90B9-DD2BC4E07614}">
      <dsp:nvSpPr>
        <dsp:cNvPr id="0" name=""/>
        <dsp:cNvSpPr/>
      </dsp:nvSpPr>
      <dsp:spPr>
        <a:xfrm>
          <a:off x="2791505" y="716400"/>
          <a:ext cx="2283958" cy="14503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38E78B-56E6-4C58-8402-D1E475D9B638}">
      <dsp:nvSpPr>
        <dsp:cNvPr id="0" name=""/>
        <dsp:cNvSpPr/>
      </dsp:nvSpPr>
      <dsp:spPr>
        <a:xfrm>
          <a:off x="3045278" y="957485"/>
          <a:ext cx="2283958" cy="1450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Testing Principles</a:t>
          </a:r>
          <a:endParaRPr lang="en-US" sz="2500" kern="1200" dirty="0"/>
        </a:p>
      </dsp:txBody>
      <dsp:txXfrm>
        <a:off x="3087756" y="999963"/>
        <a:ext cx="2199002" cy="1365357"/>
      </dsp:txXfrm>
    </dsp:sp>
    <dsp:sp modelId="{810AE716-8C05-44E1-9A79-94E2F1CA1282}">
      <dsp:nvSpPr>
        <dsp:cNvPr id="0" name=""/>
        <dsp:cNvSpPr/>
      </dsp:nvSpPr>
      <dsp:spPr>
        <a:xfrm>
          <a:off x="5583010" y="716400"/>
          <a:ext cx="2283958" cy="14503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7A38D-551F-4D24-9AD4-E036393439C3}">
      <dsp:nvSpPr>
        <dsp:cNvPr id="0" name=""/>
        <dsp:cNvSpPr/>
      </dsp:nvSpPr>
      <dsp:spPr>
        <a:xfrm>
          <a:off x="5836784" y="957485"/>
          <a:ext cx="2283958" cy="1450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Fundamental of test process</a:t>
          </a:r>
          <a:endParaRPr lang="en-US" sz="2500" kern="1200" dirty="0"/>
        </a:p>
      </dsp:txBody>
      <dsp:txXfrm>
        <a:off x="5879262" y="999963"/>
        <a:ext cx="2199002" cy="136535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971C9-EE15-491C-B190-85E3F28E1921}">
      <dsp:nvSpPr>
        <dsp:cNvPr id="0" name=""/>
        <dsp:cNvSpPr/>
      </dsp:nvSpPr>
      <dsp:spPr>
        <a:xfrm>
          <a:off x="1485608" y="3612"/>
          <a:ext cx="845181" cy="845181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2">
                <a:alpha val="5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2">
                <a:alpha val="5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2">
                <a:alpha val="5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D5D45F7-44B2-49B6-8A0D-9C1110A2354C}">
      <dsp:nvSpPr>
        <dsp:cNvPr id="0" name=""/>
        <dsp:cNvSpPr/>
      </dsp:nvSpPr>
      <dsp:spPr>
        <a:xfrm>
          <a:off x="1908199" y="3612"/>
          <a:ext cx="4509350" cy="845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6830" rIns="0" bIns="3683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smtClean="0"/>
            <a:t>Execution</a:t>
          </a:r>
          <a:endParaRPr lang="en-US" sz="2900" kern="1200"/>
        </a:p>
      </dsp:txBody>
      <dsp:txXfrm>
        <a:off x="1908199" y="3612"/>
        <a:ext cx="4509350" cy="845181"/>
      </dsp:txXfrm>
    </dsp:sp>
    <dsp:sp modelId="{757F4EF5-C9F6-4CFA-811A-D8ED0BFBE523}">
      <dsp:nvSpPr>
        <dsp:cNvPr id="0" name=""/>
        <dsp:cNvSpPr/>
      </dsp:nvSpPr>
      <dsp:spPr>
        <a:xfrm>
          <a:off x="1485608" y="848794"/>
          <a:ext cx="845181" cy="845181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3">
                <a:alpha val="5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3">
                <a:alpha val="5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3">
                <a:alpha val="5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DCE198D-884B-465E-AA6D-2D30E766F16D}">
      <dsp:nvSpPr>
        <dsp:cNvPr id="0" name=""/>
        <dsp:cNvSpPr/>
      </dsp:nvSpPr>
      <dsp:spPr>
        <a:xfrm>
          <a:off x="1908199" y="848794"/>
          <a:ext cx="4509350" cy="845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6830" rIns="0" bIns="3683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smtClean="0"/>
            <a:t>Execute test suites and test cases</a:t>
          </a:r>
          <a:endParaRPr lang="en-US" sz="2900" kern="1200"/>
        </a:p>
      </dsp:txBody>
      <dsp:txXfrm>
        <a:off x="1908199" y="848794"/>
        <a:ext cx="4509350" cy="845181"/>
      </dsp:txXfrm>
    </dsp:sp>
    <dsp:sp modelId="{22B555D3-CD09-42CF-870F-8F9072B1EE8E}">
      <dsp:nvSpPr>
        <dsp:cNvPr id="0" name=""/>
        <dsp:cNvSpPr/>
      </dsp:nvSpPr>
      <dsp:spPr>
        <a:xfrm>
          <a:off x="1485608" y="1693975"/>
          <a:ext cx="845181" cy="845181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4">
                <a:alpha val="5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4">
                <a:alpha val="5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4">
                <a:alpha val="5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9946AA3-96F5-4ECC-BA36-8C95C86E8AA7}">
      <dsp:nvSpPr>
        <dsp:cNvPr id="0" name=""/>
        <dsp:cNvSpPr/>
      </dsp:nvSpPr>
      <dsp:spPr>
        <a:xfrm>
          <a:off x="1908199" y="1693975"/>
          <a:ext cx="4509350" cy="845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6830" rIns="0" bIns="3683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smtClean="0"/>
            <a:t>Log the outcome of test execution</a:t>
          </a:r>
          <a:endParaRPr lang="en-US" sz="2900" kern="1200"/>
        </a:p>
      </dsp:txBody>
      <dsp:txXfrm>
        <a:off x="1908199" y="1693975"/>
        <a:ext cx="4509350" cy="845181"/>
      </dsp:txXfrm>
    </dsp:sp>
    <dsp:sp modelId="{0A4C94F3-6EFD-4844-95D5-CBF1075D39E8}">
      <dsp:nvSpPr>
        <dsp:cNvPr id="0" name=""/>
        <dsp:cNvSpPr/>
      </dsp:nvSpPr>
      <dsp:spPr>
        <a:xfrm>
          <a:off x="1485608" y="2539156"/>
          <a:ext cx="845181" cy="845181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5">
                <a:alpha val="5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5">
                <a:alpha val="5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5">
                <a:alpha val="5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B3AF67F-1225-4DC3-B0A1-2581E795614E}">
      <dsp:nvSpPr>
        <dsp:cNvPr id="0" name=""/>
        <dsp:cNvSpPr/>
      </dsp:nvSpPr>
      <dsp:spPr>
        <a:xfrm>
          <a:off x="1908199" y="2539156"/>
          <a:ext cx="4509350" cy="845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6830" rIns="0" bIns="3683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smtClean="0"/>
            <a:t>Compare actual results with expected results</a:t>
          </a:r>
          <a:endParaRPr lang="en-US" sz="2900" kern="1200"/>
        </a:p>
      </dsp:txBody>
      <dsp:txXfrm>
        <a:off x="1908199" y="2539156"/>
        <a:ext cx="4509350" cy="845181"/>
      </dsp:txXfrm>
    </dsp:sp>
    <dsp:sp modelId="{C1833C8E-E99C-483E-BFB1-035A7B0E5EEE}">
      <dsp:nvSpPr>
        <dsp:cNvPr id="0" name=""/>
        <dsp:cNvSpPr/>
      </dsp:nvSpPr>
      <dsp:spPr>
        <a:xfrm>
          <a:off x="1485608" y="3384337"/>
          <a:ext cx="845181" cy="845181"/>
        </a:xfrm>
        <a:prstGeom prst="ellipse">
          <a:avLst/>
        </a:prstGeom>
        <a:gradFill rotWithShape="0">
          <a:gsLst>
            <a:gs pos="0">
              <a:schemeClr val="accent6">
                <a:alpha val="5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6">
                <a:alpha val="5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6">
                <a:alpha val="5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6">
                <a:alpha val="5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6">
                <a:alpha val="5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22BD9DC-3F0D-4928-A900-CA1A0FD5EB57}">
      <dsp:nvSpPr>
        <dsp:cNvPr id="0" name=""/>
        <dsp:cNvSpPr/>
      </dsp:nvSpPr>
      <dsp:spPr>
        <a:xfrm>
          <a:off x="1908199" y="3384337"/>
          <a:ext cx="4509350" cy="845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6830" rIns="0" bIns="3683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smtClean="0"/>
            <a:t>Discrepancies</a:t>
          </a:r>
          <a:endParaRPr lang="en-US" sz="2900" kern="1200"/>
        </a:p>
      </dsp:txBody>
      <dsp:txXfrm>
        <a:off x="1908199" y="3384337"/>
        <a:ext cx="4509350" cy="845181"/>
      </dsp:txXfrm>
    </dsp:sp>
    <dsp:sp modelId="{F9D52525-DEC0-436C-9095-30A6F0566CB4}">
      <dsp:nvSpPr>
        <dsp:cNvPr id="0" name=""/>
        <dsp:cNvSpPr/>
      </dsp:nvSpPr>
      <dsp:spPr>
        <a:xfrm>
          <a:off x="1485608" y="4229518"/>
          <a:ext cx="845181" cy="845181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2">
                <a:alpha val="5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2">
                <a:alpha val="5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2">
                <a:alpha val="5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752385B-A94E-4A51-B50B-0E2889D743B4}">
      <dsp:nvSpPr>
        <dsp:cNvPr id="0" name=""/>
        <dsp:cNvSpPr/>
      </dsp:nvSpPr>
      <dsp:spPr>
        <a:xfrm>
          <a:off x="1908199" y="4229518"/>
          <a:ext cx="4509350" cy="845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6830" rIns="0" bIns="3683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smtClean="0"/>
            <a:t>Repeat test activities</a:t>
          </a:r>
          <a:endParaRPr lang="en-US" sz="2900" kern="1200"/>
        </a:p>
      </dsp:txBody>
      <dsp:txXfrm>
        <a:off x="1908199" y="4229518"/>
        <a:ext cx="4509350" cy="84518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5A1C6-B9D5-4FC5-9D11-FB75AB3BBD8A}">
      <dsp:nvSpPr>
        <dsp:cNvPr id="0" name=""/>
        <dsp:cNvSpPr/>
      </dsp:nvSpPr>
      <dsp:spPr>
        <a:xfrm>
          <a:off x="0" y="0"/>
          <a:ext cx="6158807" cy="11734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chemeClr val="tx1"/>
              </a:solidFill>
            </a:rPr>
            <a:t>It is activity where test execution is assessed against the defined objectives.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34370" y="34370"/>
        <a:ext cx="4793371" cy="1104740"/>
      </dsp:txXfrm>
    </dsp:sp>
    <dsp:sp modelId="{35BD724D-D623-40A8-8D71-172F40B17301}">
      <dsp:nvSpPr>
        <dsp:cNvPr id="0" name=""/>
        <dsp:cNvSpPr/>
      </dsp:nvSpPr>
      <dsp:spPr>
        <a:xfrm>
          <a:off x="515800" y="1386840"/>
          <a:ext cx="6158807" cy="11734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3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3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chemeClr val="tx1"/>
              </a:solidFill>
            </a:rPr>
            <a:t>Check test logs against the exit criteria specified in test planning.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50170" y="1421210"/>
        <a:ext cx="4811505" cy="1104739"/>
      </dsp:txXfrm>
    </dsp:sp>
    <dsp:sp modelId="{0D95B0C7-CB52-4573-A4FC-3EC5F13B5C9D}">
      <dsp:nvSpPr>
        <dsp:cNvPr id="0" name=""/>
        <dsp:cNvSpPr/>
      </dsp:nvSpPr>
      <dsp:spPr>
        <a:xfrm>
          <a:off x="1023901" y="2773680"/>
          <a:ext cx="6158807" cy="11734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4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4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mtClean="0">
              <a:solidFill>
                <a:schemeClr val="tx1"/>
              </a:solidFill>
            </a:rPr>
            <a:t>Assess if more tests are needed.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1058271" y="2808050"/>
        <a:ext cx="4819203" cy="1104739"/>
      </dsp:txXfrm>
    </dsp:sp>
    <dsp:sp modelId="{04E257FF-ABD9-44C3-B6B2-E011388077F3}">
      <dsp:nvSpPr>
        <dsp:cNvPr id="0" name=""/>
        <dsp:cNvSpPr/>
      </dsp:nvSpPr>
      <dsp:spPr>
        <a:xfrm>
          <a:off x="1539701" y="4160520"/>
          <a:ext cx="6158807" cy="11734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5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5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5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mtClean="0">
              <a:solidFill>
                <a:schemeClr val="tx1"/>
              </a:solidFill>
            </a:rPr>
            <a:t>Make a test summary report for stakeholders.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1574071" y="4194890"/>
        <a:ext cx="4811505" cy="1104739"/>
      </dsp:txXfrm>
    </dsp:sp>
    <dsp:sp modelId="{E1749EFF-0B02-4444-909A-993F9AF5388D}">
      <dsp:nvSpPr>
        <dsp:cNvPr id="0" name=""/>
        <dsp:cNvSpPr/>
      </dsp:nvSpPr>
      <dsp:spPr>
        <a:xfrm>
          <a:off x="5396045" y="898778"/>
          <a:ext cx="762762" cy="76276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567666" y="898778"/>
        <a:ext cx="419520" cy="573978"/>
      </dsp:txXfrm>
    </dsp:sp>
    <dsp:sp modelId="{2C8ACB34-5A73-4BF8-8269-63A7079C4E0B}">
      <dsp:nvSpPr>
        <dsp:cNvPr id="0" name=""/>
        <dsp:cNvSpPr/>
      </dsp:nvSpPr>
      <dsp:spPr>
        <a:xfrm>
          <a:off x="5911845" y="2285618"/>
          <a:ext cx="762762" cy="76276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083466" y="2285618"/>
        <a:ext cx="419520" cy="573978"/>
      </dsp:txXfrm>
    </dsp:sp>
    <dsp:sp modelId="{46721936-AA98-4B01-BA81-91A24122D776}">
      <dsp:nvSpPr>
        <dsp:cNvPr id="0" name=""/>
        <dsp:cNvSpPr/>
      </dsp:nvSpPr>
      <dsp:spPr>
        <a:xfrm>
          <a:off x="6419946" y="3672459"/>
          <a:ext cx="762762" cy="76276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591567" y="3672459"/>
        <a:ext cx="419520" cy="57397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D782BA-C11C-4566-AF29-8384C9FCD2C9}">
      <dsp:nvSpPr>
        <dsp:cNvPr id="0" name=""/>
        <dsp:cNvSpPr/>
      </dsp:nvSpPr>
      <dsp:spPr>
        <a:xfrm>
          <a:off x="1510897" y="0"/>
          <a:ext cx="4524315" cy="4524315"/>
        </a:xfrm>
        <a:prstGeom prst="quadArrow">
          <a:avLst>
            <a:gd name="adj1" fmla="val 2000"/>
            <a:gd name="adj2" fmla="val 4000"/>
            <a:gd name="adj3" fmla="val 500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2">
                <a:tint val="4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2">
                <a:tint val="4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2">
                <a:tint val="4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5A556317-26E8-49BE-9773-A76BA2B169C2}">
      <dsp:nvSpPr>
        <dsp:cNvPr id="0" name=""/>
        <dsp:cNvSpPr/>
      </dsp:nvSpPr>
      <dsp:spPr>
        <a:xfrm>
          <a:off x="1804977" y="294080"/>
          <a:ext cx="1809726" cy="180972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>
              <a:solidFill>
                <a:schemeClr val="tx1"/>
              </a:solidFill>
            </a:rPr>
            <a:t>Check which planned deliverable we actually  delivered.</a:t>
          </a:r>
          <a:endParaRPr lang="en-US" sz="1900" kern="1200">
            <a:solidFill>
              <a:schemeClr val="tx1"/>
            </a:solidFill>
          </a:endParaRPr>
        </a:p>
      </dsp:txBody>
      <dsp:txXfrm>
        <a:off x="1893321" y="382424"/>
        <a:ext cx="1633038" cy="1633038"/>
      </dsp:txXfrm>
    </dsp:sp>
    <dsp:sp modelId="{ABE47FFA-C296-4D0F-8B2F-0AD9EA757E33}">
      <dsp:nvSpPr>
        <dsp:cNvPr id="0" name=""/>
        <dsp:cNvSpPr/>
      </dsp:nvSpPr>
      <dsp:spPr>
        <a:xfrm>
          <a:off x="3931405" y="294080"/>
          <a:ext cx="1809726" cy="180972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3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3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>
              <a:solidFill>
                <a:schemeClr val="tx1"/>
              </a:solidFill>
            </a:rPr>
            <a:t>Finalize and archive test ware.</a:t>
          </a:r>
          <a:endParaRPr lang="en-US" sz="1900" kern="1200">
            <a:solidFill>
              <a:schemeClr val="tx1"/>
            </a:solidFill>
          </a:endParaRPr>
        </a:p>
      </dsp:txBody>
      <dsp:txXfrm>
        <a:off x="4019749" y="382424"/>
        <a:ext cx="1633038" cy="1633038"/>
      </dsp:txXfrm>
    </dsp:sp>
    <dsp:sp modelId="{02EBF1ED-FB8F-46EF-86C1-C4C9D93079F3}">
      <dsp:nvSpPr>
        <dsp:cNvPr id="0" name=""/>
        <dsp:cNvSpPr/>
      </dsp:nvSpPr>
      <dsp:spPr>
        <a:xfrm>
          <a:off x="1804977" y="2420508"/>
          <a:ext cx="1809726" cy="180972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4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4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>
              <a:solidFill>
                <a:schemeClr val="tx1"/>
              </a:solidFill>
            </a:rPr>
            <a:t>Hand over to maintenance organization.</a:t>
          </a:r>
          <a:endParaRPr lang="en-US" sz="1900" kern="1200">
            <a:solidFill>
              <a:schemeClr val="tx1"/>
            </a:solidFill>
          </a:endParaRPr>
        </a:p>
      </dsp:txBody>
      <dsp:txXfrm>
        <a:off x="1893321" y="2508852"/>
        <a:ext cx="1633038" cy="1633038"/>
      </dsp:txXfrm>
    </dsp:sp>
    <dsp:sp modelId="{008A9E34-EEAA-4584-895D-52BE4FC4BB5F}">
      <dsp:nvSpPr>
        <dsp:cNvPr id="0" name=""/>
        <dsp:cNvSpPr/>
      </dsp:nvSpPr>
      <dsp:spPr>
        <a:xfrm>
          <a:off x="3931405" y="2420508"/>
          <a:ext cx="1809726" cy="180972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5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5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5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chemeClr val="tx1"/>
              </a:solidFill>
            </a:rPr>
            <a:t>Evaluate and analyze.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4019749" y="2508852"/>
        <a:ext cx="1633038" cy="163303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C8EE1-9459-41F7-8EAF-2EB2821F0D3D}">
      <dsp:nvSpPr>
        <dsp:cNvPr id="0" name=""/>
        <dsp:cNvSpPr/>
      </dsp:nvSpPr>
      <dsp:spPr>
        <a:xfrm>
          <a:off x="1617139" y="-126991"/>
          <a:ext cx="3593784" cy="359397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 dirty="0"/>
        </a:p>
      </dsp:txBody>
      <dsp:txXfrm>
        <a:off x="2143436" y="399335"/>
        <a:ext cx="2541190" cy="2541327"/>
      </dsp:txXfrm>
    </dsp:sp>
    <dsp:sp modelId="{E56E3F4E-508C-4EF4-9548-D5E24CBB344E}">
      <dsp:nvSpPr>
        <dsp:cNvPr id="0" name=""/>
        <dsp:cNvSpPr/>
      </dsp:nvSpPr>
      <dsp:spPr>
        <a:xfrm>
          <a:off x="4267201" y="1"/>
          <a:ext cx="399555" cy="39998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3D9EC44-8EC9-45A2-BEB1-FF4A689E4769}">
      <dsp:nvSpPr>
        <dsp:cNvPr id="0" name=""/>
        <dsp:cNvSpPr/>
      </dsp:nvSpPr>
      <dsp:spPr>
        <a:xfrm>
          <a:off x="2722182" y="3199972"/>
          <a:ext cx="289714" cy="289534"/>
        </a:xfrm>
        <a:prstGeom prst="ellipse">
          <a:avLst/>
        </a:prstGeom>
        <a:gradFill rotWithShape="0">
          <a:gsLst>
            <a:gs pos="0">
              <a:schemeClr val="accent2">
                <a:hueOff val="-458820"/>
                <a:satOff val="2025"/>
                <a:lumOff val="-343"/>
                <a:alphaOff val="0"/>
                <a:tint val="92000"/>
                <a:satMod val="170000"/>
              </a:schemeClr>
            </a:gs>
            <a:gs pos="15000">
              <a:schemeClr val="accent2">
                <a:hueOff val="-458820"/>
                <a:satOff val="2025"/>
                <a:lumOff val="-343"/>
                <a:alphaOff val="0"/>
                <a:tint val="92000"/>
                <a:shade val="99000"/>
                <a:satMod val="170000"/>
              </a:schemeClr>
            </a:gs>
            <a:gs pos="62000">
              <a:schemeClr val="accent2">
                <a:hueOff val="-458820"/>
                <a:satOff val="2025"/>
                <a:lumOff val="-343"/>
                <a:alphaOff val="0"/>
                <a:tint val="96000"/>
                <a:shade val="80000"/>
                <a:satMod val="170000"/>
              </a:schemeClr>
            </a:gs>
            <a:gs pos="97000">
              <a:schemeClr val="accent2">
                <a:hueOff val="-458820"/>
                <a:satOff val="2025"/>
                <a:lumOff val="-343"/>
                <a:alphaOff val="0"/>
                <a:tint val="98000"/>
                <a:shade val="63000"/>
                <a:satMod val="170000"/>
              </a:schemeClr>
            </a:gs>
            <a:gs pos="100000">
              <a:schemeClr val="accent2">
                <a:hueOff val="-458820"/>
                <a:satOff val="2025"/>
                <a:lumOff val="-343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accent2">
              <a:hueOff val="-458820"/>
              <a:satOff val="2025"/>
              <a:lumOff val="-343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E970710-358E-43D6-ACDB-BD7A4BD24CB2}">
      <dsp:nvSpPr>
        <dsp:cNvPr id="0" name=""/>
        <dsp:cNvSpPr/>
      </dsp:nvSpPr>
      <dsp:spPr>
        <a:xfrm>
          <a:off x="5442400" y="1331403"/>
          <a:ext cx="289714" cy="289534"/>
        </a:xfrm>
        <a:prstGeom prst="ellipse">
          <a:avLst/>
        </a:prstGeom>
        <a:gradFill rotWithShape="0">
          <a:gsLst>
            <a:gs pos="0">
              <a:schemeClr val="accent2">
                <a:hueOff val="-917641"/>
                <a:satOff val="4049"/>
                <a:lumOff val="-686"/>
                <a:alphaOff val="0"/>
                <a:tint val="92000"/>
                <a:satMod val="170000"/>
              </a:schemeClr>
            </a:gs>
            <a:gs pos="15000">
              <a:schemeClr val="accent2">
                <a:hueOff val="-917641"/>
                <a:satOff val="4049"/>
                <a:lumOff val="-686"/>
                <a:alphaOff val="0"/>
                <a:tint val="92000"/>
                <a:shade val="99000"/>
                <a:satMod val="170000"/>
              </a:schemeClr>
            </a:gs>
            <a:gs pos="62000">
              <a:schemeClr val="accent2">
                <a:hueOff val="-917641"/>
                <a:satOff val="4049"/>
                <a:lumOff val="-686"/>
                <a:alphaOff val="0"/>
                <a:tint val="96000"/>
                <a:shade val="80000"/>
                <a:satMod val="170000"/>
              </a:schemeClr>
            </a:gs>
            <a:gs pos="97000">
              <a:schemeClr val="accent2">
                <a:hueOff val="-917641"/>
                <a:satOff val="4049"/>
                <a:lumOff val="-686"/>
                <a:alphaOff val="0"/>
                <a:tint val="98000"/>
                <a:shade val="63000"/>
                <a:satMod val="170000"/>
              </a:schemeClr>
            </a:gs>
            <a:gs pos="100000">
              <a:schemeClr val="accent2">
                <a:hueOff val="-917641"/>
                <a:satOff val="4049"/>
                <a:lumOff val="-686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accent2">
              <a:hueOff val="-917641"/>
              <a:satOff val="4049"/>
              <a:lumOff val="-686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7B4EB87-53AE-4ED7-AFF7-59B32774E1CD}">
      <dsp:nvSpPr>
        <dsp:cNvPr id="0" name=""/>
        <dsp:cNvSpPr/>
      </dsp:nvSpPr>
      <dsp:spPr>
        <a:xfrm>
          <a:off x="4057964" y="3507737"/>
          <a:ext cx="399555" cy="399986"/>
        </a:xfrm>
        <a:prstGeom prst="ellipse">
          <a:avLst/>
        </a:prstGeom>
        <a:gradFill rotWithShape="0">
          <a:gsLst>
            <a:gs pos="0">
              <a:schemeClr val="accent2">
                <a:hueOff val="-1376461"/>
                <a:satOff val="6074"/>
                <a:lumOff val="-1029"/>
                <a:alphaOff val="0"/>
                <a:tint val="92000"/>
                <a:satMod val="170000"/>
              </a:schemeClr>
            </a:gs>
            <a:gs pos="15000">
              <a:schemeClr val="accent2">
                <a:hueOff val="-1376461"/>
                <a:satOff val="6074"/>
                <a:lumOff val="-1029"/>
                <a:alphaOff val="0"/>
                <a:tint val="92000"/>
                <a:shade val="99000"/>
                <a:satMod val="170000"/>
              </a:schemeClr>
            </a:gs>
            <a:gs pos="62000">
              <a:schemeClr val="accent2">
                <a:hueOff val="-1376461"/>
                <a:satOff val="6074"/>
                <a:lumOff val="-1029"/>
                <a:alphaOff val="0"/>
                <a:tint val="96000"/>
                <a:shade val="80000"/>
                <a:satMod val="170000"/>
              </a:schemeClr>
            </a:gs>
            <a:gs pos="97000">
              <a:schemeClr val="accent2">
                <a:hueOff val="-1376461"/>
                <a:satOff val="6074"/>
                <a:lumOff val="-1029"/>
                <a:alphaOff val="0"/>
                <a:tint val="98000"/>
                <a:shade val="63000"/>
                <a:satMod val="170000"/>
              </a:schemeClr>
            </a:gs>
            <a:gs pos="100000">
              <a:schemeClr val="accent2">
                <a:hueOff val="-1376461"/>
                <a:satOff val="6074"/>
                <a:lumOff val="-1029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accent2">
              <a:hueOff val="-1376461"/>
              <a:satOff val="6074"/>
              <a:lumOff val="-1029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0D287B6-8C88-43C0-A62E-7E8B1F0C809F}">
      <dsp:nvSpPr>
        <dsp:cNvPr id="0" name=""/>
        <dsp:cNvSpPr/>
      </dsp:nvSpPr>
      <dsp:spPr>
        <a:xfrm>
          <a:off x="2803272" y="276748"/>
          <a:ext cx="289714" cy="289534"/>
        </a:xfrm>
        <a:prstGeom prst="ellipse">
          <a:avLst/>
        </a:prstGeom>
        <a:gradFill rotWithShape="0">
          <a:gsLst>
            <a:gs pos="0">
              <a:schemeClr val="accent2">
                <a:hueOff val="-1835281"/>
                <a:satOff val="8098"/>
                <a:lumOff val="-1373"/>
                <a:alphaOff val="0"/>
                <a:tint val="92000"/>
                <a:satMod val="170000"/>
              </a:schemeClr>
            </a:gs>
            <a:gs pos="15000">
              <a:schemeClr val="accent2">
                <a:hueOff val="-1835281"/>
                <a:satOff val="8098"/>
                <a:lumOff val="-1373"/>
                <a:alphaOff val="0"/>
                <a:tint val="92000"/>
                <a:shade val="99000"/>
                <a:satMod val="170000"/>
              </a:schemeClr>
            </a:gs>
            <a:gs pos="62000">
              <a:schemeClr val="accent2">
                <a:hueOff val="-1835281"/>
                <a:satOff val="8098"/>
                <a:lumOff val="-1373"/>
                <a:alphaOff val="0"/>
                <a:tint val="96000"/>
                <a:shade val="80000"/>
                <a:satMod val="170000"/>
              </a:schemeClr>
            </a:gs>
            <a:gs pos="97000">
              <a:schemeClr val="accent2">
                <a:hueOff val="-1835281"/>
                <a:satOff val="8098"/>
                <a:lumOff val="-1373"/>
                <a:alphaOff val="0"/>
                <a:tint val="98000"/>
                <a:shade val="63000"/>
                <a:satMod val="170000"/>
              </a:schemeClr>
            </a:gs>
            <a:gs pos="100000">
              <a:schemeClr val="accent2">
                <a:hueOff val="-1835281"/>
                <a:satOff val="8098"/>
                <a:lumOff val="-1373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accent2">
              <a:hueOff val="-1835281"/>
              <a:satOff val="8098"/>
              <a:lumOff val="-1373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AFBF3E1-8ADE-44D7-9DBE-57A40EBC05F5}">
      <dsp:nvSpPr>
        <dsp:cNvPr id="0" name=""/>
        <dsp:cNvSpPr/>
      </dsp:nvSpPr>
      <dsp:spPr>
        <a:xfrm>
          <a:off x="1891372" y="1934600"/>
          <a:ext cx="289714" cy="289534"/>
        </a:xfrm>
        <a:prstGeom prst="ellipse">
          <a:avLst/>
        </a:prstGeom>
        <a:gradFill rotWithShape="0">
          <a:gsLst>
            <a:gs pos="0">
              <a:schemeClr val="accent2">
                <a:hueOff val="-2294101"/>
                <a:satOff val="10123"/>
                <a:lumOff val="-1716"/>
                <a:alphaOff val="0"/>
                <a:tint val="92000"/>
                <a:satMod val="170000"/>
              </a:schemeClr>
            </a:gs>
            <a:gs pos="15000">
              <a:schemeClr val="accent2">
                <a:hueOff val="-2294101"/>
                <a:satOff val="10123"/>
                <a:lumOff val="-1716"/>
                <a:alphaOff val="0"/>
                <a:tint val="92000"/>
                <a:shade val="99000"/>
                <a:satMod val="170000"/>
              </a:schemeClr>
            </a:gs>
            <a:gs pos="62000">
              <a:schemeClr val="accent2">
                <a:hueOff val="-2294101"/>
                <a:satOff val="10123"/>
                <a:lumOff val="-1716"/>
                <a:alphaOff val="0"/>
                <a:tint val="96000"/>
                <a:shade val="80000"/>
                <a:satMod val="170000"/>
              </a:schemeClr>
            </a:gs>
            <a:gs pos="97000">
              <a:schemeClr val="accent2">
                <a:hueOff val="-2294101"/>
                <a:satOff val="10123"/>
                <a:lumOff val="-1716"/>
                <a:alphaOff val="0"/>
                <a:tint val="98000"/>
                <a:shade val="63000"/>
                <a:satMod val="170000"/>
              </a:schemeClr>
            </a:gs>
            <a:gs pos="100000">
              <a:schemeClr val="accent2">
                <a:hueOff val="-2294101"/>
                <a:satOff val="10123"/>
                <a:lumOff val="-1716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accent2">
              <a:hueOff val="-2294101"/>
              <a:satOff val="10123"/>
              <a:lumOff val="-1716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5982640-42EC-4F73-B015-C14457EB9A50}">
      <dsp:nvSpPr>
        <dsp:cNvPr id="0" name=""/>
        <dsp:cNvSpPr/>
      </dsp:nvSpPr>
      <dsp:spPr>
        <a:xfrm>
          <a:off x="609605" y="-2"/>
          <a:ext cx="3045729" cy="2761010"/>
        </a:xfrm>
        <a:prstGeom prst="ellipse">
          <a:avLst/>
        </a:prstGeom>
        <a:gradFill rotWithShape="0">
          <a:gsLst>
            <a:gs pos="0">
              <a:schemeClr val="accent2">
                <a:hueOff val="-2752922"/>
                <a:satOff val="12147"/>
                <a:lumOff val="-2059"/>
                <a:alphaOff val="0"/>
                <a:tint val="92000"/>
                <a:satMod val="170000"/>
              </a:schemeClr>
            </a:gs>
            <a:gs pos="15000">
              <a:schemeClr val="accent2">
                <a:hueOff val="-2752922"/>
                <a:satOff val="12147"/>
                <a:lumOff val="-2059"/>
                <a:alphaOff val="0"/>
                <a:tint val="92000"/>
                <a:shade val="99000"/>
                <a:satMod val="170000"/>
              </a:schemeClr>
            </a:gs>
            <a:gs pos="62000">
              <a:schemeClr val="accent2">
                <a:hueOff val="-2752922"/>
                <a:satOff val="12147"/>
                <a:lumOff val="-2059"/>
                <a:alphaOff val="0"/>
                <a:tint val="96000"/>
                <a:shade val="80000"/>
                <a:satMod val="170000"/>
              </a:schemeClr>
            </a:gs>
            <a:gs pos="97000">
              <a:schemeClr val="accent2">
                <a:hueOff val="-2752922"/>
                <a:satOff val="12147"/>
                <a:lumOff val="-2059"/>
                <a:alphaOff val="0"/>
                <a:tint val="98000"/>
                <a:shade val="63000"/>
                <a:satMod val="170000"/>
              </a:schemeClr>
            </a:gs>
            <a:gs pos="100000">
              <a:schemeClr val="accent2">
                <a:hueOff val="-2752922"/>
                <a:satOff val="12147"/>
                <a:lumOff val="-2059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accent2">
              <a:hueOff val="-2752922"/>
              <a:satOff val="12147"/>
              <a:lumOff val="-2059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Clear objective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1055642" y="404339"/>
        <a:ext cx="2153655" cy="1952328"/>
      </dsp:txXfrm>
    </dsp:sp>
    <dsp:sp modelId="{4081B249-EB15-4541-864E-D19837947E98}">
      <dsp:nvSpPr>
        <dsp:cNvPr id="0" name=""/>
        <dsp:cNvSpPr/>
      </dsp:nvSpPr>
      <dsp:spPr>
        <a:xfrm>
          <a:off x="3264014" y="289616"/>
          <a:ext cx="399555" cy="399986"/>
        </a:xfrm>
        <a:prstGeom prst="ellipse">
          <a:avLst/>
        </a:prstGeom>
        <a:gradFill rotWithShape="0">
          <a:gsLst>
            <a:gs pos="0">
              <a:schemeClr val="accent2">
                <a:hueOff val="-3211742"/>
                <a:satOff val="14172"/>
                <a:lumOff val="-2402"/>
                <a:alphaOff val="0"/>
                <a:tint val="92000"/>
                <a:satMod val="170000"/>
              </a:schemeClr>
            </a:gs>
            <a:gs pos="15000">
              <a:schemeClr val="accent2">
                <a:hueOff val="-3211742"/>
                <a:satOff val="14172"/>
                <a:lumOff val="-2402"/>
                <a:alphaOff val="0"/>
                <a:tint val="92000"/>
                <a:shade val="99000"/>
                <a:satMod val="170000"/>
              </a:schemeClr>
            </a:gs>
            <a:gs pos="62000">
              <a:schemeClr val="accent2">
                <a:hueOff val="-3211742"/>
                <a:satOff val="14172"/>
                <a:lumOff val="-2402"/>
                <a:alphaOff val="0"/>
                <a:tint val="96000"/>
                <a:shade val="80000"/>
                <a:satMod val="170000"/>
              </a:schemeClr>
            </a:gs>
            <a:gs pos="97000">
              <a:schemeClr val="accent2">
                <a:hueOff val="-3211742"/>
                <a:satOff val="14172"/>
                <a:lumOff val="-2402"/>
                <a:alphaOff val="0"/>
                <a:tint val="98000"/>
                <a:shade val="63000"/>
                <a:satMod val="170000"/>
              </a:schemeClr>
            </a:gs>
            <a:gs pos="100000">
              <a:schemeClr val="accent2">
                <a:hueOff val="-3211742"/>
                <a:satOff val="14172"/>
                <a:lumOff val="-2402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accent2">
              <a:hueOff val="-3211742"/>
              <a:satOff val="14172"/>
              <a:lumOff val="-2402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29E405B-B7FB-47CF-9546-99296EF523CA}">
      <dsp:nvSpPr>
        <dsp:cNvPr id="0" name=""/>
        <dsp:cNvSpPr/>
      </dsp:nvSpPr>
      <dsp:spPr>
        <a:xfrm>
          <a:off x="631521" y="2410187"/>
          <a:ext cx="722442" cy="722763"/>
        </a:xfrm>
        <a:prstGeom prst="ellipse">
          <a:avLst/>
        </a:prstGeom>
        <a:gradFill rotWithShape="0">
          <a:gsLst>
            <a:gs pos="0">
              <a:schemeClr val="accent2">
                <a:hueOff val="-3670562"/>
                <a:satOff val="16196"/>
                <a:lumOff val="-2745"/>
                <a:alphaOff val="0"/>
                <a:tint val="92000"/>
                <a:satMod val="170000"/>
              </a:schemeClr>
            </a:gs>
            <a:gs pos="15000">
              <a:schemeClr val="accent2">
                <a:hueOff val="-3670562"/>
                <a:satOff val="16196"/>
                <a:lumOff val="-2745"/>
                <a:alphaOff val="0"/>
                <a:tint val="92000"/>
                <a:shade val="99000"/>
                <a:satMod val="170000"/>
              </a:schemeClr>
            </a:gs>
            <a:gs pos="62000">
              <a:schemeClr val="accent2">
                <a:hueOff val="-3670562"/>
                <a:satOff val="16196"/>
                <a:lumOff val="-2745"/>
                <a:alphaOff val="0"/>
                <a:tint val="96000"/>
                <a:shade val="80000"/>
                <a:satMod val="170000"/>
              </a:schemeClr>
            </a:gs>
            <a:gs pos="97000">
              <a:schemeClr val="accent2">
                <a:hueOff val="-3670562"/>
                <a:satOff val="16196"/>
                <a:lumOff val="-2745"/>
                <a:alphaOff val="0"/>
                <a:tint val="98000"/>
                <a:shade val="63000"/>
                <a:satMod val="170000"/>
              </a:schemeClr>
            </a:gs>
            <a:gs pos="100000">
              <a:schemeClr val="accent2">
                <a:hueOff val="-3670562"/>
                <a:satOff val="16196"/>
                <a:lumOff val="-2745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accent2">
              <a:hueOff val="-3670562"/>
              <a:satOff val="16196"/>
              <a:lumOff val="-2745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FE9478B-B9D7-4115-91E4-43039010FADD}">
      <dsp:nvSpPr>
        <dsp:cNvPr id="0" name=""/>
        <dsp:cNvSpPr/>
      </dsp:nvSpPr>
      <dsp:spPr>
        <a:xfrm>
          <a:off x="4190993" y="180150"/>
          <a:ext cx="3110894" cy="1891728"/>
        </a:xfrm>
        <a:prstGeom prst="ellipse">
          <a:avLst/>
        </a:prstGeom>
        <a:gradFill rotWithShape="0">
          <a:gsLst>
            <a:gs pos="0">
              <a:schemeClr val="accent2">
                <a:hueOff val="-4129383"/>
                <a:satOff val="18221"/>
                <a:lumOff val="-3088"/>
                <a:alphaOff val="0"/>
                <a:tint val="92000"/>
                <a:satMod val="170000"/>
              </a:schemeClr>
            </a:gs>
            <a:gs pos="15000">
              <a:schemeClr val="accent2">
                <a:hueOff val="-4129383"/>
                <a:satOff val="18221"/>
                <a:lumOff val="-3088"/>
                <a:alphaOff val="0"/>
                <a:tint val="92000"/>
                <a:shade val="99000"/>
                <a:satMod val="170000"/>
              </a:schemeClr>
            </a:gs>
            <a:gs pos="62000">
              <a:schemeClr val="accent2">
                <a:hueOff val="-4129383"/>
                <a:satOff val="18221"/>
                <a:lumOff val="-3088"/>
                <a:alphaOff val="0"/>
                <a:tint val="96000"/>
                <a:shade val="80000"/>
                <a:satMod val="170000"/>
              </a:schemeClr>
            </a:gs>
            <a:gs pos="97000">
              <a:schemeClr val="accent2">
                <a:hueOff val="-4129383"/>
                <a:satOff val="18221"/>
                <a:lumOff val="-3088"/>
                <a:alphaOff val="0"/>
                <a:tint val="98000"/>
                <a:shade val="63000"/>
                <a:satMod val="170000"/>
              </a:schemeClr>
            </a:gs>
            <a:gs pos="100000">
              <a:schemeClr val="accent2">
                <a:hueOff val="-4129383"/>
                <a:satOff val="18221"/>
                <a:lumOff val="-3088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accent2">
              <a:hueOff val="-4129383"/>
              <a:satOff val="18221"/>
              <a:lumOff val="-3088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tx1"/>
              </a:solidFill>
            </a:rPr>
            <a:t>Independent Testing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4646573" y="457187"/>
        <a:ext cx="2199734" cy="1337654"/>
      </dsp:txXfrm>
    </dsp:sp>
    <dsp:sp modelId="{946A1F94-907E-4AA6-82C6-0D4BC82D0C6F}">
      <dsp:nvSpPr>
        <dsp:cNvPr id="0" name=""/>
        <dsp:cNvSpPr/>
      </dsp:nvSpPr>
      <dsp:spPr>
        <a:xfrm>
          <a:off x="5181601" y="2085146"/>
          <a:ext cx="399555" cy="399986"/>
        </a:xfrm>
        <a:prstGeom prst="ellipse">
          <a:avLst/>
        </a:prstGeom>
        <a:gradFill rotWithShape="0">
          <a:gsLst>
            <a:gs pos="0">
              <a:schemeClr val="accent2">
                <a:hueOff val="-4588203"/>
                <a:satOff val="20246"/>
                <a:lumOff val="-3431"/>
                <a:alphaOff val="0"/>
                <a:tint val="92000"/>
                <a:satMod val="170000"/>
              </a:schemeClr>
            </a:gs>
            <a:gs pos="15000">
              <a:schemeClr val="accent2">
                <a:hueOff val="-4588203"/>
                <a:satOff val="20246"/>
                <a:lumOff val="-3431"/>
                <a:alphaOff val="0"/>
                <a:tint val="92000"/>
                <a:shade val="99000"/>
                <a:satMod val="170000"/>
              </a:schemeClr>
            </a:gs>
            <a:gs pos="62000">
              <a:schemeClr val="accent2">
                <a:hueOff val="-4588203"/>
                <a:satOff val="20246"/>
                <a:lumOff val="-3431"/>
                <a:alphaOff val="0"/>
                <a:tint val="96000"/>
                <a:shade val="80000"/>
                <a:satMod val="170000"/>
              </a:schemeClr>
            </a:gs>
            <a:gs pos="97000">
              <a:schemeClr val="accent2">
                <a:hueOff val="-4588203"/>
                <a:satOff val="20246"/>
                <a:lumOff val="-3431"/>
                <a:alphaOff val="0"/>
                <a:tint val="98000"/>
                <a:shade val="63000"/>
                <a:satMod val="170000"/>
              </a:schemeClr>
            </a:gs>
            <a:gs pos="100000">
              <a:schemeClr val="accent2">
                <a:hueOff val="-4588203"/>
                <a:satOff val="20246"/>
                <a:lumOff val="-3431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accent2">
              <a:hueOff val="-4588203"/>
              <a:satOff val="20246"/>
              <a:lumOff val="-3431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0AACEF4-521F-483B-B484-1074532DC5AD}">
      <dsp:nvSpPr>
        <dsp:cNvPr id="0" name=""/>
        <dsp:cNvSpPr/>
      </dsp:nvSpPr>
      <dsp:spPr>
        <a:xfrm>
          <a:off x="356550" y="3270211"/>
          <a:ext cx="289714" cy="289534"/>
        </a:xfrm>
        <a:prstGeom prst="ellipse">
          <a:avLst/>
        </a:prstGeom>
        <a:gradFill rotWithShape="0">
          <a:gsLst>
            <a:gs pos="0">
              <a:schemeClr val="accent2">
                <a:hueOff val="-5047023"/>
                <a:satOff val="22270"/>
                <a:lumOff val="-3774"/>
                <a:alphaOff val="0"/>
                <a:tint val="92000"/>
                <a:satMod val="170000"/>
              </a:schemeClr>
            </a:gs>
            <a:gs pos="15000">
              <a:schemeClr val="accent2">
                <a:hueOff val="-5047023"/>
                <a:satOff val="22270"/>
                <a:lumOff val="-3774"/>
                <a:alphaOff val="0"/>
                <a:tint val="92000"/>
                <a:shade val="99000"/>
                <a:satMod val="170000"/>
              </a:schemeClr>
            </a:gs>
            <a:gs pos="62000">
              <a:schemeClr val="accent2">
                <a:hueOff val="-5047023"/>
                <a:satOff val="22270"/>
                <a:lumOff val="-3774"/>
                <a:alphaOff val="0"/>
                <a:tint val="96000"/>
                <a:shade val="80000"/>
                <a:satMod val="170000"/>
              </a:schemeClr>
            </a:gs>
            <a:gs pos="97000">
              <a:schemeClr val="accent2">
                <a:hueOff val="-5047023"/>
                <a:satOff val="22270"/>
                <a:lumOff val="-3774"/>
                <a:alphaOff val="0"/>
                <a:tint val="98000"/>
                <a:shade val="63000"/>
                <a:satMod val="170000"/>
              </a:schemeClr>
            </a:gs>
            <a:gs pos="100000">
              <a:schemeClr val="accent2">
                <a:hueOff val="-5047023"/>
                <a:satOff val="22270"/>
                <a:lumOff val="-3774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accent2">
              <a:hueOff val="-5047023"/>
              <a:satOff val="22270"/>
              <a:lumOff val="-3774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CF5DB9E-BF25-41BF-BDA1-EC8959ED5E07}">
      <dsp:nvSpPr>
        <dsp:cNvPr id="0" name=""/>
        <dsp:cNvSpPr/>
      </dsp:nvSpPr>
      <dsp:spPr>
        <a:xfrm>
          <a:off x="3243373" y="2857893"/>
          <a:ext cx="289714" cy="289534"/>
        </a:xfrm>
        <a:prstGeom prst="ellipse">
          <a:avLst/>
        </a:prstGeom>
        <a:gradFill rotWithShape="0">
          <a:gsLst>
            <a:gs pos="0">
              <a:schemeClr val="accent2">
                <a:hueOff val="-5505844"/>
                <a:satOff val="24295"/>
                <a:lumOff val="-4118"/>
                <a:alphaOff val="0"/>
                <a:tint val="92000"/>
                <a:satMod val="170000"/>
              </a:schemeClr>
            </a:gs>
            <a:gs pos="15000">
              <a:schemeClr val="accent2">
                <a:hueOff val="-5505844"/>
                <a:satOff val="24295"/>
                <a:lumOff val="-4118"/>
                <a:alphaOff val="0"/>
                <a:tint val="92000"/>
                <a:shade val="99000"/>
                <a:satMod val="170000"/>
              </a:schemeClr>
            </a:gs>
            <a:gs pos="62000">
              <a:schemeClr val="accent2">
                <a:hueOff val="-5505844"/>
                <a:satOff val="24295"/>
                <a:lumOff val="-4118"/>
                <a:alphaOff val="0"/>
                <a:tint val="96000"/>
                <a:shade val="80000"/>
                <a:satMod val="170000"/>
              </a:schemeClr>
            </a:gs>
            <a:gs pos="97000">
              <a:schemeClr val="accent2">
                <a:hueOff val="-5505844"/>
                <a:satOff val="24295"/>
                <a:lumOff val="-4118"/>
                <a:alphaOff val="0"/>
                <a:tint val="98000"/>
                <a:shade val="63000"/>
                <a:satMod val="170000"/>
              </a:schemeClr>
            </a:gs>
            <a:gs pos="100000">
              <a:schemeClr val="accent2">
                <a:hueOff val="-5505844"/>
                <a:satOff val="24295"/>
                <a:lumOff val="-4118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accent2">
              <a:hueOff val="-5505844"/>
              <a:satOff val="24295"/>
              <a:lumOff val="-4118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108B096-D7EE-44FB-A49B-7E9B41E16E0C}">
      <dsp:nvSpPr>
        <dsp:cNvPr id="0" name=""/>
        <dsp:cNvSpPr/>
      </dsp:nvSpPr>
      <dsp:spPr>
        <a:xfrm>
          <a:off x="5197864" y="2008943"/>
          <a:ext cx="2451162" cy="2043519"/>
        </a:xfrm>
        <a:prstGeom prst="ellipse">
          <a:avLst/>
        </a:prstGeom>
        <a:gradFill rotWithShape="0">
          <a:gsLst>
            <a:gs pos="0">
              <a:schemeClr val="accent2">
                <a:hueOff val="-5964664"/>
                <a:satOff val="26319"/>
                <a:lumOff val="-4461"/>
                <a:alphaOff val="0"/>
                <a:tint val="92000"/>
                <a:satMod val="170000"/>
              </a:schemeClr>
            </a:gs>
            <a:gs pos="15000">
              <a:schemeClr val="accent2">
                <a:hueOff val="-5964664"/>
                <a:satOff val="26319"/>
                <a:lumOff val="-4461"/>
                <a:alphaOff val="0"/>
                <a:tint val="92000"/>
                <a:shade val="99000"/>
                <a:satMod val="170000"/>
              </a:schemeClr>
            </a:gs>
            <a:gs pos="62000">
              <a:schemeClr val="accent2">
                <a:hueOff val="-5964664"/>
                <a:satOff val="26319"/>
                <a:lumOff val="-4461"/>
                <a:alphaOff val="0"/>
                <a:tint val="96000"/>
                <a:shade val="80000"/>
                <a:satMod val="170000"/>
              </a:schemeClr>
            </a:gs>
            <a:gs pos="97000">
              <a:schemeClr val="accent2">
                <a:hueOff val="-5964664"/>
                <a:satOff val="26319"/>
                <a:lumOff val="-4461"/>
                <a:alphaOff val="0"/>
                <a:tint val="98000"/>
                <a:shade val="63000"/>
                <a:satMod val="170000"/>
              </a:schemeClr>
            </a:gs>
            <a:gs pos="100000">
              <a:schemeClr val="accent2">
                <a:hueOff val="-5964664"/>
                <a:satOff val="26319"/>
                <a:lumOff val="-4461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accent2">
              <a:hueOff val="-5964664"/>
              <a:satOff val="26319"/>
              <a:lumOff val="-4461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tx1"/>
              </a:solidFill>
            </a:rPr>
            <a:t>Feedback on defects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5556828" y="2308209"/>
        <a:ext cx="1733234" cy="1444987"/>
      </dsp:txXfrm>
    </dsp:sp>
    <dsp:sp modelId="{CCC7FEE6-2D5A-47B8-A6F6-42950AF778E9}">
      <dsp:nvSpPr>
        <dsp:cNvPr id="0" name=""/>
        <dsp:cNvSpPr/>
      </dsp:nvSpPr>
      <dsp:spPr>
        <a:xfrm>
          <a:off x="4724400" y="2694747"/>
          <a:ext cx="289714" cy="289534"/>
        </a:xfrm>
        <a:prstGeom prst="ellipse">
          <a:avLst/>
        </a:prstGeom>
        <a:gradFill rotWithShape="0">
          <a:gsLst>
            <a:gs pos="0">
              <a:schemeClr val="accent2">
                <a:hueOff val="-6423484"/>
                <a:satOff val="28344"/>
                <a:lumOff val="-4804"/>
                <a:alphaOff val="0"/>
                <a:tint val="92000"/>
                <a:satMod val="170000"/>
              </a:schemeClr>
            </a:gs>
            <a:gs pos="15000">
              <a:schemeClr val="accent2">
                <a:hueOff val="-6423484"/>
                <a:satOff val="28344"/>
                <a:lumOff val="-4804"/>
                <a:alphaOff val="0"/>
                <a:tint val="92000"/>
                <a:shade val="99000"/>
                <a:satMod val="170000"/>
              </a:schemeClr>
            </a:gs>
            <a:gs pos="62000">
              <a:schemeClr val="accent2">
                <a:hueOff val="-6423484"/>
                <a:satOff val="28344"/>
                <a:lumOff val="-4804"/>
                <a:alphaOff val="0"/>
                <a:tint val="96000"/>
                <a:shade val="80000"/>
                <a:satMod val="170000"/>
              </a:schemeClr>
            </a:gs>
            <a:gs pos="97000">
              <a:schemeClr val="accent2">
                <a:hueOff val="-6423484"/>
                <a:satOff val="28344"/>
                <a:lumOff val="-4804"/>
                <a:alphaOff val="0"/>
                <a:tint val="98000"/>
                <a:shade val="63000"/>
                <a:satMod val="170000"/>
              </a:schemeClr>
            </a:gs>
            <a:gs pos="100000">
              <a:schemeClr val="accent2">
                <a:hueOff val="-6423484"/>
                <a:satOff val="28344"/>
                <a:lumOff val="-4804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accent2">
              <a:hueOff val="-6423484"/>
              <a:satOff val="28344"/>
              <a:lumOff val="-4804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93CEB39-0A00-4B96-937A-F21EBDF48063}">
      <dsp:nvSpPr>
        <dsp:cNvPr id="0" name=""/>
        <dsp:cNvSpPr/>
      </dsp:nvSpPr>
      <dsp:spPr>
        <a:xfrm>
          <a:off x="1352688" y="2511348"/>
          <a:ext cx="3650553" cy="2806113"/>
        </a:xfrm>
        <a:prstGeom prst="ellipse">
          <a:avLst/>
        </a:prstGeom>
        <a:gradFill rotWithShape="0">
          <a:gsLst>
            <a:gs pos="0">
              <a:schemeClr val="accent2">
                <a:hueOff val="-6882305"/>
                <a:satOff val="30368"/>
                <a:lumOff val="-5147"/>
                <a:alphaOff val="0"/>
                <a:tint val="92000"/>
                <a:satMod val="170000"/>
              </a:schemeClr>
            </a:gs>
            <a:gs pos="15000">
              <a:schemeClr val="accent2">
                <a:hueOff val="-6882305"/>
                <a:satOff val="30368"/>
                <a:lumOff val="-5147"/>
                <a:alphaOff val="0"/>
                <a:tint val="92000"/>
                <a:shade val="99000"/>
                <a:satMod val="170000"/>
              </a:schemeClr>
            </a:gs>
            <a:gs pos="62000">
              <a:schemeClr val="accent2">
                <a:hueOff val="-6882305"/>
                <a:satOff val="30368"/>
                <a:lumOff val="-5147"/>
                <a:alphaOff val="0"/>
                <a:tint val="96000"/>
                <a:shade val="80000"/>
                <a:satMod val="170000"/>
              </a:schemeClr>
            </a:gs>
            <a:gs pos="97000">
              <a:schemeClr val="accent2">
                <a:hueOff val="-6882305"/>
                <a:satOff val="30368"/>
                <a:lumOff val="-5147"/>
                <a:alphaOff val="0"/>
                <a:tint val="98000"/>
                <a:shade val="63000"/>
                <a:satMod val="170000"/>
              </a:schemeClr>
            </a:gs>
            <a:gs pos="100000">
              <a:schemeClr val="accent2">
                <a:hueOff val="-6882305"/>
                <a:satOff val="30368"/>
                <a:lumOff val="-5147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accent2">
              <a:hueOff val="-6882305"/>
              <a:satOff val="30368"/>
              <a:lumOff val="-5147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Clear and courteous communication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1887299" y="2922294"/>
        <a:ext cx="2581331" cy="1984221"/>
      </dsp:txXfrm>
    </dsp:sp>
    <dsp:sp modelId="{0AE3DDDF-B397-4B8D-9FF9-FC05CD8BD912}">
      <dsp:nvSpPr>
        <dsp:cNvPr id="0" name=""/>
        <dsp:cNvSpPr/>
      </dsp:nvSpPr>
      <dsp:spPr>
        <a:xfrm>
          <a:off x="1371600" y="2770947"/>
          <a:ext cx="289714" cy="289534"/>
        </a:xfrm>
        <a:prstGeom prst="ellipse">
          <a:avLst/>
        </a:prstGeom>
        <a:gradFill rotWithShape="0">
          <a:gsLst>
            <a:gs pos="0">
              <a:schemeClr val="accent2">
                <a:hueOff val="-7341125"/>
                <a:satOff val="32393"/>
                <a:lumOff val="-5490"/>
                <a:alphaOff val="0"/>
                <a:tint val="92000"/>
                <a:satMod val="170000"/>
              </a:schemeClr>
            </a:gs>
            <a:gs pos="15000">
              <a:schemeClr val="accent2">
                <a:hueOff val="-7341125"/>
                <a:satOff val="32393"/>
                <a:lumOff val="-5490"/>
                <a:alphaOff val="0"/>
                <a:tint val="92000"/>
                <a:shade val="99000"/>
                <a:satMod val="170000"/>
              </a:schemeClr>
            </a:gs>
            <a:gs pos="62000">
              <a:schemeClr val="accent2">
                <a:hueOff val="-7341125"/>
                <a:satOff val="32393"/>
                <a:lumOff val="-5490"/>
                <a:alphaOff val="0"/>
                <a:tint val="96000"/>
                <a:shade val="80000"/>
                <a:satMod val="170000"/>
              </a:schemeClr>
            </a:gs>
            <a:gs pos="97000">
              <a:schemeClr val="accent2">
                <a:hueOff val="-7341125"/>
                <a:satOff val="32393"/>
                <a:lumOff val="-549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2">
                <a:hueOff val="-7341125"/>
                <a:satOff val="32393"/>
                <a:lumOff val="-549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accent2">
              <a:hueOff val="-7341125"/>
              <a:satOff val="32393"/>
              <a:lumOff val="-549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2964FE-D2FC-400A-9B3E-696687B64322}">
      <dsp:nvSpPr>
        <dsp:cNvPr id="0" name=""/>
        <dsp:cNvSpPr/>
      </dsp:nvSpPr>
      <dsp:spPr>
        <a:xfrm>
          <a:off x="974476" y="1189272"/>
          <a:ext cx="1946629" cy="299277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D66FDF-C56B-4C34-8671-F99BBD18261D}">
      <dsp:nvSpPr>
        <dsp:cNvPr id="0" name=""/>
        <dsp:cNvSpPr/>
      </dsp:nvSpPr>
      <dsp:spPr>
        <a:xfrm>
          <a:off x="974476" y="1189272"/>
          <a:ext cx="1946629" cy="299277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4B3EB9-B0E6-40A2-8E91-FE16DEEE8C9F}">
      <dsp:nvSpPr>
        <dsp:cNvPr id="0" name=""/>
        <dsp:cNvSpPr/>
      </dsp:nvSpPr>
      <dsp:spPr>
        <a:xfrm>
          <a:off x="1162" y="1727972"/>
          <a:ext cx="3893258" cy="1915377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As testers it is critical to communicate our findings in neutral and effective way, so it is very important to improve our interpersonal and communication skills.</a:t>
          </a:r>
          <a:endParaRPr lang="en-US" sz="2300" kern="1200" dirty="0"/>
        </a:p>
      </dsp:txBody>
      <dsp:txXfrm>
        <a:off x="1162" y="1727972"/>
        <a:ext cx="3893258" cy="1915377"/>
      </dsp:txXfrm>
    </dsp:sp>
    <dsp:sp modelId="{848149AC-8494-4397-B158-D7EF03F6E126}">
      <dsp:nvSpPr>
        <dsp:cNvPr id="0" name=""/>
        <dsp:cNvSpPr/>
      </dsp:nvSpPr>
      <dsp:spPr>
        <a:xfrm>
          <a:off x="5484126" y="1189272"/>
          <a:ext cx="1727941" cy="303165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04C5EB-3A61-4E7A-95E8-B7A9E8E78D45}">
      <dsp:nvSpPr>
        <dsp:cNvPr id="0" name=""/>
        <dsp:cNvSpPr/>
      </dsp:nvSpPr>
      <dsp:spPr>
        <a:xfrm>
          <a:off x="5484126" y="1189272"/>
          <a:ext cx="1727941" cy="303165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49281D-0898-4084-9E46-64CB173AB5AD}">
      <dsp:nvSpPr>
        <dsp:cNvPr id="0" name=""/>
        <dsp:cNvSpPr/>
      </dsp:nvSpPr>
      <dsp:spPr>
        <a:xfrm>
          <a:off x="4620155" y="1734970"/>
          <a:ext cx="3455882" cy="1940259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For software developer or document author ,defect information can help them to improve the quality of work if its provided in proper way.</a:t>
          </a:r>
          <a:endParaRPr lang="en-US" sz="2300" kern="1200" dirty="0"/>
        </a:p>
      </dsp:txBody>
      <dsp:txXfrm>
        <a:off x="4620155" y="1734970"/>
        <a:ext cx="3455882" cy="194025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5F0B5-E17B-4456-B32F-334EDFF249D6}">
      <dsp:nvSpPr>
        <dsp:cNvPr id="0" name=""/>
        <dsp:cNvSpPr/>
      </dsp:nvSpPr>
      <dsp:spPr>
        <a:xfrm>
          <a:off x="1389884" y="244785"/>
          <a:ext cx="4718311" cy="4311029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smtClean="0">
              <a:solidFill>
                <a:schemeClr val="tx1"/>
              </a:solidFill>
            </a:rPr>
            <a:t>Always be polite and helpful</a:t>
          </a:r>
          <a:endParaRPr lang="en-US" sz="1600" b="0" kern="1200">
            <a:solidFill>
              <a:schemeClr val="tx1"/>
            </a:solidFill>
          </a:endParaRPr>
        </a:p>
      </dsp:txBody>
      <dsp:txXfrm>
        <a:off x="3955185" y="1040272"/>
        <a:ext cx="1600855" cy="1437009"/>
      </dsp:txXfrm>
    </dsp:sp>
    <dsp:sp modelId="{89B3603E-A49E-48A5-B6CE-25C20ECA47C1}">
      <dsp:nvSpPr>
        <dsp:cNvPr id="0" name=""/>
        <dsp:cNvSpPr/>
      </dsp:nvSpPr>
      <dsp:spPr>
        <a:xfrm>
          <a:off x="1524922" y="504062"/>
          <a:ext cx="4032504" cy="4032504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3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3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tx1"/>
              </a:solidFill>
            </a:rPr>
            <a:t>Understand others feelings</a:t>
          </a:r>
          <a:endParaRPr lang="en-US" sz="1600" b="0" kern="1200" dirty="0">
            <a:solidFill>
              <a:schemeClr val="tx1"/>
            </a:solidFill>
          </a:endParaRPr>
        </a:p>
      </dsp:txBody>
      <dsp:txXfrm>
        <a:off x="2629060" y="3048381"/>
        <a:ext cx="1824228" cy="1248156"/>
      </dsp:txXfrm>
    </dsp:sp>
    <dsp:sp modelId="{B8775865-7353-4FA1-9DA1-145AC8CE811F}">
      <dsp:nvSpPr>
        <dsp:cNvPr id="0" name=""/>
        <dsp:cNvSpPr/>
      </dsp:nvSpPr>
      <dsp:spPr>
        <a:xfrm>
          <a:off x="1524922" y="504062"/>
          <a:ext cx="4032504" cy="4032504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4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4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smtClean="0">
              <a:solidFill>
                <a:schemeClr val="tx1"/>
              </a:solidFill>
            </a:rPr>
            <a:t>Confirm other team member understands what you are trying to convey</a:t>
          </a:r>
          <a:endParaRPr lang="en-US" sz="1600" b="0" kern="1200" dirty="0">
            <a:solidFill>
              <a:schemeClr val="tx1"/>
            </a:solidFill>
          </a:endParaRPr>
        </a:p>
      </dsp:txBody>
      <dsp:txXfrm>
        <a:off x="1956976" y="1296161"/>
        <a:ext cx="1368171" cy="134416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7E4E43-9DA4-4A1E-8B05-DE05455E7466}">
      <dsp:nvSpPr>
        <dsp:cNvPr id="0" name=""/>
        <dsp:cNvSpPr/>
      </dsp:nvSpPr>
      <dsp:spPr>
        <a:xfrm>
          <a:off x="538638" y="0"/>
          <a:ext cx="3000374" cy="7500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1.Who would usually perform debugging         activities.</a:t>
          </a:r>
          <a:endParaRPr lang="en-US" sz="1600" kern="1200" dirty="0"/>
        </a:p>
      </dsp:txBody>
      <dsp:txXfrm>
        <a:off x="560607" y="21969"/>
        <a:ext cx="2956436" cy="706155"/>
      </dsp:txXfrm>
    </dsp:sp>
    <dsp:sp modelId="{B63F5A34-5840-4363-8CEF-2BF2C1A688A6}">
      <dsp:nvSpPr>
        <dsp:cNvPr id="0" name=""/>
        <dsp:cNvSpPr/>
      </dsp:nvSpPr>
      <dsp:spPr>
        <a:xfrm rot="5400000">
          <a:off x="1973193" y="815726"/>
          <a:ext cx="131266" cy="131266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E4F36-2B3C-4D59-AF7F-B0AC543B0D64}">
      <dsp:nvSpPr>
        <dsp:cNvPr id="0" name=""/>
        <dsp:cNvSpPr/>
      </dsp:nvSpPr>
      <dsp:spPr>
        <a:xfrm>
          <a:off x="538638" y="1012626"/>
          <a:ext cx="3000374" cy="75009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a)Developers</a:t>
          </a:r>
          <a:endParaRPr lang="en-US" sz="1400" kern="1200" dirty="0"/>
        </a:p>
      </dsp:txBody>
      <dsp:txXfrm>
        <a:off x="560607" y="1034595"/>
        <a:ext cx="2956436" cy="706155"/>
      </dsp:txXfrm>
    </dsp:sp>
    <dsp:sp modelId="{CF15ECF0-14B3-4C4A-B9FF-990BD8C97101}">
      <dsp:nvSpPr>
        <dsp:cNvPr id="0" name=""/>
        <dsp:cNvSpPr/>
      </dsp:nvSpPr>
      <dsp:spPr>
        <a:xfrm rot="5400000">
          <a:off x="1973193" y="1828353"/>
          <a:ext cx="131266" cy="131266"/>
        </a:xfrm>
        <a:prstGeom prst="rightArrow">
          <a:avLst>
            <a:gd name="adj1" fmla="val 667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6732C3-0151-4A4F-BFB5-89635406DB19}">
      <dsp:nvSpPr>
        <dsp:cNvPr id="0" name=""/>
        <dsp:cNvSpPr/>
      </dsp:nvSpPr>
      <dsp:spPr>
        <a:xfrm>
          <a:off x="538638" y="2025253"/>
          <a:ext cx="3000374" cy="75009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b)Analysts</a:t>
          </a:r>
          <a:endParaRPr lang="en-US" sz="1400" kern="1200" dirty="0"/>
        </a:p>
      </dsp:txBody>
      <dsp:txXfrm>
        <a:off x="560607" y="2047222"/>
        <a:ext cx="2956436" cy="706155"/>
      </dsp:txXfrm>
    </dsp:sp>
    <dsp:sp modelId="{594F1D4E-E77E-4A5F-9FEB-57319ADD9877}">
      <dsp:nvSpPr>
        <dsp:cNvPr id="0" name=""/>
        <dsp:cNvSpPr/>
      </dsp:nvSpPr>
      <dsp:spPr>
        <a:xfrm rot="5400000">
          <a:off x="1973193" y="2840980"/>
          <a:ext cx="131266" cy="131266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793D12-AC7E-4131-90FF-421049559C56}">
      <dsp:nvSpPr>
        <dsp:cNvPr id="0" name=""/>
        <dsp:cNvSpPr/>
      </dsp:nvSpPr>
      <dsp:spPr>
        <a:xfrm>
          <a:off x="538638" y="3037879"/>
          <a:ext cx="3000374" cy="75009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c)  Testers</a:t>
          </a:r>
          <a:endParaRPr lang="en-US" sz="1400" kern="1200" dirty="0"/>
        </a:p>
      </dsp:txBody>
      <dsp:txXfrm>
        <a:off x="560607" y="3059848"/>
        <a:ext cx="2956436" cy="706155"/>
      </dsp:txXfrm>
    </dsp:sp>
    <dsp:sp modelId="{30971153-C010-41AA-A065-6CEEAFAA54A6}">
      <dsp:nvSpPr>
        <dsp:cNvPr id="0" name=""/>
        <dsp:cNvSpPr/>
      </dsp:nvSpPr>
      <dsp:spPr>
        <a:xfrm rot="5400000">
          <a:off x="1973193" y="3853606"/>
          <a:ext cx="131266" cy="131266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B33FF-33E6-414B-B715-384C426E3812}">
      <dsp:nvSpPr>
        <dsp:cNvPr id="0" name=""/>
        <dsp:cNvSpPr/>
      </dsp:nvSpPr>
      <dsp:spPr>
        <a:xfrm>
          <a:off x="538638" y="4050506"/>
          <a:ext cx="3000374" cy="750093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d</a:t>
          </a:r>
          <a:r>
            <a:rPr lang="en-US" sz="1400" b="1" kern="1200" dirty="0" smtClean="0"/>
            <a:t>)  Incident Managers</a:t>
          </a:r>
          <a:endParaRPr lang="en-US" sz="1400" kern="1200" dirty="0"/>
        </a:p>
      </dsp:txBody>
      <dsp:txXfrm>
        <a:off x="560607" y="4072475"/>
        <a:ext cx="2956436" cy="706155"/>
      </dsp:txXfrm>
    </dsp:sp>
    <dsp:sp modelId="{0347FEF1-6A3A-4986-8A1D-830A46D6213E}">
      <dsp:nvSpPr>
        <dsp:cNvPr id="0" name=""/>
        <dsp:cNvSpPr/>
      </dsp:nvSpPr>
      <dsp:spPr>
        <a:xfrm>
          <a:off x="3959066" y="0"/>
          <a:ext cx="3000374" cy="7500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2.Which is the best definition of complete   testing.</a:t>
          </a:r>
          <a:endParaRPr lang="en-US" sz="1600" kern="1200"/>
        </a:p>
      </dsp:txBody>
      <dsp:txXfrm>
        <a:off x="3981035" y="21969"/>
        <a:ext cx="2956436" cy="706155"/>
      </dsp:txXfrm>
    </dsp:sp>
    <dsp:sp modelId="{2B4C3271-C154-4B6B-A590-7821311B7E8E}">
      <dsp:nvSpPr>
        <dsp:cNvPr id="0" name=""/>
        <dsp:cNvSpPr/>
      </dsp:nvSpPr>
      <dsp:spPr>
        <a:xfrm rot="5400000">
          <a:off x="5393620" y="815726"/>
          <a:ext cx="131266" cy="131266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0AFDD-0594-4DFF-9F92-8227A8F31141}">
      <dsp:nvSpPr>
        <dsp:cNvPr id="0" name=""/>
        <dsp:cNvSpPr/>
      </dsp:nvSpPr>
      <dsp:spPr>
        <a:xfrm>
          <a:off x="3959066" y="1012626"/>
          <a:ext cx="3000374" cy="750093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a)You have discovered every bug in program</a:t>
          </a:r>
          <a:endParaRPr lang="en-US" sz="1400" kern="1200" dirty="0"/>
        </a:p>
      </dsp:txBody>
      <dsp:txXfrm>
        <a:off x="3981035" y="1034595"/>
        <a:ext cx="2956436" cy="706155"/>
      </dsp:txXfrm>
    </dsp:sp>
    <dsp:sp modelId="{8D26450C-6222-4C06-A64C-5F24DE6F462B}">
      <dsp:nvSpPr>
        <dsp:cNvPr id="0" name=""/>
        <dsp:cNvSpPr/>
      </dsp:nvSpPr>
      <dsp:spPr>
        <a:xfrm rot="5400000">
          <a:off x="5393620" y="1828353"/>
          <a:ext cx="131266" cy="131266"/>
        </a:xfrm>
        <a:prstGeom prst="rightArrow">
          <a:avLst>
            <a:gd name="adj1" fmla="val 667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77A3F-882D-4011-AA40-9BEFBF3DBFC7}">
      <dsp:nvSpPr>
        <dsp:cNvPr id="0" name=""/>
        <dsp:cNvSpPr/>
      </dsp:nvSpPr>
      <dsp:spPr>
        <a:xfrm>
          <a:off x="3959066" y="2025253"/>
          <a:ext cx="3000374" cy="75009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b)You have tested every statement, branch and combination of branches in the program</a:t>
          </a:r>
          <a:endParaRPr lang="en-US" sz="1400" kern="1200" dirty="0"/>
        </a:p>
      </dsp:txBody>
      <dsp:txXfrm>
        <a:off x="3981035" y="2047222"/>
        <a:ext cx="2956436" cy="706155"/>
      </dsp:txXfrm>
    </dsp:sp>
    <dsp:sp modelId="{8132D31A-1ADD-4D1A-A3DD-B2762EAE011D}">
      <dsp:nvSpPr>
        <dsp:cNvPr id="0" name=""/>
        <dsp:cNvSpPr/>
      </dsp:nvSpPr>
      <dsp:spPr>
        <a:xfrm rot="5400000">
          <a:off x="5393620" y="2840980"/>
          <a:ext cx="131266" cy="131266"/>
        </a:xfrm>
        <a:prstGeom prst="rightArrow">
          <a:avLst>
            <a:gd name="adj1" fmla="val 667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8C9EA6-C2D2-4159-8F1F-44D69150B794}">
      <dsp:nvSpPr>
        <dsp:cNvPr id="0" name=""/>
        <dsp:cNvSpPr/>
      </dsp:nvSpPr>
      <dsp:spPr>
        <a:xfrm>
          <a:off x="3959066" y="3037879"/>
          <a:ext cx="3000374" cy="75009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c)You have completed every test in the test plan.</a:t>
          </a:r>
          <a:endParaRPr lang="en-US" sz="1400" kern="1200" dirty="0"/>
        </a:p>
      </dsp:txBody>
      <dsp:txXfrm>
        <a:off x="3981035" y="3059848"/>
        <a:ext cx="2956436" cy="706155"/>
      </dsp:txXfrm>
    </dsp:sp>
    <dsp:sp modelId="{9F89DBCF-FAEB-4010-9781-F389E761F923}">
      <dsp:nvSpPr>
        <dsp:cNvPr id="0" name=""/>
        <dsp:cNvSpPr/>
      </dsp:nvSpPr>
      <dsp:spPr>
        <a:xfrm rot="5400000">
          <a:off x="5393620" y="3853606"/>
          <a:ext cx="131266" cy="131266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FDE9C-AC32-49BA-83D9-38B148F4B800}">
      <dsp:nvSpPr>
        <dsp:cNvPr id="0" name=""/>
        <dsp:cNvSpPr/>
      </dsp:nvSpPr>
      <dsp:spPr>
        <a:xfrm>
          <a:off x="3959066" y="4050506"/>
          <a:ext cx="3000374" cy="75009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d)You have reached the scheduled ship date.</a:t>
          </a:r>
          <a:endParaRPr lang="en-US" sz="1400" kern="1200" dirty="0"/>
        </a:p>
      </dsp:txBody>
      <dsp:txXfrm>
        <a:off x="3981035" y="4072475"/>
        <a:ext cx="2956436" cy="7061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03F36-C103-4479-891F-14394897FA0D}">
      <dsp:nvSpPr>
        <dsp:cNvPr id="0" name=""/>
        <dsp:cNvSpPr/>
      </dsp:nvSpPr>
      <dsp:spPr>
        <a:xfrm>
          <a:off x="5870582" y="995981"/>
          <a:ext cx="2580011" cy="258048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B89CA98-F1F9-484E-9118-EC0D2F644FA3}">
      <dsp:nvSpPr>
        <dsp:cNvPr id="0" name=""/>
        <dsp:cNvSpPr/>
      </dsp:nvSpPr>
      <dsp:spPr>
        <a:xfrm>
          <a:off x="5956246" y="1082013"/>
          <a:ext cx="2408682" cy="240842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Testing and Quality</a:t>
          </a:r>
          <a:endParaRPr lang="en-US" sz="1900" kern="1200" dirty="0"/>
        </a:p>
      </dsp:txBody>
      <dsp:txXfrm>
        <a:off x="6300584" y="1426138"/>
        <a:ext cx="1720007" cy="1720175"/>
      </dsp:txXfrm>
    </dsp:sp>
    <dsp:sp modelId="{3EC1F45B-633D-4A24-8D71-0736F92FEAAB}">
      <dsp:nvSpPr>
        <dsp:cNvPr id="0" name=""/>
        <dsp:cNvSpPr/>
      </dsp:nvSpPr>
      <dsp:spPr>
        <a:xfrm rot="2700000">
          <a:off x="3207173" y="999101"/>
          <a:ext cx="2573797" cy="2573797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5753D40-6EA1-4153-820A-7C5C8BF5E365}">
      <dsp:nvSpPr>
        <dsp:cNvPr id="0" name=""/>
        <dsp:cNvSpPr/>
      </dsp:nvSpPr>
      <dsp:spPr>
        <a:xfrm>
          <a:off x="3289730" y="1082013"/>
          <a:ext cx="2408682" cy="240842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Role of testing in software development, maintenance and operations</a:t>
          </a:r>
          <a:endParaRPr lang="en-US" sz="1900" kern="1200" dirty="0"/>
        </a:p>
      </dsp:txBody>
      <dsp:txXfrm>
        <a:off x="3634067" y="1426138"/>
        <a:ext cx="1720007" cy="1720175"/>
      </dsp:txXfrm>
    </dsp:sp>
    <dsp:sp modelId="{E049DD72-4F64-4111-8841-B9FCB391E273}">
      <dsp:nvSpPr>
        <dsp:cNvPr id="0" name=""/>
        <dsp:cNvSpPr/>
      </dsp:nvSpPr>
      <dsp:spPr>
        <a:xfrm rot="2700000">
          <a:off x="540656" y="999101"/>
          <a:ext cx="2573797" cy="2573797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5ED4900-18DA-4E9E-B6D1-A81393AD9A0C}">
      <dsp:nvSpPr>
        <dsp:cNvPr id="0" name=""/>
        <dsp:cNvSpPr/>
      </dsp:nvSpPr>
      <dsp:spPr>
        <a:xfrm>
          <a:off x="623214" y="1082013"/>
          <a:ext cx="2408682" cy="240842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Causes of Software Defects</a:t>
          </a:r>
          <a:endParaRPr lang="en-US" sz="1900" kern="1200" dirty="0"/>
        </a:p>
      </dsp:txBody>
      <dsp:txXfrm>
        <a:off x="967551" y="1426138"/>
        <a:ext cx="1720007" cy="17201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E79E65-540E-46D1-9B49-F3188188ABE3}">
      <dsp:nvSpPr>
        <dsp:cNvPr id="0" name=""/>
        <dsp:cNvSpPr/>
      </dsp:nvSpPr>
      <dsp:spPr>
        <a:xfrm>
          <a:off x="3646" y="958636"/>
          <a:ext cx="1243384" cy="6216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Defining software Testing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1855" y="976845"/>
        <a:ext cx="1206966" cy="585274"/>
      </dsp:txXfrm>
    </dsp:sp>
    <dsp:sp modelId="{AE64617A-5BB6-41BF-B6CA-D3D3C6D05BB9}">
      <dsp:nvSpPr>
        <dsp:cNvPr id="0" name=""/>
        <dsp:cNvSpPr/>
      </dsp:nvSpPr>
      <dsp:spPr>
        <a:xfrm>
          <a:off x="1557877" y="958636"/>
          <a:ext cx="1243384" cy="6216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835281"/>
                <a:satOff val="8098"/>
                <a:lumOff val="-1373"/>
                <a:alphaOff val="0"/>
                <a:tint val="92000"/>
                <a:satMod val="170000"/>
              </a:schemeClr>
            </a:gs>
            <a:gs pos="15000">
              <a:schemeClr val="accent2">
                <a:hueOff val="-1835281"/>
                <a:satOff val="8098"/>
                <a:lumOff val="-1373"/>
                <a:alphaOff val="0"/>
                <a:tint val="92000"/>
                <a:shade val="99000"/>
                <a:satMod val="170000"/>
              </a:schemeClr>
            </a:gs>
            <a:gs pos="62000">
              <a:schemeClr val="accent2">
                <a:hueOff val="-1835281"/>
                <a:satOff val="8098"/>
                <a:lumOff val="-1373"/>
                <a:alphaOff val="0"/>
                <a:tint val="96000"/>
                <a:shade val="80000"/>
                <a:satMod val="170000"/>
              </a:schemeClr>
            </a:gs>
            <a:gs pos="97000">
              <a:schemeClr val="accent2">
                <a:hueOff val="-1835281"/>
                <a:satOff val="8098"/>
                <a:lumOff val="-1373"/>
                <a:alphaOff val="0"/>
                <a:tint val="98000"/>
                <a:shade val="63000"/>
                <a:satMod val="170000"/>
              </a:schemeClr>
            </a:gs>
            <a:gs pos="100000">
              <a:schemeClr val="accent2">
                <a:hueOff val="-1835281"/>
                <a:satOff val="8098"/>
                <a:lumOff val="-1373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accent2">
              <a:hueOff val="-1835281"/>
              <a:satOff val="8098"/>
              <a:lumOff val="-1373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Test objectives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1576086" y="976845"/>
        <a:ext cx="1206966" cy="585274"/>
      </dsp:txXfrm>
    </dsp:sp>
    <dsp:sp modelId="{A6978042-7F22-47B2-82AF-6BF93BD5AA7C}">
      <dsp:nvSpPr>
        <dsp:cNvPr id="0" name=""/>
        <dsp:cNvSpPr/>
      </dsp:nvSpPr>
      <dsp:spPr>
        <a:xfrm>
          <a:off x="3112107" y="958636"/>
          <a:ext cx="1243384" cy="6216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670562"/>
                <a:satOff val="16196"/>
                <a:lumOff val="-2745"/>
                <a:alphaOff val="0"/>
                <a:tint val="92000"/>
                <a:satMod val="170000"/>
              </a:schemeClr>
            </a:gs>
            <a:gs pos="15000">
              <a:schemeClr val="accent2">
                <a:hueOff val="-3670562"/>
                <a:satOff val="16196"/>
                <a:lumOff val="-2745"/>
                <a:alphaOff val="0"/>
                <a:tint val="92000"/>
                <a:shade val="99000"/>
                <a:satMod val="170000"/>
              </a:schemeClr>
            </a:gs>
            <a:gs pos="62000">
              <a:schemeClr val="accent2">
                <a:hueOff val="-3670562"/>
                <a:satOff val="16196"/>
                <a:lumOff val="-2745"/>
                <a:alphaOff val="0"/>
                <a:tint val="96000"/>
                <a:shade val="80000"/>
                <a:satMod val="170000"/>
              </a:schemeClr>
            </a:gs>
            <a:gs pos="97000">
              <a:schemeClr val="accent2">
                <a:hueOff val="-3670562"/>
                <a:satOff val="16196"/>
                <a:lumOff val="-2745"/>
                <a:alphaOff val="0"/>
                <a:tint val="98000"/>
                <a:shade val="63000"/>
                <a:satMod val="170000"/>
              </a:schemeClr>
            </a:gs>
            <a:gs pos="100000">
              <a:schemeClr val="accent2">
                <a:hueOff val="-3670562"/>
                <a:satOff val="16196"/>
                <a:lumOff val="-2745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accent2">
              <a:hueOff val="-3670562"/>
              <a:satOff val="16196"/>
              <a:lumOff val="-2745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Focusing on defects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3130316" y="976845"/>
        <a:ext cx="1206966" cy="585274"/>
      </dsp:txXfrm>
    </dsp:sp>
    <dsp:sp modelId="{3FEB1192-7F11-41B2-BD20-75CE84157739}">
      <dsp:nvSpPr>
        <dsp:cNvPr id="0" name=""/>
        <dsp:cNvSpPr/>
      </dsp:nvSpPr>
      <dsp:spPr>
        <a:xfrm>
          <a:off x="4666338" y="958636"/>
          <a:ext cx="1243384" cy="6216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505844"/>
                <a:satOff val="24295"/>
                <a:lumOff val="-4118"/>
                <a:alphaOff val="0"/>
                <a:tint val="92000"/>
                <a:satMod val="170000"/>
              </a:schemeClr>
            </a:gs>
            <a:gs pos="15000">
              <a:schemeClr val="accent2">
                <a:hueOff val="-5505844"/>
                <a:satOff val="24295"/>
                <a:lumOff val="-4118"/>
                <a:alphaOff val="0"/>
                <a:tint val="92000"/>
                <a:shade val="99000"/>
                <a:satMod val="170000"/>
              </a:schemeClr>
            </a:gs>
            <a:gs pos="62000">
              <a:schemeClr val="accent2">
                <a:hueOff val="-5505844"/>
                <a:satOff val="24295"/>
                <a:lumOff val="-4118"/>
                <a:alphaOff val="0"/>
                <a:tint val="96000"/>
                <a:shade val="80000"/>
                <a:satMod val="170000"/>
              </a:schemeClr>
            </a:gs>
            <a:gs pos="97000">
              <a:schemeClr val="accent2">
                <a:hueOff val="-5505844"/>
                <a:satOff val="24295"/>
                <a:lumOff val="-4118"/>
                <a:alphaOff val="0"/>
                <a:tint val="98000"/>
                <a:shade val="63000"/>
                <a:satMod val="170000"/>
              </a:schemeClr>
            </a:gs>
            <a:gs pos="100000">
              <a:schemeClr val="accent2">
                <a:hueOff val="-5505844"/>
                <a:satOff val="24295"/>
                <a:lumOff val="-4118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accent2">
              <a:hueOff val="-5505844"/>
              <a:satOff val="24295"/>
              <a:lumOff val="-4118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Debugging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4684547" y="976845"/>
        <a:ext cx="1206966" cy="585274"/>
      </dsp:txXfrm>
    </dsp:sp>
    <dsp:sp modelId="{5FDB3581-0984-453A-9199-F9D1915C1326}">
      <dsp:nvSpPr>
        <dsp:cNvPr id="0" name=""/>
        <dsp:cNvSpPr/>
      </dsp:nvSpPr>
      <dsp:spPr>
        <a:xfrm>
          <a:off x="6220569" y="958636"/>
          <a:ext cx="1243384" cy="6216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7341125"/>
                <a:satOff val="32393"/>
                <a:lumOff val="-5490"/>
                <a:alphaOff val="0"/>
                <a:tint val="92000"/>
                <a:satMod val="170000"/>
              </a:schemeClr>
            </a:gs>
            <a:gs pos="15000">
              <a:schemeClr val="accent2">
                <a:hueOff val="-7341125"/>
                <a:satOff val="32393"/>
                <a:lumOff val="-5490"/>
                <a:alphaOff val="0"/>
                <a:tint val="92000"/>
                <a:shade val="99000"/>
                <a:satMod val="170000"/>
              </a:schemeClr>
            </a:gs>
            <a:gs pos="62000">
              <a:schemeClr val="accent2">
                <a:hueOff val="-7341125"/>
                <a:satOff val="32393"/>
                <a:lumOff val="-5490"/>
                <a:alphaOff val="0"/>
                <a:tint val="96000"/>
                <a:shade val="80000"/>
                <a:satMod val="170000"/>
              </a:schemeClr>
            </a:gs>
            <a:gs pos="97000">
              <a:schemeClr val="accent2">
                <a:hueOff val="-7341125"/>
                <a:satOff val="32393"/>
                <a:lumOff val="-549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2">
                <a:hueOff val="-7341125"/>
                <a:satOff val="32393"/>
                <a:lumOff val="-549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accent2">
              <a:hueOff val="-7341125"/>
              <a:satOff val="32393"/>
              <a:lumOff val="-549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Comparison of software test and driving test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6238778" y="976845"/>
        <a:ext cx="1206966" cy="585274"/>
      </dsp:txXfrm>
    </dsp:sp>
    <dsp:sp modelId="{09543C04-4599-4EB5-B982-07EAC2AEA950}">
      <dsp:nvSpPr>
        <dsp:cNvPr id="0" name=""/>
        <dsp:cNvSpPr/>
      </dsp:nvSpPr>
      <dsp:spPr>
        <a:xfrm>
          <a:off x="6344907" y="1580328"/>
          <a:ext cx="124338" cy="466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6269"/>
              </a:lnTo>
              <a:lnTo>
                <a:pt x="124338" y="46626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89D663-6D10-44D6-B376-B7C4D4CFC465}">
      <dsp:nvSpPr>
        <dsp:cNvPr id="0" name=""/>
        <dsp:cNvSpPr/>
      </dsp:nvSpPr>
      <dsp:spPr>
        <a:xfrm>
          <a:off x="6469246" y="1735751"/>
          <a:ext cx="994707" cy="621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lt1">
              <a:alpha val="9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1.Planing and preparation</a:t>
          </a:r>
          <a:endParaRPr lang="en-US" sz="1300" kern="1200" dirty="0"/>
        </a:p>
      </dsp:txBody>
      <dsp:txXfrm>
        <a:off x="6487455" y="1753960"/>
        <a:ext cx="958289" cy="585274"/>
      </dsp:txXfrm>
    </dsp:sp>
    <dsp:sp modelId="{06DA781A-A02C-4DAE-913C-B10404EC8714}">
      <dsp:nvSpPr>
        <dsp:cNvPr id="0" name=""/>
        <dsp:cNvSpPr/>
      </dsp:nvSpPr>
      <dsp:spPr>
        <a:xfrm>
          <a:off x="6344907" y="1580328"/>
          <a:ext cx="124338" cy="12433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3384"/>
              </a:lnTo>
              <a:lnTo>
                <a:pt x="124338" y="124338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340807-E64D-4903-B9D8-F38AE3E80C4D}">
      <dsp:nvSpPr>
        <dsp:cNvPr id="0" name=""/>
        <dsp:cNvSpPr/>
      </dsp:nvSpPr>
      <dsp:spPr>
        <a:xfrm>
          <a:off x="6469246" y="2512867"/>
          <a:ext cx="994707" cy="621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3670562"/>
              <a:satOff val="16196"/>
              <a:lumOff val="-2745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lt1">
              <a:alpha val="9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2.Static and dynamic</a:t>
          </a:r>
          <a:endParaRPr lang="en-US" sz="1300" kern="1200" dirty="0"/>
        </a:p>
      </dsp:txBody>
      <dsp:txXfrm>
        <a:off x="6487455" y="2531076"/>
        <a:ext cx="958289" cy="585274"/>
      </dsp:txXfrm>
    </dsp:sp>
    <dsp:sp modelId="{2097275E-8332-4558-A5C2-4E44BE87A140}">
      <dsp:nvSpPr>
        <dsp:cNvPr id="0" name=""/>
        <dsp:cNvSpPr/>
      </dsp:nvSpPr>
      <dsp:spPr>
        <a:xfrm>
          <a:off x="6344907" y="1580328"/>
          <a:ext cx="124338" cy="2020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0499"/>
              </a:lnTo>
              <a:lnTo>
                <a:pt x="124338" y="202049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71E2CA-E71B-48ED-B5F7-192E6E19F37E}">
      <dsp:nvSpPr>
        <dsp:cNvPr id="0" name=""/>
        <dsp:cNvSpPr/>
      </dsp:nvSpPr>
      <dsp:spPr>
        <a:xfrm>
          <a:off x="6469246" y="3289982"/>
          <a:ext cx="994707" cy="621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7341125"/>
              <a:satOff val="32393"/>
              <a:lumOff val="-549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lt1">
              <a:alpha val="9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3.Evaluation</a:t>
          </a:r>
          <a:endParaRPr lang="en-US" sz="1300" kern="1200" dirty="0"/>
        </a:p>
      </dsp:txBody>
      <dsp:txXfrm>
        <a:off x="6487455" y="3308191"/>
        <a:ext cx="958289" cy="5852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682BCC-0BD2-4F93-B878-8A17BB94534B}">
      <dsp:nvSpPr>
        <dsp:cNvPr id="0" name=""/>
        <dsp:cNvSpPr/>
      </dsp:nvSpPr>
      <dsp:spPr>
        <a:xfrm>
          <a:off x="1245" y="708838"/>
          <a:ext cx="3382922" cy="338292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b="1" kern="1200" dirty="0" smtClean="0"/>
            <a:t>7 Principles </a:t>
          </a:r>
          <a:endParaRPr lang="en-US" sz="4100" kern="1200" dirty="0"/>
        </a:p>
      </dsp:txBody>
      <dsp:txXfrm>
        <a:off x="496662" y="1204255"/>
        <a:ext cx="2392088" cy="2392088"/>
      </dsp:txXfrm>
    </dsp:sp>
    <dsp:sp modelId="{2766A5CE-8D0B-4407-BF44-678AD8169BB1}">
      <dsp:nvSpPr>
        <dsp:cNvPr id="0" name=""/>
        <dsp:cNvSpPr/>
      </dsp:nvSpPr>
      <dsp:spPr>
        <a:xfrm rot="17636916">
          <a:off x="2889765" y="1258960"/>
          <a:ext cx="200266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02666" y="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AE6809-1820-41A4-BC0A-1DD9F47BEEEC}">
      <dsp:nvSpPr>
        <dsp:cNvPr id="0" name=""/>
        <dsp:cNvSpPr/>
      </dsp:nvSpPr>
      <dsp:spPr>
        <a:xfrm>
          <a:off x="4297557" y="343831"/>
          <a:ext cx="395416" cy="0"/>
        </a:xfrm>
        <a:prstGeom prst="line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7EE905-8253-4DF9-8142-C649C289C4F7}">
      <dsp:nvSpPr>
        <dsp:cNvPr id="0" name=""/>
        <dsp:cNvSpPr/>
      </dsp:nvSpPr>
      <dsp:spPr>
        <a:xfrm>
          <a:off x="4692973" y="1086"/>
          <a:ext cx="2803861" cy="68548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Testing shows presences of defects</a:t>
          </a:r>
          <a:endParaRPr lang="en-US" sz="1600" kern="1200" dirty="0"/>
        </a:p>
      </dsp:txBody>
      <dsp:txXfrm>
        <a:off x="4692973" y="1086"/>
        <a:ext cx="2803861" cy="685489"/>
      </dsp:txXfrm>
    </dsp:sp>
    <dsp:sp modelId="{027CD6A7-2DC6-440D-9365-0EA9DAC01E95}">
      <dsp:nvSpPr>
        <dsp:cNvPr id="0" name=""/>
        <dsp:cNvSpPr/>
      </dsp:nvSpPr>
      <dsp:spPr>
        <a:xfrm rot="18220368">
          <a:off x="3158014" y="1639406"/>
          <a:ext cx="146616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66168" y="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8E1440-29E0-47A9-8374-CC4614AD1989}">
      <dsp:nvSpPr>
        <dsp:cNvPr id="0" name=""/>
        <dsp:cNvSpPr/>
      </dsp:nvSpPr>
      <dsp:spPr>
        <a:xfrm>
          <a:off x="4297557" y="1029321"/>
          <a:ext cx="395416" cy="0"/>
        </a:xfrm>
        <a:prstGeom prst="line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944F89-85B0-4DDC-AC66-6289213D9AE9}">
      <dsp:nvSpPr>
        <dsp:cNvPr id="0" name=""/>
        <dsp:cNvSpPr/>
      </dsp:nvSpPr>
      <dsp:spPr>
        <a:xfrm>
          <a:off x="4692973" y="686576"/>
          <a:ext cx="2803861" cy="68548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Exhaustive testing is impossible</a:t>
          </a:r>
          <a:endParaRPr lang="en-US" sz="1600" kern="1200" dirty="0"/>
        </a:p>
      </dsp:txBody>
      <dsp:txXfrm>
        <a:off x="4692973" y="686576"/>
        <a:ext cx="2803861" cy="685489"/>
      </dsp:txXfrm>
    </dsp:sp>
    <dsp:sp modelId="{BD660E64-F3DA-4850-AD57-4F58F86692B9}">
      <dsp:nvSpPr>
        <dsp:cNvPr id="0" name=""/>
        <dsp:cNvSpPr/>
      </dsp:nvSpPr>
      <dsp:spPr>
        <a:xfrm rot="19386728">
          <a:off x="3382906" y="2019853"/>
          <a:ext cx="101638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16384" y="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3E90CF-D322-4269-88B4-1533D949AA16}">
      <dsp:nvSpPr>
        <dsp:cNvPr id="0" name=""/>
        <dsp:cNvSpPr/>
      </dsp:nvSpPr>
      <dsp:spPr>
        <a:xfrm>
          <a:off x="4297557" y="1714810"/>
          <a:ext cx="395416" cy="0"/>
        </a:xfrm>
        <a:prstGeom prst="line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DEF9C9-ABD0-485A-9177-F22AE85E098B}">
      <dsp:nvSpPr>
        <dsp:cNvPr id="0" name=""/>
        <dsp:cNvSpPr/>
      </dsp:nvSpPr>
      <dsp:spPr>
        <a:xfrm>
          <a:off x="4692973" y="1372065"/>
          <a:ext cx="2803861" cy="68548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Early Testing</a:t>
          </a:r>
          <a:endParaRPr lang="en-US" sz="1600" kern="1200" dirty="0"/>
        </a:p>
      </dsp:txBody>
      <dsp:txXfrm>
        <a:off x="4692973" y="1372065"/>
        <a:ext cx="2803861" cy="685489"/>
      </dsp:txXfrm>
    </dsp:sp>
    <dsp:sp modelId="{4B11CE11-CC24-46FE-A6C7-690CDC92E9AE}">
      <dsp:nvSpPr>
        <dsp:cNvPr id="0" name=""/>
        <dsp:cNvSpPr/>
      </dsp:nvSpPr>
      <dsp:spPr>
        <a:xfrm>
          <a:off x="3484640" y="2400299"/>
          <a:ext cx="81291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12916" y="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1E3DD4-728A-49EC-B429-6B9D8E294CE5}">
      <dsp:nvSpPr>
        <dsp:cNvPr id="0" name=""/>
        <dsp:cNvSpPr/>
      </dsp:nvSpPr>
      <dsp:spPr>
        <a:xfrm>
          <a:off x="4297557" y="2400299"/>
          <a:ext cx="395416" cy="0"/>
        </a:xfrm>
        <a:prstGeom prst="line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B3D456-0095-45E8-8FFD-7ABB978A1264}">
      <dsp:nvSpPr>
        <dsp:cNvPr id="0" name=""/>
        <dsp:cNvSpPr/>
      </dsp:nvSpPr>
      <dsp:spPr>
        <a:xfrm>
          <a:off x="4692973" y="2057555"/>
          <a:ext cx="2803861" cy="68548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Defect Clustering</a:t>
          </a:r>
          <a:endParaRPr lang="en-US" sz="1600" kern="1200" dirty="0"/>
        </a:p>
      </dsp:txBody>
      <dsp:txXfrm>
        <a:off x="4692973" y="2057555"/>
        <a:ext cx="2803861" cy="685489"/>
      </dsp:txXfrm>
    </dsp:sp>
    <dsp:sp modelId="{FC492E95-E778-44D7-922C-533625D46239}">
      <dsp:nvSpPr>
        <dsp:cNvPr id="0" name=""/>
        <dsp:cNvSpPr/>
      </dsp:nvSpPr>
      <dsp:spPr>
        <a:xfrm rot="2213272">
          <a:off x="3382906" y="2780746"/>
          <a:ext cx="101638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16384" y="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23D0C-EFBB-4DCF-9C2E-8BAAB31A9788}">
      <dsp:nvSpPr>
        <dsp:cNvPr id="0" name=""/>
        <dsp:cNvSpPr/>
      </dsp:nvSpPr>
      <dsp:spPr>
        <a:xfrm>
          <a:off x="4297557" y="3085789"/>
          <a:ext cx="395416" cy="0"/>
        </a:xfrm>
        <a:prstGeom prst="line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E6FE79-025B-460D-88DD-53632E7ACC58}">
      <dsp:nvSpPr>
        <dsp:cNvPr id="0" name=""/>
        <dsp:cNvSpPr/>
      </dsp:nvSpPr>
      <dsp:spPr>
        <a:xfrm>
          <a:off x="4692973" y="2743044"/>
          <a:ext cx="2803861" cy="68548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Pesticide paradox</a:t>
          </a:r>
          <a:endParaRPr lang="en-US" sz="1600" kern="1200" dirty="0"/>
        </a:p>
      </dsp:txBody>
      <dsp:txXfrm>
        <a:off x="4692973" y="2743044"/>
        <a:ext cx="2803861" cy="685489"/>
      </dsp:txXfrm>
    </dsp:sp>
    <dsp:sp modelId="{401381E7-C93D-4951-BD15-2E1136454F4F}">
      <dsp:nvSpPr>
        <dsp:cNvPr id="0" name=""/>
        <dsp:cNvSpPr/>
      </dsp:nvSpPr>
      <dsp:spPr>
        <a:xfrm rot="3379632">
          <a:off x="3158014" y="3161193"/>
          <a:ext cx="146616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66168" y="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9CF142-01F6-476E-BFFF-012D2D9C55E3}">
      <dsp:nvSpPr>
        <dsp:cNvPr id="0" name=""/>
        <dsp:cNvSpPr/>
      </dsp:nvSpPr>
      <dsp:spPr>
        <a:xfrm>
          <a:off x="4297557" y="3771278"/>
          <a:ext cx="395416" cy="0"/>
        </a:xfrm>
        <a:prstGeom prst="line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C32BD7-4752-400E-B014-99097ECF147E}">
      <dsp:nvSpPr>
        <dsp:cNvPr id="0" name=""/>
        <dsp:cNvSpPr/>
      </dsp:nvSpPr>
      <dsp:spPr>
        <a:xfrm>
          <a:off x="4692973" y="3428534"/>
          <a:ext cx="2803861" cy="68548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Testing is context dependent</a:t>
          </a:r>
          <a:endParaRPr lang="en-US" sz="1600" kern="1200" dirty="0"/>
        </a:p>
      </dsp:txBody>
      <dsp:txXfrm>
        <a:off x="4692973" y="3428534"/>
        <a:ext cx="2803861" cy="685489"/>
      </dsp:txXfrm>
    </dsp:sp>
    <dsp:sp modelId="{ADDE0DB8-08C7-46A3-9381-99B2FC7E9393}">
      <dsp:nvSpPr>
        <dsp:cNvPr id="0" name=""/>
        <dsp:cNvSpPr/>
      </dsp:nvSpPr>
      <dsp:spPr>
        <a:xfrm rot="3963084">
          <a:off x="2889765" y="3541639"/>
          <a:ext cx="200266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02666" y="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44B68A-67D8-4334-8C9B-5CEC2C9345F8}">
      <dsp:nvSpPr>
        <dsp:cNvPr id="0" name=""/>
        <dsp:cNvSpPr/>
      </dsp:nvSpPr>
      <dsp:spPr>
        <a:xfrm>
          <a:off x="4297557" y="4456768"/>
          <a:ext cx="395416" cy="0"/>
        </a:xfrm>
        <a:prstGeom prst="line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39EF68-FD9B-48F1-AC1E-8F228A644F9A}">
      <dsp:nvSpPr>
        <dsp:cNvPr id="0" name=""/>
        <dsp:cNvSpPr/>
      </dsp:nvSpPr>
      <dsp:spPr>
        <a:xfrm>
          <a:off x="4692973" y="4114023"/>
          <a:ext cx="2803861" cy="68548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Absence of errors </a:t>
          </a:r>
          <a:r>
            <a:rPr lang="en-US" sz="1600" b="1" kern="1200" dirty="0" smtClean="0"/>
            <a:t>fallacy</a:t>
          </a:r>
          <a:endParaRPr lang="en-US" sz="1600" kern="1200" dirty="0"/>
        </a:p>
      </dsp:txBody>
      <dsp:txXfrm>
        <a:off x="4692973" y="4114023"/>
        <a:ext cx="2803861" cy="6854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E4611E-A263-4BD6-BA2C-7D48E48453F7}">
      <dsp:nvSpPr>
        <dsp:cNvPr id="0" name=""/>
        <dsp:cNvSpPr/>
      </dsp:nvSpPr>
      <dsp:spPr>
        <a:xfrm>
          <a:off x="2884417" y="1600062"/>
          <a:ext cx="1922945" cy="1922945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2">
                <a:alpha val="5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2">
                <a:alpha val="5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2">
                <a:alpha val="5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C27186D-62B3-4EB4-9D5D-ABAC53C5969A}">
      <dsp:nvSpPr>
        <dsp:cNvPr id="0" name=""/>
        <dsp:cNvSpPr/>
      </dsp:nvSpPr>
      <dsp:spPr>
        <a:xfrm>
          <a:off x="2730582" y="34235"/>
          <a:ext cx="2230616" cy="129112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Test planning and control</a:t>
          </a:r>
          <a:endParaRPr lang="en-US" sz="2000" kern="1200" dirty="0"/>
        </a:p>
      </dsp:txBody>
      <dsp:txXfrm>
        <a:off x="2730582" y="34235"/>
        <a:ext cx="2230616" cy="1291120"/>
      </dsp:txXfrm>
    </dsp:sp>
    <dsp:sp modelId="{F6A4E1AF-58B2-4BE8-8E92-AD3BA3A5E34E}">
      <dsp:nvSpPr>
        <dsp:cNvPr id="0" name=""/>
        <dsp:cNvSpPr/>
      </dsp:nvSpPr>
      <dsp:spPr>
        <a:xfrm>
          <a:off x="3615906" y="2131344"/>
          <a:ext cx="1922945" cy="192294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3">
                <a:alpha val="5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3">
                <a:alpha val="5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3">
                <a:alpha val="5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12BD4A8-F5FF-4144-8D5A-9AC8ACBB11F2}">
      <dsp:nvSpPr>
        <dsp:cNvPr id="0" name=""/>
        <dsp:cNvSpPr/>
      </dsp:nvSpPr>
      <dsp:spPr>
        <a:xfrm>
          <a:off x="5691917" y="1737415"/>
          <a:ext cx="1999863" cy="14010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Test analysis and design</a:t>
          </a:r>
          <a:endParaRPr lang="en-US" sz="2000" kern="1200"/>
        </a:p>
      </dsp:txBody>
      <dsp:txXfrm>
        <a:off x="5691917" y="1737415"/>
        <a:ext cx="1999863" cy="1401002"/>
      </dsp:txXfrm>
    </dsp:sp>
    <dsp:sp modelId="{8D45D4F5-8E28-4706-BB25-2402860278F9}">
      <dsp:nvSpPr>
        <dsp:cNvPr id="0" name=""/>
        <dsp:cNvSpPr/>
      </dsp:nvSpPr>
      <dsp:spPr>
        <a:xfrm>
          <a:off x="3336694" y="2991725"/>
          <a:ext cx="1922945" cy="1922945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4">
                <a:alpha val="5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4">
                <a:alpha val="5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4">
                <a:alpha val="5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895EFCB-960A-4760-BEF8-0A9A5CCEB9B0}">
      <dsp:nvSpPr>
        <dsp:cNvPr id="0" name=""/>
        <dsp:cNvSpPr/>
      </dsp:nvSpPr>
      <dsp:spPr>
        <a:xfrm>
          <a:off x="5384246" y="4127361"/>
          <a:ext cx="1999863" cy="14010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Test implementation and execution</a:t>
          </a:r>
          <a:endParaRPr lang="en-US" sz="2000" kern="1200" dirty="0"/>
        </a:p>
      </dsp:txBody>
      <dsp:txXfrm>
        <a:off x="5384246" y="4127361"/>
        <a:ext cx="1999863" cy="1401002"/>
      </dsp:txXfrm>
    </dsp:sp>
    <dsp:sp modelId="{7ED24A4F-D3AD-4416-B4DA-36AB73298CB4}">
      <dsp:nvSpPr>
        <dsp:cNvPr id="0" name=""/>
        <dsp:cNvSpPr/>
      </dsp:nvSpPr>
      <dsp:spPr>
        <a:xfrm>
          <a:off x="2432141" y="2991725"/>
          <a:ext cx="1922945" cy="192294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5">
                <a:alpha val="5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5">
                <a:alpha val="5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5">
                <a:alpha val="5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DE82195-F27F-44E0-9D54-FD6161A3571A}">
      <dsp:nvSpPr>
        <dsp:cNvPr id="0" name=""/>
        <dsp:cNvSpPr/>
      </dsp:nvSpPr>
      <dsp:spPr>
        <a:xfrm>
          <a:off x="307671" y="4127361"/>
          <a:ext cx="1999863" cy="14010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Evaluating exit criteria and reporting</a:t>
          </a:r>
          <a:endParaRPr lang="en-US" sz="2000" kern="1200" dirty="0"/>
        </a:p>
      </dsp:txBody>
      <dsp:txXfrm>
        <a:off x="307671" y="4127361"/>
        <a:ext cx="1999863" cy="1401002"/>
      </dsp:txXfrm>
    </dsp:sp>
    <dsp:sp modelId="{95D001A4-6391-45D2-A793-55BA3425AFEF}">
      <dsp:nvSpPr>
        <dsp:cNvPr id="0" name=""/>
        <dsp:cNvSpPr/>
      </dsp:nvSpPr>
      <dsp:spPr>
        <a:xfrm>
          <a:off x="2152929" y="2131344"/>
          <a:ext cx="1922945" cy="1922945"/>
        </a:xfrm>
        <a:prstGeom prst="ellipse">
          <a:avLst/>
        </a:prstGeom>
        <a:gradFill rotWithShape="0">
          <a:gsLst>
            <a:gs pos="0">
              <a:schemeClr val="accent6">
                <a:alpha val="5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6">
                <a:alpha val="5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6">
                <a:alpha val="5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6">
                <a:alpha val="5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6">
                <a:alpha val="5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A335CCB-9F23-4F56-91CB-C36655811523}">
      <dsp:nvSpPr>
        <dsp:cNvPr id="0" name=""/>
        <dsp:cNvSpPr/>
      </dsp:nvSpPr>
      <dsp:spPr>
        <a:xfrm>
          <a:off x="0" y="1737415"/>
          <a:ext cx="1999863" cy="14010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Test Closure activities</a:t>
          </a:r>
          <a:endParaRPr lang="en-US" sz="2000" kern="1200" dirty="0"/>
        </a:p>
      </dsp:txBody>
      <dsp:txXfrm>
        <a:off x="0" y="1737415"/>
        <a:ext cx="1999863" cy="14010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274695-977D-4B5F-9E75-B80E35FD9544}">
      <dsp:nvSpPr>
        <dsp:cNvPr id="0" name=""/>
        <dsp:cNvSpPr/>
      </dsp:nvSpPr>
      <dsp:spPr>
        <a:xfrm>
          <a:off x="0" y="0"/>
          <a:ext cx="7498080" cy="48006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dirty="0" smtClean="0"/>
            <a:t>Test planning </a:t>
          </a:r>
          <a:endParaRPr lang="en-US" sz="6500" kern="1200" dirty="0"/>
        </a:p>
      </dsp:txBody>
      <dsp:txXfrm>
        <a:off x="0" y="0"/>
        <a:ext cx="7498080" cy="2592324"/>
      </dsp:txXfrm>
    </dsp:sp>
    <dsp:sp modelId="{A24FD96B-B6F5-4B93-A3FA-09303310E99D}">
      <dsp:nvSpPr>
        <dsp:cNvPr id="0" name=""/>
        <dsp:cNvSpPr/>
      </dsp:nvSpPr>
      <dsp:spPr>
        <a:xfrm>
          <a:off x="3661" y="2496311"/>
          <a:ext cx="1248459" cy="220827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Determine the scope and risks and identify the objectives of testing</a:t>
          </a:r>
          <a:endParaRPr lang="en-US" sz="1500" kern="1200"/>
        </a:p>
      </dsp:txBody>
      <dsp:txXfrm>
        <a:off x="3661" y="2496311"/>
        <a:ext cx="1248459" cy="2208276"/>
      </dsp:txXfrm>
    </dsp:sp>
    <dsp:sp modelId="{2A896B2C-DB12-489C-804C-58BAB8525254}">
      <dsp:nvSpPr>
        <dsp:cNvPr id="0" name=""/>
        <dsp:cNvSpPr/>
      </dsp:nvSpPr>
      <dsp:spPr>
        <a:xfrm>
          <a:off x="1252120" y="2496311"/>
          <a:ext cx="1248459" cy="220827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Determine the test approach </a:t>
          </a:r>
          <a:endParaRPr lang="en-US" sz="1500" kern="1200"/>
        </a:p>
      </dsp:txBody>
      <dsp:txXfrm>
        <a:off x="1252120" y="2496311"/>
        <a:ext cx="1248459" cy="2208276"/>
      </dsp:txXfrm>
    </dsp:sp>
    <dsp:sp modelId="{483D94B8-C718-47FA-AE97-5D75396CDCDB}">
      <dsp:nvSpPr>
        <dsp:cNvPr id="0" name=""/>
        <dsp:cNvSpPr/>
      </dsp:nvSpPr>
      <dsp:spPr>
        <a:xfrm>
          <a:off x="2500580" y="2496311"/>
          <a:ext cx="1248459" cy="220827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Implement the test policy/test strategy</a:t>
          </a:r>
          <a:endParaRPr lang="en-US" sz="1500" kern="1200" dirty="0"/>
        </a:p>
      </dsp:txBody>
      <dsp:txXfrm>
        <a:off x="2500580" y="2496311"/>
        <a:ext cx="1248459" cy="2208276"/>
      </dsp:txXfrm>
    </dsp:sp>
    <dsp:sp modelId="{866194BD-E8D6-454F-B0B8-3C1559E1F835}">
      <dsp:nvSpPr>
        <dsp:cNvPr id="0" name=""/>
        <dsp:cNvSpPr/>
      </dsp:nvSpPr>
      <dsp:spPr>
        <a:xfrm>
          <a:off x="3749040" y="2496311"/>
          <a:ext cx="1248459" cy="220827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Determine the required test resources</a:t>
          </a:r>
          <a:endParaRPr lang="en-US" sz="1500" kern="1200"/>
        </a:p>
      </dsp:txBody>
      <dsp:txXfrm>
        <a:off x="3749040" y="2496311"/>
        <a:ext cx="1248459" cy="2208276"/>
      </dsp:txXfrm>
    </dsp:sp>
    <dsp:sp modelId="{00738B14-6AE1-4ADF-9717-65D46FC495C4}">
      <dsp:nvSpPr>
        <dsp:cNvPr id="0" name=""/>
        <dsp:cNvSpPr/>
      </dsp:nvSpPr>
      <dsp:spPr>
        <a:xfrm>
          <a:off x="4997499" y="2496311"/>
          <a:ext cx="1248459" cy="2208276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Scheduling  tasks</a:t>
          </a:r>
          <a:endParaRPr lang="en-US" sz="1500" kern="1200"/>
        </a:p>
      </dsp:txBody>
      <dsp:txXfrm>
        <a:off x="4997499" y="2496311"/>
        <a:ext cx="1248459" cy="2208276"/>
      </dsp:txXfrm>
    </dsp:sp>
    <dsp:sp modelId="{54C2D429-457C-45C1-8D71-588011C32607}">
      <dsp:nvSpPr>
        <dsp:cNvPr id="0" name=""/>
        <dsp:cNvSpPr/>
      </dsp:nvSpPr>
      <dsp:spPr>
        <a:xfrm>
          <a:off x="6245959" y="2496311"/>
          <a:ext cx="1248459" cy="220827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Determine the exit criteria</a:t>
          </a:r>
          <a:endParaRPr lang="en-US" sz="1500" kern="1200"/>
        </a:p>
      </dsp:txBody>
      <dsp:txXfrm>
        <a:off x="6245959" y="2496311"/>
        <a:ext cx="1248459" cy="22082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D875FE-0347-4E42-9268-F34C12A09CD5}">
      <dsp:nvSpPr>
        <dsp:cNvPr id="0" name=""/>
        <dsp:cNvSpPr/>
      </dsp:nvSpPr>
      <dsp:spPr>
        <a:xfrm rot="5400000">
          <a:off x="238925" y="2969049"/>
          <a:ext cx="717045" cy="1193148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0BCF64-084B-4AB6-B9BB-3E6C7670E001}">
      <dsp:nvSpPr>
        <dsp:cNvPr id="0" name=""/>
        <dsp:cNvSpPr/>
      </dsp:nvSpPr>
      <dsp:spPr>
        <a:xfrm>
          <a:off x="119232" y="3325544"/>
          <a:ext cx="1077180" cy="944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Test control</a:t>
          </a:r>
          <a:endParaRPr lang="en-US" sz="1200" kern="1200" dirty="0"/>
        </a:p>
      </dsp:txBody>
      <dsp:txXfrm>
        <a:off x="119232" y="3325544"/>
        <a:ext cx="1077180" cy="944212"/>
      </dsp:txXfrm>
    </dsp:sp>
    <dsp:sp modelId="{FDCB92D5-5672-4F7A-8DCF-1FD61548FC84}">
      <dsp:nvSpPr>
        <dsp:cNvPr id="0" name=""/>
        <dsp:cNvSpPr/>
      </dsp:nvSpPr>
      <dsp:spPr>
        <a:xfrm>
          <a:off x="993172" y="2881208"/>
          <a:ext cx="203241" cy="203241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D1E48-5450-4FFC-BA83-5C24E28DEDDD}">
      <dsp:nvSpPr>
        <dsp:cNvPr id="0" name=""/>
        <dsp:cNvSpPr/>
      </dsp:nvSpPr>
      <dsp:spPr>
        <a:xfrm rot="5400000">
          <a:off x="1557605" y="2642741"/>
          <a:ext cx="717045" cy="1193148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6AB53-C907-4767-9CBE-5061E3C2123A}">
      <dsp:nvSpPr>
        <dsp:cNvPr id="0" name=""/>
        <dsp:cNvSpPr/>
      </dsp:nvSpPr>
      <dsp:spPr>
        <a:xfrm>
          <a:off x="1437912" y="2999235"/>
          <a:ext cx="1077180" cy="944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Measure and analyze the results of review and testing </a:t>
          </a:r>
          <a:endParaRPr lang="en-US" sz="1200" kern="1200" dirty="0"/>
        </a:p>
      </dsp:txBody>
      <dsp:txXfrm>
        <a:off x="1437912" y="2999235"/>
        <a:ext cx="1077180" cy="944212"/>
      </dsp:txXfrm>
    </dsp:sp>
    <dsp:sp modelId="{B9A005DB-F9B5-4C80-8CFD-C200263F1DE8}">
      <dsp:nvSpPr>
        <dsp:cNvPr id="0" name=""/>
        <dsp:cNvSpPr/>
      </dsp:nvSpPr>
      <dsp:spPr>
        <a:xfrm>
          <a:off x="2311852" y="2554900"/>
          <a:ext cx="203241" cy="203241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AA441-6B16-4905-9737-5020E1BB5B0C}">
      <dsp:nvSpPr>
        <dsp:cNvPr id="0" name=""/>
        <dsp:cNvSpPr/>
      </dsp:nvSpPr>
      <dsp:spPr>
        <a:xfrm rot="5400000">
          <a:off x="2876285" y="2316432"/>
          <a:ext cx="717045" cy="1193148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548C6E-FCD6-4796-B95A-727251EB63B7}">
      <dsp:nvSpPr>
        <dsp:cNvPr id="0" name=""/>
        <dsp:cNvSpPr/>
      </dsp:nvSpPr>
      <dsp:spPr>
        <a:xfrm>
          <a:off x="2756592" y="2672926"/>
          <a:ext cx="1077180" cy="944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Monitoring document Progress test  coverage and exit criteria</a:t>
          </a:r>
          <a:endParaRPr lang="en-US" sz="1200" kern="1200" dirty="0"/>
        </a:p>
      </dsp:txBody>
      <dsp:txXfrm>
        <a:off x="2756592" y="2672926"/>
        <a:ext cx="1077180" cy="944212"/>
      </dsp:txXfrm>
    </dsp:sp>
    <dsp:sp modelId="{31CD1FDA-A900-473D-9BB4-FFC91F6FAC2F}">
      <dsp:nvSpPr>
        <dsp:cNvPr id="0" name=""/>
        <dsp:cNvSpPr/>
      </dsp:nvSpPr>
      <dsp:spPr>
        <a:xfrm>
          <a:off x="3630532" y="2228591"/>
          <a:ext cx="203241" cy="203241"/>
        </a:xfrm>
        <a:prstGeom prst="triangle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F96D8D-9DA7-4119-870D-AC27E275F7EA}">
      <dsp:nvSpPr>
        <dsp:cNvPr id="0" name=""/>
        <dsp:cNvSpPr/>
      </dsp:nvSpPr>
      <dsp:spPr>
        <a:xfrm rot="5400000">
          <a:off x="4194965" y="1990123"/>
          <a:ext cx="717045" cy="1193148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C25289-6621-4A7C-91EF-FEF13C38648D}">
      <dsp:nvSpPr>
        <dsp:cNvPr id="0" name=""/>
        <dsp:cNvSpPr/>
      </dsp:nvSpPr>
      <dsp:spPr>
        <a:xfrm>
          <a:off x="4075272" y="2346618"/>
          <a:ext cx="1077180" cy="944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Provide information on testing</a:t>
          </a:r>
          <a:endParaRPr lang="en-US" sz="1200" kern="1200"/>
        </a:p>
      </dsp:txBody>
      <dsp:txXfrm>
        <a:off x="4075272" y="2346618"/>
        <a:ext cx="1077180" cy="944212"/>
      </dsp:txXfrm>
    </dsp:sp>
    <dsp:sp modelId="{76F91B1C-8C81-4DD3-A1B8-1C4DDC8289FC}">
      <dsp:nvSpPr>
        <dsp:cNvPr id="0" name=""/>
        <dsp:cNvSpPr/>
      </dsp:nvSpPr>
      <dsp:spPr>
        <a:xfrm>
          <a:off x="4949211" y="1902282"/>
          <a:ext cx="203241" cy="203241"/>
        </a:xfrm>
        <a:prstGeom prst="triangle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5EF2E-B10D-48B0-A20F-BF47705B3EDC}">
      <dsp:nvSpPr>
        <dsp:cNvPr id="0" name=""/>
        <dsp:cNvSpPr/>
      </dsp:nvSpPr>
      <dsp:spPr>
        <a:xfrm rot="5400000">
          <a:off x="5513645" y="1663815"/>
          <a:ext cx="717045" cy="1193148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AE824-6617-4C33-80A1-0FF7F5F4C746}">
      <dsp:nvSpPr>
        <dsp:cNvPr id="0" name=""/>
        <dsp:cNvSpPr/>
      </dsp:nvSpPr>
      <dsp:spPr>
        <a:xfrm>
          <a:off x="5393952" y="2020309"/>
          <a:ext cx="1077180" cy="944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Initiate corrective actions </a:t>
          </a:r>
          <a:endParaRPr lang="en-US" sz="1200" kern="1200"/>
        </a:p>
      </dsp:txBody>
      <dsp:txXfrm>
        <a:off x="5393952" y="2020309"/>
        <a:ext cx="1077180" cy="944212"/>
      </dsp:txXfrm>
    </dsp:sp>
    <dsp:sp modelId="{25E64FD6-9110-4F72-8076-29700688B30A}">
      <dsp:nvSpPr>
        <dsp:cNvPr id="0" name=""/>
        <dsp:cNvSpPr/>
      </dsp:nvSpPr>
      <dsp:spPr>
        <a:xfrm>
          <a:off x="6267891" y="1575974"/>
          <a:ext cx="203241" cy="203241"/>
        </a:xfrm>
        <a:prstGeom prst="triangle">
          <a:avLst>
            <a:gd name="adj" fmla="val 1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15824-8CA6-46A4-A1C9-84A792E56CB0}">
      <dsp:nvSpPr>
        <dsp:cNvPr id="0" name=""/>
        <dsp:cNvSpPr/>
      </dsp:nvSpPr>
      <dsp:spPr>
        <a:xfrm rot="5400000">
          <a:off x="6832325" y="1337506"/>
          <a:ext cx="717045" cy="1193148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81967-D34C-4C64-A84F-A956B6F4A50E}">
      <dsp:nvSpPr>
        <dsp:cNvPr id="0" name=""/>
        <dsp:cNvSpPr/>
      </dsp:nvSpPr>
      <dsp:spPr>
        <a:xfrm>
          <a:off x="6712632" y="1694000"/>
          <a:ext cx="1077180" cy="944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Make decisions </a:t>
          </a:r>
          <a:endParaRPr lang="en-US" sz="1200" kern="1200" dirty="0"/>
        </a:p>
      </dsp:txBody>
      <dsp:txXfrm>
        <a:off x="6712632" y="1694000"/>
        <a:ext cx="1077180" cy="9442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6FD44-055F-466A-B632-ED0D246CED3F}">
      <dsp:nvSpPr>
        <dsp:cNvPr id="0" name=""/>
        <dsp:cNvSpPr/>
      </dsp:nvSpPr>
      <dsp:spPr>
        <a:xfrm>
          <a:off x="0" y="1531620"/>
          <a:ext cx="7833956" cy="2042160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2">
              <a:tint val="4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94FCE7-59D6-43D3-9227-B59655693999}">
      <dsp:nvSpPr>
        <dsp:cNvPr id="0" name=""/>
        <dsp:cNvSpPr/>
      </dsp:nvSpPr>
      <dsp:spPr>
        <a:xfrm>
          <a:off x="3098" y="0"/>
          <a:ext cx="1354685" cy="2042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Review the test basis</a:t>
          </a:r>
          <a:endParaRPr lang="en-US" sz="1400" kern="1200"/>
        </a:p>
      </dsp:txBody>
      <dsp:txXfrm>
        <a:off x="3098" y="0"/>
        <a:ext cx="1354685" cy="2042160"/>
      </dsp:txXfrm>
    </dsp:sp>
    <dsp:sp modelId="{77C4C0C3-444D-4276-B52E-D896B5F78AC8}">
      <dsp:nvSpPr>
        <dsp:cNvPr id="0" name=""/>
        <dsp:cNvSpPr/>
      </dsp:nvSpPr>
      <dsp:spPr>
        <a:xfrm>
          <a:off x="425171" y="2297430"/>
          <a:ext cx="510540" cy="51054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2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C10460-51A8-4C01-A34F-F7980D0E2F48}">
      <dsp:nvSpPr>
        <dsp:cNvPr id="0" name=""/>
        <dsp:cNvSpPr/>
      </dsp:nvSpPr>
      <dsp:spPr>
        <a:xfrm>
          <a:off x="1425517" y="3063240"/>
          <a:ext cx="1354685" cy="2042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Identify test conditions</a:t>
          </a:r>
          <a:endParaRPr lang="en-US" sz="1400" kern="1200"/>
        </a:p>
      </dsp:txBody>
      <dsp:txXfrm>
        <a:off x="1425517" y="3063240"/>
        <a:ext cx="1354685" cy="2042160"/>
      </dsp:txXfrm>
    </dsp:sp>
    <dsp:sp modelId="{7008F61D-775C-4183-A350-BBA84A965782}">
      <dsp:nvSpPr>
        <dsp:cNvPr id="0" name=""/>
        <dsp:cNvSpPr/>
      </dsp:nvSpPr>
      <dsp:spPr>
        <a:xfrm>
          <a:off x="1847590" y="2297430"/>
          <a:ext cx="510540" cy="51054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3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3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3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D8130D-114C-473B-A225-496802B7A1E9}">
      <dsp:nvSpPr>
        <dsp:cNvPr id="0" name=""/>
        <dsp:cNvSpPr/>
      </dsp:nvSpPr>
      <dsp:spPr>
        <a:xfrm>
          <a:off x="2847937" y="0"/>
          <a:ext cx="1354685" cy="2042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Design the test case</a:t>
          </a:r>
          <a:endParaRPr lang="en-US" sz="1400" kern="1200"/>
        </a:p>
      </dsp:txBody>
      <dsp:txXfrm>
        <a:off x="2847937" y="0"/>
        <a:ext cx="1354685" cy="2042160"/>
      </dsp:txXfrm>
    </dsp:sp>
    <dsp:sp modelId="{C8AA0A68-CD72-4231-B4B4-B45511A2A294}">
      <dsp:nvSpPr>
        <dsp:cNvPr id="0" name=""/>
        <dsp:cNvSpPr/>
      </dsp:nvSpPr>
      <dsp:spPr>
        <a:xfrm>
          <a:off x="3270010" y="2297430"/>
          <a:ext cx="510540" cy="51054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4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4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4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9DBB87-B51F-451B-ACA6-5234112EBEBA}">
      <dsp:nvSpPr>
        <dsp:cNvPr id="0" name=""/>
        <dsp:cNvSpPr/>
      </dsp:nvSpPr>
      <dsp:spPr>
        <a:xfrm>
          <a:off x="4270357" y="3063240"/>
          <a:ext cx="1354685" cy="2042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Evaluate testability of the requirements and system</a:t>
          </a:r>
          <a:endParaRPr lang="en-US" sz="1400" kern="1200"/>
        </a:p>
      </dsp:txBody>
      <dsp:txXfrm>
        <a:off x="4270357" y="3063240"/>
        <a:ext cx="1354685" cy="2042160"/>
      </dsp:txXfrm>
    </dsp:sp>
    <dsp:sp modelId="{6BF6FDDC-DCEE-49C9-9C90-FA96D4397FEA}">
      <dsp:nvSpPr>
        <dsp:cNvPr id="0" name=""/>
        <dsp:cNvSpPr/>
      </dsp:nvSpPr>
      <dsp:spPr>
        <a:xfrm>
          <a:off x="4692429" y="2297429"/>
          <a:ext cx="510540" cy="510540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5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5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5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5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03C74D-E90B-44FB-9E36-345A28A96357}">
      <dsp:nvSpPr>
        <dsp:cNvPr id="0" name=""/>
        <dsp:cNvSpPr/>
      </dsp:nvSpPr>
      <dsp:spPr>
        <a:xfrm>
          <a:off x="5692776" y="0"/>
          <a:ext cx="1354685" cy="2042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Design the Test Environment </a:t>
          </a:r>
          <a:endParaRPr lang="en-US" sz="1400" kern="1200"/>
        </a:p>
      </dsp:txBody>
      <dsp:txXfrm>
        <a:off x="5692776" y="0"/>
        <a:ext cx="1354685" cy="2042160"/>
      </dsp:txXfrm>
    </dsp:sp>
    <dsp:sp modelId="{47100510-0E93-42DB-AC24-36581E44F4CC}">
      <dsp:nvSpPr>
        <dsp:cNvPr id="0" name=""/>
        <dsp:cNvSpPr/>
      </dsp:nvSpPr>
      <dsp:spPr>
        <a:xfrm>
          <a:off x="6114849" y="2297429"/>
          <a:ext cx="510540" cy="51054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6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6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6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6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722BC-E5CA-40CD-A6A4-279CBC0C4F5D}">
      <dsp:nvSpPr>
        <dsp:cNvPr id="0" name=""/>
        <dsp:cNvSpPr/>
      </dsp:nvSpPr>
      <dsp:spPr>
        <a:xfrm>
          <a:off x="0" y="3660022"/>
          <a:ext cx="7772653" cy="10344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5">
                <a:tint val="4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5">
                <a:tint val="4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5">
                <a:tint val="4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Implement and verify the environment </a:t>
          </a:r>
          <a:endParaRPr lang="en-US" sz="1900" kern="1200"/>
        </a:p>
      </dsp:txBody>
      <dsp:txXfrm>
        <a:off x="0" y="3660022"/>
        <a:ext cx="2331795" cy="1034450"/>
      </dsp:txXfrm>
    </dsp:sp>
    <dsp:sp modelId="{837EFB1D-ADDD-405C-AABD-11DD6B5878CB}">
      <dsp:nvSpPr>
        <dsp:cNvPr id="0" name=""/>
        <dsp:cNvSpPr/>
      </dsp:nvSpPr>
      <dsp:spPr>
        <a:xfrm>
          <a:off x="0" y="1921174"/>
          <a:ext cx="7772653" cy="10344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5">
                <a:tint val="4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5">
                <a:tint val="4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5">
                <a:tint val="4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Create test suites</a:t>
          </a:r>
          <a:endParaRPr lang="en-US" sz="1900" kern="1200"/>
        </a:p>
      </dsp:txBody>
      <dsp:txXfrm>
        <a:off x="0" y="1921174"/>
        <a:ext cx="2331795" cy="1034450"/>
      </dsp:txXfrm>
    </dsp:sp>
    <dsp:sp modelId="{0D8CF0B4-DE9F-4669-963F-BB0E27143708}">
      <dsp:nvSpPr>
        <dsp:cNvPr id="0" name=""/>
        <dsp:cNvSpPr/>
      </dsp:nvSpPr>
      <dsp:spPr>
        <a:xfrm>
          <a:off x="0" y="182326"/>
          <a:ext cx="7772653" cy="10344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5">
                <a:tint val="4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5">
                <a:tint val="4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5">
                <a:tint val="4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Develop and prioritize test cases</a:t>
          </a:r>
          <a:endParaRPr lang="en-US" sz="1900" kern="1200"/>
        </a:p>
      </dsp:txBody>
      <dsp:txXfrm>
        <a:off x="0" y="182326"/>
        <a:ext cx="2331795" cy="1034450"/>
      </dsp:txXfrm>
    </dsp:sp>
    <dsp:sp modelId="{B75D47F7-EF34-4A13-ACE1-657158DFAACF}">
      <dsp:nvSpPr>
        <dsp:cNvPr id="0" name=""/>
        <dsp:cNvSpPr/>
      </dsp:nvSpPr>
      <dsp:spPr>
        <a:xfrm>
          <a:off x="2333010" y="534525"/>
          <a:ext cx="5282975" cy="35219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4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4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1" kern="1200" smtClean="0"/>
            <a:t>Implementation</a:t>
          </a:r>
          <a:endParaRPr lang="en-US" sz="4800" kern="1200"/>
        </a:p>
      </dsp:txBody>
      <dsp:txXfrm>
        <a:off x="2436165" y="637680"/>
        <a:ext cx="5076665" cy="3315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B5D6F-FC0E-40B8-9B28-51D62EE6B921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CD673F-56F5-463E-9FBA-85BC70C0C0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91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D673F-56F5-463E-9FBA-85BC70C0C0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88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BA425F-1DA8-4D50-8601-ECA93B55C783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00D375-236E-4D3E-9256-A99EA3FE5AA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BA425F-1DA8-4D50-8601-ECA93B55C783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00D375-236E-4D3E-9256-A99EA3FE5AA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BA425F-1DA8-4D50-8601-ECA93B55C783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00D375-236E-4D3E-9256-A99EA3FE5AA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BA425F-1DA8-4D50-8601-ECA93B55C783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00D375-236E-4D3E-9256-A99EA3FE5AA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BA425F-1DA8-4D50-8601-ECA93B55C783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00D375-236E-4D3E-9256-A99EA3FE5AA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BA425F-1DA8-4D50-8601-ECA93B55C783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00D375-236E-4D3E-9256-A99EA3FE5AA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BA425F-1DA8-4D50-8601-ECA93B55C783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00D375-236E-4D3E-9256-A99EA3FE5AA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BA425F-1DA8-4D50-8601-ECA93B55C783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00D375-236E-4D3E-9256-A99EA3FE5AA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BA425F-1DA8-4D50-8601-ECA93B55C783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00D375-236E-4D3E-9256-A99EA3FE5AA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BA425F-1DA8-4D50-8601-ECA93B55C783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00D375-236E-4D3E-9256-A99EA3FE5AA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BA425F-1DA8-4D50-8601-ECA93B55C783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00D375-236E-4D3E-9256-A99EA3FE5AA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0BA425F-1DA8-4D50-8601-ECA93B55C783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F00D375-236E-4D3E-9256-A99EA3FE5AA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533400"/>
            <a:ext cx="7696200" cy="18943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8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12700" stA="28000" endPos="45000" dist="1000" dir="5400000" sy="-100000" algn="bl" rotWithShape="0"/>
                </a:effectLst>
              </a:rPr>
              <a:t>FUNDAMENTALS 0F TESTING</a:t>
            </a:r>
            <a:endParaRPr lang="en-US" sz="48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6600" y="3276600"/>
            <a:ext cx="18288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divo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r"/>
            <a:r>
              <a:rPr lang="en-US" sz="720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By</a:t>
            </a:r>
            <a:r>
              <a:rPr lang="en-US" sz="4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,</a:t>
            </a:r>
            <a:endParaRPr lang="en-US" sz="48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r"/>
            <a:r>
              <a:rPr lang="en-US" sz="66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G6</a:t>
            </a:r>
            <a:endParaRPr lang="en-US" sz="6600" b="1" cap="all" dirty="0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44249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23785" y="109302"/>
            <a:ext cx="81403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Test implementation and execution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05513405"/>
              </p:ext>
            </p:extLst>
          </p:nvPr>
        </p:nvGraphicFramePr>
        <p:xfrm>
          <a:off x="1066546" y="1295400"/>
          <a:ext cx="7772653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304800" y="1066800"/>
            <a:ext cx="76174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endParaRPr lang="en-US" sz="4400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253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2872" y="167360"/>
            <a:ext cx="81403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Test implementation and execution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18261262"/>
              </p:ext>
            </p:extLst>
          </p:nvPr>
        </p:nvGraphicFramePr>
        <p:xfrm>
          <a:off x="1295400" y="1219200"/>
          <a:ext cx="7681556" cy="50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908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41291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Evaluating exit criteria and reporting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15108083"/>
              </p:ext>
            </p:extLst>
          </p:nvPr>
        </p:nvGraphicFramePr>
        <p:xfrm>
          <a:off x="1219199" y="1295400"/>
          <a:ext cx="7698509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37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228600"/>
            <a:ext cx="51106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Test Closure activities</a:t>
            </a:r>
            <a:endParaRPr lang="en-US" sz="36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31612448"/>
              </p:ext>
            </p:extLst>
          </p:nvPr>
        </p:nvGraphicFramePr>
        <p:xfrm>
          <a:off x="1371599" y="1295400"/>
          <a:ext cx="7546109" cy="4524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792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159657"/>
            <a:ext cx="7543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Conclusion</a:t>
            </a:r>
            <a:endParaRPr lang="en-US" sz="11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55271431"/>
              </p:ext>
            </p:extLst>
          </p:nvPr>
        </p:nvGraphicFramePr>
        <p:xfrm>
          <a:off x="1143000" y="1267652"/>
          <a:ext cx="7924800" cy="5361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319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2857" y="381000"/>
            <a:ext cx="52715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Clear Objective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2286000"/>
            <a:ext cx="9084408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4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Work positively to build product</a:t>
            </a:r>
          </a:p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4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 find issues/defects in the product</a:t>
            </a:r>
            <a:endParaRPr lang="en-US" sz="4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en-US" sz="4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877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228600"/>
            <a:ext cx="6660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Independent Testing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4401" y="1295400"/>
            <a:ext cx="7848599" cy="53553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Mindset of tester is different from developer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 know that its difficult to find defect in our own work. Another person will be able to find more issues.</a:t>
            </a:r>
            <a:endParaRPr lang="en-US" sz="36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 may be carried out at any testing level</a:t>
            </a: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776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57150"/>
            <a:ext cx="77067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Levels of Independence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" y="1295400"/>
            <a:ext cx="8648700" cy="59093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Testing done by developer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Another person in team (Another developer)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Another person from a different organizational group does testing (Independent test team)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Testing done by different organization  (Outsourced or external body)</a:t>
            </a:r>
          </a:p>
          <a:p>
            <a:pPr algn="ctr"/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933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Improving interpersonal and communication skills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398993"/>
              </p:ext>
            </p:extLst>
          </p:nvPr>
        </p:nvGraphicFramePr>
        <p:xfrm>
          <a:off x="1066800" y="1447800"/>
          <a:ext cx="80772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340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Clear and courteous communication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62750"/>
              </p:ext>
            </p:extLst>
          </p:nvPr>
        </p:nvGraphicFramePr>
        <p:xfrm>
          <a:off x="1435608" y="1447800"/>
          <a:ext cx="749808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319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786815064"/>
              </p:ext>
            </p:extLst>
          </p:nvPr>
        </p:nvGraphicFramePr>
        <p:xfrm>
          <a:off x="990600" y="1905000"/>
          <a:ext cx="8120743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Fundamentals of Testing</a:t>
            </a:r>
            <a:endParaRPr lang="en-US" sz="4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245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52400" y="228600"/>
            <a:ext cx="105553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Feedback / Reporting </a:t>
            </a:r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on defects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1247180"/>
            <a:ext cx="8686800" cy="53553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4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Don’t criticize or blame developers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Discuss defects with developers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Communication defects in neutral way</a:t>
            </a:r>
          </a:p>
          <a:p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608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QUESTIONS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8554064"/>
              </p:ext>
            </p:extLst>
          </p:nvPr>
        </p:nvGraphicFramePr>
        <p:xfrm>
          <a:off x="1435608" y="1447800"/>
          <a:ext cx="749808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734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228600"/>
            <a:ext cx="14507561" cy="67403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3.Which of the following statement describes a key principle of software testing</a:t>
            </a:r>
          </a:p>
          <a:p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A.  Automated test allows better statements of confidence about quality of software products</a:t>
            </a:r>
          </a:p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B. For a software system it is normally impossible to test all the input and output combinations.</a:t>
            </a:r>
          </a:p>
          <a:p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C. Exhausted software testing is, with enough and tool support feasible for all software.</a:t>
            </a:r>
          </a:p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D.  The purpose of software testing is demonstrating the absence of defects in software products.</a:t>
            </a:r>
          </a:p>
          <a:p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4.Which general testing principles are characterized by the description below?</a:t>
            </a:r>
          </a:p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A. Early testing.					1. Testing should start at the beginning of the project.</a:t>
            </a:r>
          </a:p>
          <a:p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B. Defect clustering.				2. Conformance requirements and fitness for use.</a:t>
            </a:r>
          </a:p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C. Pesticide paradox.				3. Small number of modules contains the most defects.</a:t>
            </a:r>
          </a:p>
          <a:p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D. Absence of error fallacy.			4. Test cases must be regularly renewed and revised.</a:t>
            </a:r>
          </a:p>
          <a:p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Options</a:t>
            </a:r>
          </a:p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A-1,B-2,C-3,D-4</a:t>
            </a:r>
          </a:p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A-1,B-3,C-4,D-2</a:t>
            </a:r>
          </a:p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A-2,B-3,C-1,D-4</a:t>
            </a:r>
          </a:p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A-1,B-4,C-2,D-3</a:t>
            </a:r>
          </a:p>
          <a:p>
            <a:endParaRPr lang="en-US" sz="2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313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381000"/>
            <a:ext cx="9056390" cy="60016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</a:t>
            </a:r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.Evaluating testability  of the requirements </a:t>
            </a:r>
          </a:p>
          <a:p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and system are a part of which phase?</a:t>
            </a:r>
          </a:p>
          <a:p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A. Test analysis and design</a:t>
            </a:r>
          </a:p>
          <a:p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B. Test planning and control</a:t>
            </a:r>
          </a:p>
          <a:p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C. Test implementation and execution</a:t>
            </a:r>
          </a:p>
          <a:p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D. Evaluating exit criteria and reporting.</a:t>
            </a:r>
          </a:p>
          <a:p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6. A test design technique is </a:t>
            </a:r>
          </a:p>
          <a:p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A. A process for selecting test cases</a:t>
            </a:r>
            <a:endParaRPr lang="en-US" sz="32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B. </a:t>
            </a:r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process for determining expected outputs</a:t>
            </a:r>
          </a:p>
          <a:p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C. A way to measure the quality of software</a:t>
            </a:r>
          </a:p>
          <a:p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D. None of the above.</a:t>
            </a:r>
          </a:p>
        </p:txBody>
      </p:sp>
    </p:spTree>
    <p:extLst>
      <p:ext uri="{BB962C8B-B14F-4D97-AF65-F5344CB8AC3E}">
        <p14:creationId xmlns:p14="http://schemas.microsoft.com/office/powerpoint/2010/main" val="391771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9950737" cy="452431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7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.What is the logical collection of test cases which work together</a:t>
            </a:r>
          </a:p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to share data and a common high level sets of objectives?</a:t>
            </a:r>
          </a:p>
          <a:p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A. Test data</a:t>
            </a:r>
          </a:p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B. Test suites</a:t>
            </a:r>
          </a:p>
          <a:p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C. Test conditions</a:t>
            </a:r>
          </a:p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D. Test execution</a:t>
            </a:r>
          </a:p>
          <a:p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8</a:t>
            </a:r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 Report discrepancies for test cases which is the different between </a:t>
            </a:r>
          </a:p>
          <a:p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actual and expected results are called </a:t>
            </a:r>
          </a:p>
          <a:p>
            <a:r>
              <a:rPr lang="en-US" sz="2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A.Error</a:t>
            </a:r>
            <a:endParaRPr lang="en-US" sz="2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B. Incidents</a:t>
            </a:r>
          </a:p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C. Faults</a:t>
            </a:r>
          </a:p>
          <a:p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D. Bugs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283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71735"/>
            <a:ext cx="8903207" cy="452431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9.Which of the following is most important to promote and </a:t>
            </a:r>
          </a:p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maintain good relationships between testers and developers?</a:t>
            </a:r>
          </a:p>
          <a:p>
            <a:r>
              <a:rPr lang="en-US" sz="2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A.Understanding</a:t>
            </a:r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what managers value about testing.</a:t>
            </a:r>
          </a:p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B. Explaining test results in neutral fashion.</a:t>
            </a:r>
          </a:p>
          <a:p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C. Identifying potential customer work arounds for bugs.</a:t>
            </a:r>
          </a:p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D. Promoting better quality software whenever possible.</a:t>
            </a:r>
          </a:p>
          <a:p>
            <a:endParaRPr lang="en-US" sz="2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10.  Which of the following is not a reasonable test objective?</a:t>
            </a:r>
          </a:p>
          <a:p>
            <a:r>
              <a:rPr lang="en-US" sz="2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A.To</a:t>
            </a:r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find the faults in a software.</a:t>
            </a:r>
          </a:p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B. To prove that software has no faults.</a:t>
            </a:r>
          </a:p>
          <a:p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C. To give the confidence in software.</a:t>
            </a:r>
          </a:p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D. To find performance problems.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868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302644"/>
            <a:ext cx="820833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    Why is Testing necessary?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69472678"/>
              </p:ext>
            </p:extLst>
          </p:nvPr>
        </p:nvGraphicFramePr>
        <p:xfrm>
          <a:off x="452781" y="1600200"/>
          <a:ext cx="8458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040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302644"/>
            <a:ext cx="701039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What is testing?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81794313"/>
              </p:ext>
            </p:extLst>
          </p:nvPr>
        </p:nvGraphicFramePr>
        <p:xfrm>
          <a:off x="1143000" y="1225689"/>
          <a:ext cx="7467600" cy="4870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018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graphicEl>
                                              <a:dgm id="{B6E79E65-540E-46D1-9B49-F3188188AB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graphicEl>
                                              <a:dgm id="{B6E79E65-540E-46D1-9B49-F3188188AB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graphicEl>
                                              <a:dgm id="{B6E79E65-540E-46D1-9B49-F3188188AB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graphicEl>
                                              <a:dgm id="{B6E79E65-540E-46D1-9B49-F3188188AB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graphicEl>
                                              <a:dgm id="{AE64617A-5BB6-41BF-B6CA-D3D3C6D05B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graphicEl>
                                              <a:dgm id="{AE64617A-5BB6-41BF-B6CA-D3D3C6D05B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graphicEl>
                                              <a:dgm id="{AE64617A-5BB6-41BF-B6CA-D3D3C6D05B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graphicEl>
                                              <a:dgm id="{AE64617A-5BB6-41BF-B6CA-D3D3C6D05B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graphicEl>
                                              <a:dgm id="{A6978042-7F22-47B2-82AF-6BF93BD5AA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graphicEl>
                                              <a:dgm id="{A6978042-7F22-47B2-82AF-6BF93BD5AA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graphicEl>
                                              <a:dgm id="{A6978042-7F22-47B2-82AF-6BF93BD5AA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graphicEl>
                                              <a:dgm id="{A6978042-7F22-47B2-82AF-6BF93BD5AA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graphicEl>
                                              <a:dgm id="{3FEB1192-7F11-41B2-BD20-75CE841577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graphicEl>
                                              <a:dgm id="{3FEB1192-7F11-41B2-BD20-75CE841577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graphicEl>
                                              <a:dgm id="{3FEB1192-7F11-41B2-BD20-75CE841577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graphicEl>
                                              <a:dgm id="{3FEB1192-7F11-41B2-BD20-75CE841577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graphicEl>
                                              <a:dgm id="{5FDB3581-0984-453A-9199-F9D1915C13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graphicEl>
                                              <a:dgm id="{5FDB3581-0984-453A-9199-F9D1915C13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graphicEl>
                                              <a:dgm id="{5FDB3581-0984-453A-9199-F9D1915C13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graphicEl>
                                              <a:dgm id="{5FDB3581-0984-453A-9199-F9D1915C13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3">
                                            <p:graphicEl>
                                              <a:dgm id="{09543C04-4599-4EB5-B982-07EAC2AEA9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graphicEl>
                                              <a:dgm id="{09543C04-4599-4EB5-B982-07EAC2AEA9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graphicEl>
                                              <a:dgm id="{09543C04-4599-4EB5-B982-07EAC2AEA9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graphicEl>
                                              <a:dgm id="{09543C04-4599-4EB5-B982-07EAC2AEA9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graphicEl>
                                              <a:dgm id="{1489D663-6D10-44D6-B376-B7C4D4CFC4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graphicEl>
                                              <a:dgm id="{1489D663-6D10-44D6-B376-B7C4D4CFC4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graphicEl>
                                              <a:dgm id="{1489D663-6D10-44D6-B376-B7C4D4CFC4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graphicEl>
                                              <a:dgm id="{1489D663-6D10-44D6-B376-B7C4D4CFC4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3">
                                            <p:graphicEl>
                                              <a:dgm id="{06DA781A-A02C-4DAE-913C-B10404EC87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graphicEl>
                                              <a:dgm id="{06DA781A-A02C-4DAE-913C-B10404EC87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graphicEl>
                                              <a:dgm id="{06DA781A-A02C-4DAE-913C-B10404EC87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graphicEl>
                                              <a:dgm id="{06DA781A-A02C-4DAE-913C-B10404EC87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3">
                                            <p:graphicEl>
                                              <a:dgm id="{1B340807-E64D-4903-B9D8-F38AE3E80C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graphicEl>
                                              <a:dgm id="{1B340807-E64D-4903-B9D8-F38AE3E80C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graphicEl>
                                              <a:dgm id="{1B340807-E64D-4903-B9D8-F38AE3E80C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graphicEl>
                                              <a:dgm id="{1B340807-E64D-4903-B9D8-F38AE3E80C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1" dur="500" fill="hold"/>
                                        <p:tgtEl>
                                          <p:spTgt spid="3">
                                            <p:graphicEl>
                                              <a:dgm id="{2097275E-8332-4558-A5C2-4E44BE87A1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graphicEl>
                                              <a:dgm id="{2097275E-8332-4558-A5C2-4E44BE87A1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graphicEl>
                                              <a:dgm id="{2097275E-8332-4558-A5C2-4E44BE87A1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graphicEl>
                                              <a:dgm id="{2097275E-8332-4558-A5C2-4E44BE87A1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3">
                                            <p:graphicEl>
                                              <a:dgm id="{4D71E2CA-E71B-48ED-B5F7-192E6E19F3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graphicEl>
                                              <a:dgm id="{4D71E2CA-E71B-48ED-B5F7-192E6E19F3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graphicEl>
                                              <a:dgm id="{4D71E2CA-E71B-48ED-B5F7-192E6E19F3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graphicEl>
                                              <a:dgm id="{4D71E2CA-E71B-48ED-B5F7-192E6E19F3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0315" y="302644"/>
            <a:ext cx="6551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Principles of Testing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287685"/>
              </p:ext>
            </p:extLst>
          </p:nvPr>
        </p:nvGraphicFramePr>
        <p:xfrm>
          <a:off x="1435608" y="1447800"/>
          <a:ext cx="749808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253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02644"/>
            <a:ext cx="88312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Fundamental test process</a:t>
            </a:r>
            <a:endParaRPr lang="en-US" sz="5400" b="1" cap="none" spc="0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41275" dist="12700" dir="12000000" algn="tl" rotWithShape="0">
                  <a:srgbClr val="000000">
                    <a:alpha val="4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34173603"/>
              </p:ext>
            </p:extLst>
          </p:nvPr>
        </p:nvGraphicFramePr>
        <p:xfrm>
          <a:off x="1219199" y="1066800"/>
          <a:ext cx="7691781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676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7163" y="152400"/>
            <a:ext cx="71172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Test planning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0997640"/>
              </p:ext>
            </p:extLst>
          </p:nvPr>
        </p:nvGraphicFramePr>
        <p:xfrm>
          <a:off x="1435608" y="1447800"/>
          <a:ext cx="749808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687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800" y="152400"/>
            <a:ext cx="7391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Test  control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9594872"/>
              </p:ext>
            </p:extLst>
          </p:nvPr>
        </p:nvGraphicFramePr>
        <p:xfrm>
          <a:off x="1143000" y="860286"/>
          <a:ext cx="7790688" cy="5845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445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800" y="152400"/>
            <a:ext cx="62953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Test analysis and design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96402110"/>
              </p:ext>
            </p:extLst>
          </p:nvPr>
        </p:nvGraphicFramePr>
        <p:xfrm>
          <a:off x="1143000" y="1219200"/>
          <a:ext cx="78339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296</TotalTime>
  <Words>944</Words>
  <Application>Microsoft Office PowerPoint</Application>
  <PresentationFormat>On-screen Show (4:3)</PresentationFormat>
  <Paragraphs>172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Solstice</vt:lpstr>
      <vt:lpstr>FUNDAMENTALS 0F TESTING</vt:lpstr>
      <vt:lpstr>Fundamentals of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Improving interpersonal and communication skills</vt:lpstr>
      <vt:lpstr>Clear and courteous communication</vt:lpstr>
      <vt:lpstr>PowerPoint Presentation</vt:lpstr>
      <vt:lpstr>QUESTIONS</vt:lpstr>
      <vt:lpstr>PowerPoint Presentation</vt:lpstr>
      <vt:lpstr>PowerPoint Presentation</vt:lpstr>
      <vt:lpstr>PowerPoint Presentation</vt:lpstr>
      <vt:lpstr>PowerPoint Presentation</vt:lpstr>
    </vt:vector>
  </TitlesOfParts>
  <Company>IGATECORP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N, Nandini</dc:creator>
  <cp:lastModifiedBy>Mohammed, Jabbar</cp:lastModifiedBy>
  <cp:revision>31</cp:revision>
  <dcterms:created xsi:type="dcterms:W3CDTF">2017-12-16T10:48:16Z</dcterms:created>
  <dcterms:modified xsi:type="dcterms:W3CDTF">2017-12-17T09:36:07Z</dcterms:modified>
</cp:coreProperties>
</file>