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62" r:id="rId8"/>
    <p:sldId id="261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  <p14:sldId id="258"/>
            <p14:sldId id="260"/>
            <p14:sldId id="262"/>
            <p14:sldId id="261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66" d="100"/>
          <a:sy n="66" d="100"/>
        </p:scale>
        <p:origin x="96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584B8-DD94-4E2B-97C1-8E048A3182C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002605-5CB4-4DEF-936C-99A94327E00A}">
      <dgm:prSet/>
      <dgm:spPr/>
      <dgm:t>
        <a:bodyPr/>
        <a:lstStyle/>
        <a:p>
          <a:pPr rtl="0"/>
          <a:r>
            <a:rPr lang="en-US" b="1" dirty="0" smtClean="0"/>
            <a:t>IPv4</a:t>
          </a:r>
          <a:endParaRPr lang="en-US" dirty="0"/>
        </a:p>
      </dgm:t>
    </dgm:pt>
    <dgm:pt modelId="{B8BC0F98-BB8D-4F2C-8F0C-DFB40DE25148}" type="parTrans" cxnId="{0C922D8A-0FAA-481F-A469-B966AB90B400}">
      <dgm:prSet/>
      <dgm:spPr/>
      <dgm:t>
        <a:bodyPr/>
        <a:lstStyle/>
        <a:p>
          <a:endParaRPr lang="en-US"/>
        </a:p>
      </dgm:t>
    </dgm:pt>
    <dgm:pt modelId="{929DF195-5268-4655-9496-352588A804FA}" type="sibTrans" cxnId="{0C922D8A-0FAA-481F-A469-B966AB90B400}">
      <dgm:prSet/>
      <dgm:spPr/>
      <dgm:t>
        <a:bodyPr/>
        <a:lstStyle/>
        <a:p>
          <a:endParaRPr lang="en-US"/>
        </a:p>
      </dgm:t>
    </dgm:pt>
    <dgm:pt modelId="{25A6C74A-C9BC-4AE1-AE09-4CD34DC4D14B}" type="pres">
      <dgm:prSet presAssocID="{D4D584B8-DD94-4E2B-97C1-8E048A3182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EEF2C-0E3D-4810-8D0D-17EF081F21DB}" type="pres">
      <dgm:prSet presAssocID="{3D002605-5CB4-4DEF-936C-99A94327E00A}" presName="parentText" presStyleLbl="node1" presStyleIdx="0" presStyleCnt="1" custLinFactNeighborX="-3166" custLinFactNeighborY="49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AA0B0-735A-4D8A-82D6-5F724713C0B3}" type="presOf" srcId="{D4D584B8-DD94-4E2B-97C1-8E048A3182CA}" destId="{25A6C74A-C9BC-4AE1-AE09-4CD34DC4D14B}" srcOrd="0" destOrd="0" presId="urn:microsoft.com/office/officeart/2005/8/layout/vList2"/>
    <dgm:cxn modelId="{0C922D8A-0FAA-481F-A469-B966AB90B400}" srcId="{D4D584B8-DD94-4E2B-97C1-8E048A3182CA}" destId="{3D002605-5CB4-4DEF-936C-99A94327E00A}" srcOrd="0" destOrd="0" parTransId="{B8BC0F98-BB8D-4F2C-8F0C-DFB40DE25148}" sibTransId="{929DF195-5268-4655-9496-352588A804FA}"/>
    <dgm:cxn modelId="{3F6BC7B3-0729-40E5-AD06-F28FD50A88BA}" type="presOf" srcId="{3D002605-5CB4-4DEF-936C-99A94327E00A}" destId="{D0BEEF2C-0E3D-4810-8D0D-17EF081F21DB}" srcOrd="0" destOrd="0" presId="urn:microsoft.com/office/officeart/2005/8/layout/vList2"/>
    <dgm:cxn modelId="{0C4DD0C2-4B92-48FF-898E-289525F78773}" type="presParOf" srcId="{25A6C74A-C9BC-4AE1-AE09-4CD34DC4D14B}" destId="{D0BEEF2C-0E3D-4810-8D0D-17EF081F21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584B8-DD94-4E2B-97C1-8E048A3182C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02605-5CB4-4DEF-936C-99A94327E00A}">
      <dgm:prSet/>
      <dgm:spPr/>
      <dgm:t>
        <a:bodyPr/>
        <a:lstStyle/>
        <a:p>
          <a:pPr rtl="0"/>
          <a:r>
            <a:rPr lang="en-US" b="1" dirty="0" smtClean="0"/>
            <a:t>IPv6</a:t>
          </a:r>
          <a:endParaRPr lang="en-US" dirty="0"/>
        </a:p>
      </dgm:t>
    </dgm:pt>
    <dgm:pt modelId="{B8BC0F98-BB8D-4F2C-8F0C-DFB40DE25148}" type="parTrans" cxnId="{0C922D8A-0FAA-481F-A469-B966AB90B400}">
      <dgm:prSet/>
      <dgm:spPr/>
      <dgm:t>
        <a:bodyPr/>
        <a:lstStyle/>
        <a:p>
          <a:endParaRPr lang="en-US"/>
        </a:p>
      </dgm:t>
    </dgm:pt>
    <dgm:pt modelId="{929DF195-5268-4655-9496-352588A804FA}" type="sibTrans" cxnId="{0C922D8A-0FAA-481F-A469-B966AB90B400}">
      <dgm:prSet/>
      <dgm:spPr/>
      <dgm:t>
        <a:bodyPr/>
        <a:lstStyle/>
        <a:p>
          <a:endParaRPr lang="en-US"/>
        </a:p>
      </dgm:t>
    </dgm:pt>
    <dgm:pt modelId="{25A6C74A-C9BC-4AE1-AE09-4CD34DC4D14B}" type="pres">
      <dgm:prSet presAssocID="{D4D584B8-DD94-4E2B-97C1-8E048A3182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EEF2C-0E3D-4810-8D0D-17EF081F21DB}" type="pres">
      <dgm:prSet presAssocID="{3D002605-5CB4-4DEF-936C-99A94327E00A}" presName="parentText" presStyleLbl="node1" presStyleIdx="0" presStyleCnt="1" custLinFactNeighborX="26912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F792D-4150-4E6D-AFE0-482D77E54CB9}" type="presOf" srcId="{D4D584B8-DD94-4E2B-97C1-8E048A3182CA}" destId="{25A6C74A-C9BC-4AE1-AE09-4CD34DC4D14B}" srcOrd="0" destOrd="0" presId="urn:microsoft.com/office/officeart/2005/8/layout/vList2"/>
    <dgm:cxn modelId="{40BFB427-63EE-44BB-A2EE-415DCD8C537A}" type="presOf" srcId="{3D002605-5CB4-4DEF-936C-99A94327E00A}" destId="{D0BEEF2C-0E3D-4810-8D0D-17EF081F21DB}" srcOrd="0" destOrd="0" presId="urn:microsoft.com/office/officeart/2005/8/layout/vList2"/>
    <dgm:cxn modelId="{0C922D8A-0FAA-481F-A469-B966AB90B400}" srcId="{D4D584B8-DD94-4E2B-97C1-8E048A3182CA}" destId="{3D002605-5CB4-4DEF-936C-99A94327E00A}" srcOrd="0" destOrd="0" parTransId="{B8BC0F98-BB8D-4F2C-8F0C-DFB40DE25148}" sibTransId="{929DF195-5268-4655-9496-352588A804FA}"/>
    <dgm:cxn modelId="{6CD60C59-7326-476B-88DC-04FC838628E6}" type="presParOf" srcId="{25A6C74A-C9BC-4AE1-AE09-4CD34DC4D14B}" destId="{D0BEEF2C-0E3D-4810-8D0D-17EF081F21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584B8-DD94-4E2B-97C1-8E048A3182C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02605-5CB4-4DEF-936C-99A94327E00A}">
      <dgm:prSet/>
      <dgm:spPr/>
      <dgm:t>
        <a:bodyPr/>
        <a:lstStyle/>
        <a:p>
          <a:pPr rtl="0"/>
          <a:r>
            <a:rPr lang="en-US" b="1" dirty="0" smtClean="0"/>
            <a:t>  IP</a:t>
          </a:r>
          <a:endParaRPr lang="en-US" dirty="0"/>
        </a:p>
      </dgm:t>
    </dgm:pt>
    <dgm:pt modelId="{B8BC0F98-BB8D-4F2C-8F0C-DFB40DE25148}" type="parTrans" cxnId="{0C922D8A-0FAA-481F-A469-B966AB90B400}">
      <dgm:prSet/>
      <dgm:spPr/>
      <dgm:t>
        <a:bodyPr/>
        <a:lstStyle/>
        <a:p>
          <a:endParaRPr lang="en-US"/>
        </a:p>
      </dgm:t>
    </dgm:pt>
    <dgm:pt modelId="{929DF195-5268-4655-9496-352588A804FA}" type="sibTrans" cxnId="{0C922D8A-0FAA-481F-A469-B966AB90B400}">
      <dgm:prSet/>
      <dgm:spPr/>
      <dgm:t>
        <a:bodyPr/>
        <a:lstStyle/>
        <a:p>
          <a:endParaRPr lang="en-US"/>
        </a:p>
      </dgm:t>
    </dgm:pt>
    <dgm:pt modelId="{25A6C74A-C9BC-4AE1-AE09-4CD34DC4D14B}" type="pres">
      <dgm:prSet presAssocID="{D4D584B8-DD94-4E2B-97C1-8E048A3182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EEF2C-0E3D-4810-8D0D-17EF081F21DB}" type="pres">
      <dgm:prSet presAssocID="{3D002605-5CB4-4DEF-936C-99A94327E0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C3D983-625C-46AC-B0B4-43998018C4AA}" type="presOf" srcId="{3D002605-5CB4-4DEF-936C-99A94327E00A}" destId="{D0BEEF2C-0E3D-4810-8D0D-17EF081F21DB}" srcOrd="0" destOrd="0" presId="urn:microsoft.com/office/officeart/2005/8/layout/vList2"/>
    <dgm:cxn modelId="{0C922D8A-0FAA-481F-A469-B966AB90B400}" srcId="{D4D584B8-DD94-4E2B-97C1-8E048A3182CA}" destId="{3D002605-5CB4-4DEF-936C-99A94327E00A}" srcOrd="0" destOrd="0" parTransId="{B8BC0F98-BB8D-4F2C-8F0C-DFB40DE25148}" sibTransId="{929DF195-5268-4655-9496-352588A804FA}"/>
    <dgm:cxn modelId="{43BD9023-E33A-4A74-9FBF-FEC729927B91}" type="presOf" srcId="{D4D584B8-DD94-4E2B-97C1-8E048A3182CA}" destId="{25A6C74A-C9BC-4AE1-AE09-4CD34DC4D14B}" srcOrd="0" destOrd="0" presId="urn:microsoft.com/office/officeart/2005/8/layout/vList2"/>
    <dgm:cxn modelId="{F0905454-F7EB-4E38-A6E2-695D5B6FDBA9}" type="presParOf" srcId="{25A6C74A-C9BC-4AE1-AE09-4CD34DC4D14B}" destId="{D0BEEF2C-0E3D-4810-8D0D-17EF081F21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EF2C-0E3D-4810-8D0D-17EF081F21DB}">
      <dsp:nvSpPr>
        <dsp:cNvPr id="0" name=""/>
        <dsp:cNvSpPr/>
      </dsp:nvSpPr>
      <dsp:spPr>
        <a:xfrm>
          <a:off x="0" y="190616"/>
          <a:ext cx="88864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IPv4</a:t>
          </a:r>
          <a:endParaRPr lang="en-US" sz="1900" kern="1200" dirty="0"/>
        </a:p>
      </dsp:txBody>
      <dsp:txXfrm>
        <a:off x="22246" y="212862"/>
        <a:ext cx="844150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EF2C-0E3D-4810-8D0D-17EF081F21DB}">
      <dsp:nvSpPr>
        <dsp:cNvPr id="0" name=""/>
        <dsp:cNvSpPr/>
      </dsp:nvSpPr>
      <dsp:spPr>
        <a:xfrm>
          <a:off x="0" y="95308"/>
          <a:ext cx="88864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IPv6</a:t>
          </a:r>
          <a:endParaRPr lang="en-US" sz="1900" kern="1200" dirty="0"/>
        </a:p>
      </dsp:txBody>
      <dsp:txXfrm>
        <a:off x="22246" y="117554"/>
        <a:ext cx="844150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EF2C-0E3D-4810-8D0D-17EF081F21DB}">
      <dsp:nvSpPr>
        <dsp:cNvPr id="0" name=""/>
        <dsp:cNvSpPr/>
      </dsp:nvSpPr>
      <dsp:spPr>
        <a:xfrm>
          <a:off x="0" y="35345"/>
          <a:ext cx="888642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  IP</a:t>
          </a:r>
          <a:endParaRPr lang="en-US" sz="2400" kern="1200" dirty="0"/>
        </a:p>
      </dsp:txBody>
      <dsp:txXfrm>
        <a:off x="28100" y="63445"/>
        <a:ext cx="832442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263147"/>
                </a:solidFill>
              </a:defRPr>
            </a:lvl1pPr>
            <a:lvl2pPr>
              <a:defRPr>
                <a:solidFill>
                  <a:srgbClr val="263147"/>
                </a:solidFill>
              </a:defRPr>
            </a:lvl2pPr>
            <a:lvl3pPr>
              <a:defRPr>
                <a:solidFill>
                  <a:srgbClr val="263147"/>
                </a:solidFill>
              </a:defRPr>
            </a:lvl3pPr>
            <a:lvl4pPr>
              <a:defRPr>
                <a:solidFill>
                  <a:srgbClr val="263147"/>
                </a:solidFill>
              </a:defRPr>
            </a:lvl4pPr>
            <a:lvl5pPr>
              <a:defRPr>
                <a:solidFill>
                  <a:srgbClr val="2631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AC4DF3-DBB4-4672-88A3-50991EFE0D66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F4D290-1721-47CC-AF8D-5DFC84615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75720" y="3717032"/>
            <a:ext cx="8208293" cy="16641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FUNDAMENTALS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7083" y="25377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Of Communication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t="45692" r="6539" b="12770"/>
          <a:stretch/>
        </p:blipFill>
        <p:spPr>
          <a:xfrm>
            <a:off x="767408" y="3140968"/>
            <a:ext cx="5544616" cy="3456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6120" y="2537777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Characteristics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Fault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Tolerance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 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556" y="116632"/>
            <a:ext cx="10055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endParaRPr lang="en-US" sz="4000" b="1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the process where the information is transmitted and in the other end the messages is received.</a:t>
            </a:r>
          </a:p>
        </p:txBody>
      </p:sp>
    </p:spTree>
    <p:extLst>
      <p:ext uri="{BB962C8B-B14F-4D97-AF65-F5344CB8AC3E}">
        <p14:creationId xmlns:p14="http://schemas.microsoft.com/office/powerpoint/2010/main" val="46873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752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TYPES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891816"/>
            <a:ext cx="4727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(LAN)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Metropolitan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(MAN)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Wide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(WAN)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068692"/>
            <a:ext cx="5797735" cy="45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40768"/>
            <a:ext cx="2877391" cy="518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980728"/>
            <a:ext cx="2777017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 b="2763"/>
          <a:stretch/>
        </p:blipFill>
        <p:spPr>
          <a:xfrm>
            <a:off x="4287045" y="3668872"/>
            <a:ext cx="3417432" cy="2019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3514" b="11192"/>
          <a:stretch/>
        </p:blipFill>
        <p:spPr>
          <a:xfrm>
            <a:off x="818719" y="3548936"/>
            <a:ext cx="2667319" cy="2259360"/>
          </a:xfrm>
          <a:prstGeom prst="rect">
            <a:avLst/>
          </a:prstGeom>
        </p:spPr>
      </p:pic>
      <p:pic>
        <p:nvPicPr>
          <p:cNvPr id="10" name="Picture 2" descr="Image result for one to one topolog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/>
          <a:stretch/>
        </p:blipFill>
        <p:spPr bwMode="auto">
          <a:xfrm>
            <a:off x="8236688" y="342227"/>
            <a:ext cx="3202599" cy="21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330" b="5335"/>
          <a:stretch/>
        </p:blipFill>
        <p:spPr>
          <a:xfrm>
            <a:off x="8236688" y="3352982"/>
            <a:ext cx="3714054" cy="2445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95400" y="175216"/>
            <a:ext cx="9937104" cy="5817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ID" sz="16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TOPOLOGIES</a:t>
            </a:r>
            <a: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758" y="2078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Point–To-Point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9896" y="24481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 Topology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025" y="599008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Ring Topology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56304" y="599008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 Topology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14458" y="25404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Mesh Topology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78502" y="5990081"/>
            <a:ext cx="24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Hybrid Topology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3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3392" y="202448"/>
            <a:ext cx="10153128" cy="129614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43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  <a:endParaRPr lang="en-US" sz="39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connect computers or other electronic devices together so that they can share files or resources.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73" y="1557171"/>
            <a:ext cx="2716316" cy="1940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6" y="1388946"/>
            <a:ext cx="2768899" cy="2015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343285"/>
            <a:ext cx="2466321" cy="158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 t="49863" r="2297" b="4776"/>
          <a:stretch/>
        </p:blipFill>
        <p:spPr>
          <a:xfrm>
            <a:off x="8760296" y="1472849"/>
            <a:ext cx="2592288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5" y="4098890"/>
            <a:ext cx="5060447" cy="18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058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1504" y="3483405"/>
            <a:ext cx="256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Repeater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77202" y="329873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20436" y="303128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0015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Bridge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73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1953" y="404664"/>
            <a:ext cx="4807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 and TCP/IP 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79"/>
          <a:stretch/>
        </p:blipFill>
        <p:spPr>
          <a:xfrm>
            <a:off x="537058" y="1721298"/>
            <a:ext cx="4680520" cy="406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5" r="2883"/>
          <a:stretch/>
        </p:blipFill>
        <p:spPr>
          <a:xfrm>
            <a:off x="7816079" y="1721298"/>
            <a:ext cx="2808312" cy="4068362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751838" y="2673396"/>
            <a:ext cx="18722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42510" y="3806173"/>
            <a:ext cx="18722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42510" y="4296003"/>
            <a:ext cx="18722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47672" y="5082966"/>
            <a:ext cx="18722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421953" y="2103487"/>
            <a:ext cx="144016" cy="1440160"/>
          </a:xfrm>
          <a:prstGeom prst="rightBrace">
            <a:avLst>
              <a:gd name="adj1" fmla="val 8333"/>
              <a:gd name="adj2" fmla="val 4496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420725" y="3755479"/>
            <a:ext cx="131688" cy="296416"/>
          </a:xfrm>
          <a:prstGeom prst="rightBrace">
            <a:avLst>
              <a:gd name="adj1" fmla="val 8333"/>
              <a:gd name="adj2" fmla="val 4496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420725" y="4741416"/>
            <a:ext cx="157735" cy="916829"/>
          </a:xfrm>
          <a:prstGeom prst="rightBrace">
            <a:avLst>
              <a:gd name="adj1" fmla="val 8333"/>
              <a:gd name="adj2" fmla="val 4496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428117" y="4233168"/>
            <a:ext cx="131688" cy="296416"/>
          </a:xfrm>
          <a:prstGeom prst="rightBrace">
            <a:avLst>
              <a:gd name="adj1" fmla="val 8333"/>
              <a:gd name="adj2" fmla="val 4496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574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3432" y="322552"/>
            <a:ext cx="9744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Internet Protocol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 address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is a numerical label assigned to each device connected to a computer network that uses the Internet Protocol for communication.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+mj-lt"/>
              <a:cs typeface="Times New Roman" pitchFamily="18" charset="0"/>
            </a:endParaRPr>
          </a:p>
          <a:p>
            <a:endParaRPr lang="en-US" b="1" dirty="0" smtClean="0">
              <a:latin typeface="+mj-lt"/>
              <a:cs typeface="Times New Roman" pitchFamily="18" charset="0"/>
            </a:endParaRPr>
          </a:p>
          <a:p>
            <a:endParaRPr lang="en-US" b="1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0686399"/>
              </p:ext>
            </p:extLst>
          </p:nvPr>
        </p:nvGraphicFramePr>
        <p:xfrm>
          <a:off x="2669533" y="3862151"/>
          <a:ext cx="88864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89233467"/>
              </p:ext>
            </p:extLst>
          </p:nvPr>
        </p:nvGraphicFramePr>
        <p:xfrm>
          <a:off x="8404842" y="3918421"/>
          <a:ext cx="88864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37418222"/>
              </p:ext>
            </p:extLst>
          </p:nvPr>
        </p:nvGraphicFramePr>
        <p:xfrm>
          <a:off x="5508879" y="2420888"/>
          <a:ext cx="88864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551384" y="483164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IPv4 addresses are 32 bit length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IPv4 addresses </a:t>
            </a:r>
            <a:r>
              <a:rPr lang="en-US" dirty="0" smtClean="0">
                <a:latin typeface="Book Antiqua" panose="02040602050305030304" pitchFamily="18" charset="0"/>
              </a:rPr>
              <a:t>are represented </a:t>
            </a:r>
            <a:r>
              <a:rPr lang="en-US" dirty="0">
                <a:latin typeface="Book Antiqua" panose="02040602050305030304" pitchFamily="18" charset="0"/>
              </a:rPr>
              <a:t>in decimals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DHCP </a:t>
            </a:r>
            <a:r>
              <a:rPr lang="en-US" dirty="0" smtClean="0">
                <a:latin typeface="Book Antiqua" panose="02040602050305030304" pitchFamily="18" charset="0"/>
              </a:rPr>
              <a:t>is </a:t>
            </a:r>
            <a:r>
              <a:rPr lang="en-US" dirty="0">
                <a:latin typeface="Book Antiqua" panose="02040602050305030304" pitchFamily="18" charset="0"/>
              </a:rPr>
              <a:t>required to configure IPv4 addresses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97521" y="4887917"/>
            <a:ext cx="5387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IPv4 </a:t>
            </a:r>
            <a:r>
              <a:rPr lang="en-US" dirty="0" smtClean="0">
                <a:latin typeface="Book Antiqua" panose="02040602050305030304" pitchFamily="18" charset="0"/>
              </a:rPr>
              <a:t>addresses are 128 </a:t>
            </a:r>
            <a:r>
              <a:rPr lang="en-US" dirty="0">
                <a:latin typeface="Book Antiqua" panose="02040602050305030304" pitchFamily="18" charset="0"/>
              </a:rPr>
              <a:t>bit length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IPv4 addresses </a:t>
            </a:r>
            <a:r>
              <a:rPr lang="en-US" dirty="0" smtClean="0">
                <a:latin typeface="Book Antiqua" panose="02040602050305030304" pitchFamily="18" charset="0"/>
              </a:rPr>
              <a:t>are represented </a:t>
            </a:r>
            <a:r>
              <a:rPr lang="en-US" dirty="0">
                <a:latin typeface="Book Antiqua" panose="02040602050305030304" pitchFamily="18" charset="0"/>
              </a:rPr>
              <a:t>in </a:t>
            </a:r>
            <a:r>
              <a:rPr lang="en-US" dirty="0" smtClean="0">
                <a:latin typeface="Book Antiqua" panose="02040602050305030304" pitchFamily="18" charset="0"/>
              </a:rPr>
              <a:t>hexadecimals.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Auto-configuration of addresses is available.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3113854" y="2744053"/>
            <a:ext cx="2395025" cy="1118097"/>
          </a:xfrm>
          <a:prstGeom prst="bentConnector3">
            <a:avLst>
              <a:gd name="adj1" fmla="val 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6397521" y="2744053"/>
            <a:ext cx="2451642" cy="1174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9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Graphic spid="7" grpId="0">
        <p:bldAsOne/>
      </p:bldGraphic>
      <p:bldGraphic spid="9" grpId="0">
        <p:bldAsOne/>
      </p:bldGraphic>
      <p:bldGraphic spid="10" grpId="0">
        <p:bldAsOne/>
      </p:bldGraphic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4038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352800"/>
            <a:ext cx="8229600" cy="69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8647" y="1539005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a way of splitting a network into smaller, more manageable pieces.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is to help relieve network congestion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0339" y="540819"/>
            <a:ext cx="295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36854"/>
              </p:ext>
            </p:extLst>
          </p:nvPr>
        </p:nvGraphicFramePr>
        <p:xfrm>
          <a:off x="854366" y="3688261"/>
          <a:ext cx="1048326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1906"/>
                <a:gridCol w="614136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Link-local Addresses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169.254.1.0  - 169.254.254.255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Loopback IP Addresses</a:t>
                      </a:r>
                      <a:endPara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127.0.0.1      - 127.255.255.254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lvl="1" indent="0" algn="l"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Private IP Address         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lvl="1" indent="-457200" algn="l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10.0.0.0         - 10.255.255.255</a:t>
                      </a:r>
                    </a:p>
                    <a:p>
                      <a:pPr marL="914400" lvl="1" indent="-457200" algn="l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172.16.0.0    - 172.31.255.255</a:t>
                      </a:r>
                    </a:p>
                    <a:p>
                      <a:pPr marL="914400" lvl="1" indent="-457200" algn="l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192.168.0.0  - 192.168.255.255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9019" y="3029634"/>
            <a:ext cx="2540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22867</TotalTime>
  <Words>167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V, Bhavyashree</cp:lastModifiedBy>
  <cp:revision>192</cp:revision>
  <dcterms:created xsi:type="dcterms:W3CDTF">2017-10-18T07:07:16Z</dcterms:created>
  <dcterms:modified xsi:type="dcterms:W3CDTF">2018-04-09T13:11:53Z</dcterms:modified>
</cp:coreProperties>
</file>