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AEA27-4564-41CA-8A7A-77755D3D0F7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5F53-E959-4D1E-B4DD-A9C4D9E3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</a:t>
            </a:r>
            <a:r>
              <a:rPr lang="en-US" baseline="0" dirty="0" smtClean="0"/>
              <a:t>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5F53-E959-4D1E-B4DD-A9C4D9E36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5F53-E959-4D1E-B4DD-A9C4D9E368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D3D2-000B-4EAA-900C-9C521923B5D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B489-F04B-4A22-A321-3B66E60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Partitions are divisions in the formatting of the hard disk.</a:t>
            </a:r>
          </a:p>
          <a:p>
            <a:r>
              <a:rPr lang="en-US" sz="2400" dirty="0" smtClean="0"/>
              <a:t>/</a:t>
            </a:r>
          </a:p>
          <a:p>
            <a:r>
              <a:rPr lang="en-US" sz="2400" dirty="0" smtClean="0"/>
              <a:t>/boot</a:t>
            </a:r>
          </a:p>
          <a:p>
            <a:r>
              <a:rPr lang="en-US" sz="2400" dirty="0" smtClean="0"/>
              <a:t>/home</a:t>
            </a:r>
            <a:endParaRPr lang="en-US" sz="2400" dirty="0"/>
          </a:p>
          <a:p>
            <a:r>
              <a:rPr lang="en-US" sz="2400" dirty="0" smtClean="0"/>
              <a:t>/tmp</a:t>
            </a:r>
          </a:p>
          <a:p>
            <a:r>
              <a:rPr lang="en-US" sz="2400" dirty="0" smtClean="0"/>
              <a:t>/usr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/var</a:t>
            </a:r>
          </a:p>
          <a:p>
            <a:r>
              <a:rPr lang="en-US" sz="2400" dirty="0" smtClean="0"/>
              <a:t>/opt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0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231"/>
            <a:ext cx="10515600" cy="4756732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inode</a:t>
            </a:r>
            <a:r>
              <a:rPr lang="en-US" dirty="0" smtClean="0"/>
              <a:t> is a </a:t>
            </a:r>
            <a:r>
              <a:rPr lang="en-US" i="1" dirty="0" smtClean="0"/>
              <a:t>data structure</a:t>
            </a:r>
            <a:r>
              <a:rPr lang="en-US" dirty="0" smtClean="0"/>
              <a:t> on a </a:t>
            </a:r>
            <a:r>
              <a:rPr lang="en-US" i="1" dirty="0" smtClean="0"/>
              <a:t>filesystem</a:t>
            </a:r>
            <a:r>
              <a:rPr lang="en-US" dirty="0"/>
              <a:t> </a:t>
            </a:r>
            <a:r>
              <a:rPr lang="en-US" dirty="0" smtClean="0"/>
              <a:t>on Linux</a:t>
            </a:r>
            <a:r>
              <a:rPr lang="en-US" dirty="0"/>
              <a:t> </a:t>
            </a:r>
            <a:r>
              <a:rPr lang="en-US" dirty="0" smtClean="0"/>
              <a:t>that stores all the information about a </a:t>
            </a:r>
            <a:r>
              <a:rPr lang="en-US" i="1" dirty="0" smtClean="0"/>
              <a:t>file</a:t>
            </a:r>
            <a:r>
              <a:rPr lang="en-US" dirty="0" smtClean="0"/>
              <a:t> except its name and its actual data. </a:t>
            </a:r>
          </a:p>
          <a:p>
            <a:r>
              <a:rPr lang="en-US" dirty="0" smtClean="0"/>
              <a:t>The metadata includes </a:t>
            </a:r>
          </a:p>
          <a:p>
            <a:pPr marL="514350" indent="-514350">
              <a:buAutoNum type="arabicParenBoth"/>
            </a:pPr>
            <a:r>
              <a:rPr lang="en-US" dirty="0"/>
              <a:t>T</a:t>
            </a:r>
            <a:r>
              <a:rPr lang="en-US" dirty="0" smtClean="0"/>
              <a:t>he size of the file .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file's owner and group.</a:t>
            </a:r>
          </a:p>
          <a:p>
            <a:pPr marL="514350" indent="-514350">
              <a:buAutoNum type="arabicParenBoth" startAt="3"/>
            </a:pPr>
            <a:r>
              <a:rPr lang="en-US" dirty="0" smtClean="0"/>
              <a:t>The file's access </a:t>
            </a:r>
            <a:r>
              <a:rPr lang="en-US" i="1" dirty="0" smtClean="0"/>
              <a:t>permissions.</a:t>
            </a:r>
          </a:p>
          <a:p>
            <a:pPr marL="514350" indent="-514350">
              <a:buAutoNum type="arabicParenBoth" startAt="3"/>
            </a:pPr>
            <a:r>
              <a:rPr lang="en-US" dirty="0" smtClean="0"/>
              <a:t>Timestamps. </a:t>
            </a:r>
          </a:p>
          <a:p>
            <a:pPr marL="0" indent="0">
              <a:buNone/>
            </a:pPr>
            <a:r>
              <a:rPr lang="en-US" dirty="0" smtClean="0"/>
              <a:t>(5)   A reference count.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3" y="850006"/>
            <a:ext cx="8407326" cy="4889076"/>
          </a:xfrm>
        </p:spPr>
      </p:pic>
    </p:spTree>
    <p:extLst>
      <p:ext uri="{BB962C8B-B14F-4D97-AF65-F5344CB8AC3E}">
        <p14:creationId xmlns:p14="http://schemas.microsoft.com/office/powerpoint/2010/main" val="28487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COPY INODE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9" r="30130" b="8866"/>
          <a:stretch/>
        </p:blipFill>
        <p:spPr>
          <a:xfrm>
            <a:off x="1828800" y="1325563"/>
            <a:ext cx="9580418" cy="5047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0654" y="2507673"/>
            <a:ext cx="10030691" cy="292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MOVE INODE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moving within a filesystem, the inode does not change, only the directory mapping of the inode is changed, the actual data on the hard disk (contents of the file) does not move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ls -li samplefile.txt 2497 -rw------- 1 raghu </a:t>
            </a:r>
            <a:r>
              <a:rPr lang="en-US" dirty="0" err="1"/>
              <a:t>raghu</a:t>
            </a:r>
            <a:r>
              <a:rPr lang="en-US" dirty="0"/>
              <a:t> 22 Jun 25 20:12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samplefile.txt  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mv samplefile.txt </a:t>
            </a: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ls -li ../samplefile.txt 2497 -rw------- 1 raghu </a:t>
            </a:r>
            <a:r>
              <a:rPr lang="en-US" dirty="0" err="1"/>
              <a:t>raghu</a:t>
            </a:r>
            <a:r>
              <a:rPr lang="en-US" dirty="0"/>
              <a:t> 22 Jun 25 20:12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../</a:t>
            </a:r>
            <a:r>
              <a:rPr lang="en-US" dirty="0"/>
              <a:t>samplefile.txt</a:t>
            </a:r>
          </a:p>
        </p:txBody>
      </p:sp>
    </p:spTree>
    <p:extLst>
      <p:ext uri="{BB962C8B-B14F-4D97-AF65-F5344CB8AC3E}">
        <p14:creationId xmlns:p14="http://schemas.microsoft.com/office/powerpoint/2010/main" val="31687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REMOVE 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find out file inode number with any one of the following command:</a:t>
            </a:r>
          </a:p>
          <a:p>
            <a:pPr marL="0" indent="0">
              <a:buNone/>
            </a:pPr>
            <a:r>
              <a:rPr lang="en-US" dirty="0" smtClean="0"/>
              <a:t>stat {file-name}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ls -</a:t>
            </a:r>
            <a:r>
              <a:rPr lang="en-US" dirty="0" err="1" smtClean="0"/>
              <a:t>il</a:t>
            </a:r>
            <a:r>
              <a:rPr lang="en-US" dirty="0" smtClean="0"/>
              <a:t> {file-name}</a:t>
            </a:r>
          </a:p>
          <a:p>
            <a:r>
              <a:rPr lang="en-US" b="1" dirty="0" smtClean="0"/>
              <a:t>Use find command to remove file:</a:t>
            </a:r>
          </a:p>
          <a:p>
            <a:pPr marL="0" indent="0">
              <a:buNone/>
            </a:pPr>
            <a:r>
              <a:rPr lang="en-US" dirty="0" smtClean="0"/>
              <a:t>Use find command as follows to find and remove a file:</a:t>
            </a:r>
          </a:p>
          <a:p>
            <a:pPr marL="0" indent="0">
              <a:buNone/>
            </a:pPr>
            <a:r>
              <a:rPr lang="en-US" dirty="0" smtClean="0"/>
              <a:t>find . -</a:t>
            </a:r>
            <a:r>
              <a:rPr lang="en-US" dirty="0" err="1" smtClean="0"/>
              <a:t>inum</a:t>
            </a:r>
            <a:r>
              <a:rPr lang="en-US" dirty="0" smtClean="0"/>
              <a:t> [inode-number] -exec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{} \;</a:t>
            </a:r>
          </a:p>
          <a:p>
            <a:pPr marL="0" indent="0">
              <a:buNone/>
            </a:pPr>
            <a:r>
              <a:rPr lang="en-US" dirty="0" smtClean="0"/>
              <a:t>When prompted for confirmation, press Y to confirm removal of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253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PARTITIONS</vt:lpstr>
      <vt:lpstr>INODE</vt:lpstr>
      <vt:lpstr>PowerPoint Presentation</vt:lpstr>
      <vt:lpstr>COPY INODE</vt:lpstr>
      <vt:lpstr>MOVE INODE</vt:lpstr>
      <vt:lpstr>REMOVE INODE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2018-03-21T10:41:46Z</dcterms:created>
  <dcterms:modified xsi:type="dcterms:W3CDTF">2018-03-21T12:54:26Z</dcterms:modified>
</cp:coreProperties>
</file>