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4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84CC-04BF-40AF-B2F7-2AA954E40238}" type="doc">
      <dgm:prSet loTypeId="urn:microsoft.com/office/officeart/2005/8/layout/hProcess11" loCatId="process" qsTypeId="urn:microsoft.com/office/officeart/2005/8/quickstyle/3d7" qsCatId="3D" csTypeId="urn:microsoft.com/office/officeart/2005/8/colors/colorful1" csCatId="colorful"/>
      <dgm:spPr/>
      <dgm:t>
        <a:bodyPr/>
        <a:lstStyle/>
        <a:p>
          <a:endParaRPr lang="en-US"/>
        </a:p>
      </dgm:t>
    </dgm:pt>
    <dgm:pt modelId="{9A36617D-BB07-4D17-A526-60FE31B6A330}">
      <dgm:prSet/>
      <dgm:spPr/>
      <dgm:t>
        <a:bodyPr/>
        <a:lstStyle/>
        <a:p>
          <a:pPr rtl="0"/>
          <a:r>
            <a:rPr lang="en-US" smtClean="0"/>
            <a:t>Logical File Systems.</a:t>
          </a:r>
          <a:endParaRPr lang="en-US"/>
        </a:p>
      </dgm:t>
    </dgm:pt>
    <dgm:pt modelId="{E48571E0-8DF2-4F9A-8B4D-0C77ACA51699}" type="parTrans" cxnId="{667C8B18-E67A-4366-A59D-BB2C0E9099C4}">
      <dgm:prSet/>
      <dgm:spPr/>
      <dgm:t>
        <a:bodyPr/>
        <a:lstStyle/>
        <a:p>
          <a:endParaRPr lang="en-US"/>
        </a:p>
      </dgm:t>
    </dgm:pt>
    <dgm:pt modelId="{E8AB0587-B8CE-4D6B-BA1F-B2C16C8AF4C5}" type="sibTrans" cxnId="{667C8B18-E67A-4366-A59D-BB2C0E9099C4}">
      <dgm:prSet/>
      <dgm:spPr/>
      <dgm:t>
        <a:bodyPr/>
        <a:lstStyle/>
        <a:p>
          <a:endParaRPr lang="en-US"/>
        </a:p>
      </dgm:t>
    </dgm:pt>
    <dgm:pt modelId="{8FFDC977-95D6-4DFE-BD7D-6DC4F15516EB}">
      <dgm:prSet/>
      <dgm:spPr/>
      <dgm:t>
        <a:bodyPr/>
        <a:lstStyle/>
        <a:p>
          <a:pPr rtl="0"/>
          <a:r>
            <a:rPr lang="en-US" smtClean="0"/>
            <a:t>Virtual File Systems.</a:t>
          </a:r>
          <a:endParaRPr lang="en-US"/>
        </a:p>
      </dgm:t>
    </dgm:pt>
    <dgm:pt modelId="{4A899C61-6194-49DD-AEDC-7B7134F188D7}" type="parTrans" cxnId="{9C760598-6CF1-4076-A7CB-DFAA4AB8E954}">
      <dgm:prSet/>
      <dgm:spPr/>
      <dgm:t>
        <a:bodyPr/>
        <a:lstStyle/>
        <a:p>
          <a:endParaRPr lang="en-US"/>
        </a:p>
      </dgm:t>
    </dgm:pt>
    <dgm:pt modelId="{CDF5B36E-66F2-46C9-BFB6-C91ACAD27DF4}" type="sibTrans" cxnId="{9C760598-6CF1-4076-A7CB-DFAA4AB8E954}">
      <dgm:prSet/>
      <dgm:spPr/>
      <dgm:t>
        <a:bodyPr/>
        <a:lstStyle/>
        <a:p>
          <a:endParaRPr lang="en-US"/>
        </a:p>
      </dgm:t>
    </dgm:pt>
    <dgm:pt modelId="{0AC016A0-4CAF-4EE1-B157-114ABFBD0A76}">
      <dgm:prSet/>
      <dgm:spPr/>
      <dgm:t>
        <a:bodyPr/>
        <a:lstStyle/>
        <a:p>
          <a:pPr rtl="0"/>
          <a:r>
            <a:rPr lang="en-US" smtClean="0"/>
            <a:t>Physical File Systems.</a:t>
          </a:r>
          <a:endParaRPr lang="en-US"/>
        </a:p>
      </dgm:t>
    </dgm:pt>
    <dgm:pt modelId="{51AC089B-23AB-4623-B9F9-9626F23987C1}" type="parTrans" cxnId="{8EBBE9AD-82AF-473E-B712-CEAE533BA816}">
      <dgm:prSet/>
      <dgm:spPr/>
      <dgm:t>
        <a:bodyPr/>
        <a:lstStyle/>
        <a:p>
          <a:endParaRPr lang="en-US"/>
        </a:p>
      </dgm:t>
    </dgm:pt>
    <dgm:pt modelId="{96B9F852-0866-479D-8AC6-44C9D46326CF}" type="sibTrans" cxnId="{8EBBE9AD-82AF-473E-B712-CEAE533BA816}">
      <dgm:prSet/>
      <dgm:spPr/>
      <dgm:t>
        <a:bodyPr/>
        <a:lstStyle/>
        <a:p>
          <a:endParaRPr lang="en-US"/>
        </a:p>
      </dgm:t>
    </dgm:pt>
    <dgm:pt modelId="{3C9D806C-6FB2-4BB7-B03C-DE47AB85A894}" type="pres">
      <dgm:prSet presAssocID="{79D284CC-04BF-40AF-B2F7-2AA954E40238}" presName="Name0" presStyleCnt="0">
        <dgm:presLayoutVars>
          <dgm:dir/>
          <dgm:resizeHandles val="exact"/>
        </dgm:presLayoutVars>
      </dgm:prSet>
      <dgm:spPr/>
    </dgm:pt>
    <dgm:pt modelId="{4C24C11F-5D19-4B6B-A0DC-1ACC03040D50}" type="pres">
      <dgm:prSet presAssocID="{79D284CC-04BF-40AF-B2F7-2AA954E40238}" presName="arrow" presStyleLbl="bgShp" presStyleIdx="0" presStyleCnt="1"/>
      <dgm:spPr/>
    </dgm:pt>
    <dgm:pt modelId="{80BAB868-4C94-4409-8341-37E8528F72E8}" type="pres">
      <dgm:prSet presAssocID="{79D284CC-04BF-40AF-B2F7-2AA954E40238}" presName="points" presStyleCnt="0"/>
      <dgm:spPr/>
    </dgm:pt>
    <dgm:pt modelId="{8AE41F5C-84BC-46BD-B455-90EF05D0BCD9}" type="pres">
      <dgm:prSet presAssocID="{9A36617D-BB07-4D17-A526-60FE31B6A330}" presName="compositeA" presStyleCnt="0"/>
      <dgm:spPr/>
    </dgm:pt>
    <dgm:pt modelId="{D121F2B1-0127-4394-9254-FA9BFE1CAA13}" type="pres">
      <dgm:prSet presAssocID="{9A36617D-BB07-4D17-A526-60FE31B6A330}" presName="textA" presStyleLbl="revTx" presStyleIdx="0" presStyleCnt="3">
        <dgm:presLayoutVars>
          <dgm:bulletEnabled val="1"/>
        </dgm:presLayoutVars>
      </dgm:prSet>
      <dgm:spPr/>
    </dgm:pt>
    <dgm:pt modelId="{B523E480-D70F-4C8F-A43B-DA108BAA2BA5}" type="pres">
      <dgm:prSet presAssocID="{9A36617D-BB07-4D17-A526-60FE31B6A330}" presName="circleA" presStyleLbl="node1" presStyleIdx="0" presStyleCnt="3"/>
      <dgm:spPr/>
    </dgm:pt>
    <dgm:pt modelId="{602E955E-F812-4368-B06D-B5582CEE7327}" type="pres">
      <dgm:prSet presAssocID="{9A36617D-BB07-4D17-A526-60FE31B6A330}" presName="spaceA" presStyleCnt="0"/>
      <dgm:spPr/>
    </dgm:pt>
    <dgm:pt modelId="{800BE44D-B64E-4598-AD52-1CCAD7C7D10E}" type="pres">
      <dgm:prSet presAssocID="{E8AB0587-B8CE-4D6B-BA1F-B2C16C8AF4C5}" presName="space" presStyleCnt="0"/>
      <dgm:spPr/>
    </dgm:pt>
    <dgm:pt modelId="{06DB788E-C850-45B0-8AD2-A3CE7516B7AD}" type="pres">
      <dgm:prSet presAssocID="{8FFDC977-95D6-4DFE-BD7D-6DC4F15516EB}" presName="compositeB" presStyleCnt="0"/>
      <dgm:spPr/>
    </dgm:pt>
    <dgm:pt modelId="{87A24C36-5B9E-4A7C-9C0B-A37FCB5E109C}" type="pres">
      <dgm:prSet presAssocID="{8FFDC977-95D6-4DFE-BD7D-6DC4F15516EB}" presName="textB" presStyleLbl="revTx" presStyleIdx="1" presStyleCnt="3">
        <dgm:presLayoutVars>
          <dgm:bulletEnabled val="1"/>
        </dgm:presLayoutVars>
      </dgm:prSet>
      <dgm:spPr/>
    </dgm:pt>
    <dgm:pt modelId="{ACC19B93-A0CE-45E9-A6E2-88FEA4AD55AF}" type="pres">
      <dgm:prSet presAssocID="{8FFDC977-95D6-4DFE-BD7D-6DC4F15516EB}" presName="circleB" presStyleLbl="node1" presStyleIdx="1" presStyleCnt="3"/>
      <dgm:spPr/>
    </dgm:pt>
    <dgm:pt modelId="{0ABC96C2-11C8-4B5C-9237-3AED303BE85C}" type="pres">
      <dgm:prSet presAssocID="{8FFDC977-95D6-4DFE-BD7D-6DC4F15516EB}" presName="spaceB" presStyleCnt="0"/>
      <dgm:spPr/>
    </dgm:pt>
    <dgm:pt modelId="{E921BA82-34B9-491A-967A-2B4413D73703}" type="pres">
      <dgm:prSet presAssocID="{CDF5B36E-66F2-46C9-BFB6-C91ACAD27DF4}" presName="space" presStyleCnt="0"/>
      <dgm:spPr/>
    </dgm:pt>
    <dgm:pt modelId="{A0EDCB25-386E-4AD8-A70F-978F34DDB355}" type="pres">
      <dgm:prSet presAssocID="{0AC016A0-4CAF-4EE1-B157-114ABFBD0A76}" presName="compositeA" presStyleCnt="0"/>
      <dgm:spPr/>
    </dgm:pt>
    <dgm:pt modelId="{3F662F40-07E3-4F99-8997-A2549DB6846B}" type="pres">
      <dgm:prSet presAssocID="{0AC016A0-4CAF-4EE1-B157-114ABFBD0A76}" presName="textA" presStyleLbl="revTx" presStyleIdx="2" presStyleCnt="3">
        <dgm:presLayoutVars>
          <dgm:bulletEnabled val="1"/>
        </dgm:presLayoutVars>
      </dgm:prSet>
      <dgm:spPr/>
    </dgm:pt>
    <dgm:pt modelId="{7BC58E9A-DE97-4F06-BB11-0621CF8AE0B0}" type="pres">
      <dgm:prSet presAssocID="{0AC016A0-4CAF-4EE1-B157-114ABFBD0A76}" presName="circleA" presStyleLbl="node1" presStyleIdx="2" presStyleCnt="3"/>
      <dgm:spPr/>
    </dgm:pt>
    <dgm:pt modelId="{C6497287-AD20-413D-A89D-819237ADE2B7}" type="pres">
      <dgm:prSet presAssocID="{0AC016A0-4CAF-4EE1-B157-114ABFBD0A76}" presName="spaceA" presStyleCnt="0"/>
      <dgm:spPr/>
    </dgm:pt>
  </dgm:ptLst>
  <dgm:cxnLst>
    <dgm:cxn modelId="{FD3690FD-D4D3-4F82-95B3-1D1DA3BE8C0B}" type="presOf" srcId="{0AC016A0-4CAF-4EE1-B157-114ABFBD0A76}" destId="{3F662F40-07E3-4F99-8997-A2549DB6846B}" srcOrd="0" destOrd="0" presId="urn:microsoft.com/office/officeart/2005/8/layout/hProcess11"/>
    <dgm:cxn modelId="{8EBBE9AD-82AF-473E-B712-CEAE533BA816}" srcId="{79D284CC-04BF-40AF-B2F7-2AA954E40238}" destId="{0AC016A0-4CAF-4EE1-B157-114ABFBD0A76}" srcOrd="2" destOrd="0" parTransId="{51AC089B-23AB-4623-B9F9-9626F23987C1}" sibTransId="{96B9F852-0866-479D-8AC6-44C9D46326CF}"/>
    <dgm:cxn modelId="{9C760598-6CF1-4076-A7CB-DFAA4AB8E954}" srcId="{79D284CC-04BF-40AF-B2F7-2AA954E40238}" destId="{8FFDC977-95D6-4DFE-BD7D-6DC4F15516EB}" srcOrd="1" destOrd="0" parTransId="{4A899C61-6194-49DD-AEDC-7B7134F188D7}" sibTransId="{CDF5B36E-66F2-46C9-BFB6-C91ACAD27DF4}"/>
    <dgm:cxn modelId="{4B51BAE7-866D-4A8C-B94A-61D404799AED}" type="presOf" srcId="{79D284CC-04BF-40AF-B2F7-2AA954E40238}" destId="{3C9D806C-6FB2-4BB7-B03C-DE47AB85A894}" srcOrd="0" destOrd="0" presId="urn:microsoft.com/office/officeart/2005/8/layout/hProcess11"/>
    <dgm:cxn modelId="{E5AD00AC-07F3-4296-AC2C-5D7E0C52F543}" type="presOf" srcId="{8FFDC977-95D6-4DFE-BD7D-6DC4F15516EB}" destId="{87A24C36-5B9E-4A7C-9C0B-A37FCB5E109C}" srcOrd="0" destOrd="0" presId="urn:microsoft.com/office/officeart/2005/8/layout/hProcess11"/>
    <dgm:cxn modelId="{D8493007-6F5B-4DAC-8134-72072DDFB2C5}" type="presOf" srcId="{9A36617D-BB07-4D17-A526-60FE31B6A330}" destId="{D121F2B1-0127-4394-9254-FA9BFE1CAA13}" srcOrd="0" destOrd="0" presId="urn:microsoft.com/office/officeart/2005/8/layout/hProcess11"/>
    <dgm:cxn modelId="{667C8B18-E67A-4366-A59D-BB2C0E9099C4}" srcId="{79D284CC-04BF-40AF-B2F7-2AA954E40238}" destId="{9A36617D-BB07-4D17-A526-60FE31B6A330}" srcOrd="0" destOrd="0" parTransId="{E48571E0-8DF2-4F9A-8B4D-0C77ACA51699}" sibTransId="{E8AB0587-B8CE-4D6B-BA1F-B2C16C8AF4C5}"/>
    <dgm:cxn modelId="{81FDC5C5-2557-416D-A81F-6AFD1B18EB45}" type="presParOf" srcId="{3C9D806C-6FB2-4BB7-B03C-DE47AB85A894}" destId="{4C24C11F-5D19-4B6B-A0DC-1ACC03040D50}" srcOrd="0" destOrd="0" presId="urn:microsoft.com/office/officeart/2005/8/layout/hProcess11"/>
    <dgm:cxn modelId="{804C7090-21BE-410D-BB8F-CA957C54AECF}" type="presParOf" srcId="{3C9D806C-6FB2-4BB7-B03C-DE47AB85A894}" destId="{80BAB868-4C94-4409-8341-37E8528F72E8}" srcOrd="1" destOrd="0" presId="urn:microsoft.com/office/officeart/2005/8/layout/hProcess11"/>
    <dgm:cxn modelId="{04C46841-820B-4B5D-8BA7-4341F6DC7681}" type="presParOf" srcId="{80BAB868-4C94-4409-8341-37E8528F72E8}" destId="{8AE41F5C-84BC-46BD-B455-90EF05D0BCD9}" srcOrd="0" destOrd="0" presId="urn:microsoft.com/office/officeart/2005/8/layout/hProcess11"/>
    <dgm:cxn modelId="{0E5C7831-BDEE-4616-8869-A4A3A5E5B7F0}" type="presParOf" srcId="{8AE41F5C-84BC-46BD-B455-90EF05D0BCD9}" destId="{D121F2B1-0127-4394-9254-FA9BFE1CAA13}" srcOrd="0" destOrd="0" presId="urn:microsoft.com/office/officeart/2005/8/layout/hProcess11"/>
    <dgm:cxn modelId="{E490542A-2EA2-4435-9DC4-F8A1D365B88B}" type="presParOf" srcId="{8AE41F5C-84BC-46BD-B455-90EF05D0BCD9}" destId="{B523E480-D70F-4C8F-A43B-DA108BAA2BA5}" srcOrd="1" destOrd="0" presId="urn:microsoft.com/office/officeart/2005/8/layout/hProcess11"/>
    <dgm:cxn modelId="{33CDD667-1B1A-408C-A869-FAAD681A016D}" type="presParOf" srcId="{8AE41F5C-84BC-46BD-B455-90EF05D0BCD9}" destId="{602E955E-F812-4368-B06D-B5582CEE7327}" srcOrd="2" destOrd="0" presId="urn:microsoft.com/office/officeart/2005/8/layout/hProcess11"/>
    <dgm:cxn modelId="{8B7BAB8B-A1A4-47CF-8A65-1D073B90A532}" type="presParOf" srcId="{80BAB868-4C94-4409-8341-37E8528F72E8}" destId="{800BE44D-B64E-4598-AD52-1CCAD7C7D10E}" srcOrd="1" destOrd="0" presId="urn:microsoft.com/office/officeart/2005/8/layout/hProcess11"/>
    <dgm:cxn modelId="{7920D103-8C7A-4F3D-A9AC-B0381507133E}" type="presParOf" srcId="{80BAB868-4C94-4409-8341-37E8528F72E8}" destId="{06DB788E-C850-45B0-8AD2-A3CE7516B7AD}" srcOrd="2" destOrd="0" presId="urn:microsoft.com/office/officeart/2005/8/layout/hProcess11"/>
    <dgm:cxn modelId="{734C9260-4BD3-44D9-A732-B0CF245CE820}" type="presParOf" srcId="{06DB788E-C850-45B0-8AD2-A3CE7516B7AD}" destId="{87A24C36-5B9E-4A7C-9C0B-A37FCB5E109C}" srcOrd="0" destOrd="0" presId="urn:microsoft.com/office/officeart/2005/8/layout/hProcess11"/>
    <dgm:cxn modelId="{46576D87-DE7C-4654-A273-C72E058FF49C}" type="presParOf" srcId="{06DB788E-C850-45B0-8AD2-A3CE7516B7AD}" destId="{ACC19B93-A0CE-45E9-A6E2-88FEA4AD55AF}" srcOrd="1" destOrd="0" presId="urn:microsoft.com/office/officeart/2005/8/layout/hProcess11"/>
    <dgm:cxn modelId="{A768EECA-0E17-45C0-B82E-B29E922544AD}" type="presParOf" srcId="{06DB788E-C850-45B0-8AD2-A3CE7516B7AD}" destId="{0ABC96C2-11C8-4B5C-9237-3AED303BE85C}" srcOrd="2" destOrd="0" presId="urn:microsoft.com/office/officeart/2005/8/layout/hProcess11"/>
    <dgm:cxn modelId="{F90E477D-BACF-4A55-ACAC-8ADBC1978323}" type="presParOf" srcId="{80BAB868-4C94-4409-8341-37E8528F72E8}" destId="{E921BA82-34B9-491A-967A-2B4413D73703}" srcOrd="3" destOrd="0" presId="urn:microsoft.com/office/officeart/2005/8/layout/hProcess11"/>
    <dgm:cxn modelId="{F9406EAA-6E28-43D6-B429-08BE9AC07F7D}" type="presParOf" srcId="{80BAB868-4C94-4409-8341-37E8528F72E8}" destId="{A0EDCB25-386E-4AD8-A70F-978F34DDB355}" srcOrd="4" destOrd="0" presId="urn:microsoft.com/office/officeart/2005/8/layout/hProcess11"/>
    <dgm:cxn modelId="{41B6EF4F-5E87-43AA-B0A2-D2CF331E3CBE}" type="presParOf" srcId="{A0EDCB25-386E-4AD8-A70F-978F34DDB355}" destId="{3F662F40-07E3-4F99-8997-A2549DB6846B}" srcOrd="0" destOrd="0" presId="urn:microsoft.com/office/officeart/2005/8/layout/hProcess11"/>
    <dgm:cxn modelId="{300B7CDC-7D41-450E-95A7-FCB4216C6A39}" type="presParOf" srcId="{A0EDCB25-386E-4AD8-A70F-978F34DDB355}" destId="{7BC58E9A-DE97-4F06-BB11-0621CF8AE0B0}" srcOrd="1" destOrd="0" presId="urn:microsoft.com/office/officeart/2005/8/layout/hProcess11"/>
    <dgm:cxn modelId="{F8691605-3CE9-4E14-9A64-122DD9FBC9DF}" type="presParOf" srcId="{A0EDCB25-386E-4AD8-A70F-978F34DDB355}" destId="{C6497287-AD20-413D-A89D-819237ADE2B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7D0C0-6D48-44D5-AA94-C6A354BBE18C}" type="doc">
      <dgm:prSet loTypeId="urn:microsoft.com/office/officeart/2008/layout/HalfCircleOrganizationChart" loCatId="hierarchy" qsTypeId="urn:microsoft.com/office/officeart/2005/8/quickstyle/3d3" qsCatId="3D" csTypeId="urn:microsoft.com/office/officeart/2005/8/colors/colorful3" csCatId="colorful"/>
      <dgm:spPr/>
      <dgm:t>
        <a:bodyPr/>
        <a:lstStyle/>
        <a:p>
          <a:endParaRPr lang="en-US"/>
        </a:p>
      </dgm:t>
    </dgm:pt>
    <dgm:pt modelId="{CF556CBA-AA82-4A83-9B2B-AF0272BC4C5F}">
      <dgm:prSet/>
      <dgm:spPr/>
      <dgm:t>
        <a:bodyPr/>
        <a:lstStyle/>
        <a:p>
          <a:pPr rtl="0"/>
          <a:r>
            <a:rPr lang="en-US" smtClean="0"/>
            <a:t>File System</a:t>
          </a:r>
          <a:endParaRPr lang="en-US"/>
        </a:p>
      </dgm:t>
    </dgm:pt>
    <dgm:pt modelId="{416BF1EB-F483-427F-9012-1B559BF806CD}" type="parTrans" cxnId="{6FE6ADE1-0A2B-40AA-8FBD-9A02318FF4B8}">
      <dgm:prSet/>
      <dgm:spPr/>
      <dgm:t>
        <a:bodyPr/>
        <a:lstStyle/>
        <a:p>
          <a:endParaRPr lang="en-US"/>
        </a:p>
      </dgm:t>
    </dgm:pt>
    <dgm:pt modelId="{841909C7-A0AB-4C26-B45F-D0F4FCD88E84}" type="sibTrans" cxnId="{6FE6ADE1-0A2B-40AA-8FBD-9A02318FF4B8}">
      <dgm:prSet/>
      <dgm:spPr/>
      <dgm:t>
        <a:bodyPr/>
        <a:lstStyle/>
        <a:p>
          <a:endParaRPr lang="en-US"/>
        </a:p>
      </dgm:t>
    </dgm:pt>
    <dgm:pt modelId="{7BA807EB-0578-4FC0-B0AF-6D6F042BEFCC}">
      <dgm:prSet/>
      <dgm:spPr/>
      <dgm:t>
        <a:bodyPr/>
        <a:lstStyle/>
        <a:p>
          <a:pPr rtl="0"/>
          <a:r>
            <a:rPr lang="en-US" smtClean="0"/>
            <a:t>FAT</a:t>
          </a:r>
          <a:endParaRPr lang="en-US"/>
        </a:p>
      </dgm:t>
    </dgm:pt>
    <dgm:pt modelId="{FE033A88-CC29-493C-976F-7DF474CB86FC}" type="parTrans" cxnId="{33CD77B2-26BD-4596-9273-59C39645EAE3}">
      <dgm:prSet/>
      <dgm:spPr/>
      <dgm:t>
        <a:bodyPr/>
        <a:lstStyle/>
        <a:p>
          <a:endParaRPr lang="en-US"/>
        </a:p>
      </dgm:t>
    </dgm:pt>
    <dgm:pt modelId="{11519804-0DC1-4946-A3E0-F7D78C6C4064}" type="sibTrans" cxnId="{33CD77B2-26BD-4596-9273-59C39645EAE3}">
      <dgm:prSet/>
      <dgm:spPr/>
      <dgm:t>
        <a:bodyPr/>
        <a:lstStyle/>
        <a:p>
          <a:endParaRPr lang="en-US"/>
        </a:p>
      </dgm:t>
    </dgm:pt>
    <dgm:pt modelId="{778C8C7C-BAB4-4822-9035-0E2253D878B2}">
      <dgm:prSet/>
      <dgm:spPr/>
      <dgm:t>
        <a:bodyPr/>
        <a:lstStyle/>
        <a:p>
          <a:pPr rtl="0"/>
          <a:r>
            <a:rPr lang="en-US" smtClean="0"/>
            <a:t>NTFS</a:t>
          </a:r>
          <a:endParaRPr lang="en-US"/>
        </a:p>
      </dgm:t>
    </dgm:pt>
    <dgm:pt modelId="{80392289-3864-4916-8A83-77A18F7E4008}" type="parTrans" cxnId="{FFBE935E-0D65-4243-8E6B-7BF9B4881E5B}">
      <dgm:prSet/>
      <dgm:spPr/>
      <dgm:t>
        <a:bodyPr/>
        <a:lstStyle/>
        <a:p>
          <a:endParaRPr lang="en-US"/>
        </a:p>
      </dgm:t>
    </dgm:pt>
    <dgm:pt modelId="{5190664C-A8B5-4754-BDE2-75EE430AE5C3}" type="sibTrans" cxnId="{FFBE935E-0D65-4243-8E6B-7BF9B4881E5B}">
      <dgm:prSet/>
      <dgm:spPr/>
      <dgm:t>
        <a:bodyPr/>
        <a:lstStyle/>
        <a:p>
          <a:endParaRPr lang="en-US"/>
        </a:p>
      </dgm:t>
    </dgm:pt>
    <dgm:pt modelId="{3BE3890A-B0E3-427F-B3E8-3A4E10174802}">
      <dgm:prSet/>
      <dgm:spPr/>
      <dgm:t>
        <a:bodyPr/>
        <a:lstStyle/>
        <a:p>
          <a:pPr rtl="0"/>
          <a:r>
            <a:rPr lang="en-US" smtClean="0"/>
            <a:t>REFS</a:t>
          </a:r>
          <a:endParaRPr lang="en-US"/>
        </a:p>
      </dgm:t>
    </dgm:pt>
    <dgm:pt modelId="{FA45189D-7EA7-4DC9-A164-E0C48E4E1A91}" type="parTrans" cxnId="{581778DB-F8F4-4397-9B45-4040DE35DF9B}">
      <dgm:prSet/>
      <dgm:spPr/>
      <dgm:t>
        <a:bodyPr/>
        <a:lstStyle/>
        <a:p>
          <a:endParaRPr lang="en-US"/>
        </a:p>
      </dgm:t>
    </dgm:pt>
    <dgm:pt modelId="{665C8854-65B5-4A78-BC82-5FAE0F43B5FA}" type="sibTrans" cxnId="{581778DB-F8F4-4397-9B45-4040DE35DF9B}">
      <dgm:prSet/>
      <dgm:spPr/>
      <dgm:t>
        <a:bodyPr/>
        <a:lstStyle/>
        <a:p>
          <a:endParaRPr lang="en-US"/>
        </a:p>
      </dgm:t>
    </dgm:pt>
    <dgm:pt modelId="{327E2FCD-3C36-4523-9E5A-BC7CE6B1F4D2}">
      <dgm:prSet/>
      <dgm:spPr/>
      <dgm:t>
        <a:bodyPr/>
        <a:lstStyle/>
        <a:p>
          <a:pPr rtl="0"/>
          <a:r>
            <a:rPr lang="en-US" smtClean="0"/>
            <a:t>EX FAT</a:t>
          </a:r>
          <a:endParaRPr lang="en-US"/>
        </a:p>
      </dgm:t>
    </dgm:pt>
    <dgm:pt modelId="{58F34335-91DA-4952-B0D2-1525753EEB4E}" type="parTrans" cxnId="{292B2628-1A08-4854-8A67-F1D7F64C23D7}">
      <dgm:prSet/>
      <dgm:spPr/>
      <dgm:t>
        <a:bodyPr/>
        <a:lstStyle/>
        <a:p>
          <a:endParaRPr lang="en-US"/>
        </a:p>
      </dgm:t>
    </dgm:pt>
    <dgm:pt modelId="{A6C7E7A5-D16E-4938-B322-83E8815CD7A8}" type="sibTrans" cxnId="{292B2628-1A08-4854-8A67-F1D7F64C23D7}">
      <dgm:prSet/>
      <dgm:spPr/>
      <dgm:t>
        <a:bodyPr/>
        <a:lstStyle/>
        <a:p>
          <a:endParaRPr lang="en-US"/>
        </a:p>
      </dgm:t>
    </dgm:pt>
    <dgm:pt modelId="{8E9243D9-2F20-4B9C-ADD6-2A3A62E9260E}" type="pres">
      <dgm:prSet presAssocID="{2EE7D0C0-6D48-44D5-AA94-C6A354BBE18C}" presName="Name0" presStyleCnt="0">
        <dgm:presLayoutVars>
          <dgm:orgChart val="1"/>
          <dgm:chPref val="1"/>
          <dgm:dir/>
          <dgm:animOne val="branch"/>
          <dgm:animLvl val="lvl"/>
          <dgm:resizeHandles/>
        </dgm:presLayoutVars>
      </dgm:prSet>
      <dgm:spPr/>
    </dgm:pt>
    <dgm:pt modelId="{6C6893EB-3DD8-451C-BB7F-62B4C22B7930}" type="pres">
      <dgm:prSet presAssocID="{CF556CBA-AA82-4A83-9B2B-AF0272BC4C5F}" presName="hierRoot1" presStyleCnt="0">
        <dgm:presLayoutVars>
          <dgm:hierBranch val="init"/>
        </dgm:presLayoutVars>
      </dgm:prSet>
      <dgm:spPr/>
    </dgm:pt>
    <dgm:pt modelId="{35110049-8726-4D61-8521-1BB52D689732}" type="pres">
      <dgm:prSet presAssocID="{CF556CBA-AA82-4A83-9B2B-AF0272BC4C5F}" presName="rootComposite1" presStyleCnt="0"/>
      <dgm:spPr/>
    </dgm:pt>
    <dgm:pt modelId="{EC715709-DD71-419C-A87A-34D7D67A4CE7}" type="pres">
      <dgm:prSet presAssocID="{CF556CBA-AA82-4A83-9B2B-AF0272BC4C5F}" presName="rootText1" presStyleLbl="alignAcc1" presStyleIdx="0" presStyleCnt="0">
        <dgm:presLayoutVars>
          <dgm:chPref val="3"/>
        </dgm:presLayoutVars>
      </dgm:prSet>
      <dgm:spPr/>
    </dgm:pt>
    <dgm:pt modelId="{AD59AE56-B46A-4DBE-B23C-4A4148F7AD74}" type="pres">
      <dgm:prSet presAssocID="{CF556CBA-AA82-4A83-9B2B-AF0272BC4C5F}" presName="topArc1" presStyleLbl="parChTrans1D1" presStyleIdx="0" presStyleCnt="10"/>
      <dgm:spPr/>
    </dgm:pt>
    <dgm:pt modelId="{82014E5D-16D9-4094-8769-28CC963210B4}" type="pres">
      <dgm:prSet presAssocID="{CF556CBA-AA82-4A83-9B2B-AF0272BC4C5F}" presName="bottomArc1" presStyleLbl="parChTrans1D1" presStyleIdx="1" presStyleCnt="10"/>
      <dgm:spPr/>
    </dgm:pt>
    <dgm:pt modelId="{88856466-0D6D-4CD5-80DF-9A515C1CFEEC}" type="pres">
      <dgm:prSet presAssocID="{CF556CBA-AA82-4A83-9B2B-AF0272BC4C5F}" presName="topConnNode1" presStyleLbl="node1" presStyleIdx="0" presStyleCnt="0"/>
      <dgm:spPr/>
    </dgm:pt>
    <dgm:pt modelId="{B454C56E-3472-4C07-A4DD-04B3B29B1300}" type="pres">
      <dgm:prSet presAssocID="{CF556CBA-AA82-4A83-9B2B-AF0272BC4C5F}" presName="hierChild2" presStyleCnt="0"/>
      <dgm:spPr/>
    </dgm:pt>
    <dgm:pt modelId="{AC812D81-E987-45E3-B814-244DA19350E9}" type="pres">
      <dgm:prSet presAssocID="{FE033A88-CC29-493C-976F-7DF474CB86FC}" presName="Name28" presStyleLbl="parChTrans1D2" presStyleIdx="0" presStyleCnt="4"/>
      <dgm:spPr/>
    </dgm:pt>
    <dgm:pt modelId="{1209E62E-0812-4B15-AD48-CC7BF9E982AA}" type="pres">
      <dgm:prSet presAssocID="{7BA807EB-0578-4FC0-B0AF-6D6F042BEFCC}" presName="hierRoot2" presStyleCnt="0">
        <dgm:presLayoutVars>
          <dgm:hierBranch val="init"/>
        </dgm:presLayoutVars>
      </dgm:prSet>
      <dgm:spPr/>
    </dgm:pt>
    <dgm:pt modelId="{693D98AA-072A-4B52-830D-6295AA21EE15}" type="pres">
      <dgm:prSet presAssocID="{7BA807EB-0578-4FC0-B0AF-6D6F042BEFCC}" presName="rootComposite2" presStyleCnt="0"/>
      <dgm:spPr/>
    </dgm:pt>
    <dgm:pt modelId="{EC52F0BD-B619-4EEB-9629-044FE6756DA9}" type="pres">
      <dgm:prSet presAssocID="{7BA807EB-0578-4FC0-B0AF-6D6F042BEFCC}" presName="rootText2" presStyleLbl="alignAcc1" presStyleIdx="0" presStyleCnt="0">
        <dgm:presLayoutVars>
          <dgm:chPref val="3"/>
        </dgm:presLayoutVars>
      </dgm:prSet>
      <dgm:spPr/>
    </dgm:pt>
    <dgm:pt modelId="{F04F41BD-B7A0-426B-8224-BE5312FDD6A2}" type="pres">
      <dgm:prSet presAssocID="{7BA807EB-0578-4FC0-B0AF-6D6F042BEFCC}" presName="topArc2" presStyleLbl="parChTrans1D1" presStyleIdx="2" presStyleCnt="10"/>
      <dgm:spPr/>
    </dgm:pt>
    <dgm:pt modelId="{3116FF08-1294-4B4D-957F-7A13195400D4}" type="pres">
      <dgm:prSet presAssocID="{7BA807EB-0578-4FC0-B0AF-6D6F042BEFCC}" presName="bottomArc2" presStyleLbl="parChTrans1D1" presStyleIdx="3" presStyleCnt="10"/>
      <dgm:spPr/>
    </dgm:pt>
    <dgm:pt modelId="{C1CF1D0B-8729-46CF-9319-82E5E6AF8B71}" type="pres">
      <dgm:prSet presAssocID="{7BA807EB-0578-4FC0-B0AF-6D6F042BEFCC}" presName="topConnNode2" presStyleLbl="node2" presStyleIdx="0" presStyleCnt="0"/>
      <dgm:spPr/>
    </dgm:pt>
    <dgm:pt modelId="{1FDE8E9C-6295-4CA7-9B17-DDA0C08C120D}" type="pres">
      <dgm:prSet presAssocID="{7BA807EB-0578-4FC0-B0AF-6D6F042BEFCC}" presName="hierChild4" presStyleCnt="0"/>
      <dgm:spPr/>
    </dgm:pt>
    <dgm:pt modelId="{191D0845-D909-4B91-A556-2C5F6D0D6155}" type="pres">
      <dgm:prSet presAssocID="{7BA807EB-0578-4FC0-B0AF-6D6F042BEFCC}" presName="hierChild5" presStyleCnt="0"/>
      <dgm:spPr/>
    </dgm:pt>
    <dgm:pt modelId="{07F63D4C-C00E-46E4-A42A-2FF4B911445F}" type="pres">
      <dgm:prSet presAssocID="{80392289-3864-4916-8A83-77A18F7E4008}" presName="Name28" presStyleLbl="parChTrans1D2" presStyleIdx="1" presStyleCnt="4"/>
      <dgm:spPr/>
    </dgm:pt>
    <dgm:pt modelId="{BB61C6BF-8D2E-4864-A323-FFE3DA9E606E}" type="pres">
      <dgm:prSet presAssocID="{778C8C7C-BAB4-4822-9035-0E2253D878B2}" presName="hierRoot2" presStyleCnt="0">
        <dgm:presLayoutVars>
          <dgm:hierBranch val="init"/>
        </dgm:presLayoutVars>
      </dgm:prSet>
      <dgm:spPr/>
    </dgm:pt>
    <dgm:pt modelId="{39F22969-7A15-4147-85C2-E6B3C3DC1D90}" type="pres">
      <dgm:prSet presAssocID="{778C8C7C-BAB4-4822-9035-0E2253D878B2}" presName="rootComposite2" presStyleCnt="0"/>
      <dgm:spPr/>
    </dgm:pt>
    <dgm:pt modelId="{D552050A-2FF8-438B-AEE8-C8C636B68552}" type="pres">
      <dgm:prSet presAssocID="{778C8C7C-BAB4-4822-9035-0E2253D878B2}" presName="rootText2" presStyleLbl="alignAcc1" presStyleIdx="0" presStyleCnt="0">
        <dgm:presLayoutVars>
          <dgm:chPref val="3"/>
        </dgm:presLayoutVars>
      </dgm:prSet>
      <dgm:spPr/>
    </dgm:pt>
    <dgm:pt modelId="{80143D96-D29E-40DD-AC63-CCFEC9111D1B}" type="pres">
      <dgm:prSet presAssocID="{778C8C7C-BAB4-4822-9035-0E2253D878B2}" presName="topArc2" presStyleLbl="parChTrans1D1" presStyleIdx="4" presStyleCnt="10"/>
      <dgm:spPr/>
    </dgm:pt>
    <dgm:pt modelId="{BDB8D596-87F1-4164-AD6A-2C3310C95D19}" type="pres">
      <dgm:prSet presAssocID="{778C8C7C-BAB4-4822-9035-0E2253D878B2}" presName="bottomArc2" presStyleLbl="parChTrans1D1" presStyleIdx="5" presStyleCnt="10"/>
      <dgm:spPr/>
    </dgm:pt>
    <dgm:pt modelId="{C672CAEE-0F81-4191-8971-16EE799EB283}" type="pres">
      <dgm:prSet presAssocID="{778C8C7C-BAB4-4822-9035-0E2253D878B2}" presName="topConnNode2" presStyleLbl="node2" presStyleIdx="0" presStyleCnt="0"/>
      <dgm:spPr/>
    </dgm:pt>
    <dgm:pt modelId="{9147B130-ACFD-4654-8B2A-CCA3C243B52B}" type="pres">
      <dgm:prSet presAssocID="{778C8C7C-BAB4-4822-9035-0E2253D878B2}" presName="hierChild4" presStyleCnt="0"/>
      <dgm:spPr/>
    </dgm:pt>
    <dgm:pt modelId="{5105F09B-4BC9-48A2-8527-A4BB0EB0F017}" type="pres">
      <dgm:prSet presAssocID="{778C8C7C-BAB4-4822-9035-0E2253D878B2}" presName="hierChild5" presStyleCnt="0"/>
      <dgm:spPr/>
    </dgm:pt>
    <dgm:pt modelId="{8AA878DA-AF0E-4081-8B50-5EF8237FEC21}" type="pres">
      <dgm:prSet presAssocID="{FA45189D-7EA7-4DC9-A164-E0C48E4E1A91}" presName="Name28" presStyleLbl="parChTrans1D2" presStyleIdx="2" presStyleCnt="4"/>
      <dgm:spPr/>
    </dgm:pt>
    <dgm:pt modelId="{A05053F1-ACAD-42AB-B975-063F52996A6E}" type="pres">
      <dgm:prSet presAssocID="{3BE3890A-B0E3-427F-B3E8-3A4E10174802}" presName="hierRoot2" presStyleCnt="0">
        <dgm:presLayoutVars>
          <dgm:hierBranch val="init"/>
        </dgm:presLayoutVars>
      </dgm:prSet>
      <dgm:spPr/>
    </dgm:pt>
    <dgm:pt modelId="{8BCCAC21-E06A-4836-91A3-49123629BC37}" type="pres">
      <dgm:prSet presAssocID="{3BE3890A-B0E3-427F-B3E8-3A4E10174802}" presName="rootComposite2" presStyleCnt="0"/>
      <dgm:spPr/>
    </dgm:pt>
    <dgm:pt modelId="{D6ADB934-35A4-424F-B60A-CDC0D8B3A356}" type="pres">
      <dgm:prSet presAssocID="{3BE3890A-B0E3-427F-B3E8-3A4E10174802}" presName="rootText2" presStyleLbl="alignAcc1" presStyleIdx="0" presStyleCnt="0">
        <dgm:presLayoutVars>
          <dgm:chPref val="3"/>
        </dgm:presLayoutVars>
      </dgm:prSet>
      <dgm:spPr/>
    </dgm:pt>
    <dgm:pt modelId="{4E43DF26-52F8-4AEF-8C80-74BF83AD74CD}" type="pres">
      <dgm:prSet presAssocID="{3BE3890A-B0E3-427F-B3E8-3A4E10174802}" presName="topArc2" presStyleLbl="parChTrans1D1" presStyleIdx="6" presStyleCnt="10"/>
      <dgm:spPr/>
    </dgm:pt>
    <dgm:pt modelId="{4D28ED7F-2EF0-446D-891D-DD8D08F4B640}" type="pres">
      <dgm:prSet presAssocID="{3BE3890A-B0E3-427F-B3E8-3A4E10174802}" presName="bottomArc2" presStyleLbl="parChTrans1D1" presStyleIdx="7" presStyleCnt="10"/>
      <dgm:spPr/>
    </dgm:pt>
    <dgm:pt modelId="{2FC0E400-8C8C-4A37-A4CC-8CE3ACACF5C7}" type="pres">
      <dgm:prSet presAssocID="{3BE3890A-B0E3-427F-B3E8-3A4E10174802}" presName="topConnNode2" presStyleLbl="node2" presStyleIdx="0" presStyleCnt="0"/>
      <dgm:spPr/>
    </dgm:pt>
    <dgm:pt modelId="{E5A2DDA2-6AB0-4492-90B0-DE88959AE010}" type="pres">
      <dgm:prSet presAssocID="{3BE3890A-B0E3-427F-B3E8-3A4E10174802}" presName="hierChild4" presStyleCnt="0"/>
      <dgm:spPr/>
    </dgm:pt>
    <dgm:pt modelId="{0899D7A0-3F62-41E3-9784-CB7307C60176}" type="pres">
      <dgm:prSet presAssocID="{3BE3890A-B0E3-427F-B3E8-3A4E10174802}" presName="hierChild5" presStyleCnt="0"/>
      <dgm:spPr/>
    </dgm:pt>
    <dgm:pt modelId="{3C16A2A7-FA2B-447A-9BD0-061B796B8B34}" type="pres">
      <dgm:prSet presAssocID="{58F34335-91DA-4952-B0D2-1525753EEB4E}" presName="Name28" presStyleLbl="parChTrans1D2" presStyleIdx="3" presStyleCnt="4"/>
      <dgm:spPr/>
    </dgm:pt>
    <dgm:pt modelId="{A413DA30-AC04-480D-9E18-5A9BDB269BFC}" type="pres">
      <dgm:prSet presAssocID="{327E2FCD-3C36-4523-9E5A-BC7CE6B1F4D2}" presName="hierRoot2" presStyleCnt="0">
        <dgm:presLayoutVars>
          <dgm:hierBranch val="init"/>
        </dgm:presLayoutVars>
      </dgm:prSet>
      <dgm:spPr/>
    </dgm:pt>
    <dgm:pt modelId="{E9DE060D-6B39-415E-9227-FA1866445E8C}" type="pres">
      <dgm:prSet presAssocID="{327E2FCD-3C36-4523-9E5A-BC7CE6B1F4D2}" presName="rootComposite2" presStyleCnt="0"/>
      <dgm:spPr/>
    </dgm:pt>
    <dgm:pt modelId="{F6374080-75AD-4E00-AA4F-4D814AF005A8}" type="pres">
      <dgm:prSet presAssocID="{327E2FCD-3C36-4523-9E5A-BC7CE6B1F4D2}" presName="rootText2" presStyleLbl="alignAcc1" presStyleIdx="0" presStyleCnt="0">
        <dgm:presLayoutVars>
          <dgm:chPref val="3"/>
        </dgm:presLayoutVars>
      </dgm:prSet>
      <dgm:spPr/>
    </dgm:pt>
    <dgm:pt modelId="{A9E042FE-4F7E-4C1E-8D3A-034F6BC2AAD1}" type="pres">
      <dgm:prSet presAssocID="{327E2FCD-3C36-4523-9E5A-BC7CE6B1F4D2}" presName="topArc2" presStyleLbl="parChTrans1D1" presStyleIdx="8" presStyleCnt="10"/>
      <dgm:spPr/>
    </dgm:pt>
    <dgm:pt modelId="{866F4DC3-7509-4135-B8E9-CE856C6C1398}" type="pres">
      <dgm:prSet presAssocID="{327E2FCD-3C36-4523-9E5A-BC7CE6B1F4D2}" presName="bottomArc2" presStyleLbl="parChTrans1D1" presStyleIdx="9" presStyleCnt="10"/>
      <dgm:spPr/>
    </dgm:pt>
    <dgm:pt modelId="{BA66ED74-A7EA-45A6-8A88-4C8AB2DA7168}" type="pres">
      <dgm:prSet presAssocID="{327E2FCD-3C36-4523-9E5A-BC7CE6B1F4D2}" presName="topConnNode2" presStyleLbl="node2" presStyleIdx="0" presStyleCnt="0"/>
      <dgm:spPr/>
    </dgm:pt>
    <dgm:pt modelId="{D57D2D93-FCCD-4828-97A8-9EA4DAA65BF6}" type="pres">
      <dgm:prSet presAssocID="{327E2FCD-3C36-4523-9E5A-BC7CE6B1F4D2}" presName="hierChild4" presStyleCnt="0"/>
      <dgm:spPr/>
    </dgm:pt>
    <dgm:pt modelId="{1C6695A2-C79E-4521-B720-89744FB15FE3}" type="pres">
      <dgm:prSet presAssocID="{327E2FCD-3C36-4523-9E5A-BC7CE6B1F4D2}" presName="hierChild5" presStyleCnt="0"/>
      <dgm:spPr/>
    </dgm:pt>
    <dgm:pt modelId="{2DD620E6-E263-44DA-931E-F9F67E91C395}" type="pres">
      <dgm:prSet presAssocID="{CF556CBA-AA82-4A83-9B2B-AF0272BC4C5F}" presName="hierChild3" presStyleCnt="0"/>
      <dgm:spPr/>
    </dgm:pt>
  </dgm:ptLst>
  <dgm:cxnLst>
    <dgm:cxn modelId="{5E4F788E-D8CD-437E-8628-5CE596938EAF}" type="presOf" srcId="{2EE7D0C0-6D48-44D5-AA94-C6A354BBE18C}" destId="{8E9243D9-2F20-4B9C-ADD6-2A3A62E9260E}" srcOrd="0" destOrd="0" presId="urn:microsoft.com/office/officeart/2008/layout/HalfCircleOrganizationChart"/>
    <dgm:cxn modelId="{493AC7F4-4619-425A-A3DB-E693808C7109}" type="presOf" srcId="{CF556CBA-AA82-4A83-9B2B-AF0272BC4C5F}" destId="{88856466-0D6D-4CD5-80DF-9A515C1CFEEC}" srcOrd="1" destOrd="0" presId="urn:microsoft.com/office/officeart/2008/layout/HalfCircleOrganizationChart"/>
    <dgm:cxn modelId="{51CD611A-00AD-4D1F-AAF7-B88EB3C380F3}" type="presOf" srcId="{327E2FCD-3C36-4523-9E5A-BC7CE6B1F4D2}" destId="{F6374080-75AD-4E00-AA4F-4D814AF005A8}" srcOrd="0" destOrd="0" presId="urn:microsoft.com/office/officeart/2008/layout/HalfCircleOrganizationChart"/>
    <dgm:cxn modelId="{581778DB-F8F4-4397-9B45-4040DE35DF9B}" srcId="{CF556CBA-AA82-4A83-9B2B-AF0272BC4C5F}" destId="{3BE3890A-B0E3-427F-B3E8-3A4E10174802}" srcOrd="2" destOrd="0" parTransId="{FA45189D-7EA7-4DC9-A164-E0C48E4E1A91}" sibTransId="{665C8854-65B5-4A78-BC82-5FAE0F43B5FA}"/>
    <dgm:cxn modelId="{FC912118-F796-4FEF-9D68-B1EC5ED63FA1}" type="presOf" srcId="{7BA807EB-0578-4FC0-B0AF-6D6F042BEFCC}" destId="{EC52F0BD-B619-4EEB-9629-044FE6756DA9}" srcOrd="0" destOrd="0" presId="urn:microsoft.com/office/officeart/2008/layout/HalfCircleOrganizationChart"/>
    <dgm:cxn modelId="{AAB6967D-3333-4E2F-A5D9-14E18D8A3BB7}" type="presOf" srcId="{CF556CBA-AA82-4A83-9B2B-AF0272BC4C5F}" destId="{EC715709-DD71-419C-A87A-34D7D67A4CE7}" srcOrd="0" destOrd="0" presId="urn:microsoft.com/office/officeart/2008/layout/HalfCircleOrganizationChart"/>
    <dgm:cxn modelId="{9F35CE8D-E4FD-4BEC-8AD1-23FED7A48416}" type="presOf" srcId="{778C8C7C-BAB4-4822-9035-0E2253D878B2}" destId="{C672CAEE-0F81-4191-8971-16EE799EB283}" srcOrd="1" destOrd="0" presId="urn:microsoft.com/office/officeart/2008/layout/HalfCircleOrganizationChart"/>
    <dgm:cxn modelId="{BA6DD552-C90E-4E5C-A021-8CAEE95BF860}" type="presOf" srcId="{7BA807EB-0578-4FC0-B0AF-6D6F042BEFCC}" destId="{C1CF1D0B-8729-46CF-9319-82E5E6AF8B71}" srcOrd="1" destOrd="0" presId="urn:microsoft.com/office/officeart/2008/layout/HalfCircleOrganizationChart"/>
    <dgm:cxn modelId="{023FB435-47B4-43AA-874A-E9BEF5E7DF9A}" type="presOf" srcId="{80392289-3864-4916-8A83-77A18F7E4008}" destId="{07F63D4C-C00E-46E4-A42A-2FF4B911445F}" srcOrd="0" destOrd="0" presId="urn:microsoft.com/office/officeart/2008/layout/HalfCircleOrganizationChart"/>
    <dgm:cxn modelId="{02334425-BDA7-4133-82C5-B55A4B135EF2}" type="presOf" srcId="{58F34335-91DA-4952-B0D2-1525753EEB4E}" destId="{3C16A2A7-FA2B-447A-9BD0-061B796B8B34}" srcOrd="0" destOrd="0" presId="urn:microsoft.com/office/officeart/2008/layout/HalfCircleOrganizationChart"/>
    <dgm:cxn modelId="{ABC64EB7-58E9-4F25-B085-AA93623D7115}" type="presOf" srcId="{3BE3890A-B0E3-427F-B3E8-3A4E10174802}" destId="{D6ADB934-35A4-424F-B60A-CDC0D8B3A356}" srcOrd="0" destOrd="0" presId="urn:microsoft.com/office/officeart/2008/layout/HalfCircleOrganizationChart"/>
    <dgm:cxn modelId="{FFBE935E-0D65-4243-8E6B-7BF9B4881E5B}" srcId="{CF556CBA-AA82-4A83-9B2B-AF0272BC4C5F}" destId="{778C8C7C-BAB4-4822-9035-0E2253D878B2}" srcOrd="1" destOrd="0" parTransId="{80392289-3864-4916-8A83-77A18F7E4008}" sibTransId="{5190664C-A8B5-4754-BDE2-75EE430AE5C3}"/>
    <dgm:cxn modelId="{E04C40CE-7E1F-4A2D-A216-55F37FAC8C4E}" type="presOf" srcId="{FA45189D-7EA7-4DC9-A164-E0C48E4E1A91}" destId="{8AA878DA-AF0E-4081-8B50-5EF8237FEC21}" srcOrd="0" destOrd="0" presId="urn:microsoft.com/office/officeart/2008/layout/HalfCircleOrganizationChart"/>
    <dgm:cxn modelId="{33CD77B2-26BD-4596-9273-59C39645EAE3}" srcId="{CF556CBA-AA82-4A83-9B2B-AF0272BC4C5F}" destId="{7BA807EB-0578-4FC0-B0AF-6D6F042BEFCC}" srcOrd="0" destOrd="0" parTransId="{FE033A88-CC29-493C-976F-7DF474CB86FC}" sibTransId="{11519804-0DC1-4946-A3E0-F7D78C6C4064}"/>
    <dgm:cxn modelId="{1C0822E1-2B08-414B-AC0F-78D31636D6AF}" type="presOf" srcId="{778C8C7C-BAB4-4822-9035-0E2253D878B2}" destId="{D552050A-2FF8-438B-AEE8-C8C636B68552}" srcOrd="0" destOrd="0" presId="urn:microsoft.com/office/officeart/2008/layout/HalfCircleOrganizationChart"/>
    <dgm:cxn modelId="{244BA70F-8280-439B-8AD9-67216A3EC187}" type="presOf" srcId="{FE033A88-CC29-493C-976F-7DF474CB86FC}" destId="{AC812D81-E987-45E3-B814-244DA19350E9}" srcOrd="0" destOrd="0" presId="urn:microsoft.com/office/officeart/2008/layout/HalfCircleOrganizationChart"/>
    <dgm:cxn modelId="{6FE6ADE1-0A2B-40AA-8FBD-9A02318FF4B8}" srcId="{2EE7D0C0-6D48-44D5-AA94-C6A354BBE18C}" destId="{CF556CBA-AA82-4A83-9B2B-AF0272BC4C5F}" srcOrd="0" destOrd="0" parTransId="{416BF1EB-F483-427F-9012-1B559BF806CD}" sibTransId="{841909C7-A0AB-4C26-B45F-D0F4FCD88E84}"/>
    <dgm:cxn modelId="{FC5843FE-47FB-4FBA-9E4E-D3F2189E8AA9}" type="presOf" srcId="{3BE3890A-B0E3-427F-B3E8-3A4E10174802}" destId="{2FC0E400-8C8C-4A37-A4CC-8CE3ACACF5C7}" srcOrd="1" destOrd="0" presId="urn:microsoft.com/office/officeart/2008/layout/HalfCircleOrganizationChart"/>
    <dgm:cxn modelId="{292B2628-1A08-4854-8A67-F1D7F64C23D7}" srcId="{CF556CBA-AA82-4A83-9B2B-AF0272BC4C5F}" destId="{327E2FCD-3C36-4523-9E5A-BC7CE6B1F4D2}" srcOrd="3" destOrd="0" parTransId="{58F34335-91DA-4952-B0D2-1525753EEB4E}" sibTransId="{A6C7E7A5-D16E-4938-B322-83E8815CD7A8}"/>
    <dgm:cxn modelId="{229F1A56-210D-4725-907B-5B787795343C}" type="presOf" srcId="{327E2FCD-3C36-4523-9E5A-BC7CE6B1F4D2}" destId="{BA66ED74-A7EA-45A6-8A88-4C8AB2DA7168}" srcOrd="1" destOrd="0" presId="urn:microsoft.com/office/officeart/2008/layout/HalfCircleOrganizationChart"/>
    <dgm:cxn modelId="{AED534E5-9684-463A-A244-C3E8DBEB5345}" type="presParOf" srcId="{8E9243D9-2F20-4B9C-ADD6-2A3A62E9260E}" destId="{6C6893EB-3DD8-451C-BB7F-62B4C22B7930}" srcOrd="0" destOrd="0" presId="urn:microsoft.com/office/officeart/2008/layout/HalfCircleOrganizationChart"/>
    <dgm:cxn modelId="{E8940263-3261-4DE0-89C4-977BDB6698E3}" type="presParOf" srcId="{6C6893EB-3DD8-451C-BB7F-62B4C22B7930}" destId="{35110049-8726-4D61-8521-1BB52D689732}" srcOrd="0" destOrd="0" presId="urn:microsoft.com/office/officeart/2008/layout/HalfCircleOrganizationChart"/>
    <dgm:cxn modelId="{3713090F-1D32-4342-A303-BFC401046C6F}" type="presParOf" srcId="{35110049-8726-4D61-8521-1BB52D689732}" destId="{EC715709-DD71-419C-A87A-34D7D67A4CE7}" srcOrd="0" destOrd="0" presId="urn:microsoft.com/office/officeart/2008/layout/HalfCircleOrganizationChart"/>
    <dgm:cxn modelId="{7C7314E0-E5E4-45EE-9B43-AEB997079370}" type="presParOf" srcId="{35110049-8726-4D61-8521-1BB52D689732}" destId="{AD59AE56-B46A-4DBE-B23C-4A4148F7AD74}" srcOrd="1" destOrd="0" presId="urn:microsoft.com/office/officeart/2008/layout/HalfCircleOrganizationChart"/>
    <dgm:cxn modelId="{A918CD9A-9EB7-4551-98F0-D33817446485}" type="presParOf" srcId="{35110049-8726-4D61-8521-1BB52D689732}" destId="{82014E5D-16D9-4094-8769-28CC963210B4}" srcOrd="2" destOrd="0" presId="urn:microsoft.com/office/officeart/2008/layout/HalfCircleOrganizationChart"/>
    <dgm:cxn modelId="{6EFA0E1E-CEAF-45A3-8FE2-9C0128141EBC}" type="presParOf" srcId="{35110049-8726-4D61-8521-1BB52D689732}" destId="{88856466-0D6D-4CD5-80DF-9A515C1CFEEC}" srcOrd="3" destOrd="0" presId="urn:microsoft.com/office/officeart/2008/layout/HalfCircleOrganizationChart"/>
    <dgm:cxn modelId="{19C96BA4-9142-4C93-86EA-53C41725C85D}" type="presParOf" srcId="{6C6893EB-3DD8-451C-BB7F-62B4C22B7930}" destId="{B454C56E-3472-4C07-A4DD-04B3B29B1300}" srcOrd="1" destOrd="0" presId="urn:microsoft.com/office/officeart/2008/layout/HalfCircleOrganizationChart"/>
    <dgm:cxn modelId="{39A8B029-4BF6-4A5E-8CC9-42D25105C48D}" type="presParOf" srcId="{B454C56E-3472-4C07-A4DD-04B3B29B1300}" destId="{AC812D81-E987-45E3-B814-244DA19350E9}" srcOrd="0" destOrd="0" presId="urn:microsoft.com/office/officeart/2008/layout/HalfCircleOrganizationChart"/>
    <dgm:cxn modelId="{2BBF9587-21D4-47C9-B3DA-62682E8567BA}" type="presParOf" srcId="{B454C56E-3472-4C07-A4DD-04B3B29B1300}" destId="{1209E62E-0812-4B15-AD48-CC7BF9E982AA}" srcOrd="1" destOrd="0" presId="urn:microsoft.com/office/officeart/2008/layout/HalfCircleOrganizationChart"/>
    <dgm:cxn modelId="{77BD7F4A-1CA1-493D-ADE6-F0096CAD2298}" type="presParOf" srcId="{1209E62E-0812-4B15-AD48-CC7BF9E982AA}" destId="{693D98AA-072A-4B52-830D-6295AA21EE15}" srcOrd="0" destOrd="0" presId="urn:microsoft.com/office/officeart/2008/layout/HalfCircleOrganizationChart"/>
    <dgm:cxn modelId="{66507314-17D9-4D7A-850C-678367D5B850}" type="presParOf" srcId="{693D98AA-072A-4B52-830D-6295AA21EE15}" destId="{EC52F0BD-B619-4EEB-9629-044FE6756DA9}" srcOrd="0" destOrd="0" presId="urn:microsoft.com/office/officeart/2008/layout/HalfCircleOrganizationChart"/>
    <dgm:cxn modelId="{3AC48551-CFA6-4ACA-AC40-0019B7607E92}" type="presParOf" srcId="{693D98AA-072A-4B52-830D-6295AA21EE15}" destId="{F04F41BD-B7A0-426B-8224-BE5312FDD6A2}" srcOrd="1" destOrd="0" presId="urn:microsoft.com/office/officeart/2008/layout/HalfCircleOrganizationChart"/>
    <dgm:cxn modelId="{4014CF0F-1E09-4F32-8B5C-FB369E81710F}" type="presParOf" srcId="{693D98AA-072A-4B52-830D-6295AA21EE15}" destId="{3116FF08-1294-4B4D-957F-7A13195400D4}" srcOrd="2" destOrd="0" presId="urn:microsoft.com/office/officeart/2008/layout/HalfCircleOrganizationChart"/>
    <dgm:cxn modelId="{BE6A5A92-A951-438E-A420-A3C13711776B}" type="presParOf" srcId="{693D98AA-072A-4B52-830D-6295AA21EE15}" destId="{C1CF1D0B-8729-46CF-9319-82E5E6AF8B71}" srcOrd="3" destOrd="0" presId="urn:microsoft.com/office/officeart/2008/layout/HalfCircleOrganizationChart"/>
    <dgm:cxn modelId="{2AC49796-3EFA-4C9C-A767-CDCAA7ED335D}" type="presParOf" srcId="{1209E62E-0812-4B15-AD48-CC7BF9E982AA}" destId="{1FDE8E9C-6295-4CA7-9B17-DDA0C08C120D}" srcOrd="1" destOrd="0" presId="urn:microsoft.com/office/officeart/2008/layout/HalfCircleOrganizationChart"/>
    <dgm:cxn modelId="{8176B04F-11A2-4781-A54E-D7B092FB54B1}" type="presParOf" srcId="{1209E62E-0812-4B15-AD48-CC7BF9E982AA}" destId="{191D0845-D909-4B91-A556-2C5F6D0D6155}" srcOrd="2" destOrd="0" presId="urn:microsoft.com/office/officeart/2008/layout/HalfCircleOrganizationChart"/>
    <dgm:cxn modelId="{B8E202C7-7AB2-440E-9434-261BAA165599}" type="presParOf" srcId="{B454C56E-3472-4C07-A4DD-04B3B29B1300}" destId="{07F63D4C-C00E-46E4-A42A-2FF4B911445F}" srcOrd="2" destOrd="0" presId="urn:microsoft.com/office/officeart/2008/layout/HalfCircleOrganizationChart"/>
    <dgm:cxn modelId="{AD52128C-27B7-42C0-B0F9-44C4D2553A93}" type="presParOf" srcId="{B454C56E-3472-4C07-A4DD-04B3B29B1300}" destId="{BB61C6BF-8D2E-4864-A323-FFE3DA9E606E}" srcOrd="3" destOrd="0" presId="urn:microsoft.com/office/officeart/2008/layout/HalfCircleOrganizationChart"/>
    <dgm:cxn modelId="{A0ED4AD4-2D1E-41A0-A362-803EA31D243A}" type="presParOf" srcId="{BB61C6BF-8D2E-4864-A323-FFE3DA9E606E}" destId="{39F22969-7A15-4147-85C2-E6B3C3DC1D90}" srcOrd="0" destOrd="0" presId="urn:microsoft.com/office/officeart/2008/layout/HalfCircleOrganizationChart"/>
    <dgm:cxn modelId="{F647388B-931C-4984-AF95-56C698DAF1FA}" type="presParOf" srcId="{39F22969-7A15-4147-85C2-E6B3C3DC1D90}" destId="{D552050A-2FF8-438B-AEE8-C8C636B68552}" srcOrd="0" destOrd="0" presId="urn:microsoft.com/office/officeart/2008/layout/HalfCircleOrganizationChart"/>
    <dgm:cxn modelId="{A10848E4-0008-4A02-A528-0F15060D4CFF}" type="presParOf" srcId="{39F22969-7A15-4147-85C2-E6B3C3DC1D90}" destId="{80143D96-D29E-40DD-AC63-CCFEC9111D1B}" srcOrd="1" destOrd="0" presId="urn:microsoft.com/office/officeart/2008/layout/HalfCircleOrganizationChart"/>
    <dgm:cxn modelId="{CC4AC039-0B55-4516-8AE8-DD15B591C1E7}" type="presParOf" srcId="{39F22969-7A15-4147-85C2-E6B3C3DC1D90}" destId="{BDB8D596-87F1-4164-AD6A-2C3310C95D19}" srcOrd="2" destOrd="0" presId="urn:microsoft.com/office/officeart/2008/layout/HalfCircleOrganizationChart"/>
    <dgm:cxn modelId="{80F20826-2A5B-4591-930A-679E90C6503F}" type="presParOf" srcId="{39F22969-7A15-4147-85C2-E6B3C3DC1D90}" destId="{C672CAEE-0F81-4191-8971-16EE799EB283}" srcOrd="3" destOrd="0" presId="urn:microsoft.com/office/officeart/2008/layout/HalfCircleOrganizationChart"/>
    <dgm:cxn modelId="{D50F9CE8-CA79-4364-B304-5EFA5134643B}" type="presParOf" srcId="{BB61C6BF-8D2E-4864-A323-FFE3DA9E606E}" destId="{9147B130-ACFD-4654-8B2A-CCA3C243B52B}" srcOrd="1" destOrd="0" presId="urn:microsoft.com/office/officeart/2008/layout/HalfCircleOrganizationChart"/>
    <dgm:cxn modelId="{59B668BB-4F39-4554-BF81-729EF896A5EC}" type="presParOf" srcId="{BB61C6BF-8D2E-4864-A323-FFE3DA9E606E}" destId="{5105F09B-4BC9-48A2-8527-A4BB0EB0F017}" srcOrd="2" destOrd="0" presId="urn:microsoft.com/office/officeart/2008/layout/HalfCircleOrganizationChart"/>
    <dgm:cxn modelId="{DC113096-337E-41B6-BC69-48602794F10F}" type="presParOf" srcId="{B454C56E-3472-4C07-A4DD-04B3B29B1300}" destId="{8AA878DA-AF0E-4081-8B50-5EF8237FEC21}" srcOrd="4" destOrd="0" presId="urn:microsoft.com/office/officeart/2008/layout/HalfCircleOrganizationChart"/>
    <dgm:cxn modelId="{08447528-B149-440B-A1EB-BCF865425C58}" type="presParOf" srcId="{B454C56E-3472-4C07-A4DD-04B3B29B1300}" destId="{A05053F1-ACAD-42AB-B975-063F52996A6E}" srcOrd="5" destOrd="0" presId="urn:microsoft.com/office/officeart/2008/layout/HalfCircleOrganizationChart"/>
    <dgm:cxn modelId="{2B866E39-A492-46D7-AD68-334E5B3BDA40}" type="presParOf" srcId="{A05053F1-ACAD-42AB-B975-063F52996A6E}" destId="{8BCCAC21-E06A-4836-91A3-49123629BC37}" srcOrd="0" destOrd="0" presId="urn:microsoft.com/office/officeart/2008/layout/HalfCircleOrganizationChart"/>
    <dgm:cxn modelId="{9AB39095-5345-424E-83CC-2645986E9DCF}" type="presParOf" srcId="{8BCCAC21-E06A-4836-91A3-49123629BC37}" destId="{D6ADB934-35A4-424F-B60A-CDC0D8B3A356}" srcOrd="0" destOrd="0" presId="urn:microsoft.com/office/officeart/2008/layout/HalfCircleOrganizationChart"/>
    <dgm:cxn modelId="{F21899B2-436C-429C-97CB-99BF64137638}" type="presParOf" srcId="{8BCCAC21-E06A-4836-91A3-49123629BC37}" destId="{4E43DF26-52F8-4AEF-8C80-74BF83AD74CD}" srcOrd="1" destOrd="0" presId="urn:microsoft.com/office/officeart/2008/layout/HalfCircleOrganizationChart"/>
    <dgm:cxn modelId="{A15ABF15-9F44-4E82-88C8-8ED9DAC0AA4A}" type="presParOf" srcId="{8BCCAC21-E06A-4836-91A3-49123629BC37}" destId="{4D28ED7F-2EF0-446D-891D-DD8D08F4B640}" srcOrd="2" destOrd="0" presId="urn:microsoft.com/office/officeart/2008/layout/HalfCircleOrganizationChart"/>
    <dgm:cxn modelId="{C73783FC-EF1A-49F2-992E-D208DA4B440E}" type="presParOf" srcId="{8BCCAC21-E06A-4836-91A3-49123629BC37}" destId="{2FC0E400-8C8C-4A37-A4CC-8CE3ACACF5C7}" srcOrd="3" destOrd="0" presId="urn:microsoft.com/office/officeart/2008/layout/HalfCircleOrganizationChart"/>
    <dgm:cxn modelId="{3DFE6DA8-288A-4F5B-AE72-C3292872553C}" type="presParOf" srcId="{A05053F1-ACAD-42AB-B975-063F52996A6E}" destId="{E5A2DDA2-6AB0-4492-90B0-DE88959AE010}" srcOrd="1" destOrd="0" presId="urn:microsoft.com/office/officeart/2008/layout/HalfCircleOrganizationChart"/>
    <dgm:cxn modelId="{4FFF2FDE-120B-4719-BCE1-2DF1A7296F69}" type="presParOf" srcId="{A05053F1-ACAD-42AB-B975-063F52996A6E}" destId="{0899D7A0-3F62-41E3-9784-CB7307C60176}" srcOrd="2" destOrd="0" presId="urn:microsoft.com/office/officeart/2008/layout/HalfCircleOrganizationChart"/>
    <dgm:cxn modelId="{0F737A2E-4367-44DA-A7EF-E5C25356F9CF}" type="presParOf" srcId="{B454C56E-3472-4C07-A4DD-04B3B29B1300}" destId="{3C16A2A7-FA2B-447A-9BD0-061B796B8B34}" srcOrd="6" destOrd="0" presId="urn:microsoft.com/office/officeart/2008/layout/HalfCircleOrganizationChart"/>
    <dgm:cxn modelId="{9AFB61A1-1972-4DFC-B842-58AD02AA1B1B}" type="presParOf" srcId="{B454C56E-3472-4C07-A4DD-04B3B29B1300}" destId="{A413DA30-AC04-480D-9E18-5A9BDB269BFC}" srcOrd="7" destOrd="0" presId="urn:microsoft.com/office/officeart/2008/layout/HalfCircleOrganizationChart"/>
    <dgm:cxn modelId="{3F852449-8128-4FEB-825F-279F9B4AEAFA}" type="presParOf" srcId="{A413DA30-AC04-480D-9E18-5A9BDB269BFC}" destId="{E9DE060D-6B39-415E-9227-FA1866445E8C}" srcOrd="0" destOrd="0" presId="urn:microsoft.com/office/officeart/2008/layout/HalfCircleOrganizationChart"/>
    <dgm:cxn modelId="{53E0E308-1395-437D-9734-FE0788731FC5}" type="presParOf" srcId="{E9DE060D-6B39-415E-9227-FA1866445E8C}" destId="{F6374080-75AD-4E00-AA4F-4D814AF005A8}" srcOrd="0" destOrd="0" presId="urn:microsoft.com/office/officeart/2008/layout/HalfCircleOrganizationChart"/>
    <dgm:cxn modelId="{EA6047D9-9614-4D6E-B378-8CDF76E6587B}" type="presParOf" srcId="{E9DE060D-6B39-415E-9227-FA1866445E8C}" destId="{A9E042FE-4F7E-4C1E-8D3A-034F6BC2AAD1}" srcOrd="1" destOrd="0" presId="urn:microsoft.com/office/officeart/2008/layout/HalfCircleOrganizationChart"/>
    <dgm:cxn modelId="{2938D708-7C0E-4031-89FC-E68B77BE4F76}" type="presParOf" srcId="{E9DE060D-6B39-415E-9227-FA1866445E8C}" destId="{866F4DC3-7509-4135-B8E9-CE856C6C1398}" srcOrd="2" destOrd="0" presId="urn:microsoft.com/office/officeart/2008/layout/HalfCircleOrganizationChart"/>
    <dgm:cxn modelId="{86BB2D58-62D0-4734-90AC-180F049F6050}" type="presParOf" srcId="{E9DE060D-6B39-415E-9227-FA1866445E8C}" destId="{BA66ED74-A7EA-45A6-8A88-4C8AB2DA7168}" srcOrd="3" destOrd="0" presId="urn:microsoft.com/office/officeart/2008/layout/HalfCircleOrganizationChart"/>
    <dgm:cxn modelId="{4ED89883-9F19-4D5C-8DD5-FEAF56B45E2B}" type="presParOf" srcId="{A413DA30-AC04-480D-9E18-5A9BDB269BFC}" destId="{D57D2D93-FCCD-4828-97A8-9EA4DAA65BF6}" srcOrd="1" destOrd="0" presId="urn:microsoft.com/office/officeart/2008/layout/HalfCircleOrganizationChart"/>
    <dgm:cxn modelId="{1B244D7C-881F-47BD-8673-53488F553ABA}" type="presParOf" srcId="{A413DA30-AC04-480D-9E18-5A9BDB269BFC}" destId="{1C6695A2-C79E-4521-B720-89744FB15FE3}" srcOrd="2" destOrd="0" presId="urn:microsoft.com/office/officeart/2008/layout/HalfCircleOrganizationChart"/>
    <dgm:cxn modelId="{1C0E7A9A-C418-47DC-880A-0A3FA5E8D892}" type="presParOf" srcId="{6C6893EB-3DD8-451C-BB7F-62B4C22B7930}" destId="{2DD620E6-E263-44DA-931E-F9F67E91C395}"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4C11F-5D19-4B6B-A0DC-1ACC03040D50}">
      <dsp:nvSpPr>
        <dsp:cNvPr id="0" name=""/>
        <dsp:cNvSpPr/>
      </dsp:nvSpPr>
      <dsp:spPr>
        <a:xfrm>
          <a:off x="0" y="1357788"/>
          <a:ext cx="8229600" cy="1810385"/>
        </a:xfrm>
        <a:prstGeom prst="notchedRightArrow">
          <a:avLst/>
        </a:prstGeom>
        <a:solidFill>
          <a:schemeClr val="accent2">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D121F2B1-0127-4394-9254-FA9BFE1CAA13}">
      <dsp:nvSpPr>
        <dsp:cNvPr id="0" name=""/>
        <dsp:cNvSpPr/>
      </dsp:nvSpPr>
      <dsp:spPr>
        <a:xfrm>
          <a:off x="3616" y="0"/>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lvl="0" algn="ctr" defTabSz="1466850" rtl="0">
            <a:lnSpc>
              <a:spcPct val="90000"/>
            </a:lnSpc>
            <a:spcBef>
              <a:spcPct val="0"/>
            </a:spcBef>
            <a:spcAft>
              <a:spcPct val="35000"/>
            </a:spcAft>
          </a:pPr>
          <a:r>
            <a:rPr lang="en-US" sz="3300" kern="1200" smtClean="0"/>
            <a:t>Logical File Systems.</a:t>
          </a:r>
          <a:endParaRPr lang="en-US" sz="3300" kern="1200"/>
        </a:p>
      </dsp:txBody>
      <dsp:txXfrm>
        <a:off x="3616" y="0"/>
        <a:ext cx="2386905" cy="1810385"/>
      </dsp:txXfrm>
    </dsp:sp>
    <dsp:sp modelId="{B523E480-D70F-4C8F-A43B-DA108BAA2BA5}">
      <dsp:nvSpPr>
        <dsp:cNvPr id="0" name=""/>
        <dsp:cNvSpPr/>
      </dsp:nvSpPr>
      <dsp:spPr>
        <a:xfrm>
          <a:off x="970771" y="2036683"/>
          <a:ext cx="452596" cy="452596"/>
        </a:xfrm>
        <a:prstGeom prst="ellipse">
          <a:avLst/>
        </a:prstGeom>
        <a:solidFill>
          <a:schemeClr val="accent2">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7A24C36-5B9E-4A7C-9C0B-A37FCB5E109C}">
      <dsp:nvSpPr>
        <dsp:cNvPr id="0" name=""/>
        <dsp:cNvSpPr/>
      </dsp:nvSpPr>
      <dsp:spPr>
        <a:xfrm>
          <a:off x="2509867" y="2715577"/>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t" anchorCtr="0">
          <a:noAutofit/>
        </a:bodyPr>
        <a:lstStyle/>
        <a:p>
          <a:pPr lvl="0" algn="ctr" defTabSz="1466850" rtl="0">
            <a:lnSpc>
              <a:spcPct val="90000"/>
            </a:lnSpc>
            <a:spcBef>
              <a:spcPct val="0"/>
            </a:spcBef>
            <a:spcAft>
              <a:spcPct val="35000"/>
            </a:spcAft>
          </a:pPr>
          <a:r>
            <a:rPr lang="en-US" sz="3300" kern="1200" smtClean="0"/>
            <a:t>Virtual File Systems.</a:t>
          </a:r>
          <a:endParaRPr lang="en-US" sz="3300" kern="1200"/>
        </a:p>
      </dsp:txBody>
      <dsp:txXfrm>
        <a:off x="2509867" y="2715577"/>
        <a:ext cx="2386905" cy="1810385"/>
      </dsp:txXfrm>
    </dsp:sp>
    <dsp:sp modelId="{ACC19B93-A0CE-45E9-A6E2-88FEA4AD55AF}">
      <dsp:nvSpPr>
        <dsp:cNvPr id="0" name=""/>
        <dsp:cNvSpPr/>
      </dsp:nvSpPr>
      <dsp:spPr>
        <a:xfrm>
          <a:off x="3477021" y="2036683"/>
          <a:ext cx="452596" cy="452596"/>
        </a:xfrm>
        <a:prstGeom prst="ellipse">
          <a:avLst/>
        </a:prstGeom>
        <a:solidFill>
          <a:schemeClr val="accent3">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F662F40-07E3-4F99-8997-A2549DB6846B}">
      <dsp:nvSpPr>
        <dsp:cNvPr id="0" name=""/>
        <dsp:cNvSpPr/>
      </dsp:nvSpPr>
      <dsp:spPr>
        <a:xfrm>
          <a:off x="5016118" y="0"/>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lvl="0" algn="ctr" defTabSz="1466850" rtl="0">
            <a:lnSpc>
              <a:spcPct val="90000"/>
            </a:lnSpc>
            <a:spcBef>
              <a:spcPct val="0"/>
            </a:spcBef>
            <a:spcAft>
              <a:spcPct val="35000"/>
            </a:spcAft>
          </a:pPr>
          <a:r>
            <a:rPr lang="en-US" sz="3300" kern="1200" smtClean="0"/>
            <a:t>Physical File Systems.</a:t>
          </a:r>
          <a:endParaRPr lang="en-US" sz="3300" kern="1200"/>
        </a:p>
      </dsp:txBody>
      <dsp:txXfrm>
        <a:off x="5016118" y="0"/>
        <a:ext cx="2386905" cy="1810385"/>
      </dsp:txXfrm>
    </dsp:sp>
    <dsp:sp modelId="{7BC58E9A-DE97-4F06-BB11-0621CF8AE0B0}">
      <dsp:nvSpPr>
        <dsp:cNvPr id="0" name=""/>
        <dsp:cNvSpPr/>
      </dsp:nvSpPr>
      <dsp:spPr>
        <a:xfrm>
          <a:off x="5983272" y="2036683"/>
          <a:ext cx="452596" cy="452596"/>
        </a:xfrm>
        <a:prstGeom prst="ellipse">
          <a:avLst/>
        </a:prstGeom>
        <a:solidFill>
          <a:schemeClr val="accent4">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A2A7-FA2B-447A-9BD0-061B796B8B34}">
      <dsp:nvSpPr>
        <dsp:cNvPr id="0" name=""/>
        <dsp:cNvSpPr/>
      </dsp:nvSpPr>
      <dsp:spPr>
        <a:xfrm>
          <a:off x="4114800" y="2076542"/>
          <a:ext cx="3222736" cy="372878"/>
        </a:xfrm>
        <a:custGeom>
          <a:avLst/>
          <a:gdLst/>
          <a:ahLst/>
          <a:cxnLst/>
          <a:rect l="0" t="0" r="0" b="0"/>
          <a:pathLst>
            <a:path>
              <a:moveTo>
                <a:pt x="0" y="0"/>
              </a:moveTo>
              <a:lnTo>
                <a:pt x="0" y="186439"/>
              </a:lnTo>
              <a:lnTo>
                <a:pt x="3222736" y="186439"/>
              </a:lnTo>
              <a:lnTo>
                <a:pt x="3222736"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AA878DA-AF0E-4081-8B50-5EF8237FEC21}">
      <dsp:nvSpPr>
        <dsp:cNvPr id="0" name=""/>
        <dsp:cNvSpPr/>
      </dsp:nvSpPr>
      <dsp:spPr>
        <a:xfrm>
          <a:off x="4114800" y="2076542"/>
          <a:ext cx="1074245" cy="372878"/>
        </a:xfrm>
        <a:custGeom>
          <a:avLst/>
          <a:gdLst/>
          <a:ahLst/>
          <a:cxnLst/>
          <a:rect l="0" t="0" r="0" b="0"/>
          <a:pathLst>
            <a:path>
              <a:moveTo>
                <a:pt x="0" y="0"/>
              </a:moveTo>
              <a:lnTo>
                <a:pt x="0" y="186439"/>
              </a:lnTo>
              <a:lnTo>
                <a:pt x="1074245" y="186439"/>
              </a:lnTo>
              <a:lnTo>
                <a:pt x="1074245"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7F63D4C-C00E-46E4-A42A-2FF4B911445F}">
      <dsp:nvSpPr>
        <dsp:cNvPr id="0" name=""/>
        <dsp:cNvSpPr/>
      </dsp:nvSpPr>
      <dsp:spPr>
        <a:xfrm>
          <a:off x="3040554" y="2076542"/>
          <a:ext cx="1074245" cy="372878"/>
        </a:xfrm>
        <a:custGeom>
          <a:avLst/>
          <a:gdLst/>
          <a:ahLst/>
          <a:cxnLst/>
          <a:rect l="0" t="0" r="0" b="0"/>
          <a:pathLst>
            <a:path>
              <a:moveTo>
                <a:pt x="1074245" y="0"/>
              </a:moveTo>
              <a:lnTo>
                <a:pt x="1074245" y="186439"/>
              </a:lnTo>
              <a:lnTo>
                <a:pt x="0" y="186439"/>
              </a:lnTo>
              <a:lnTo>
                <a:pt x="0"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C812D81-E987-45E3-B814-244DA19350E9}">
      <dsp:nvSpPr>
        <dsp:cNvPr id="0" name=""/>
        <dsp:cNvSpPr/>
      </dsp:nvSpPr>
      <dsp:spPr>
        <a:xfrm>
          <a:off x="892063" y="2076542"/>
          <a:ext cx="3222736" cy="372878"/>
        </a:xfrm>
        <a:custGeom>
          <a:avLst/>
          <a:gdLst/>
          <a:ahLst/>
          <a:cxnLst/>
          <a:rect l="0" t="0" r="0" b="0"/>
          <a:pathLst>
            <a:path>
              <a:moveTo>
                <a:pt x="3222736" y="0"/>
              </a:moveTo>
              <a:lnTo>
                <a:pt x="3222736" y="186439"/>
              </a:lnTo>
              <a:lnTo>
                <a:pt x="0" y="186439"/>
              </a:lnTo>
              <a:lnTo>
                <a:pt x="0"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59AE56-B46A-4DBE-B23C-4A4148F7AD74}">
      <dsp:nvSpPr>
        <dsp:cNvPr id="0" name=""/>
        <dsp:cNvSpPr/>
      </dsp:nvSpPr>
      <dsp:spPr>
        <a:xfrm>
          <a:off x="3670896" y="1188735"/>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014E5D-16D9-4094-8769-28CC963210B4}">
      <dsp:nvSpPr>
        <dsp:cNvPr id="0" name=""/>
        <dsp:cNvSpPr/>
      </dsp:nvSpPr>
      <dsp:spPr>
        <a:xfrm>
          <a:off x="3670896" y="1188735"/>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C715709-DD71-419C-A87A-34D7D67A4CE7}">
      <dsp:nvSpPr>
        <dsp:cNvPr id="0" name=""/>
        <dsp:cNvSpPr/>
      </dsp:nvSpPr>
      <dsp:spPr>
        <a:xfrm>
          <a:off x="3226993" y="1348541"/>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File System</a:t>
          </a:r>
          <a:endParaRPr lang="en-US" sz="2800" kern="1200"/>
        </a:p>
      </dsp:txBody>
      <dsp:txXfrm>
        <a:off x="3226993" y="1348541"/>
        <a:ext cx="1775612" cy="568196"/>
      </dsp:txXfrm>
    </dsp:sp>
    <dsp:sp modelId="{F04F41BD-B7A0-426B-8224-BE5312FDD6A2}">
      <dsp:nvSpPr>
        <dsp:cNvPr id="0" name=""/>
        <dsp:cNvSpPr/>
      </dsp:nvSpPr>
      <dsp:spPr>
        <a:xfrm>
          <a:off x="448160"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116FF08-1294-4B4D-957F-7A13195400D4}">
      <dsp:nvSpPr>
        <dsp:cNvPr id="0" name=""/>
        <dsp:cNvSpPr/>
      </dsp:nvSpPr>
      <dsp:spPr>
        <a:xfrm>
          <a:off x="448160"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C52F0BD-B619-4EEB-9629-044FE6756DA9}">
      <dsp:nvSpPr>
        <dsp:cNvPr id="0" name=""/>
        <dsp:cNvSpPr/>
      </dsp:nvSpPr>
      <dsp:spPr>
        <a:xfrm>
          <a:off x="4256"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FAT</a:t>
          </a:r>
          <a:endParaRPr lang="en-US" sz="2800" kern="1200"/>
        </a:p>
      </dsp:txBody>
      <dsp:txXfrm>
        <a:off x="4256" y="2609225"/>
        <a:ext cx="1775612" cy="568196"/>
      </dsp:txXfrm>
    </dsp:sp>
    <dsp:sp modelId="{80143D96-D29E-40DD-AC63-CCFEC9111D1B}">
      <dsp:nvSpPr>
        <dsp:cNvPr id="0" name=""/>
        <dsp:cNvSpPr/>
      </dsp:nvSpPr>
      <dsp:spPr>
        <a:xfrm>
          <a:off x="2596651"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B8D596-87F1-4164-AD6A-2C3310C95D19}">
      <dsp:nvSpPr>
        <dsp:cNvPr id="0" name=""/>
        <dsp:cNvSpPr/>
      </dsp:nvSpPr>
      <dsp:spPr>
        <a:xfrm>
          <a:off x="2596651"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552050A-2FF8-438B-AEE8-C8C636B68552}">
      <dsp:nvSpPr>
        <dsp:cNvPr id="0" name=""/>
        <dsp:cNvSpPr/>
      </dsp:nvSpPr>
      <dsp:spPr>
        <a:xfrm>
          <a:off x="2152748"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NTFS</a:t>
          </a:r>
          <a:endParaRPr lang="en-US" sz="2800" kern="1200"/>
        </a:p>
      </dsp:txBody>
      <dsp:txXfrm>
        <a:off x="2152748" y="2609225"/>
        <a:ext cx="1775612" cy="568196"/>
      </dsp:txXfrm>
    </dsp:sp>
    <dsp:sp modelId="{4E43DF26-52F8-4AEF-8C80-74BF83AD74CD}">
      <dsp:nvSpPr>
        <dsp:cNvPr id="0" name=""/>
        <dsp:cNvSpPr/>
      </dsp:nvSpPr>
      <dsp:spPr>
        <a:xfrm>
          <a:off x="4745142"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28ED7F-2EF0-446D-891D-DD8D08F4B640}">
      <dsp:nvSpPr>
        <dsp:cNvPr id="0" name=""/>
        <dsp:cNvSpPr/>
      </dsp:nvSpPr>
      <dsp:spPr>
        <a:xfrm>
          <a:off x="4745142"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ADB934-35A4-424F-B60A-CDC0D8B3A356}">
      <dsp:nvSpPr>
        <dsp:cNvPr id="0" name=""/>
        <dsp:cNvSpPr/>
      </dsp:nvSpPr>
      <dsp:spPr>
        <a:xfrm>
          <a:off x="4301239"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REFS</a:t>
          </a:r>
          <a:endParaRPr lang="en-US" sz="2800" kern="1200"/>
        </a:p>
      </dsp:txBody>
      <dsp:txXfrm>
        <a:off x="4301239" y="2609225"/>
        <a:ext cx="1775612" cy="568196"/>
      </dsp:txXfrm>
    </dsp:sp>
    <dsp:sp modelId="{A9E042FE-4F7E-4C1E-8D3A-034F6BC2AAD1}">
      <dsp:nvSpPr>
        <dsp:cNvPr id="0" name=""/>
        <dsp:cNvSpPr/>
      </dsp:nvSpPr>
      <dsp:spPr>
        <a:xfrm>
          <a:off x="6893633"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6F4DC3-7509-4135-B8E9-CE856C6C1398}">
      <dsp:nvSpPr>
        <dsp:cNvPr id="0" name=""/>
        <dsp:cNvSpPr/>
      </dsp:nvSpPr>
      <dsp:spPr>
        <a:xfrm>
          <a:off x="6893633"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6374080-75AD-4E00-AA4F-4D814AF005A8}">
      <dsp:nvSpPr>
        <dsp:cNvPr id="0" name=""/>
        <dsp:cNvSpPr/>
      </dsp:nvSpPr>
      <dsp:spPr>
        <a:xfrm>
          <a:off x="6449730"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EX FAT</a:t>
          </a:r>
          <a:endParaRPr lang="en-US" sz="2800" kern="1200"/>
        </a:p>
      </dsp:txBody>
      <dsp:txXfrm>
        <a:off x="6449730" y="2609225"/>
        <a:ext cx="1775612" cy="5681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2432C-5DD3-4E05-AA34-07FD43B84DB9}" type="datetimeFigureOut">
              <a:rPr lang="en-US" smtClean="0"/>
              <a:t>3/14/2018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FE4F7C-7CB7-40F0-9C26-46C7ECF5B4E6}" type="slidenum">
              <a:rPr lang="en-US" smtClean="0"/>
              <a:t>‹#›</a:t>
            </a:fld>
            <a:endParaRPr lang="en-US"/>
          </a:p>
        </p:txBody>
      </p:sp>
    </p:spTree>
    <p:extLst>
      <p:ext uri="{BB962C8B-B14F-4D97-AF65-F5344CB8AC3E}">
        <p14:creationId xmlns:p14="http://schemas.microsoft.com/office/powerpoint/2010/main" val="323060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E4F7C-7CB7-40F0-9C26-46C7ECF5B4E6}" type="slidenum">
              <a:rPr lang="en-US" smtClean="0"/>
              <a:t>3</a:t>
            </a:fld>
            <a:endParaRPr lang="en-US"/>
          </a:p>
        </p:txBody>
      </p:sp>
    </p:spTree>
    <p:extLst>
      <p:ext uri="{BB962C8B-B14F-4D97-AF65-F5344CB8AC3E}">
        <p14:creationId xmlns:p14="http://schemas.microsoft.com/office/powerpoint/2010/main" val="150253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90C9AC-2AE1-4BFB-8AFF-1EA21C3C6E97}" type="datetimeFigureOut">
              <a:rPr lang="en-US" smtClean="0"/>
              <a:t>3/14/2018</a:t>
            </a:fld>
            <a:endParaRPr lang="en-US"/>
          </a:p>
        </p:txBody>
      </p:sp>
      <p:sp>
        <p:nvSpPr>
          <p:cNvPr id="8" name="Slide Number Placeholder 7"/>
          <p:cNvSpPr>
            <a:spLocks noGrp="1"/>
          </p:cNvSpPr>
          <p:nvPr>
            <p:ph type="sldNum" sz="quarter" idx="11"/>
          </p:nvPr>
        </p:nvSpPr>
        <p:spPr/>
        <p:txBody>
          <a:bodyPr/>
          <a:lstStyle/>
          <a:p>
            <a:fld id="{CD71E187-35B0-40FA-BEF7-E1695905B96A}" type="slidenum">
              <a:rPr lang="en-US" smtClean="0"/>
              <a:t>‹#›</a:t>
            </a:fld>
            <a:endParaRPr lang="en-US"/>
          </a:p>
        </p:txBody>
      </p:sp>
      <p:sp>
        <p:nvSpPr>
          <p:cNvPr id="9" name="Footer Placeholder 8"/>
          <p:cNvSpPr>
            <a:spLocks noGrp="1"/>
          </p:cNvSpPr>
          <p:nvPr>
            <p:ph type="ftr" sz="quarter" idx="12"/>
          </p:nvPr>
        </p:nvSpPr>
        <p:spPr/>
        <p:txBody>
          <a:bodyPr/>
          <a:lstStyle/>
          <a:p>
            <a:r>
              <a:rPr lang="en-US" smtClean="0"/>
              <a:t>IGATE Sensitive</a:t>
            </a:r>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0C9AC-2AE1-4BFB-8AFF-1EA21C3C6E9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0C9AC-2AE1-4BFB-8AFF-1EA21C3C6E9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90C9AC-2AE1-4BFB-8AFF-1EA21C3C6E9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0C9AC-2AE1-4BFB-8AFF-1EA21C3C6E9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90C9AC-2AE1-4BFB-8AFF-1EA21C3C6E9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90C9AC-2AE1-4BFB-8AFF-1EA21C3C6E97}"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1E187-35B0-40FA-BEF7-E1695905B96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0C9AC-2AE1-4BFB-8AFF-1EA21C3C6E97}"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0C9AC-2AE1-4BFB-8AFF-1EA21C3C6E97}"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0C9AC-2AE1-4BFB-8AFF-1EA21C3C6E9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0C9AC-2AE1-4BFB-8AFF-1EA21C3C6E9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90C9AC-2AE1-4BFB-8AFF-1EA21C3C6E97}" type="datetimeFigureOut">
              <a:rPr lang="en-US" smtClean="0"/>
              <a:t>3/14/2018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IGATE Sensitive</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D71E187-35B0-40FA-BEF7-E1695905B96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a:bodyPr>
          <a:lstStyle/>
          <a:p>
            <a:r>
              <a:rPr lang="en-US" sz="8000" b="1" dirty="0" smtClean="0">
                <a:effectLst>
                  <a:outerShdw blurRad="38100" dist="38100" dir="2700000" algn="tl">
                    <a:srgbClr val="000000">
                      <a:alpha val="43137"/>
                    </a:srgbClr>
                  </a:outerShdw>
                </a:effectLst>
              </a:rPr>
              <a:t>   File Systems</a:t>
            </a:r>
            <a:r>
              <a:rPr lang="en-US" sz="8800" b="1" dirty="0" smtClean="0">
                <a:effectLst>
                  <a:outerShdw blurRad="38100" dist="38100" dir="2700000" algn="tl">
                    <a:srgbClr val="000000">
                      <a:alpha val="43137"/>
                    </a:srgbClr>
                  </a:outerShdw>
                </a:effectLst>
              </a:rPr>
              <a:t>	</a:t>
            </a:r>
            <a:endParaRPr lang="en-US" sz="8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124200"/>
            <a:ext cx="6400800" cy="1752600"/>
          </a:xfrm>
        </p:spPr>
        <p:txBody>
          <a:bodyPr>
            <a:normAutofit/>
          </a:bodyPr>
          <a:lstStyle/>
          <a:p>
            <a:r>
              <a:rPr lang="en-US" sz="8800" b="1" dirty="0" smtClean="0">
                <a:solidFill>
                  <a:schemeClr val="tx1"/>
                </a:solidFill>
                <a:effectLst>
                  <a:outerShdw blurRad="38100" dist="38100" dir="2700000" algn="tl">
                    <a:srgbClr val="000000">
                      <a:alpha val="43137"/>
                    </a:srgbClr>
                  </a:outerShdw>
                </a:effectLst>
              </a:rPr>
              <a:t>Group 2</a:t>
            </a:r>
            <a:endParaRPr lang="en-US" sz="8800" b="1" dirty="0">
              <a:solidFill>
                <a:schemeClr val="tx1"/>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2"/>
          </p:nvPr>
        </p:nvSpPr>
        <p:spPr/>
        <p:txBody>
          <a:bodyPr/>
          <a:lstStyle/>
          <a:p>
            <a:r>
              <a:rPr lang="en-US" smtClean="0"/>
              <a:t>IGATE Sensitive</a:t>
            </a:r>
            <a:endParaRPr lang="en-US"/>
          </a:p>
        </p:txBody>
      </p:sp>
    </p:spTree>
    <p:extLst>
      <p:ext uri="{BB962C8B-B14F-4D97-AF65-F5344CB8AC3E}">
        <p14:creationId xmlns:p14="http://schemas.microsoft.com/office/powerpoint/2010/main" val="18742904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a:solidFill>
                  <a:schemeClr val="tx1"/>
                </a:solidFill>
              </a:rPr>
              <a:t>Resilient File System (ReFS) is a type of disk file system that provides a disk storage management platform to Windows server operating systems. ReFS is also known as</a:t>
            </a:r>
            <a:r>
              <a:rPr lang="en-US" sz="2400" b="1" dirty="0">
                <a:solidFill>
                  <a:schemeClr val="tx1"/>
                </a:solidFill>
              </a:rPr>
              <a:t> Protogon.</a:t>
            </a:r>
            <a:endParaRPr lang="en-US" sz="2400" dirty="0">
              <a:solidFill>
                <a:schemeClr val="tx1"/>
              </a:solidFill>
            </a:endParaRPr>
          </a:p>
          <a:p>
            <a:endParaRPr lang="en-US"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65564" y="3048000"/>
            <a:ext cx="5943600" cy="3067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685226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Metadata </a:t>
            </a:r>
            <a:r>
              <a:rPr lang="en-US" sz="2400" dirty="0" smtClean="0">
                <a:solidFill>
                  <a:schemeClr val="tx1"/>
                </a:solidFill>
              </a:rPr>
              <a:t>integrity.</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Integrity </a:t>
            </a:r>
            <a:r>
              <a:rPr lang="en-US" sz="2400" dirty="0" smtClean="0">
                <a:solidFill>
                  <a:schemeClr val="tx1"/>
                </a:solidFill>
              </a:rPr>
              <a:t>streams.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Copy on </a:t>
            </a:r>
            <a:r>
              <a:rPr lang="en-US" sz="2400" dirty="0" smtClean="0">
                <a:solidFill>
                  <a:schemeClr val="tx1"/>
                </a:solidFill>
              </a:rPr>
              <a:t>write.</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Large volume, file and </a:t>
            </a:r>
            <a:r>
              <a:rPr lang="en-US" sz="2400" dirty="0" smtClean="0">
                <a:solidFill>
                  <a:schemeClr val="tx1"/>
                </a:solidFill>
              </a:rPr>
              <a:t>directory sizes.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Storage pooling and </a:t>
            </a:r>
            <a:r>
              <a:rPr lang="en-US" sz="2400" dirty="0" smtClean="0">
                <a:solidFill>
                  <a:schemeClr val="tx1"/>
                </a:solidFill>
              </a:rPr>
              <a:t>virtualization.</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Data striping for performance (similar to RAID</a:t>
            </a:r>
            <a:r>
              <a:rPr lang="en-US" sz="2400" dirty="0" smtClean="0">
                <a:solidFill>
                  <a:schemeClr val="tx1"/>
                </a:solidFill>
              </a:rPr>
              <a:t>).</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Disk </a:t>
            </a:r>
            <a:r>
              <a:rPr lang="en-US" sz="2400" dirty="0" smtClean="0">
                <a:solidFill>
                  <a:schemeClr val="tx1"/>
                </a:solidFill>
              </a:rPr>
              <a:t>scrubbing.</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Resiliency to </a:t>
            </a:r>
            <a:r>
              <a:rPr lang="en-US" sz="2400" dirty="0" smtClean="0">
                <a:solidFill>
                  <a:schemeClr val="tx1"/>
                </a:solidFill>
              </a:rPr>
              <a:t>corruption.</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Compatible with shared storage </a:t>
            </a:r>
            <a:r>
              <a:rPr lang="en-US" sz="2400" dirty="0" smtClean="0">
                <a:solidFill>
                  <a:schemeClr val="tx1"/>
                </a:solidFill>
              </a:rPr>
              <a:t>pools.</a:t>
            </a:r>
            <a:endParaRPr lang="en-US" sz="2400" dirty="0">
              <a:solidFill>
                <a:schemeClr val="tx1"/>
              </a:solidFill>
            </a:endParaRPr>
          </a:p>
          <a:p>
            <a:pPr>
              <a:buFont typeface="Wingdings" panose="05000000000000000000" pitchFamily="2" charset="2"/>
              <a:buChar char="v"/>
            </a:pPr>
            <a:endParaRPr lang="en-US" sz="24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51385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9223782"/>
              </p:ext>
            </p:extLst>
          </p:nvPr>
        </p:nvGraphicFramePr>
        <p:xfrm>
          <a:off x="1066799" y="2285999"/>
          <a:ext cx="6858000" cy="2621280"/>
        </p:xfrm>
        <a:graphic>
          <a:graphicData uri="http://schemas.openxmlformats.org/drawingml/2006/table">
            <a:tbl>
              <a:tblPr firstRow="1" firstCol="1" bandRow="1">
                <a:tableStyleId>{ED083AE6-46FA-4A59-8FB0-9F97EB10719F}</a:tableStyleId>
              </a:tblPr>
              <a:tblGrid>
                <a:gridCol w="3429000"/>
                <a:gridCol w="3429000"/>
              </a:tblGrid>
              <a:tr h="655320">
                <a:tc>
                  <a:txBody>
                    <a:bodyPr/>
                    <a:lstStyle/>
                    <a:p>
                      <a:pPr marL="0" marR="0">
                        <a:lnSpc>
                          <a:spcPct val="107000"/>
                        </a:lnSpc>
                        <a:spcBef>
                          <a:spcPts val="0"/>
                        </a:spcBef>
                        <a:spcAft>
                          <a:spcPts val="0"/>
                        </a:spcAft>
                      </a:pPr>
                      <a:r>
                        <a:rPr lang="en-US" sz="1800" dirty="0">
                          <a:effectLst/>
                        </a:rPr>
                        <a:t>Maximum file name length</a:t>
                      </a:r>
                      <a:endParaRPr lang="en-US" sz="1800" dirty="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b="0" dirty="0">
                          <a:effectLst/>
                        </a:rPr>
                        <a:t>255 Unicode characters</a:t>
                      </a:r>
                      <a:endParaRPr lang="en-US" sz="1800" b="0" dirty="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path name length</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a:effectLst/>
                        </a:rPr>
                        <a:t>32K Unicode characters</a:t>
                      </a:r>
                      <a:endParaRPr lang="en-US" sz="180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file size</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dirty="0">
                          <a:effectLst/>
                        </a:rPr>
                        <a:t>35 PB (petabytes)</a:t>
                      </a:r>
                      <a:endParaRPr lang="en-US" sz="1800" dirty="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volume size</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dirty="0">
                          <a:effectLst/>
                        </a:rPr>
                        <a:t>35 PB</a:t>
                      </a:r>
                      <a:endParaRPr lang="en-US" sz="1800" dirty="0">
                        <a:effectLst/>
                        <a:latin typeface="Calibri"/>
                        <a:ea typeface="Calibri"/>
                        <a:cs typeface="Times New Roman"/>
                      </a:endParaRPr>
                    </a:p>
                  </a:txBody>
                  <a:tcPr marL="152400" marR="152400" marT="114300" marB="114300"/>
                </a:tc>
              </a:tr>
            </a:tbl>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6113921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029200"/>
          </a:xfrm>
        </p:spPr>
        <p:txBody>
          <a:bodyPr>
            <a:normAutofit/>
          </a:bodyPr>
          <a:lstStyle/>
          <a:p>
            <a:pPr marL="0" indent="0" fontAlgn="base">
              <a:buNone/>
            </a:pPr>
            <a:r>
              <a:rPr lang="en-US" sz="2400" dirty="0">
                <a:solidFill>
                  <a:schemeClr val="tx1"/>
                </a:solidFill>
              </a:rPr>
              <a:t>The goals of Microsoft in building ReFS were:</a:t>
            </a:r>
          </a:p>
          <a:p>
            <a:pPr lvl="0" fontAlgn="base">
              <a:buFont typeface="Wingdings" panose="05000000000000000000" pitchFamily="2" charset="2"/>
              <a:buChar char="v"/>
            </a:pPr>
            <a:r>
              <a:rPr lang="en-US" sz="2400" dirty="0">
                <a:solidFill>
                  <a:schemeClr val="tx1"/>
                </a:solidFill>
              </a:rPr>
              <a:t>Maintain a high level of compatibility with </a:t>
            </a:r>
            <a:r>
              <a:rPr lang="en-US" sz="2400" dirty="0" smtClean="0">
                <a:solidFill>
                  <a:schemeClr val="tx1"/>
                </a:solidFill>
              </a:rPr>
              <a:t>NTFS.</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Make it able to verify and auto-correct </a:t>
            </a:r>
            <a:r>
              <a:rPr lang="en-US" sz="2400" dirty="0" smtClean="0">
                <a:solidFill>
                  <a:schemeClr val="tx1"/>
                </a:solidFill>
              </a:rPr>
              <a:t>data.</a:t>
            </a:r>
            <a:endParaRPr lang="en-US" sz="2400" dirty="0">
              <a:solidFill>
                <a:schemeClr val="tx1"/>
              </a:solidFill>
            </a:endParaRPr>
          </a:p>
          <a:p>
            <a:pPr lvl="0" fontAlgn="base">
              <a:buFont typeface="Wingdings" panose="05000000000000000000" pitchFamily="2" charset="2"/>
              <a:buChar char="v"/>
            </a:pPr>
            <a:r>
              <a:rPr lang="en-US" sz="2400" dirty="0" smtClean="0">
                <a:solidFill>
                  <a:schemeClr val="tx1"/>
                </a:solidFill>
              </a:rPr>
              <a:t>Optimize </a:t>
            </a:r>
            <a:r>
              <a:rPr lang="en-US" sz="2400" dirty="0">
                <a:solidFill>
                  <a:schemeClr val="tx1"/>
                </a:solidFill>
              </a:rPr>
              <a:t>for extreme </a:t>
            </a:r>
            <a:r>
              <a:rPr lang="en-US" sz="2400" dirty="0" smtClean="0">
                <a:solidFill>
                  <a:schemeClr val="tx1"/>
                </a:solidFill>
              </a:rPr>
              <a:t>scale.</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Make it able to stay always online, even in case of partial </a:t>
            </a:r>
            <a:r>
              <a:rPr lang="en-US" sz="2400" dirty="0" smtClean="0">
                <a:solidFill>
                  <a:schemeClr val="tx1"/>
                </a:solidFill>
              </a:rPr>
              <a:t>corruptions.</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Provide a full end-to-end resiliency architecture when used in conjunction with the Storage Spaces </a:t>
            </a:r>
            <a:r>
              <a:rPr lang="en-US" sz="2400" dirty="0" smtClean="0">
                <a:solidFill>
                  <a:schemeClr val="tx1"/>
                </a:solidFill>
              </a:rPr>
              <a:t>feature.</a:t>
            </a:r>
            <a:endParaRPr lang="en-US" sz="2400" dirty="0">
              <a:solidFill>
                <a:schemeClr val="tx1"/>
              </a:solidFill>
            </a:endParaRPr>
          </a:p>
          <a:p>
            <a:pPr marL="0" indent="0">
              <a:buNone/>
            </a:pP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756649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ExFAT</a:t>
            </a:r>
            <a:endParaRPr lang="en-US" dirty="0"/>
          </a:p>
        </p:txBody>
      </p:sp>
      <p:sp>
        <p:nvSpPr>
          <p:cNvPr id="3" name="Content Placeholder 2"/>
          <p:cNvSpPr>
            <a:spLocks noGrp="1"/>
          </p:cNvSpPr>
          <p:nvPr>
            <p:ph idx="1"/>
          </p:nvPr>
        </p:nvSpPr>
        <p:spPr/>
        <p:txBody>
          <a:bodyPr>
            <a:normAutofit/>
          </a:bodyPr>
          <a:lstStyle/>
          <a:p>
            <a:r>
              <a:rPr lang="en-US" sz="2400" b="1" i="1" dirty="0">
                <a:solidFill>
                  <a:schemeClr val="tx1"/>
                </a:solidFill>
              </a:rPr>
              <a:t>ExFAT</a:t>
            </a:r>
            <a:r>
              <a:rPr lang="en-US" sz="2400" dirty="0">
                <a:solidFill>
                  <a:schemeClr val="tx1"/>
                </a:solidFill>
              </a:rPr>
              <a:t> (Extended File Allocation Table) is a file system designed and patented by Microsoft and released in all versions of Windows, starting with Windows Server 2008.</a:t>
            </a: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200400"/>
            <a:ext cx="6096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4715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err="1">
                <a:solidFill>
                  <a:schemeClr val="tx1"/>
                </a:solidFill>
              </a:rPr>
              <a:t>exFAT</a:t>
            </a:r>
            <a:r>
              <a:rPr lang="en-US" sz="2400" dirty="0">
                <a:solidFill>
                  <a:schemeClr val="tx1"/>
                </a:solidFill>
              </a:rPr>
              <a:t> is considered the successor to the FAT16 and FAT32 file systems, and has become increasingly popular, gaining support from various third-party devices, including Western Digital hard drives. </a:t>
            </a:r>
            <a:endParaRPr lang="en-US" sz="2400" dirty="0" smtClean="0">
              <a:solidFill>
                <a:schemeClr val="tx1"/>
              </a:solidFill>
            </a:endParaRPr>
          </a:p>
          <a:p>
            <a:r>
              <a:rPr lang="en-US" sz="2400" dirty="0">
                <a:solidFill>
                  <a:schemeClr val="tx1"/>
                </a:solidFill>
              </a:rPr>
              <a:t>It has a theoretical maximum disk size up to 64 ZB (Zettabytes) or 64 billion terabytes, versus a 32 GB maximum under a FAT32 </a:t>
            </a:r>
            <a:r>
              <a:rPr lang="en-US" sz="2400" dirty="0" smtClean="0">
                <a:solidFill>
                  <a:schemeClr val="tx1"/>
                </a:solidFill>
              </a:rPr>
              <a:t>partition</a:t>
            </a:r>
          </a:p>
          <a:p>
            <a:endParaRPr lang="en-US" dirty="0">
              <a:solidFill>
                <a:schemeClr val="tx1"/>
              </a:solidFill>
            </a:endParaRPr>
          </a:p>
          <a:p>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745375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tx1"/>
                </a:solidFill>
              </a:rPr>
              <a:t>Using an external drive between Mac and Windows computers can be a hassle, since you constantly have to reformat it to fit which computer you're using it on. Instead of reformatting it all the time, just use the much more platform-independent </a:t>
            </a:r>
            <a:r>
              <a:rPr lang="en-US" dirty="0" err="1">
                <a:solidFill>
                  <a:schemeClr val="tx1"/>
                </a:solidFill>
              </a:rPr>
              <a:t>exFAT</a:t>
            </a:r>
            <a:r>
              <a:rPr lang="en-US" dirty="0">
                <a:solidFill>
                  <a:schemeClr val="tx1"/>
                </a:solidFill>
              </a:rPr>
              <a:t> and never format it again</a:t>
            </a:r>
            <a:r>
              <a:rPr lang="en-US" dirty="0" smtClean="0">
                <a:solidFill>
                  <a:schemeClr val="tx1"/>
                </a:solidFill>
              </a:rPr>
              <a:t>.</a:t>
            </a:r>
          </a:p>
          <a:p>
            <a:r>
              <a:rPr lang="en-US" dirty="0">
                <a:solidFill>
                  <a:schemeClr val="tx1"/>
                </a:solidFill>
              </a:rPr>
              <a:t>Windows' default NTFS is only readable on OS X, not writable, and Windows computers can't even read Mac-formatted HFS+ drives. FAT32 works for both OSes, but has a 4GB size limit per file, so it isn't ideal. You can always install drivers for those other OSes, but that doesn't help when you're sharing files with your friends' computers. Besides, it's kind of a hassle. The </a:t>
            </a:r>
            <a:r>
              <a:rPr lang="en-US" dirty="0" err="1">
                <a:solidFill>
                  <a:schemeClr val="tx1"/>
                </a:solidFill>
              </a:rPr>
              <a:t>exFAT</a:t>
            </a:r>
            <a:r>
              <a:rPr lang="en-US" dirty="0">
                <a:solidFill>
                  <a:schemeClr val="tx1"/>
                </a:solidFill>
              </a:rPr>
              <a:t> file system is a much simpler option</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145691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err="1">
                <a:solidFill>
                  <a:schemeClr val="tx1"/>
                </a:solidFill>
              </a:rPr>
              <a:t>exFAT</a:t>
            </a:r>
            <a:r>
              <a:rPr lang="en-US" dirty="0">
                <a:solidFill>
                  <a:schemeClr val="tx1"/>
                </a:solidFill>
              </a:rPr>
              <a:t> has been around for a while, but we've never really talked about it. Essentially, it's a file system that's both readable and writable on any modern Mac or Windows machine (sorry, XP users). All you need to do is format the drive on a Windows machine and you're good to go. Note that you can't format it on OS X, you have to format it on Windows for it to be compatible with both platforms. To do so, just:</a:t>
            </a:r>
          </a:p>
          <a:p>
            <a:pPr marL="0" indent="0">
              <a:buNone/>
            </a:pPr>
            <a:r>
              <a:rPr lang="en-US" dirty="0" smtClean="0">
                <a:solidFill>
                  <a:schemeClr val="tx1"/>
                </a:solidFill>
              </a:rPr>
              <a:t>          1</a:t>
            </a:r>
            <a:r>
              <a:rPr lang="en-US" dirty="0">
                <a:solidFill>
                  <a:schemeClr val="tx1"/>
                </a:solidFill>
              </a:rPr>
              <a:t>. </a:t>
            </a:r>
            <a:r>
              <a:rPr lang="en-US" dirty="0" smtClean="0">
                <a:solidFill>
                  <a:schemeClr val="tx1"/>
                </a:solidFill>
              </a:rPr>
              <a:t>Open </a:t>
            </a:r>
            <a:r>
              <a:rPr lang="en-US" dirty="0">
                <a:solidFill>
                  <a:schemeClr val="tx1"/>
                </a:solidFill>
              </a:rPr>
              <a:t>up Windows Explorer and right-click on your drive in the sidebar. Choose "Format".</a:t>
            </a:r>
          </a:p>
          <a:p>
            <a:pPr marL="0" indent="0">
              <a:buNone/>
            </a:pPr>
            <a:r>
              <a:rPr lang="en-US" dirty="0" smtClean="0">
                <a:solidFill>
                  <a:schemeClr val="tx1"/>
                </a:solidFill>
              </a:rPr>
              <a:t>          2</a:t>
            </a:r>
            <a:r>
              <a:rPr lang="en-US" dirty="0">
                <a:solidFill>
                  <a:schemeClr val="tx1"/>
                </a:solidFill>
              </a:rPr>
              <a:t>. </a:t>
            </a:r>
            <a:r>
              <a:rPr lang="en-US" dirty="0" smtClean="0">
                <a:solidFill>
                  <a:schemeClr val="tx1"/>
                </a:solidFill>
              </a:rPr>
              <a:t>In </a:t>
            </a:r>
            <a:r>
              <a:rPr lang="en-US" dirty="0">
                <a:solidFill>
                  <a:schemeClr val="tx1"/>
                </a:solidFill>
              </a:rPr>
              <a:t>the "File System" dropdown, choose </a:t>
            </a:r>
            <a:r>
              <a:rPr lang="en-US" dirty="0" err="1">
                <a:solidFill>
                  <a:schemeClr val="tx1"/>
                </a:solidFill>
              </a:rPr>
              <a:t>exFAT</a:t>
            </a:r>
            <a:r>
              <a:rPr lang="en-US" dirty="0">
                <a:solidFill>
                  <a:schemeClr val="tx1"/>
                </a:solidFill>
              </a:rPr>
              <a:t> instead of NTFS.</a:t>
            </a:r>
          </a:p>
          <a:p>
            <a:pPr marL="0" indent="0">
              <a:buNone/>
            </a:pPr>
            <a:r>
              <a:rPr lang="en-US" dirty="0" smtClean="0">
                <a:solidFill>
                  <a:schemeClr val="tx1"/>
                </a:solidFill>
              </a:rPr>
              <a:t>          3</a:t>
            </a:r>
            <a:r>
              <a:rPr lang="en-US" dirty="0">
                <a:solidFill>
                  <a:schemeClr val="tx1"/>
                </a:solidFill>
              </a:rPr>
              <a:t>. </a:t>
            </a:r>
            <a:r>
              <a:rPr lang="en-US" dirty="0" smtClean="0">
                <a:solidFill>
                  <a:schemeClr val="tx1"/>
                </a:solidFill>
              </a:rPr>
              <a:t>Click </a:t>
            </a:r>
            <a:r>
              <a:rPr lang="en-US" dirty="0">
                <a:solidFill>
                  <a:schemeClr val="tx1"/>
                </a:solidFill>
              </a:rPr>
              <a:t>Start and close this window when finished.</a:t>
            </a:r>
          </a:p>
          <a:p>
            <a:r>
              <a:rPr lang="en-US" dirty="0">
                <a:solidFill>
                  <a:schemeClr val="tx1"/>
                </a:solidFill>
              </a:rPr>
              <a:t>From then on, that drive should work fantastically between Mac and Windows machines. It won't work with Linux unless you install Linux's </a:t>
            </a:r>
            <a:r>
              <a:rPr lang="en-US" dirty="0" err="1">
                <a:solidFill>
                  <a:schemeClr val="tx1"/>
                </a:solidFill>
              </a:rPr>
              <a:t>exFAT</a:t>
            </a:r>
            <a:r>
              <a:rPr lang="en-US" dirty="0">
                <a:solidFill>
                  <a:schemeClr val="tx1"/>
                </a:solidFill>
              </a:rPr>
              <a:t> drivers, but for most people, </a:t>
            </a:r>
            <a:r>
              <a:rPr lang="en-US" dirty="0" err="1">
                <a:solidFill>
                  <a:schemeClr val="tx1"/>
                </a:solidFill>
              </a:rPr>
              <a:t>exFAT</a:t>
            </a:r>
            <a:r>
              <a:rPr lang="en-US" dirty="0">
                <a:solidFill>
                  <a:schemeClr val="tx1"/>
                </a:solidFill>
              </a:rPr>
              <a:t> is just about perfect.</a:t>
            </a:r>
          </a:p>
          <a:p>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106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File System?</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a:t>
            </a:r>
            <a:r>
              <a:rPr lang="en-US" dirty="0">
                <a:solidFill>
                  <a:schemeClr val="tx1"/>
                </a:solidFill>
              </a:rPr>
              <a:t> </a:t>
            </a:r>
            <a:r>
              <a:rPr lang="en-US" b="1" dirty="0">
                <a:solidFill>
                  <a:schemeClr val="tx1"/>
                </a:solidFill>
              </a:rPr>
              <a:t>file </a:t>
            </a:r>
            <a:r>
              <a:rPr lang="en-US" b="1" dirty="0" smtClean="0">
                <a:solidFill>
                  <a:schemeClr val="tx1"/>
                </a:solidFill>
              </a:rPr>
              <a:t>system</a:t>
            </a:r>
            <a:r>
              <a:rPr lang="en-US" dirty="0">
                <a:solidFill>
                  <a:schemeClr val="tx1"/>
                </a:solidFill>
              </a:rPr>
              <a:t> is used to control how data is stored and </a:t>
            </a:r>
            <a:r>
              <a:rPr lang="en-US" dirty="0" smtClean="0">
                <a:solidFill>
                  <a:schemeClr val="tx1"/>
                </a:solidFill>
              </a:rPr>
              <a:t>retrieved.</a:t>
            </a:r>
          </a:p>
          <a:p>
            <a:pPr>
              <a:buFont typeface="Wingdings" panose="05000000000000000000" pitchFamily="2" charset="2"/>
              <a:buChar char="v"/>
            </a:pPr>
            <a:r>
              <a:rPr lang="en-US" dirty="0" smtClean="0">
                <a:solidFill>
                  <a:schemeClr val="tx1"/>
                </a:solidFill>
              </a:rPr>
              <a:t>Logic.</a:t>
            </a:r>
          </a:p>
          <a:p>
            <a:pPr>
              <a:buFont typeface="Wingdings" panose="05000000000000000000" pitchFamily="2" charset="2"/>
              <a:buChar char="v"/>
            </a:pPr>
            <a:r>
              <a:rPr lang="en-US" dirty="0" smtClean="0">
                <a:solidFill>
                  <a:schemeClr val="tx1"/>
                </a:solidFill>
              </a:rPr>
              <a:t>Speed.</a:t>
            </a:r>
          </a:p>
          <a:p>
            <a:pPr>
              <a:buFont typeface="Wingdings" panose="05000000000000000000" pitchFamily="2" charset="2"/>
              <a:buChar char="v"/>
            </a:pPr>
            <a:r>
              <a:rPr lang="en-US" dirty="0" smtClean="0">
                <a:solidFill>
                  <a:schemeClr val="tx1"/>
                </a:solidFill>
              </a:rPr>
              <a:t>Flexibility.</a:t>
            </a:r>
          </a:p>
          <a:p>
            <a:pPr>
              <a:buFont typeface="Wingdings" panose="05000000000000000000" pitchFamily="2" charset="2"/>
              <a:buChar char="v"/>
            </a:pPr>
            <a:r>
              <a:rPr lang="en-US" dirty="0" smtClean="0">
                <a:solidFill>
                  <a:schemeClr val="tx1"/>
                </a:solidFill>
              </a:rPr>
              <a:t>Security.</a:t>
            </a:r>
          </a:p>
          <a:p>
            <a:pPr>
              <a:buFont typeface="Wingdings" panose="05000000000000000000" pitchFamily="2" charset="2"/>
              <a:buChar char="v"/>
            </a:pPr>
            <a:r>
              <a:rPr lang="en-US" dirty="0" smtClean="0">
                <a:solidFill>
                  <a:schemeClr val="tx1"/>
                </a:solidFill>
              </a:rPr>
              <a:t>Size.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848" y="2514600"/>
            <a:ext cx="3333750" cy="2238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747620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File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773087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2038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 System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4352889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472859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9999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b="1" dirty="0" smtClean="0">
                <a:solidFill>
                  <a:schemeClr val="tx1"/>
                </a:solidFill>
              </a:rPr>
              <a:t>NTFS</a:t>
            </a:r>
            <a:r>
              <a:rPr lang="en-US" sz="2400" dirty="0" smtClean="0">
                <a:solidFill>
                  <a:schemeClr val="tx1"/>
                </a:solidFill>
              </a:rPr>
              <a:t> ("</a:t>
            </a:r>
            <a:r>
              <a:rPr lang="en-US" sz="2400" b="1" dirty="0" smtClean="0">
                <a:solidFill>
                  <a:schemeClr val="tx1"/>
                </a:solidFill>
              </a:rPr>
              <a:t>New Technology File System</a:t>
            </a:r>
            <a:r>
              <a:rPr lang="en-US" sz="2400" dirty="0" smtClean="0">
                <a:solidFill>
                  <a:schemeClr val="tx1"/>
                </a:solidFill>
              </a:rPr>
              <a:t>")is a proprietary file system developed by Microsoft.</a:t>
            </a:r>
          </a:p>
          <a:p>
            <a:pPr>
              <a:buFont typeface="Wingdings" panose="05000000000000000000" pitchFamily="2" charset="2"/>
              <a:buChar char="v"/>
            </a:pPr>
            <a:r>
              <a:rPr lang="en-US" sz="2400" dirty="0" smtClean="0">
                <a:solidFill>
                  <a:schemeClr val="tx1"/>
                </a:solidFill>
              </a:rPr>
              <a:t>NTFS is the file system that the Windows NT operating system uses for storing and retrieving files on a hard disk. </a:t>
            </a:r>
          </a:p>
          <a:p>
            <a:pPr>
              <a:buFont typeface="Wingdings" panose="05000000000000000000" pitchFamily="2" charset="2"/>
              <a:buChar char="v"/>
            </a:pPr>
            <a:r>
              <a:rPr lang="en-US" sz="2400" dirty="0" smtClean="0">
                <a:solidFill>
                  <a:schemeClr val="tx1"/>
                </a:solidFill>
              </a:rPr>
              <a:t>Starting with Windows NT 3.1 in 1993, it is the default file system of Windows NT family.</a:t>
            </a:r>
          </a:p>
          <a:p>
            <a:pPr marL="0" indent="0">
              <a:buNone/>
            </a:pPr>
            <a:endParaRPr lang="en-US" dirty="0" smtClean="0">
              <a:solidFill>
                <a:schemeClr val="tx1"/>
              </a:solidFill>
            </a:endParaRPr>
          </a:p>
          <a:p>
            <a:pPr>
              <a:buFont typeface="Wingdings" panose="05000000000000000000" pitchFamily="2" charset="2"/>
              <a:buChar char="v"/>
            </a:pPr>
            <a:endParaRPr lang="en-US" dirty="0" smtClean="0">
              <a:solidFill>
                <a:schemeClr val="tx1"/>
              </a:solidFill>
            </a:endParaRPr>
          </a:p>
          <a:p>
            <a:pPr marL="0" indent="0">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810000"/>
            <a:ext cx="3657600" cy="2735885"/>
          </a:xfrm>
          <a:prstGeom prst="rect">
            <a:avLst/>
          </a:prstGeom>
          <a:ln>
            <a:noFill/>
          </a:ln>
          <a:effectLst>
            <a:softEdge rad="11250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39691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Features</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lvl="0">
              <a:buFont typeface="Wingdings" panose="05000000000000000000" pitchFamily="2" charset="2"/>
              <a:buChar char="v"/>
            </a:pPr>
            <a:r>
              <a:rPr lang="en-US" sz="2400" dirty="0">
                <a:solidFill>
                  <a:schemeClr val="tx1"/>
                </a:solidFill>
              </a:rPr>
              <a:t>Theoretically, NTFS can support hard drives up to just under 16 EB. </a:t>
            </a:r>
          </a:p>
          <a:p>
            <a:pPr lvl="0">
              <a:buFont typeface="Wingdings" panose="05000000000000000000" pitchFamily="2" charset="2"/>
              <a:buChar char="v"/>
            </a:pPr>
            <a:r>
              <a:rPr lang="en-US" sz="2400" dirty="0">
                <a:solidFill>
                  <a:schemeClr val="tx1"/>
                </a:solidFill>
              </a:rPr>
              <a:t>NTFS supports disk usage </a:t>
            </a:r>
            <a:r>
              <a:rPr lang="en-US" sz="2400" dirty="0" smtClean="0">
                <a:solidFill>
                  <a:schemeClr val="tx1"/>
                </a:solidFill>
              </a:rPr>
              <a:t>quotas.</a:t>
            </a:r>
          </a:p>
          <a:p>
            <a:pPr lvl="0">
              <a:buFont typeface="Wingdings" panose="05000000000000000000" pitchFamily="2" charset="2"/>
              <a:buChar char="v"/>
            </a:pPr>
            <a:r>
              <a:rPr lang="en-US" sz="2400" dirty="0" smtClean="0">
                <a:solidFill>
                  <a:schemeClr val="tx1"/>
                </a:solidFill>
              </a:rPr>
              <a:t>Encrypting File System (EFS).</a:t>
            </a:r>
          </a:p>
          <a:p>
            <a:pPr lvl="0">
              <a:buFont typeface="Wingdings" panose="05000000000000000000" pitchFamily="2" charset="2"/>
              <a:buChar char="v"/>
            </a:pPr>
            <a:r>
              <a:rPr lang="en-US" sz="2400" dirty="0" smtClean="0">
                <a:solidFill>
                  <a:schemeClr val="tx1"/>
                </a:solidFill>
              </a:rPr>
              <a:t>Volume </a:t>
            </a:r>
            <a:r>
              <a:rPr lang="en-US" sz="2400" dirty="0">
                <a:solidFill>
                  <a:schemeClr val="tx1"/>
                </a:solidFill>
              </a:rPr>
              <a:t>Shadow Copy Service (VSS</a:t>
            </a:r>
            <a:r>
              <a:rPr lang="en-US" sz="2400" dirty="0" smtClean="0">
                <a:solidFill>
                  <a:schemeClr val="tx1"/>
                </a:solidFill>
              </a:rPr>
              <a:t>).</a:t>
            </a:r>
            <a:endParaRPr lang="en-US" sz="2400" dirty="0">
              <a:solidFill>
                <a:schemeClr val="tx1"/>
              </a:solidFill>
            </a:endParaRPr>
          </a:p>
          <a:p>
            <a:pPr>
              <a:buFont typeface="Wingdings" panose="05000000000000000000" pitchFamily="2" charset="2"/>
              <a:buChar char="v"/>
            </a:pPr>
            <a:r>
              <a:rPr lang="en-US" sz="2400" dirty="0" smtClean="0">
                <a:solidFill>
                  <a:schemeClr val="tx1"/>
                </a:solidFill>
              </a:rPr>
              <a:t>Transactional NTFS.</a:t>
            </a: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44021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NTFS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There are some Windows 2000 operating system features that require NTFS.</a:t>
            </a:r>
          </a:p>
          <a:p>
            <a:pPr lvl="0">
              <a:buFont typeface="Wingdings" panose="05000000000000000000" pitchFamily="2" charset="2"/>
              <a:buChar char="v"/>
            </a:pPr>
            <a:r>
              <a:rPr lang="en-US" sz="2400" dirty="0">
                <a:solidFill>
                  <a:schemeClr val="tx1"/>
                </a:solidFill>
              </a:rPr>
              <a:t>Faster access speed. NTFS minimizes the number of disk accesses required to find a file.</a:t>
            </a:r>
          </a:p>
          <a:p>
            <a:pPr lvl="0">
              <a:buFont typeface="Wingdings" panose="05000000000000000000" pitchFamily="2" charset="2"/>
              <a:buChar char="v"/>
            </a:pPr>
            <a:r>
              <a:rPr lang="en-US" sz="2400" dirty="0">
                <a:solidFill>
                  <a:schemeClr val="tx1"/>
                </a:solidFill>
              </a:rPr>
              <a:t>Windows 2000 can format volumes up to 2 terabytes in size with </a:t>
            </a:r>
            <a:r>
              <a:rPr lang="en-US" sz="2400" dirty="0" smtClean="0">
                <a:solidFill>
                  <a:schemeClr val="tx1"/>
                </a:solidFill>
              </a:rPr>
              <a:t>NTFS.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The boot sector is backed up to a sector at the end of the volume.</a:t>
            </a:r>
          </a:p>
          <a:p>
            <a:pPr lvl="0">
              <a:buFont typeface="Wingdings" panose="05000000000000000000" pitchFamily="2" charset="2"/>
              <a:buChar char="v"/>
            </a:pPr>
            <a:r>
              <a:rPr lang="en-US" sz="2400" dirty="0">
                <a:solidFill>
                  <a:schemeClr val="tx1"/>
                </a:solidFill>
              </a:rPr>
              <a:t>NTFS supports a native encryption system called Encrypting File System (EFS), using public-key security to prevent unauthorized access </a:t>
            </a:r>
            <a:r>
              <a:rPr lang="en-US" sz="2400" dirty="0" smtClean="0">
                <a:solidFill>
                  <a:schemeClr val="tx1"/>
                </a:solidFill>
              </a:rPr>
              <a:t>to file </a:t>
            </a:r>
            <a:r>
              <a:rPr lang="en-US" sz="2400" dirty="0">
                <a:solidFill>
                  <a:schemeClr val="tx1"/>
                </a:solidFill>
              </a:rPr>
              <a:t>contents.</a:t>
            </a:r>
          </a:p>
          <a:p>
            <a:pPr marL="0" indent="0">
              <a:buNone/>
            </a:pP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10716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NTFS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NTFS volumes are not accessible in MS-DOS, Windows 95, and Windows 98. Due to upgrades made to NTFS in Windows 2000, the advanced features of the Windows 2000 implementation of NTFS are not available in Windows NT 4.0 and earlier.</a:t>
            </a:r>
          </a:p>
          <a:p>
            <a:pPr lvl="0">
              <a:buFont typeface="Wingdings" panose="05000000000000000000" pitchFamily="2" charset="2"/>
              <a:buChar char="v"/>
            </a:pPr>
            <a:r>
              <a:rPr lang="en-US" sz="2400" dirty="0">
                <a:solidFill>
                  <a:schemeClr val="tx1"/>
                </a:solidFill>
              </a:rPr>
              <a:t>When very small volumes contain mostly small files, the overhead of managing NTFS may cause a slight performance drop in comparison to FAT.</a:t>
            </a:r>
          </a:p>
          <a:p>
            <a:pPr marL="0" indent="0">
              <a:buNone/>
            </a:pP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24027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118</TotalTime>
  <Words>607</Words>
  <Application>Microsoft Office PowerPoint</Application>
  <PresentationFormat>On-screen Show (4:3)</PresentationFormat>
  <Paragraphs>78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   File Systems </vt:lpstr>
      <vt:lpstr> What is File System?</vt:lpstr>
      <vt:lpstr>Layers of File System</vt:lpstr>
      <vt:lpstr>Types of File System</vt:lpstr>
      <vt:lpstr>PowerPoint Presentation</vt:lpstr>
      <vt:lpstr>NTFS</vt:lpstr>
      <vt:lpstr>Features</vt:lpstr>
      <vt:lpstr>Advantage of NTFS</vt:lpstr>
      <vt:lpstr>Dis-advantage of NTFS</vt:lpstr>
      <vt:lpstr>ReFS</vt:lpstr>
      <vt:lpstr>Key Features</vt:lpstr>
      <vt:lpstr>PowerPoint Presentation</vt:lpstr>
      <vt:lpstr>PowerPoint Presentation</vt:lpstr>
      <vt:lpstr>ExFAT</vt:lpstr>
      <vt:lpstr>PowerPoint Presentation</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Systems</dc:title>
  <dc:creator>Balakrishnan, Raj Subash</dc:creator>
  <cp:lastModifiedBy>Balakrishnan, Raj Subash</cp:lastModifiedBy>
  <cp:revision>11</cp:revision>
  <dcterms:created xsi:type="dcterms:W3CDTF">2018-03-14T11:11:06Z</dcterms:created>
  <dcterms:modified xsi:type="dcterms:W3CDTF">2018-03-14T13:09:48Z</dcterms:modified>
</cp:coreProperties>
</file>