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3" Target="ppt/presentation.xml" Type="http://schemas.openxmlformats.org/officeDocument/2006/relationships/officeDocument"/><Relationship Id="rId2" Target="docProps/core.xml" Type="http://schemas.openxmlformats.org/package/2006/relationships/metadata/core-properties"/><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embedTrueTypeFonts="1" saveSubsetFonts="1" strictFirstAndLastChars="0">
  <p:sldMasterIdLst>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embeddedFontLst>
    <p:embeddedFont>
      <p:font charset="0" panose="020B0604020202020204" typeface="Quicksand"/>
      <p:regular r:id="rId21"/>
      <p:bold r:id="rId2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d="100" n="100"/>
          <a:sy d="100" n="100"/>
        </p:scale>
        <p:origin x="1380" y="60"/>
      </p:cViewPr>
      <p:guideLst/>
    </p:cSldViewPr>
  </p:slideViewPr>
  <p:notesTextViewPr>
    <p:cViewPr>
      <p:scale>
        <a:sx d="1" n="1"/>
        <a:sy d="1" n="1"/>
      </p:scale>
      <p:origin x="0" y="0"/>
    </p:cViewPr>
  </p:notesTextViewPr>
  <p:gridSpacing cx="72008" cy="72008"/>
</p:viewPr>
</file>

<file path=ppt/_rels/presentation.xml.rels><?xml version="1.0" encoding="UTF-8" standalone="yes"?><Relationships xmlns="http://schemas.openxmlformats.org/package/2006/relationships"><Relationship Id="rId21" Target="fonts/font1.fntdata" Type="http://schemas.openxmlformats.org/officeDocument/2006/relationships/font"/><Relationship Id="rId19" Target="slides/slide13.xml" Type="http://schemas.openxmlformats.org/officeDocument/2006/relationships/slide"/><Relationship Id="rId20" Target="slides/slide14.xml" Type="http://schemas.openxmlformats.org/officeDocument/2006/relationships/slide"/><Relationship Id="rId18" Target="slides/slide12.xml" Type="http://schemas.openxmlformats.org/officeDocument/2006/relationships/slide"/><Relationship Id="rId17" Target="slides/slide11.xml" Type="http://schemas.openxmlformats.org/officeDocument/2006/relationships/slide"/><Relationship Id="rId16" Target="slides/slide10.xml" Type="http://schemas.openxmlformats.org/officeDocument/2006/relationships/slide"/><Relationship Id="rId15" Target="slides/slide9.xml" Type="http://schemas.openxmlformats.org/officeDocument/2006/relationships/slide"/><Relationship Id="rId14" Target="slides/slide8.xml" Type="http://schemas.openxmlformats.org/officeDocument/2006/relationships/slide"/><Relationship Id="rId13" Target="slides/slide7.xml" Type="http://schemas.openxmlformats.org/officeDocument/2006/relationships/slide"/><Relationship Id="rId12" Target="slides/slide6.xml" Type="http://schemas.openxmlformats.org/officeDocument/2006/relationships/slide"/><Relationship Id="rId11" Target="slides/slide5.xml" Type="http://schemas.openxmlformats.org/officeDocument/2006/relationships/slide"/><Relationship Id="rId9" Target="slides/slide3.xml" Type="http://schemas.openxmlformats.org/officeDocument/2006/relationships/slide"/><Relationship Id="rId10" Target="slides/slide4.xml" Type="http://schemas.openxmlformats.org/officeDocument/2006/relationships/slide"/><Relationship Id="rId8" Target="slides/slide2.xml" Type="http://schemas.openxmlformats.org/officeDocument/2006/relationships/slide"/><Relationship Id="rId7" Target="slides/slide1.xml" Type="http://schemas.openxmlformats.org/officeDocument/2006/relationships/slide"/><Relationship Id="rId6" Target="notesMasters/notesMaster1.xml" Type="http://schemas.openxmlformats.org/officeDocument/2006/relationships/notes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 Target="viewProps.xml" Type="http://schemas.openxmlformats.org/officeDocument/2006/relationships/viewProps"/><Relationship Id="rId22" Target="fonts/font2.fntdata" Type="http://schemas.openxmlformats.org/officeDocument/2006/relationships/font"/><Relationship Id="rId1" Target="theme/theme2.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1.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ChangeAspect="1" noGrp="1" noRot="1"/>
          </p:cNvSpPr>
          <p:nvPr>
            <p:ph idx="2" type="sldImg"/>
          </p:nvPr>
        </p:nvSpPr>
        <p:spPr>
          <a:xfrm>
            <a:off x="1143225" y="685800"/>
            <a:ext cx="4572300" cy="3429000"/>
          </a:xfrm>
          <a:custGeom>
            <a:avLst/>
            <a:gdLst/>
            <a:ahLst/>
            <a:cxnLst/>
            <a:rect b="0" l="0" r="0" t="0"/>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type="none" w="med"/>
            <a:tailEnd len="med" type="none" w="med"/>
          </a:ln>
        </p:spPr>
      </p:sp>
      <p:sp>
        <p:nvSpPr>
          <p:cNvPr id="4" name="Shape 4"/>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tIns="91425" wrap="square"/>
          <a:lstStyle>
            <a:lvl1pPr algn="l" indent="69850" lvl="0" marL="0" marR="0" rtl="0">
              <a:spcBef>
                <a:spcPts val="0"/>
              </a:spcBef>
              <a:buClr>
                <a:schemeClr val="dk1"/>
              </a:buClr>
              <a:buSzPct val="100000"/>
              <a:buFont typeface="Arial"/>
              <a:buChar char="●"/>
              <a:defRPr b="0" cap="none" i="0" strike="noStrike" sz="1100" u="none">
                <a:solidFill>
                  <a:schemeClr val="dk1"/>
                </a:solidFill>
                <a:latin typeface="Arial"/>
                <a:ea typeface="Arial"/>
                <a:cs typeface="Arial"/>
                <a:sym typeface="Arial"/>
              </a:defRPr>
            </a:lvl1pPr>
            <a:lvl2pPr algn="l" indent="69850" lvl="1" marL="457200" marR="0" rtl="0">
              <a:spcBef>
                <a:spcPts val="0"/>
              </a:spcBef>
              <a:buClr>
                <a:schemeClr val="dk1"/>
              </a:buClr>
              <a:buSzPct val="100000"/>
              <a:buFont typeface="Arial"/>
              <a:buChar char="○"/>
              <a:defRPr b="0" cap="none" i="0" strike="noStrike" sz="1100" u="none">
                <a:solidFill>
                  <a:schemeClr val="dk1"/>
                </a:solidFill>
                <a:latin typeface="Arial"/>
                <a:ea typeface="Arial"/>
                <a:cs typeface="Arial"/>
                <a:sym typeface="Arial"/>
              </a:defRPr>
            </a:lvl2pPr>
            <a:lvl3pPr algn="l" indent="69850" lvl="2" marL="914400" marR="0" rtl="0">
              <a:spcBef>
                <a:spcPts val="0"/>
              </a:spcBef>
              <a:buClr>
                <a:schemeClr val="dk1"/>
              </a:buClr>
              <a:buSzPct val="100000"/>
              <a:buFont typeface="Arial"/>
              <a:buChar char="■"/>
              <a:defRPr b="0" cap="none" i="0" strike="noStrike" sz="1100" u="none">
                <a:solidFill>
                  <a:schemeClr val="dk1"/>
                </a:solidFill>
                <a:latin typeface="Arial"/>
                <a:ea typeface="Arial"/>
                <a:cs typeface="Arial"/>
                <a:sym typeface="Arial"/>
              </a:defRPr>
            </a:lvl3pPr>
            <a:lvl4pPr algn="l" indent="69850" lvl="3" marL="1371600" marR="0" rtl="0">
              <a:spcBef>
                <a:spcPts val="0"/>
              </a:spcBef>
              <a:buClr>
                <a:schemeClr val="dk1"/>
              </a:buClr>
              <a:buSzPct val="100000"/>
              <a:buFont typeface="Arial"/>
              <a:buChar char="●"/>
              <a:defRPr b="0" cap="none" i="0" strike="noStrike" sz="1100" u="none">
                <a:solidFill>
                  <a:schemeClr val="dk1"/>
                </a:solidFill>
                <a:latin typeface="Arial"/>
                <a:ea typeface="Arial"/>
                <a:cs typeface="Arial"/>
                <a:sym typeface="Arial"/>
              </a:defRPr>
            </a:lvl4pPr>
            <a:lvl5pPr algn="l" indent="69850" lvl="4" marL="1828800" marR="0" rtl="0">
              <a:spcBef>
                <a:spcPts val="0"/>
              </a:spcBef>
              <a:buClr>
                <a:schemeClr val="dk1"/>
              </a:buClr>
              <a:buSzPct val="100000"/>
              <a:buFont typeface="Arial"/>
              <a:buChar char="○"/>
              <a:defRPr b="0" cap="none" i="0" strike="noStrike" sz="1100" u="none">
                <a:solidFill>
                  <a:schemeClr val="dk1"/>
                </a:solidFill>
                <a:latin typeface="Arial"/>
                <a:ea typeface="Arial"/>
                <a:cs typeface="Arial"/>
                <a:sym typeface="Arial"/>
              </a:defRPr>
            </a:lvl5pPr>
            <a:lvl6pPr algn="l" indent="69850" lvl="5" marL="2286000" marR="0" rtl="0">
              <a:spcBef>
                <a:spcPts val="0"/>
              </a:spcBef>
              <a:buClr>
                <a:schemeClr val="dk1"/>
              </a:buClr>
              <a:buSzPct val="100000"/>
              <a:buFont typeface="Arial"/>
              <a:buChar char="■"/>
              <a:defRPr b="0" cap="none" i="0" strike="noStrike" sz="1100" u="none">
                <a:solidFill>
                  <a:schemeClr val="dk1"/>
                </a:solidFill>
                <a:latin typeface="Arial"/>
                <a:ea typeface="Arial"/>
                <a:cs typeface="Arial"/>
                <a:sym typeface="Arial"/>
              </a:defRPr>
            </a:lvl6pPr>
            <a:lvl7pPr algn="l" indent="69850" lvl="6" marL="2743200" marR="0" rtl="0">
              <a:spcBef>
                <a:spcPts val="0"/>
              </a:spcBef>
              <a:buClr>
                <a:schemeClr val="dk1"/>
              </a:buClr>
              <a:buSzPct val="100000"/>
              <a:buFont typeface="Arial"/>
              <a:buChar char="●"/>
              <a:defRPr b="0" cap="none" i="0" strike="noStrike" sz="1100" u="none">
                <a:solidFill>
                  <a:schemeClr val="dk1"/>
                </a:solidFill>
                <a:latin typeface="Arial"/>
                <a:ea typeface="Arial"/>
                <a:cs typeface="Arial"/>
                <a:sym typeface="Arial"/>
              </a:defRPr>
            </a:lvl7pPr>
            <a:lvl8pPr algn="l" indent="69850" lvl="7" marL="3200400" marR="0" rtl="0">
              <a:spcBef>
                <a:spcPts val="0"/>
              </a:spcBef>
              <a:buClr>
                <a:schemeClr val="dk1"/>
              </a:buClr>
              <a:buSzPct val="100000"/>
              <a:buFont typeface="Arial"/>
              <a:buChar char="○"/>
              <a:defRPr b="0" cap="none" i="0" strike="noStrike" sz="1100" u="none">
                <a:solidFill>
                  <a:schemeClr val="dk1"/>
                </a:solidFill>
                <a:latin typeface="Arial"/>
                <a:ea typeface="Arial"/>
                <a:cs typeface="Arial"/>
                <a:sym typeface="Arial"/>
              </a:defRPr>
            </a:lvl8pPr>
            <a:lvl9pPr algn="l" indent="69850" lvl="8" marL="3657600" marR="0" rtl="0">
              <a:spcBef>
                <a:spcPts val="0"/>
              </a:spcBef>
              <a:buClr>
                <a:schemeClr val="dk1"/>
              </a:buClr>
              <a:buSzPct val="100000"/>
              <a:buFont typeface="Arial"/>
              <a:buChar char="■"/>
              <a:defRPr b="0" cap="none" i="0" strike="noStrike" sz="1100" u="none">
                <a:solidFill>
                  <a:schemeClr val="dk1"/>
                </a:solidFill>
                <a:latin typeface="Arial"/>
                <a:ea typeface="Arial"/>
                <a:cs typeface="Arial"/>
                <a:sym typeface="Arial"/>
              </a:defRPr>
            </a:lvl9pPr>
          </a:lstStyle>
          <a:p>
            <a:endParaRPr/>
          </a:p>
        </p:txBody>
      </p:sp>
    </p:spTree>
  </p:cSld>
  <p:clrMap accent1="accent1" accent2="accent2" accent3="accent3" accent4="accent4" accent5="accent5" accent6="accent6" bg1="lt1" bg2="dk2" folHlink="folHlink" hlink="hlink" tx1="dk1" tx2="lt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arget="../slides/slide1.xml" Type="http://schemas.openxmlformats.org/officeDocument/2006/relationships/slide"/><Relationship Id="rId1" Target="../notesMasters/notesMaster1.xml" Type="http://schemas.openxmlformats.org/officeDocument/2006/relationships/notesMaster"/></Relationships>
</file>

<file path=ppt/notesSlides/_rels/notesSlide10.xml.rels><?xml version="1.0" encoding="UTF-8" standalone="yes"?><Relationships xmlns="http://schemas.openxmlformats.org/package/2006/relationships"><Relationship Id="rId2" Target="../slides/slide10.xml" Type="http://schemas.openxmlformats.org/officeDocument/2006/relationships/slide"/><Relationship Id="rId1" Target="../notesMasters/notesMaster1.xml" Type="http://schemas.openxmlformats.org/officeDocument/2006/relationships/notesMaster"/></Relationships>
</file>

<file path=ppt/notesSlides/_rels/notesSlide11.xml.rels><?xml version="1.0" encoding="UTF-8" standalone="yes"?><Relationships xmlns="http://schemas.openxmlformats.org/package/2006/relationships"><Relationship Id="rId2" Target="../slides/slide11.xml" Type="http://schemas.openxmlformats.org/officeDocument/2006/relationships/slide"/><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2" Target="../slides/slide2.xml" Type="http://schemas.openxmlformats.org/officeDocument/2006/relationships/slide"/><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2" Target="../slides/slide3.xml" Type="http://schemas.openxmlformats.org/officeDocument/2006/relationships/slide"/><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2" Target="../slides/slide4.xml" Type="http://schemas.openxmlformats.org/officeDocument/2006/relationships/slide"/><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2" Target="../slides/slide5.xml" Type="http://schemas.openxmlformats.org/officeDocument/2006/relationships/slide"/><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2" Target="../slides/slide6.xml" Type="http://schemas.openxmlformats.org/officeDocument/2006/relationships/slide"/><Relationship Id="rId1" Target="../notesMasters/notesMaster1.xml" Type="http://schemas.openxmlformats.org/officeDocument/2006/relationships/notesMaster"/></Relationships>
</file>

<file path=ppt/notesSlides/_rels/notesSlide7.xml.rels><?xml version="1.0" encoding="UTF-8" standalone="yes"?><Relationships xmlns="http://schemas.openxmlformats.org/package/2006/relationships"><Relationship Id="rId2" Target="../slides/slide7.xml" Type="http://schemas.openxmlformats.org/officeDocument/2006/relationships/slide"/><Relationship Id="rId1" Target="../notesMasters/notesMaster1.xml" Type="http://schemas.openxmlformats.org/officeDocument/2006/relationships/notesMaster"/></Relationships>
</file>

<file path=ppt/notesSlides/_rels/notesSlide8.xml.rels><?xml version="1.0" encoding="UTF-8" standalone="yes"?><Relationships xmlns="http://schemas.openxmlformats.org/package/2006/relationships"><Relationship Id="rId2" Target="../slides/slide8.xml" Type="http://schemas.openxmlformats.org/officeDocument/2006/relationships/slide"/><Relationship Id="rId1" Target="../notesMasters/notesMaster1.xml" Type="http://schemas.openxmlformats.org/officeDocument/2006/relationships/notesMaster"/></Relationships>
</file>

<file path=ppt/notesSlides/_rels/notesSlide9.xml.rels><?xml version="1.0" encoding="UTF-8" standalone="yes"?><Relationships xmlns="http://schemas.openxmlformats.org/package/2006/relationships"><Relationship Id="rId2" Target="../slides/slide9.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
        <p:cNvGrpSpPr/>
        <p:nvPr/>
      </p:nvGrpSpPr>
      <p:grpSpPr>
        <a:xfrm>
          <a:off x="0" y="0"/>
          <a:ext cx="0" cy="0"/>
          <a:chOff x="0" y="0"/>
          <a:chExt cx="0" cy="0"/>
        </a:xfrm>
      </p:grpSpPr>
      <p:sp>
        <p:nvSpPr>
          <p:cNvPr id="27" name="Shape 27"/>
          <p:cNvSpPr>
            <a:spLocks noChangeAspect="1" noGrp="1" noRot="1"/>
          </p:cNvSpPr>
          <p:nvPr>
            <p:ph idx="2" type="sldImg"/>
          </p:nvPr>
        </p:nvSpPr>
        <p:spPr>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type="none" w="med"/>
            <a:tailEnd len="med" type="none" w="med"/>
          </a:ln>
        </p:spPr>
      </p:sp>
      <p:sp>
        <p:nvSpPr>
          <p:cNvPr id="28" name="Shape 28"/>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tIns="91425" wrap="square">
            <a:noAutofit/>
          </a:bodyPr>
          <a:lstStyle/>
          <a:p>
            <a:pPr algn="l" indent="-69850" lvl="0" marL="0" marR="0" rtl="0">
              <a:spcBef>
                <a:spcPts val="0"/>
              </a:spcBef>
              <a:buClr>
                <a:schemeClr val="dk1"/>
              </a:buClr>
              <a:buSzPct val="100000"/>
              <a:buFont typeface="Arial"/>
              <a:buNone/>
            </a:pPr>
            <a:endParaRPr b="0" cap="none" i="0" strike="noStrike" sz="1100" u="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
        <p:cNvGrpSpPr/>
        <p:nvPr/>
      </p:nvGrpSpPr>
      <p:grpSpPr>
        <a:xfrm>
          <a:off x="0" y="0"/>
          <a:ext cx="0" cy="0"/>
          <a:chOff x="0" y="0"/>
          <a:chExt cx="0" cy="0"/>
        </a:xfrm>
      </p:grpSpPr>
      <p:sp>
        <p:nvSpPr>
          <p:cNvPr id="63" name="Shape 63"/>
          <p:cNvSpPr txBox="1">
            <a:spLocks noGrp="1"/>
          </p:cNvSpPr>
          <p:nvPr>
            <p:ph idx="1" type="body"/>
          </p:nvPr>
        </p:nvSpPr>
        <p:spPr>
          <a:xfrm>
            <a:off x="685800" y="4343400"/>
            <a:ext cx="5486400" cy="4114800"/>
          </a:xfrm>
          <a:prstGeom prst="rect">
            <a:avLst/>
          </a:prstGeom>
        </p:spPr>
        <p:txBody>
          <a:bodyPr anchor="t" anchorCtr="0" bIns="91425" lIns="91425" numCol="1" rIns="91425" tIns="91425" wrap="square">
            <a:noAutofit/>
          </a:bodyPr>
          <a:lstStyle/>
          <a:p>
            <a:pPr lvl="0">
              <a:spcBef>
                <a:spcPts val="0"/>
              </a:spcBef>
              <a:buNone/>
            </a:pPr>
            <a:endParaRPr/>
          </a:p>
        </p:txBody>
      </p:sp>
      <p:sp>
        <p:nvSpPr>
          <p:cNvPr id="64" name="Shape 64"/>
          <p:cNvSpPr>
            <a:spLocks noChangeAspect="1" noGrp="1" noRot="1"/>
          </p:cNvSpPr>
          <p:nvPr>
            <p:ph idx="2" type="sldImg"/>
          </p:nvPr>
        </p:nvSpPr>
        <p:spPr>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Shape 69"/>
          <p:cNvSpPr txBox="1">
            <a:spLocks noGrp="1"/>
          </p:cNvSpPr>
          <p:nvPr>
            <p:ph idx="1" type="body"/>
          </p:nvPr>
        </p:nvSpPr>
        <p:spPr>
          <a:xfrm>
            <a:off x="685800" y="4343400"/>
            <a:ext cx="5486400" cy="4114800"/>
          </a:xfrm>
          <a:prstGeom prst="rect">
            <a:avLst/>
          </a:prstGeom>
        </p:spPr>
        <p:txBody>
          <a:bodyPr anchor="t" anchorCtr="0" bIns="91425" lIns="91425" numCol="1" rIns="91425" tIns="91425" wrap="square">
            <a:noAutofit/>
          </a:bodyPr>
          <a:lstStyle/>
          <a:p>
            <a:pPr lvl="0">
              <a:spcBef>
                <a:spcPts val="0"/>
              </a:spcBef>
              <a:buNone/>
            </a:pPr>
            <a:endParaRPr/>
          </a:p>
        </p:txBody>
      </p:sp>
      <p:sp>
        <p:nvSpPr>
          <p:cNvPr id="70" name="Shape 70"/>
          <p:cNvSpPr>
            <a:spLocks noChangeAspect="1" noGrp="1" noRot="1"/>
          </p:cNvSpPr>
          <p:nvPr>
            <p:ph idx="2" type="sldImg"/>
          </p:nvPr>
        </p:nvSpPr>
        <p:spPr>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
        <p:cNvGrpSpPr/>
        <p:nvPr/>
      </p:nvGrpSpPr>
      <p:grpSpPr>
        <a:xfrm>
          <a:off x="0" y="0"/>
          <a:ext cx="0" cy="0"/>
          <a:chOff x="0" y="0"/>
          <a:chExt cx="0" cy="0"/>
        </a:xfrm>
      </p:grpSpPr>
      <p:sp>
        <p:nvSpPr>
          <p:cNvPr id="33" name="Shape 33"/>
          <p:cNvSpPr txBox="1">
            <a:spLocks noGrp="1"/>
          </p:cNvSpPr>
          <p:nvPr>
            <p:ph idx="1" type="body"/>
          </p:nvPr>
        </p:nvSpPr>
        <p:spPr>
          <a:xfrm>
            <a:off x="685800" y="4343400"/>
            <a:ext cx="5486400" cy="4114800"/>
          </a:xfrm>
          <a:prstGeom prst="rect">
            <a:avLst/>
          </a:prstGeom>
        </p:spPr>
        <p:txBody>
          <a:bodyPr anchor="t" anchorCtr="0" bIns="91425" lIns="91425" numCol="1" rIns="91425" tIns="91425" wrap="square">
            <a:noAutofit/>
          </a:bodyPr>
          <a:lstStyle/>
          <a:p>
            <a:pPr lvl="0">
              <a:spcBef>
                <a:spcPts val="0"/>
              </a:spcBef>
              <a:buNone/>
            </a:pPr>
            <a:endParaRPr/>
          </a:p>
        </p:txBody>
      </p:sp>
      <p:sp>
        <p:nvSpPr>
          <p:cNvPr id="34" name="Shape 34"/>
          <p:cNvSpPr>
            <a:spLocks noChangeAspect="1" noGrp="1" noRot="1"/>
          </p:cNvSpPr>
          <p:nvPr>
            <p:ph idx="2" type="sldImg"/>
          </p:nvPr>
        </p:nvSpPr>
        <p:spPr>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Shape 91"/>
          <p:cNvSpPr>
            <a:spLocks noChangeAspect="1" noGrp="1" noRot="1"/>
          </p:cNvSpPr>
          <p:nvPr>
            <p:ph idx="2" type="sldImg"/>
          </p:nvPr>
        </p:nvSpPr>
        <p:spPr>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id="92" name="Shape 92"/>
          <p:cNvSpPr txBox="1">
            <a:spLocks noGrp="1"/>
          </p:cNvSpPr>
          <p:nvPr>
            <p:ph idx="1" type="body"/>
          </p:nvPr>
        </p:nvSpPr>
        <p:spPr>
          <a:xfrm>
            <a:off x="685800" y="4343400"/>
            <a:ext cx="5486400" cy="4114800"/>
          </a:xfrm>
          <a:prstGeom prst="rect">
            <a:avLst/>
          </a:prstGeom>
        </p:spPr>
        <p:txBody>
          <a:bodyPr anchor="t" anchorCtr="0" bIns="91425" lIns="91425" numCol="1" rIns="91425" tIns="91425" wrap="square">
            <a:noAutofit/>
          </a:bodyPr>
          <a:lstStyle/>
          <a:p>
            <a:pPr lvl="0">
              <a:spcBef>
                <a:spcPts val="0"/>
              </a:spcBef>
              <a:buNone/>
            </a:pPr>
            <a:endParaRPr/>
          </a:p>
        </p:txBody>
      </p:sp>
    </p:spTree>
    <p:extLst>
      <p:ext uri="{BB962C8B-B14F-4D97-AF65-F5344CB8AC3E}">
        <p14:creationId xmlns:p14="http://schemas.microsoft.com/office/powerpoint/2010/main" val="392113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Shape 91"/>
          <p:cNvSpPr>
            <a:spLocks noChangeAspect="1" noGrp="1" noRot="1"/>
          </p:cNvSpPr>
          <p:nvPr>
            <p:ph idx="2" type="sldImg"/>
          </p:nvPr>
        </p:nvSpPr>
        <p:spPr>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id="92" name="Shape 92"/>
          <p:cNvSpPr txBox="1">
            <a:spLocks noGrp="1"/>
          </p:cNvSpPr>
          <p:nvPr>
            <p:ph idx="1" type="body"/>
          </p:nvPr>
        </p:nvSpPr>
        <p:spPr>
          <a:xfrm>
            <a:off x="685800" y="4343400"/>
            <a:ext cx="5486400" cy="4114800"/>
          </a:xfrm>
          <a:prstGeom prst="rect">
            <a:avLst/>
          </a:prstGeom>
        </p:spPr>
        <p:txBody>
          <a:bodyPr anchor="t" anchorCtr="0" bIns="91425" lIns="91425" numCol="1" rIns="91425" tIns="91425" wrap="square">
            <a:noAutofit/>
          </a:bodyPr>
          <a:lstStyle/>
          <a:p>
            <a:pPr lvl="0">
              <a:spcBef>
                <a:spcPts val="0"/>
              </a:spcBef>
              <a:buNone/>
            </a:pPr>
            <a:endParaRPr/>
          </a:p>
        </p:txBody>
      </p:sp>
    </p:spTree>
    <p:extLst>
      <p:ext uri="{BB962C8B-B14F-4D97-AF65-F5344CB8AC3E}">
        <p14:creationId xmlns:p14="http://schemas.microsoft.com/office/powerpoint/2010/main" val="498388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Shape 91"/>
          <p:cNvSpPr>
            <a:spLocks noChangeAspect="1" noGrp="1" noRot="1"/>
          </p:cNvSpPr>
          <p:nvPr>
            <p:ph idx="2" type="sldImg"/>
          </p:nvPr>
        </p:nvSpPr>
        <p:spPr>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id="92" name="Shape 92"/>
          <p:cNvSpPr txBox="1">
            <a:spLocks noGrp="1"/>
          </p:cNvSpPr>
          <p:nvPr>
            <p:ph idx="1" type="body"/>
          </p:nvPr>
        </p:nvSpPr>
        <p:spPr>
          <a:xfrm>
            <a:off x="685800" y="4343400"/>
            <a:ext cx="5486400" cy="4114800"/>
          </a:xfrm>
          <a:prstGeom prst="rect">
            <a:avLst/>
          </a:prstGeom>
        </p:spPr>
        <p:txBody>
          <a:bodyPr anchor="t" anchorCtr="0" bIns="91425" lIns="91425" numCol="1" rIns="91425" tIns="91425" wrap="square">
            <a:noAutofit/>
          </a:bodyPr>
          <a:lstStyle/>
          <a:p>
            <a:pPr lvl="0">
              <a:spcBef>
                <a:spcPts val="0"/>
              </a:spcBef>
              <a:buNone/>
            </a:pPr>
            <a:endParaRPr/>
          </a:p>
        </p:txBody>
      </p:sp>
    </p:spTree>
    <p:extLst>
      <p:ext uri="{BB962C8B-B14F-4D97-AF65-F5344CB8AC3E}">
        <p14:creationId xmlns:p14="http://schemas.microsoft.com/office/powerpoint/2010/main" val="4196445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Shape 91"/>
          <p:cNvSpPr>
            <a:spLocks noChangeAspect="1" noGrp="1" noRot="1"/>
          </p:cNvSpPr>
          <p:nvPr>
            <p:ph idx="2" type="sldImg"/>
          </p:nvPr>
        </p:nvSpPr>
        <p:spPr>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id="92" name="Shape 92"/>
          <p:cNvSpPr txBox="1">
            <a:spLocks noGrp="1"/>
          </p:cNvSpPr>
          <p:nvPr>
            <p:ph idx="1" type="body"/>
          </p:nvPr>
        </p:nvSpPr>
        <p:spPr>
          <a:xfrm>
            <a:off x="685800" y="4343400"/>
            <a:ext cx="5486400" cy="4114800"/>
          </a:xfrm>
          <a:prstGeom prst="rect">
            <a:avLst/>
          </a:prstGeom>
        </p:spPr>
        <p:txBody>
          <a:bodyPr anchor="t" anchorCtr="0" bIns="91425" lIns="91425" numCol="1" rIns="91425" tIns="91425" wrap="square">
            <a:noAutofit/>
          </a:bodyPr>
          <a:lstStyle/>
          <a:p>
            <a:pPr lvl="0">
              <a:spcBef>
                <a:spcPts val="0"/>
              </a:spcBef>
              <a:buNone/>
            </a:pPr>
            <a:endParaRPr/>
          </a:p>
        </p:txBody>
      </p:sp>
    </p:spTree>
    <p:extLst>
      <p:ext uri="{BB962C8B-B14F-4D97-AF65-F5344CB8AC3E}">
        <p14:creationId xmlns:p14="http://schemas.microsoft.com/office/powerpoint/2010/main" val="1868322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Shape 91"/>
          <p:cNvSpPr>
            <a:spLocks noChangeAspect="1" noGrp="1" noRot="1"/>
          </p:cNvSpPr>
          <p:nvPr>
            <p:ph idx="2" type="sldImg"/>
          </p:nvPr>
        </p:nvSpPr>
        <p:spPr>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id="92" name="Shape 92"/>
          <p:cNvSpPr txBox="1">
            <a:spLocks noGrp="1"/>
          </p:cNvSpPr>
          <p:nvPr>
            <p:ph idx="1" type="body"/>
          </p:nvPr>
        </p:nvSpPr>
        <p:spPr>
          <a:xfrm>
            <a:off x="685800" y="4343400"/>
            <a:ext cx="5486400" cy="4114800"/>
          </a:xfrm>
          <a:prstGeom prst="rect">
            <a:avLst/>
          </a:prstGeom>
        </p:spPr>
        <p:txBody>
          <a:bodyPr anchor="t" anchorCtr="0" bIns="91425" lIns="91425" numCol="1" rIns="91425" tIns="91425" wrap="square">
            <a:noAutofit/>
          </a:bodyPr>
          <a:lstStyle/>
          <a:p>
            <a:pPr lvl="0">
              <a:spcBef>
                <a:spcPts val="0"/>
              </a:spcBef>
              <a:buNone/>
            </a:pPr>
            <a:endParaRPr/>
          </a:p>
        </p:txBody>
      </p:sp>
    </p:spTree>
    <p:extLst>
      <p:ext uri="{BB962C8B-B14F-4D97-AF65-F5344CB8AC3E}">
        <p14:creationId xmlns:p14="http://schemas.microsoft.com/office/powerpoint/2010/main" val="447791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
        <p:cNvGrpSpPr/>
        <p:nvPr/>
      </p:nvGrpSpPr>
      <p:grpSpPr>
        <a:xfrm>
          <a:off x="0" y="0"/>
          <a:ext cx="0" cy="0"/>
          <a:chOff x="0" y="0"/>
          <a:chExt cx="0" cy="0"/>
        </a:xfrm>
      </p:grpSpPr>
      <p:sp>
        <p:nvSpPr>
          <p:cNvPr id="45" name="Shape 45"/>
          <p:cNvSpPr>
            <a:spLocks noChangeAspect="1" noGrp="1" noRot="1"/>
          </p:cNvSpPr>
          <p:nvPr>
            <p:ph idx="2" type="sldImg"/>
          </p:nvPr>
        </p:nvSpPr>
        <p:spPr>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type="none" w="med"/>
            <a:tailEnd len="med" type="none" w="med"/>
          </a:ln>
        </p:spPr>
      </p:sp>
      <p:sp>
        <p:nvSpPr>
          <p:cNvPr id="46" name="Shape 46"/>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tIns="91425" wrap="square">
            <a:noAutofit/>
          </a:bodyPr>
          <a:lstStyle/>
          <a:p>
            <a:pPr algn="l" indent="-69850" lvl="0" marL="0" marR="0" rtl="0">
              <a:spcBef>
                <a:spcPts val="0"/>
              </a:spcBef>
              <a:buClr>
                <a:schemeClr val="dk1"/>
              </a:buClr>
              <a:buSzPct val="100000"/>
              <a:buFont typeface="Arial"/>
              <a:buNone/>
            </a:pPr>
            <a:r>
              <a:rPr altLang="en-CA" b="0" cap="none" i="0" lang="en-CA" strike="noStrike" sz="1100" u="none">
                <a:solidFill>
                  <a:schemeClr val="dk1"/>
                </a:solidFill>
                <a:latin typeface="Arial"/>
                <a:ea typeface="Arial"/>
                <a:cs typeface="Arial"/>
                <a:sym typeface="Arial"/>
              </a:rPr>
              <a:t>I displayed multiple categories of users since it is relevant to the question in the project description. The regular consumer is people like you and me that can benefit from storing and organizing but not much space is necessary and doesn’t respond to an actual need. The other categories could be making a living and the use of external devices I think is a viable reason as to why this project has potential value and has an actual market. Other than eliminating use of devices it also provides insurance to the well being of files since external drives can fail to function.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Shape 54"/>
          <p:cNvSpPr>
            <a:spLocks noChangeAspect="1" noGrp="1" noRot="1"/>
          </p:cNvSpPr>
          <p:nvPr>
            <p:ph idx="2" type="sldImg"/>
          </p:nvPr>
        </p:nvSpPr>
        <p:spPr>
          <a:xfrm>
            <a:off x="1143000" y="685800"/>
            <a:ext cx="4572000" cy="3429000"/>
          </a:xfrm>
          <a:custGeom>
            <a:avLst/>
            <a:gdLst/>
            <a:ahLst/>
            <a:cxnLst/>
            <a:rect b="0" l="0" r="0" t="0"/>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type="none" w="med"/>
            <a:tailEnd len="med" type="none" w="med"/>
          </a:ln>
        </p:spPr>
      </p:sp>
      <p:sp>
        <p:nvSpPr>
          <p:cNvPr id="55" name="Shape 55"/>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tIns="91425" wrap="square">
            <a:noAutofit/>
          </a:bodyPr>
          <a:lstStyle/>
          <a:p>
            <a:pPr algn="l" indent="-69850" lvl="0" marL="0" marR="0" rtl="0">
              <a:spcBef>
                <a:spcPts val="0"/>
              </a:spcBef>
              <a:buClr>
                <a:schemeClr val="dk1"/>
              </a:buClr>
              <a:buSzPct val="100000"/>
              <a:buFont typeface="Arial"/>
              <a:buNone/>
            </a:pPr>
            <a:endParaRPr b="0" cap="none" i="0" strike="noStrike" sz="1100" u="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319175" y="2876425"/>
            <a:ext cx="6680400" cy="1546500"/>
          </a:xfrm>
          <a:prstGeom prst="rect">
            <a:avLst/>
          </a:prstGeom>
          <a:noFill/>
          <a:ln>
            <a:noFill/>
          </a:ln>
        </p:spPr>
        <p:txBody>
          <a:bodyPr anchor="t" anchorCtr="0" bIns="91425" lIns="91425" numCol="1" rIns="91425" tIns="91425" wrap="square"/>
          <a:lstStyle>
            <a:lvl1pPr algn="l" indent="0" lvl="0" marL="0" marR="0" rtl="0">
              <a:lnSpc>
                <a:spcPct val="100000"/>
              </a:lnSpc>
              <a:spcBef>
                <a:spcPts val="0"/>
              </a:spcBef>
              <a:spcAft>
                <a:spcPts val="0"/>
              </a:spcAft>
              <a:buClr>
                <a:srgbClr val="39C0BA"/>
              </a:buClr>
              <a:buSzPct val="100000"/>
              <a:buFont typeface="Quicksand"/>
              <a:buNone/>
              <a:defRPr b="0" cap="none" i="0" strike="noStrike" sz="6000" u="none">
                <a:solidFill>
                  <a:srgbClr val="39C0BA"/>
                </a:solidFill>
                <a:latin typeface="Quicksand"/>
                <a:ea typeface="Quicksand"/>
                <a:cs typeface="Quicksand"/>
                <a:sym typeface="Quicksand"/>
              </a:defRPr>
            </a:lvl1pPr>
            <a:lvl2pPr indent="0" lvl="1">
              <a:spcBef>
                <a:spcPts val="0"/>
              </a:spcBef>
              <a:buClr>
                <a:srgbClr val="39C0BA"/>
              </a:buClr>
              <a:buSzPct val="100000"/>
              <a:buFont typeface="Quicksand"/>
              <a:buNone/>
              <a:defRPr sz="6000">
                <a:solidFill>
                  <a:srgbClr val="39C0BA"/>
                </a:solidFill>
                <a:latin typeface="Quicksand"/>
                <a:ea typeface="Quicksand"/>
                <a:cs typeface="Quicksand"/>
                <a:sym typeface="Quicksand"/>
              </a:defRPr>
            </a:lvl2pPr>
            <a:lvl3pPr indent="0" lvl="2">
              <a:spcBef>
                <a:spcPts val="0"/>
              </a:spcBef>
              <a:buClr>
                <a:srgbClr val="39C0BA"/>
              </a:buClr>
              <a:buSzPct val="100000"/>
              <a:buFont typeface="Quicksand"/>
              <a:buNone/>
              <a:defRPr sz="6000">
                <a:solidFill>
                  <a:srgbClr val="39C0BA"/>
                </a:solidFill>
                <a:latin typeface="Quicksand"/>
                <a:ea typeface="Quicksand"/>
                <a:cs typeface="Quicksand"/>
                <a:sym typeface="Quicksand"/>
              </a:defRPr>
            </a:lvl3pPr>
            <a:lvl4pPr indent="0" lvl="3">
              <a:spcBef>
                <a:spcPts val="0"/>
              </a:spcBef>
              <a:buClr>
                <a:srgbClr val="39C0BA"/>
              </a:buClr>
              <a:buSzPct val="100000"/>
              <a:buFont typeface="Quicksand"/>
              <a:buNone/>
              <a:defRPr sz="6000">
                <a:solidFill>
                  <a:srgbClr val="39C0BA"/>
                </a:solidFill>
                <a:latin typeface="Quicksand"/>
                <a:ea typeface="Quicksand"/>
                <a:cs typeface="Quicksand"/>
                <a:sym typeface="Quicksand"/>
              </a:defRPr>
            </a:lvl4pPr>
            <a:lvl5pPr indent="0" lvl="4">
              <a:spcBef>
                <a:spcPts val="0"/>
              </a:spcBef>
              <a:buClr>
                <a:srgbClr val="39C0BA"/>
              </a:buClr>
              <a:buSzPct val="100000"/>
              <a:buFont typeface="Quicksand"/>
              <a:buNone/>
              <a:defRPr sz="6000">
                <a:solidFill>
                  <a:srgbClr val="39C0BA"/>
                </a:solidFill>
                <a:latin typeface="Quicksand"/>
                <a:ea typeface="Quicksand"/>
                <a:cs typeface="Quicksand"/>
                <a:sym typeface="Quicksand"/>
              </a:defRPr>
            </a:lvl5pPr>
            <a:lvl6pPr indent="0" lvl="5">
              <a:spcBef>
                <a:spcPts val="0"/>
              </a:spcBef>
              <a:buClr>
                <a:srgbClr val="39C0BA"/>
              </a:buClr>
              <a:buSzPct val="100000"/>
              <a:buFont typeface="Quicksand"/>
              <a:buNone/>
              <a:defRPr sz="6000">
                <a:solidFill>
                  <a:srgbClr val="39C0BA"/>
                </a:solidFill>
                <a:latin typeface="Quicksand"/>
                <a:ea typeface="Quicksand"/>
                <a:cs typeface="Quicksand"/>
                <a:sym typeface="Quicksand"/>
              </a:defRPr>
            </a:lvl6pPr>
            <a:lvl7pPr indent="0" lvl="6">
              <a:spcBef>
                <a:spcPts val="0"/>
              </a:spcBef>
              <a:buClr>
                <a:srgbClr val="39C0BA"/>
              </a:buClr>
              <a:buSzPct val="100000"/>
              <a:buFont typeface="Quicksand"/>
              <a:buNone/>
              <a:defRPr sz="6000">
                <a:solidFill>
                  <a:srgbClr val="39C0BA"/>
                </a:solidFill>
                <a:latin typeface="Quicksand"/>
                <a:ea typeface="Quicksand"/>
                <a:cs typeface="Quicksand"/>
                <a:sym typeface="Quicksand"/>
              </a:defRPr>
            </a:lvl7pPr>
            <a:lvl8pPr indent="0" lvl="7">
              <a:spcBef>
                <a:spcPts val="0"/>
              </a:spcBef>
              <a:buClr>
                <a:srgbClr val="39C0BA"/>
              </a:buClr>
              <a:buSzPct val="100000"/>
              <a:buFont typeface="Quicksand"/>
              <a:buNone/>
              <a:defRPr sz="6000">
                <a:solidFill>
                  <a:srgbClr val="39C0BA"/>
                </a:solidFill>
                <a:latin typeface="Quicksand"/>
                <a:ea typeface="Quicksand"/>
                <a:cs typeface="Quicksand"/>
                <a:sym typeface="Quicksand"/>
              </a:defRPr>
            </a:lvl8pPr>
            <a:lvl9pPr indent="0" lvl="8">
              <a:spcBef>
                <a:spcPts val="0"/>
              </a:spcBef>
              <a:buClr>
                <a:srgbClr val="39C0BA"/>
              </a:buClr>
              <a:buSzPct val="100000"/>
              <a:buFont typeface="Quicksand"/>
              <a:buNone/>
              <a:defRPr sz="6000">
                <a:solidFill>
                  <a:srgbClr val="39C0BA"/>
                </a:solidFill>
                <a:latin typeface="Quicksand"/>
                <a:ea typeface="Quicksand"/>
                <a:cs typeface="Quicksand"/>
                <a:sym typeface="Quicksand"/>
              </a:defRPr>
            </a:lvl9pPr>
          </a:lstStyle>
          <a:p>
            <a:endParaRPr/>
          </a:p>
        </p:txBody>
      </p:sp>
      <p:cxnSp>
        <p:nvCxnSpPr>
          <p:cNvPr id="10" name="Shape 10"/>
          <p:cNvCxnSpPr/>
          <p:nvPr/>
        </p:nvCxnSpPr>
        <p:spPr>
          <a:xfrm>
            <a:off x="903750" y="3563700"/>
            <a:ext cx="0" cy="3294300"/>
          </a:xfrm>
          <a:prstGeom prst="straightConnector1">
            <a:avLst/>
          </a:prstGeom>
          <a:noFill/>
          <a:ln cap="flat" cmpd="sng" w="9525">
            <a:solidFill>
              <a:srgbClr val="999FA9"/>
            </a:solidFill>
            <a:prstDash val="solid"/>
            <a:round/>
            <a:headEnd len="med" type="none" w="med"/>
            <a:tailEnd len="med" type="none" w="med"/>
          </a:ln>
        </p:spPr>
      </p:cxnSp>
      <p:sp>
        <p:nvSpPr>
          <p:cNvPr id="11" name="Shape 11"/>
          <p:cNvSpPr/>
          <p:nvPr/>
        </p:nvSpPr>
        <p:spPr>
          <a:xfrm>
            <a:off x="769050" y="3294300"/>
            <a:ext cx="269400" cy="269400"/>
          </a:xfrm>
          <a:prstGeom prst="ellipse">
            <a:avLst/>
          </a:prstGeom>
          <a:solidFill>
            <a:srgbClr val="39C0BA"/>
          </a:solidFill>
          <a:ln cap="flat" cmpd="sng" w="28575">
            <a:solidFill>
              <a:srgbClr val="2E3037"/>
            </a:solidFill>
            <a:prstDash val="solid"/>
            <a:round/>
            <a:headEnd len="med" type="none" w="med"/>
            <a:tailEnd len="med" type="none" w="med"/>
          </a:ln>
        </p:spPr>
        <p:txBody>
          <a:bodyPr anchor="ctr" anchorCtr="0" bIns="91425" lIns="91425" numCol="1" rIns="91425" tIns="91425" wrap="square">
            <a:noAutofit/>
          </a:bodyPr>
          <a:lstStyle/>
          <a:p>
            <a:pPr algn="l" indent="-88900" lvl="0" marL="0" marR="0" rtl="0">
              <a:lnSpc>
                <a:spcPct val="100000"/>
              </a:lnSpc>
              <a:spcBef>
                <a:spcPts val="0"/>
              </a:spcBef>
              <a:spcAft>
                <a:spcPts val="0"/>
              </a:spcAft>
              <a:buClr>
                <a:srgbClr val="000000"/>
              </a:buClr>
              <a:buFont typeface="Arial"/>
              <a:buNone/>
            </a:pPr>
            <a:endParaRPr b="0" cap="none" i="0" strike="noStrike" sz="1400" u="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2"/>
        <p:cNvGrpSpPr/>
        <p:nvPr/>
      </p:nvGrpSpPr>
      <p:grpSpPr>
        <a:xfrm>
          <a:off x="0" y="0"/>
          <a:ext cx="0" cy="0"/>
          <a:chOff x="0" y="0"/>
          <a:chExt cx="0" cy="0"/>
        </a:xfrm>
      </p:grpSpPr>
      <p:cxnSp>
        <p:nvCxnSpPr>
          <p:cNvPr id="13" name="Shape 13"/>
          <p:cNvCxnSpPr/>
          <p:nvPr/>
        </p:nvCxnSpPr>
        <p:spPr>
          <a:xfrm>
            <a:off x="903825" y="-7925"/>
            <a:ext cx="0" cy="6866100"/>
          </a:xfrm>
          <a:prstGeom prst="straightConnector1">
            <a:avLst/>
          </a:prstGeom>
          <a:noFill/>
          <a:ln cap="flat" cmpd="sng" w="9525">
            <a:solidFill>
              <a:srgbClr val="999FA9"/>
            </a:solidFill>
            <a:prstDash val="solid"/>
            <a:round/>
            <a:headEnd len="med" type="none" w="med"/>
            <a:tailEnd len="med" type="none" w="med"/>
          </a:ln>
        </p:spPr>
      </p:cxnSp>
      <p:sp>
        <p:nvSpPr>
          <p:cNvPr id="14" name="Shape 14"/>
          <p:cNvSpPr/>
          <p:nvPr/>
        </p:nvSpPr>
        <p:spPr>
          <a:xfrm>
            <a:off x="808725" y="800750"/>
            <a:ext cx="190200" cy="190200"/>
          </a:xfrm>
          <a:prstGeom prst="ellipse">
            <a:avLst/>
          </a:prstGeom>
          <a:solidFill>
            <a:srgbClr val="39C0BA"/>
          </a:solidFill>
          <a:ln cap="flat" cmpd="sng" w="28575">
            <a:solidFill>
              <a:srgbClr val="2E3037"/>
            </a:solidFill>
            <a:prstDash val="solid"/>
            <a:round/>
            <a:headEnd len="med" type="none" w="med"/>
            <a:tailEnd len="med" type="none" w="med"/>
          </a:ln>
        </p:spPr>
        <p:txBody>
          <a:bodyPr anchor="ctr" anchorCtr="0" bIns="91425" lIns="91425" numCol="1" rIns="91425" tIns="91425" wrap="square">
            <a:noAutofit/>
          </a:bodyPr>
          <a:lstStyle/>
          <a:p>
            <a:pPr algn="l" indent="-88900" lvl="0" marL="0" marR="0" rtl="0">
              <a:lnSpc>
                <a:spcPct val="100000"/>
              </a:lnSpc>
              <a:spcBef>
                <a:spcPts val="0"/>
              </a:spcBef>
              <a:spcAft>
                <a:spcPts val="0"/>
              </a:spcAft>
              <a:buClr>
                <a:srgbClr val="000000"/>
              </a:buClr>
              <a:buFont typeface="Arial"/>
              <a:buNone/>
            </a:pPr>
            <a:endParaRPr b="0" cap="none" i="0" strike="noStrike" sz="1400" u="none">
              <a:solidFill>
                <a:srgbClr val="000000"/>
              </a:solidFill>
              <a:latin typeface="Arial"/>
              <a:ea typeface="Arial"/>
              <a:cs typeface="Arial"/>
              <a:sym typeface="Arial"/>
            </a:endParaRPr>
          </a:p>
        </p:txBody>
      </p:sp>
      <p:sp>
        <p:nvSpPr>
          <p:cNvPr id="15" name="Shape 15"/>
          <p:cNvSpPr/>
          <p:nvPr/>
        </p:nvSpPr>
        <p:spPr>
          <a:xfrm>
            <a:off x="769050" y="1861900"/>
            <a:ext cx="269400" cy="269400"/>
          </a:xfrm>
          <a:prstGeom prst="ellipse">
            <a:avLst/>
          </a:prstGeom>
          <a:solidFill>
            <a:srgbClr val="2E3037"/>
          </a:solidFill>
          <a:ln cap="flat" cmpd="sng" w="9525">
            <a:solidFill>
              <a:srgbClr val="999FA9"/>
            </a:solidFill>
            <a:prstDash val="solid"/>
            <a:round/>
            <a:headEnd len="med" type="none" w="med"/>
            <a:tailEnd len="med" type="none" w="med"/>
          </a:ln>
        </p:spPr>
        <p:txBody>
          <a:bodyPr anchor="ctr" anchorCtr="0" bIns="91425" lIns="91425" numCol="1" rIns="91425" tIns="91425" wrap="square">
            <a:noAutofit/>
          </a:bodyPr>
          <a:lstStyle/>
          <a:p>
            <a:pPr algn="l" indent="-88900" lvl="0" marL="0" marR="0" rtl="0">
              <a:lnSpc>
                <a:spcPct val="100000"/>
              </a:lnSpc>
              <a:spcBef>
                <a:spcPts val="0"/>
              </a:spcBef>
              <a:spcAft>
                <a:spcPts val="0"/>
              </a:spcAft>
              <a:buClr>
                <a:srgbClr val="000000"/>
              </a:buClr>
              <a:buFont typeface="Arial"/>
              <a:buNone/>
            </a:pPr>
            <a:endParaRPr b="0" cap="none" i="0" strike="noStrike" sz="1400" u="none">
              <a:solidFill>
                <a:srgbClr val="000000"/>
              </a:solidFill>
              <a:latin typeface="Arial"/>
              <a:ea typeface="Arial"/>
              <a:cs typeface="Arial"/>
              <a:sym typeface="Arial"/>
            </a:endParaRPr>
          </a:p>
        </p:txBody>
      </p:sp>
      <p:sp>
        <p:nvSpPr>
          <p:cNvPr id="16" name="Shape 16"/>
          <p:cNvSpPr txBox="1">
            <a:spLocks noGrp="1"/>
          </p:cNvSpPr>
          <p:nvPr>
            <p:ph type="title"/>
          </p:nvPr>
        </p:nvSpPr>
        <p:spPr>
          <a:xfrm>
            <a:off x="1165475" y="665975"/>
            <a:ext cx="6858000" cy="459900"/>
          </a:xfrm>
          <a:prstGeom prst="rect">
            <a:avLst/>
          </a:prstGeom>
          <a:noFill/>
          <a:ln>
            <a:noFill/>
          </a:ln>
        </p:spPr>
        <p:txBody>
          <a:bodyPr anchor="b" anchorCtr="0" bIns="91425" lIns="91425" numCol="1" rIns="91425" tIns="91425" wrap="square"/>
          <a:lstStyle>
            <a:lvl1pPr algn="l" indent="0" lvl="0" marL="0" marR="0" rtl="0">
              <a:lnSpc>
                <a:spcPct val="100000"/>
              </a:lnSpc>
              <a:spcBef>
                <a:spcPts val="0"/>
              </a:spcBef>
              <a:spcAft>
                <a:spcPts val="0"/>
              </a:spcAft>
              <a:buClr>
                <a:srgbClr val="39C0BA"/>
              </a:buClr>
              <a:buSzPct val="100000"/>
              <a:buFont typeface="Quicksand"/>
              <a:buNone/>
              <a:defRPr b="0" cap="none" i="0" strike="noStrike" sz="1800" u="none">
                <a:solidFill>
                  <a:srgbClr val="39C0BA"/>
                </a:solidFill>
                <a:latin typeface="Quicksand"/>
                <a:ea typeface="Quicksand"/>
                <a:cs typeface="Quicksand"/>
                <a:sym typeface="Quicksand"/>
              </a:defRPr>
            </a:lvl1pPr>
            <a:lvl2pPr indent="0"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indent="0"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indent="0"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indent="0"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indent="0"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indent="0"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indent="0"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indent="0"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17" name="Shape 17"/>
          <p:cNvSpPr txBox="1">
            <a:spLocks noGrp="1"/>
          </p:cNvSpPr>
          <p:nvPr>
            <p:ph idx="1" type="body"/>
          </p:nvPr>
        </p:nvSpPr>
        <p:spPr>
          <a:xfrm>
            <a:off x="1165498" y="1600200"/>
            <a:ext cx="6858000" cy="4967700"/>
          </a:xfrm>
          <a:prstGeom prst="rect">
            <a:avLst/>
          </a:prstGeom>
          <a:noFill/>
          <a:ln>
            <a:noFill/>
          </a:ln>
        </p:spPr>
        <p:txBody>
          <a:bodyPr anchor="t" anchorCtr="0" bIns="91425" lIns="91425" numCol="1" rIns="91425" tIns="91425" wrap="square"/>
          <a:lstStyle>
            <a:lvl1pPr algn="l" indent="190500" lvl="0" marL="0" marR="0" rtl="0">
              <a:lnSpc>
                <a:spcPct val="100000"/>
              </a:lnSpc>
              <a:spcBef>
                <a:spcPts val="600"/>
              </a:spcBef>
              <a:spcAft>
                <a:spcPts val="0"/>
              </a:spcAft>
              <a:buClr>
                <a:srgbClr val="F3F3F3"/>
              </a:buClr>
              <a:buSzPct val="100000"/>
              <a:buFont typeface="Quicksand"/>
              <a:buChar char="◦"/>
              <a:defRPr b="0" cap="none" i="0" strike="noStrike" sz="3000" u="none">
                <a:solidFill>
                  <a:srgbClr val="F3F3F3"/>
                </a:solidFill>
                <a:latin typeface="Quicksand"/>
                <a:ea typeface="Quicksand"/>
                <a:cs typeface="Quicksand"/>
                <a:sym typeface="Quicksand"/>
              </a:defRPr>
            </a:lvl1pPr>
            <a:lvl2pPr algn="l" indent="152400" lvl="1" marL="0" marR="0" rtl="0">
              <a:lnSpc>
                <a:spcPct val="100000"/>
              </a:lnSpc>
              <a:spcBef>
                <a:spcPts val="480"/>
              </a:spcBef>
              <a:spcAft>
                <a:spcPts val="0"/>
              </a:spcAft>
              <a:buClr>
                <a:srgbClr val="F3F3F3"/>
              </a:buClr>
              <a:buSzPct val="100000"/>
              <a:buFont typeface="Quicksand"/>
              <a:buChar char="▫"/>
              <a:defRPr b="0" cap="none" i="0" strike="noStrike" sz="2400" u="none">
                <a:solidFill>
                  <a:srgbClr val="F3F3F3"/>
                </a:solidFill>
                <a:latin typeface="Quicksand"/>
                <a:ea typeface="Quicksand"/>
                <a:cs typeface="Quicksand"/>
                <a:sym typeface="Quicksand"/>
              </a:defRPr>
            </a:lvl2pPr>
            <a:lvl3pPr algn="l" indent="152400" lvl="2" marL="0" marR="0" rtl="0">
              <a:lnSpc>
                <a:spcPct val="100000"/>
              </a:lnSpc>
              <a:spcBef>
                <a:spcPts val="480"/>
              </a:spcBef>
              <a:spcAft>
                <a:spcPts val="0"/>
              </a:spcAft>
              <a:buClr>
                <a:srgbClr val="F3F3F3"/>
              </a:buClr>
              <a:buSzPct val="100000"/>
              <a:buFont typeface="Quicksand"/>
              <a:buChar char="■"/>
              <a:defRPr b="0" cap="none" i="0" strike="noStrike" sz="2400" u="none">
                <a:solidFill>
                  <a:srgbClr val="F3F3F3"/>
                </a:solidFill>
                <a:latin typeface="Quicksand"/>
                <a:ea typeface="Quicksand"/>
                <a:cs typeface="Quicksand"/>
                <a:sym typeface="Quicksand"/>
              </a:defRPr>
            </a:lvl3pPr>
            <a:lvl4pPr algn="l" indent="114300" lvl="3" marL="0" marR="0" rtl="0">
              <a:lnSpc>
                <a:spcPct val="100000"/>
              </a:lnSpc>
              <a:spcBef>
                <a:spcPts val="360"/>
              </a:spcBef>
              <a:spcAft>
                <a:spcPts val="0"/>
              </a:spcAft>
              <a:buClr>
                <a:srgbClr val="F3F3F3"/>
              </a:buClr>
              <a:buSzPct val="100000"/>
              <a:buFont typeface="Quicksand"/>
              <a:buChar char="●"/>
              <a:defRPr b="0" cap="none" i="0" strike="noStrike" sz="1800" u="none">
                <a:solidFill>
                  <a:srgbClr val="F3F3F3"/>
                </a:solidFill>
                <a:latin typeface="Quicksand"/>
                <a:ea typeface="Quicksand"/>
                <a:cs typeface="Quicksand"/>
                <a:sym typeface="Quicksand"/>
              </a:defRPr>
            </a:lvl4pPr>
            <a:lvl5pPr algn="l" indent="114300" lvl="4" marL="0" marR="0" rtl="0">
              <a:lnSpc>
                <a:spcPct val="100000"/>
              </a:lnSpc>
              <a:spcBef>
                <a:spcPts val="360"/>
              </a:spcBef>
              <a:spcAft>
                <a:spcPts val="0"/>
              </a:spcAft>
              <a:buClr>
                <a:srgbClr val="F3F3F3"/>
              </a:buClr>
              <a:buSzPct val="100000"/>
              <a:buFont typeface="Quicksand"/>
              <a:buChar char="○"/>
              <a:defRPr b="0" cap="none" i="0" strike="noStrike" sz="1800" u="none">
                <a:solidFill>
                  <a:srgbClr val="F3F3F3"/>
                </a:solidFill>
                <a:latin typeface="Quicksand"/>
                <a:ea typeface="Quicksand"/>
                <a:cs typeface="Quicksand"/>
                <a:sym typeface="Quicksand"/>
              </a:defRPr>
            </a:lvl5pPr>
            <a:lvl6pPr algn="l" indent="114300" lvl="5" marL="0" marR="0" rtl="0">
              <a:lnSpc>
                <a:spcPct val="100000"/>
              </a:lnSpc>
              <a:spcBef>
                <a:spcPts val="360"/>
              </a:spcBef>
              <a:spcAft>
                <a:spcPts val="0"/>
              </a:spcAft>
              <a:buClr>
                <a:srgbClr val="F3F3F3"/>
              </a:buClr>
              <a:buSzPct val="100000"/>
              <a:buFont typeface="Quicksand"/>
              <a:buChar char="■"/>
              <a:defRPr b="0" cap="none" i="0" strike="noStrike" sz="1800" u="none">
                <a:solidFill>
                  <a:srgbClr val="F3F3F3"/>
                </a:solidFill>
                <a:latin typeface="Quicksand"/>
                <a:ea typeface="Quicksand"/>
                <a:cs typeface="Quicksand"/>
                <a:sym typeface="Quicksand"/>
              </a:defRPr>
            </a:lvl6pPr>
            <a:lvl7pPr algn="l" indent="114300" lvl="6" marL="0" marR="0" rtl="0">
              <a:lnSpc>
                <a:spcPct val="100000"/>
              </a:lnSpc>
              <a:spcBef>
                <a:spcPts val="360"/>
              </a:spcBef>
              <a:spcAft>
                <a:spcPts val="0"/>
              </a:spcAft>
              <a:buClr>
                <a:srgbClr val="F3F3F3"/>
              </a:buClr>
              <a:buSzPct val="100000"/>
              <a:buFont typeface="Quicksand"/>
              <a:buChar char="●"/>
              <a:defRPr b="0" cap="none" i="0" strike="noStrike" sz="1800" u="none">
                <a:solidFill>
                  <a:srgbClr val="F3F3F3"/>
                </a:solidFill>
                <a:latin typeface="Quicksand"/>
                <a:ea typeface="Quicksand"/>
                <a:cs typeface="Quicksand"/>
                <a:sym typeface="Quicksand"/>
              </a:defRPr>
            </a:lvl7pPr>
            <a:lvl8pPr algn="l" indent="114300" lvl="7" marL="0" marR="0" rtl="0">
              <a:lnSpc>
                <a:spcPct val="100000"/>
              </a:lnSpc>
              <a:spcBef>
                <a:spcPts val="360"/>
              </a:spcBef>
              <a:spcAft>
                <a:spcPts val="0"/>
              </a:spcAft>
              <a:buClr>
                <a:srgbClr val="F3F3F3"/>
              </a:buClr>
              <a:buSzPct val="100000"/>
              <a:buFont typeface="Quicksand"/>
              <a:buChar char="○"/>
              <a:defRPr b="0" cap="none" i="0" strike="noStrike" sz="1800" u="none">
                <a:solidFill>
                  <a:srgbClr val="F3F3F3"/>
                </a:solidFill>
                <a:latin typeface="Quicksand"/>
                <a:ea typeface="Quicksand"/>
                <a:cs typeface="Quicksand"/>
                <a:sym typeface="Quicksand"/>
              </a:defRPr>
            </a:lvl8pPr>
            <a:lvl9pPr algn="l" indent="114300" lvl="8" marL="0" marR="0" rtl="0">
              <a:lnSpc>
                <a:spcPct val="100000"/>
              </a:lnSpc>
              <a:spcBef>
                <a:spcPts val="360"/>
              </a:spcBef>
              <a:spcAft>
                <a:spcPts val="0"/>
              </a:spcAft>
              <a:buClr>
                <a:srgbClr val="F3F3F3"/>
              </a:buClr>
              <a:buSzPct val="100000"/>
              <a:buFont typeface="Quicksand"/>
              <a:buChar char="■"/>
              <a:defRPr b="0" cap="none" i="0" strike="noStrike" sz="1800" u="none">
                <a:solidFill>
                  <a:srgbClr val="F3F3F3"/>
                </a:solidFill>
                <a:latin typeface="Quicksand"/>
                <a:ea typeface="Quicksand"/>
                <a:cs typeface="Quicksand"/>
                <a:sym typeface="Quicksan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1165475" y="665975"/>
            <a:ext cx="6858000" cy="459900"/>
          </a:xfrm>
          <a:prstGeom prst="rect">
            <a:avLst/>
          </a:prstGeom>
          <a:noFill/>
          <a:ln>
            <a:noFill/>
          </a:ln>
        </p:spPr>
        <p:txBody>
          <a:bodyPr anchor="b" anchorCtr="0" bIns="91425" lIns="91425" numCol="1" rIns="91425" tIns="91425" wrap="square"/>
          <a:lstStyle>
            <a:lvl1pPr algn="l" indent="0" lvl="0" marL="0" marR="0" rtl="0">
              <a:lnSpc>
                <a:spcPct val="100000"/>
              </a:lnSpc>
              <a:spcBef>
                <a:spcPts val="0"/>
              </a:spcBef>
              <a:spcAft>
                <a:spcPts val="0"/>
              </a:spcAft>
              <a:buClr>
                <a:srgbClr val="39C0BA"/>
              </a:buClr>
              <a:buSzPct val="100000"/>
              <a:buFont typeface="Quicksand"/>
              <a:buNone/>
              <a:defRPr b="0" cap="none" i="0" strike="noStrike" sz="1800" u="none">
                <a:solidFill>
                  <a:srgbClr val="39C0BA"/>
                </a:solidFill>
                <a:latin typeface="Quicksand"/>
                <a:ea typeface="Quicksand"/>
                <a:cs typeface="Quicksand"/>
                <a:sym typeface="Quicksand"/>
              </a:defRPr>
            </a:lvl1pPr>
            <a:lvl2pPr indent="0"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indent="0"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indent="0"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indent="0"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indent="0"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indent="0"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indent="0"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indent="0"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20" name="Shape 20"/>
          <p:cNvSpPr txBox="1">
            <a:spLocks noGrp="1"/>
          </p:cNvSpPr>
          <p:nvPr>
            <p:ph idx="1" type="body"/>
          </p:nvPr>
        </p:nvSpPr>
        <p:spPr>
          <a:xfrm>
            <a:off x="1165475" y="1673975"/>
            <a:ext cx="2403600" cy="4893900"/>
          </a:xfrm>
          <a:prstGeom prst="rect">
            <a:avLst/>
          </a:prstGeom>
          <a:noFill/>
          <a:ln>
            <a:noFill/>
          </a:ln>
        </p:spPr>
        <p:txBody>
          <a:bodyPr anchor="t" anchorCtr="0" bIns="91425" lIns="91425" numCol="1" rIns="91425" tIns="91425" wrap="square"/>
          <a:lstStyle>
            <a:lvl1pPr algn="l" indent="127000" lvl="0"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1pPr>
            <a:lvl2pPr algn="l" indent="127000" lvl="1"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2pPr>
            <a:lvl3pPr algn="l" indent="127000" lvl="2"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3pPr>
            <a:lvl4pPr algn="l" indent="127000" lvl="3"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4pPr>
            <a:lvl5pPr algn="l" indent="127000" lvl="4"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5pPr>
            <a:lvl6pPr algn="l" indent="127000" lvl="5"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6pPr>
            <a:lvl7pPr algn="l" indent="127000" lvl="6"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7pPr>
            <a:lvl8pPr algn="l" indent="127000" lvl="7"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8pPr>
            <a:lvl9pPr algn="l" indent="127000" lvl="8"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9pPr>
          </a:lstStyle>
          <a:p>
            <a:endParaRPr/>
          </a:p>
        </p:txBody>
      </p:sp>
      <p:sp>
        <p:nvSpPr>
          <p:cNvPr id="21" name="Shape 21"/>
          <p:cNvSpPr txBox="1">
            <a:spLocks noGrp="1"/>
          </p:cNvSpPr>
          <p:nvPr>
            <p:ph idx="2" type="body"/>
          </p:nvPr>
        </p:nvSpPr>
        <p:spPr>
          <a:xfrm>
            <a:off x="3692249" y="1673975"/>
            <a:ext cx="2403600" cy="4893900"/>
          </a:xfrm>
          <a:prstGeom prst="rect">
            <a:avLst/>
          </a:prstGeom>
          <a:noFill/>
          <a:ln>
            <a:noFill/>
          </a:ln>
        </p:spPr>
        <p:txBody>
          <a:bodyPr anchor="t" anchorCtr="0" bIns="91425" lIns="91425" numCol="1" rIns="91425" tIns="91425" wrap="square"/>
          <a:lstStyle>
            <a:lvl1pPr algn="l" indent="127000" lvl="0"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1pPr>
            <a:lvl2pPr algn="l" indent="127000" lvl="1"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2pPr>
            <a:lvl3pPr algn="l" indent="127000" lvl="2"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3pPr>
            <a:lvl4pPr algn="l" indent="127000" lvl="3"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4pPr>
            <a:lvl5pPr algn="l" indent="127000" lvl="4"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5pPr>
            <a:lvl6pPr algn="l" indent="127000" lvl="5"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6pPr>
            <a:lvl7pPr algn="l" indent="127000" lvl="6"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7pPr>
            <a:lvl8pPr algn="l" indent="127000" lvl="7"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8pPr>
            <a:lvl9pPr algn="l" indent="127000" lvl="8"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9pPr>
          </a:lstStyle>
          <a:p>
            <a:endParaRPr/>
          </a:p>
        </p:txBody>
      </p:sp>
      <p:sp>
        <p:nvSpPr>
          <p:cNvPr id="22" name="Shape 22"/>
          <p:cNvSpPr txBox="1">
            <a:spLocks noGrp="1"/>
          </p:cNvSpPr>
          <p:nvPr>
            <p:ph idx="3" type="body"/>
          </p:nvPr>
        </p:nvSpPr>
        <p:spPr>
          <a:xfrm>
            <a:off x="6219023" y="1673975"/>
            <a:ext cx="2403600" cy="4893900"/>
          </a:xfrm>
          <a:prstGeom prst="rect">
            <a:avLst/>
          </a:prstGeom>
          <a:noFill/>
          <a:ln>
            <a:noFill/>
          </a:ln>
        </p:spPr>
        <p:txBody>
          <a:bodyPr anchor="t" anchorCtr="0" bIns="91425" lIns="91425" numCol="1" rIns="91425" tIns="91425" wrap="square"/>
          <a:lstStyle>
            <a:lvl1pPr algn="l" indent="127000" lvl="0"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1pPr>
            <a:lvl2pPr algn="l" indent="127000" lvl="1"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2pPr>
            <a:lvl3pPr algn="l" indent="127000" lvl="2"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3pPr>
            <a:lvl4pPr algn="l" indent="127000" lvl="3"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4pPr>
            <a:lvl5pPr algn="l" indent="127000" lvl="4"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5pPr>
            <a:lvl6pPr algn="l" indent="127000" lvl="5"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6pPr>
            <a:lvl7pPr algn="l" indent="127000" lvl="6"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7pPr>
            <a:lvl8pPr algn="l" indent="127000" lvl="7"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8pPr>
            <a:lvl9pPr algn="l" indent="127000" lvl="8" marL="0" marR="0" rtl="0">
              <a:lnSpc>
                <a:spcPct val="100000"/>
              </a:lnSpc>
              <a:spcBef>
                <a:spcPts val="0"/>
              </a:spcBef>
              <a:spcAft>
                <a:spcPts val="0"/>
              </a:spcAft>
              <a:buClr>
                <a:srgbClr val="F3F3F3"/>
              </a:buClr>
              <a:buSzPct val="100000"/>
              <a:buFont typeface="Quicksand"/>
              <a:buChar char="■"/>
              <a:defRPr b="0" cap="none" i="0" strike="noStrike" sz="2000" u="none">
                <a:solidFill>
                  <a:srgbClr val="F3F3F3"/>
                </a:solidFill>
                <a:latin typeface="Quicksand"/>
                <a:ea typeface="Quicksand"/>
                <a:cs typeface="Quicksand"/>
                <a:sym typeface="Quicksand"/>
              </a:defRPr>
            </a:lvl9pPr>
          </a:lstStyle>
          <a:p>
            <a:endParaRPr/>
          </a:p>
        </p:txBody>
      </p:sp>
      <p:cxnSp>
        <p:nvCxnSpPr>
          <p:cNvPr id="23" name="Shape 23"/>
          <p:cNvCxnSpPr/>
          <p:nvPr/>
        </p:nvCxnSpPr>
        <p:spPr>
          <a:xfrm>
            <a:off x="903825" y="-7925"/>
            <a:ext cx="0" cy="6866100"/>
          </a:xfrm>
          <a:prstGeom prst="straightConnector1">
            <a:avLst/>
          </a:prstGeom>
          <a:noFill/>
          <a:ln cap="flat" cmpd="sng" w="9525">
            <a:solidFill>
              <a:srgbClr val="999FA9"/>
            </a:solidFill>
            <a:prstDash val="solid"/>
            <a:round/>
            <a:headEnd len="med" type="none" w="med"/>
            <a:tailEnd len="med" type="none" w="med"/>
          </a:ln>
        </p:spPr>
      </p:cxnSp>
      <p:sp>
        <p:nvSpPr>
          <p:cNvPr id="24" name="Shape 24"/>
          <p:cNvSpPr/>
          <p:nvPr/>
        </p:nvSpPr>
        <p:spPr>
          <a:xfrm>
            <a:off x="808725" y="800750"/>
            <a:ext cx="190200" cy="190200"/>
          </a:xfrm>
          <a:prstGeom prst="ellipse">
            <a:avLst/>
          </a:prstGeom>
          <a:solidFill>
            <a:srgbClr val="39C0BA"/>
          </a:solidFill>
          <a:ln cap="flat" cmpd="sng" w="28575">
            <a:solidFill>
              <a:srgbClr val="2E3037"/>
            </a:solidFill>
            <a:prstDash val="solid"/>
            <a:round/>
            <a:headEnd len="med" type="none" w="med"/>
            <a:tailEnd len="med" type="none" w="med"/>
          </a:ln>
        </p:spPr>
        <p:txBody>
          <a:bodyPr anchor="ctr" anchorCtr="0" bIns="91425" lIns="91425" numCol="1" rIns="91425" tIns="91425" wrap="square">
            <a:noAutofit/>
          </a:bodyPr>
          <a:lstStyle/>
          <a:p>
            <a:pPr algn="l" indent="-88900" lvl="0" marL="0" marR="0" rtl="0">
              <a:lnSpc>
                <a:spcPct val="100000"/>
              </a:lnSpc>
              <a:spcBef>
                <a:spcPts val="0"/>
              </a:spcBef>
              <a:spcAft>
                <a:spcPts val="0"/>
              </a:spcAft>
              <a:buClr>
                <a:srgbClr val="000000"/>
              </a:buClr>
              <a:buFont typeface="Arial"/>
              <a:buNone/>
            </a:pPr>
            <a:endParaRPr b="0" cap="none" i="0" strike="noStrike" sz="1400" u="none">
              <a:solidFill>
                <a:srgbClr val="000000"/>
              </a:solidFill>
              <a:latin typeface="Arial"/>
              <a:ea typeface="Arial"/>
              <a:cs typeface="Arial"/>
              <a:sym typeface="Arial"/>
            </a:endParaRPr>
          </a:p>
        </p:txBody>
      </p:sp>
      <p:sp>
        <p:nvSpPr>
          <p:cNvPr id="25" name="Shape 25"/>
          <p:cNvSpPr/>
          <p:nvPr/>
        </p:nvSpPr>
        <p:spPr>
          <a:xfrm>
            <a:off x="769050" y="1861900"/>
            <a:ext cx="269400" cy="269400"/>
          </a:xfrm>
          <a:prstGeom prst="ellipse">
            <a:avLst/>
          </a:prstGeom>
          <a:solidFill>
            <a:srgbClr val="2E3037"/>
          </a:solidFill>
          <a:ln cap="flat" cmpd="sng" w="9525">
            <a:solidFill>
              <a:srgbClr val="999FA9"/>
            </a:solidFill>
            <a:prstDash val="solid"/>
            <a:round/>
            <a:headEnd len="med" type="none" w="med"/>
            <a:tailEnd len="med" type="none" w="med"/>
          </a:ln>
        </p:spPr>
        <p:txBody>
          <a:bodyPr anchor="ctr" anchorCtr="0" bIns="91425" lIns="91425" numCol="1" rIns="91425" tIns="91425" wrap="square">
            <a:noAutofit/>
          </a:bodyPr>
          <a:lstStyle/>
          <a:p>
            <a:pPr algn="l" indent="-88900" lvl="0" marL="0" marR="0" rtl="0">
              <a:lnSpc>
                <a:spcPct val="100000"/>
              </a:lnSpc>
              <a:spcBef>
                <a:spcPts val="0"/>
              </a:spcBef>
              <a:spcAft>
                <a:spcPts val="0"/>
              </a:spcAft>
              <a:buClr>
                <a:srgbClr val="000000"/>
              </a:buClr>
              <a:buFont typeface="Arial"/>
              <a:buNone/>
            </a:pPr>
            <a:endParaRPr b="0" cap="none" i="0" strike="noStrike" sz="1400" u="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2.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65475" y="665975"/>
            <a:ext cx="6858000" cy="459900"/>
          </a:xfrm>
          <a:prstGeom prst="rect">
            <a:avLst/>
          </a:prstGeom>
          <a:noFill/>
          <a:ln>
            <a:noFill/>
          </a:ln>
        </p:spPr>
        <p:txBody>
          <a:bodyPr anchor="b" anchorCtr="0" bIns="91425" lIns="91425" numCol="1" rIns="91425" tIns="91425" wrap="square"/>
          <a:lstStyle>
            <a:lvl1pPr algn="l" indent="0" lvl="0" marL="0" marR="0" rtl="0">
              <a:lnSpc>
                <a:spcPct val="100000"/>
              </a:lnSpc>
              <a:spcBef>
                <a:spcPts val="0"/>
              </a:spcBef>
              <a:spcAft>
                <a:spcPts val="0"/>
              </a:spcAft>
              <a:buClr>
                <a:srgbClr val="39C0BA"/>
              </a:buClr>
              <a:buSzPct val="100000"/>
              <a:buFont typeface="Quicksand"/>
              <a:buNone/>
              <a:defRPr b="0" cap="none" i="0" strike="noStrike" sz="1800" u="none">
                <a:solidFill>
                  <a:srgbClr val="39C0BA"/>
                </a:solidFill>
                <a:latin typeface="Quicksand"/>
                <a:ea typeface="Quicksand"/>
                <a:cs typeface="Quicksand"/>
                <a:sym typeface="Quicksand"/>
              </a:defRPr>
            </a:lvl1pPr>
            <a:lvl2pPr indent="0" lvl="1">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indent="0" lvl="2">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indent="0" lvl="3">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indent="0" lvl="4">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indent="0" lvl="5">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indent="0" lvl="6">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indent="0" lvl="7">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indent="0" lvl="8">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7" name="Shape 7"/>
          <p:cNvSpPr txBox="1">
            <a:spLocks noGrp="1"/>
          </p:cNvSpPr>
          <p:nvPr>
            <p:ph idx="1" type="body"/>
          </p:nvPr>
        </p:nvSpPr>
        <p:spPr>
          <a:xfrm>
            <a:off x="1165498" y="1600200"/>
            <a:ext cx="6858000" cy="4967700"/>
          </a:xfrm>
          <a:prstGeom prst="rect">
            <a:avLst/>
          </a:prstGeom>
          <a:noFill/>
          <a:ln>
            <a:noFill/>
          </a:ln>
        </p:spPr>
        <p:txBody>
          <a:bodyPr anchor="t" anchorCtr="0" bIns="91425" lIns="91425" numCol="1" rIns="91425" tIns="91425" wrap="square"/>
          <a:lstStyle>
            <a:lvl1pPr algn="l" indent="190500" lvl="0" marL="0" marR="0" rtl="0">
              <a:lnSpc>
                <a:spcPct val="100000"/>
              </a:lnSpc>
              <a:spcBef>
                <a:spcPts val="600"/>
              </a:spcBef>
              <a:spcAft>
                <a:spcPts val="0"/>
              </a:spcAft>
              <a:buClr>
                <a:srgbClr val="F3F3F3"/>
              </a:buClr>
              <a:buSzPct val="100000"/>
              <a:buFont typeface="Quicksand"/>
              <a:buChar char="◦"/>
              <a:defRPr b="0" cap="none" i="0" strike="noStrike" sz="3000" u="none">
                <a:solidFill>
                  <a:srgbClr val="F3F3F3"/>
                </a:solidFill>
                <a:latin typeface="Quicksand"/>
                <a:ea typeface="Quicksand"/>
                <a:cs typeface="Quicksand"/>
                <a:sym typeface="Quicksand"/>
              </a:defRPr>
            </a:lvl1pPr>
            <a:lvl2pPr algn="l" indent="152400" lvl="1" marL="0" marR="0" rtl="0">
              <a:lnSpc>
                <a:spcPct val="100000"/>
              </a:lnSpc>
              <a:spcBef>
                <a:spcPts val="480"/>
              </a:spcBef>
              <a:spcAft>
                <a:spcPts val="0"/>
              </a:spcAft>
              <a:buClr>
                <a:srgbClr val="F3F3F3"/>
              </a:buClr>
              <a:buSzPct val="100000"/>
              <a:buFont typeface="Quicksand"/>
              <a:buChar char="▫"/>
              <a:defRPr b="0" cap="none" i="0" strike="noStrike" sz="2400" u="none">
                <a:solidFill>
                  <a:srgbClr val="F3F3F3"/>
                </a:solidFill>
                <a:latin typeface="Quicksand"/>
                <a:ea typeface="Quicksand"/>
                <a:cs typeface="Quicksand"/>
                <a:sym typeface="Quicksand"/>
              </a:defRPr>
            </a:lvl2pPr>
            <a:lvl3pPr algn="l" indent="152400" lvl="2" marL="0" marR="0" rtl="0">
              <a:lnSpc>
                <a:spcPct val="100000"/>
              </a:lnSpc>
              <a:spcBef>
                <a:spcPts val="480"/>
              </a:spcBef>
              <a:spcAft>
                <a:spcPts val="0"/>
              </a:spcAft>
              <a:buClr>
                <a:srgbClr val="F3F3F3"/>
              </a:buClr>
              <a:buSzPct val="100000"/>
              <a:buFont typeface="Quicksand"/>
              <a:buChar char="■"/>
              <a:defRPr b="0" cap="none" i="0" strike="noStrike" sz="2400" u="none">
                <a:solidFill>
                  <a:srgbClr val="F3F3F3"/>
                </a:solidFill>
                <a:latin typeface="Quicksand"/>
                <a:ea typeface="Quicksand"/>
                <a:cs typeface="Quicksand"/>
                <a:sym typeface="Quicksand"/>
              </a:defRPr>
            </a:lvl3pPr>
            <a:lvl4pPr algn="l" indent="114300" lvl="3" marL="0" marR="0" rtl="0">
              <a:lnSpc>
                <a:spcPct val="100000"/>
              </a:lnSpc>
              <a:spcBef>
                <a:spcPts val="360"/>
              </a:spcBef>
              <a:spcAft>
                <a:spcPts val="0"/>
              </a:spcAft>
              <a:buClr>
                <a:srgbClr val="F3F3F3"/>
              </a:buClr>
              <a:buSzPct val="100000"/>
              <a:buFont typeface="Quicksand"/>
              <a:buChar char="●"/>
              <a:defRPr b="0" cap="none" i="0" strike="noStrike" sz="1800" u="none">
                <a:solidFill>
                  <a:srgbClr val="F3F3F3"/>
                </a:solidFill>
                <a:latin typeface="Quicksand"/>
                <a:ea typeface="Quicksand"/>
                <a:cs typeface="Quicksand"/>
                <a:sym typeface="Quicksand"/>
              </a:defRPr>
            </a:lvl4pPr>
            <a:lvl5pPr algn="l" indent="114300" lvl="4" marL="0" marR="0" rtl="0">
              <a:lnSpc>
                <a:spcPct val="100000"/>
              </a:lnSpc>
              <a:spcBef>
                <a:spcPts val="360"/>
              </a:spcBef>
              <a:spcAft>
                <a:spcPts val="0"/>
              </a:spcAft>
              <a:buClr>
                <a:srgbClr val="F3F3F3"/>
              </a:buClr>
              <a:buSzPct val="100000"/>
              <a:buFont typeface="Quicksand"/>
              <a:buChar char="○"/>
              <a:defRPr b="0" cap="none" i="0" strike="noStrike" sz="1800" u="none">
                <a:solidFill>
                  <a:srgbClr val="F3F3F3"/>
                </a:solidFill>
                <a:latin typeface="Quicksand"/>
                <a:ea typeface="Quicksand"/>
                <a:cs typeface="Quicksand"/>
                <a:sym typeface="Quicksand"/>
              </a:defRPr>
            </a:lvl5pPr>
            <a:lvl6pPr algn="l" indent="114300" lvl="5" marL="0" marR="0" rtl="0">
              <a:lnSpc>
                <a:spcPct val="100000"/>
              </a:lnSpc>
              <a:spcBef>
                <a:spcPts val="360"/>
              </a:spcBef>
              <a:spcAft>
                <a:spcPts val="0"/>
              </a:spcAft>
              <a:buClr>
                <a:srgbClr val="F3F3F3"/>
              </a:buClr>
              <a:buSzPct val="100000"/>
              <a:buFont typeface="Quicksand"/>
              <a:buChar char="■"/>
              <a:defRPr b="0" cap="none" i="0" strike="noStrike" sz="1800" u="none">
                <a:solidFill>
                  <a:srgbClr val="F3F3F3"/>
                </a:solidFill>
                <a:latin typeface="Quicksand"/>
                <a:ea typeface="Quicksand"/>
                <a:cs typeface="Quicksand"/>
                <a:sym typeface="Quicksand"/>
              </a:defRPr>
            </a:lvl6pPr>
            <a:lvl7pPr algn="l" indent="114300" lvl="6" marL="0" marR="0" rtl="0">
              <a:lnSpc>
                <a:spcPct val="100000"/>
              </a:lnSpc>
              <a:spcBef>
                <a:spcPts val="360"/>
              </a:spcBef>
              <a:spcAft>
                <a:spcPts val="0"/>
              </a:spcAft>
              <a:buClr>
                <a:srgbClr val="F3F3F3"/>
              </a:buClr>
              <a:buSzPct val="100000"/>
              <a:buFont typeface="Quicksand"/>
              <a:buChar char="●"/>
              <a:defRPr b="0" cap="none" i="0" strike="noStrike" sz="1800" u="none">
                <a:solidFill>
                  <a:srgbClr val="F3F3F3"/>
                </a:solidFill>
                <a:latin typeface="Quicksand"/>
                <a:ea typeface="Quicksand"/>
                <a:cs typeface="Quicksand"/>
                <a:sym typeface="Quicksand"/>
              </a:defRPr>
            </a:lvl7pPr>
            <a:lvl8pPr algn="l" indent="114300" lvl="7" marL="0" marR="0" rtl="0">
              <a:lnSpc>
                <a:spcPct val="100000"/>
              </a:lnSpc>
              <a:spcBef>
                <a:spcPts val="360"/>
              </a:spcBef>
              <a:spcAft>
                <a:spcPts val="0"/>
              </a:spcAft>
              <a:buClr>
                <a:srgbClr val="F3F3F3"/>
              </a:buClr>
              <a:buSzPct val="100000"/>
              <a:buFont typeface="Quicksand"/>
              <a:buChar char="○"/>
              <a:defRPr b="0" cap="none" i="0" strike="noStrike" sz="1800" u="none">
                <a:solidFill>
                  <a:srgbClr val="F3F3F3"/>
                </a:solidFill>
                <a:latin typeface="Quicksand"/>
                <a:ea typeface="Quicksand"/>
                <a:cs typeface="Quicksand"/>
                <a:sym typeface="Quicksand"/>
              </a:defRPr>
            </a:lvl8pPr>
            <a:lvl9pPr algn="l" indent="114300" lvl="8" marL="0" marR="0" rtl="0">
              <a:lnSpc>
                <a:spcPct val="100000"/>
              </a:lnSpc>
              <a:spcBef>
                <a:spcPts val="360"/>
              </a:spcBef>
              <a:spcAft>
                <a:spcPts val="0"/>
              </a:spcAft>
              <a:buClr>
                <a:srgbClr val="F3F3F3"/>
              </a:buClr>
              <a:buSzPct val="100000"/>
              <a:buFont typeface="Quicksand"/>
              <a:buChar char="■"/>
              <a:defRPr b="0" cap="none" i="0" strike="noStrike" sz="1800" u="none">
                <a:solidFill>
                  <a:srgbClr val="F3F3F3"/>
                </a:solidFill>
                <a:latin typeface="Quicksand"/>
                <a:ea typeface="Quicksand"/>
                <a:cs typeface="Quicksand"/>
                <a:sym typeface="Quicksand"/>
              </a:defRPr>
            </a:lvl9pPr>
          </a:lstStyle>
          <a:p>
            <a:endParaRPr/>
          </a:p>
        </p:txBody>
      </p:sp>
    </p:spTree>
  </p:cSld>
  <p:clrMap accent1="accent1" accent2="accent2" accent3="accent3" accent4="accent4" accent5="accent5" accent6="accent6" bg1="lt1" bg2="dk2" folHlink="folHlink" hlink="hlink" tx1="dk1" tx2="lt2"/>
  <p:sldLayoutIdLst>
    <p:sldLayoutId id="2147483648" r:id="rId2"/>
    <p:sldLayoutId id="2147483649" r:id="rId3"/>
    <p:sldLayoutId id="2147483650" r:id="rId4"/>
  </p:sldLayoutIdLst>
  <p:transition>
    <p:fade thruBlk="1"/>
  </p:transition>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1pPr>
    </p:titleStyle>
    <p:body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2" Target="../notesSlides/notesSlide10.xml" Type="http://schemas.openxmlformats.org/officeDocument/2006/relationships/notesSlide"/><Relationship Id="rId1" Target="../slideLayouts/slideLayout3.xml" Type="http://schemas.openxmlformats.org/officeDocument/2006/relationships/slideLayout"/></Relationships>
</file>

<file path=ppt/slides/_rels/slide11.xml.rels><?xml version="1.0" encoding="UTF-8" standalone="yes"?><Relationships xmlns="http://schemas.openxmlformats.org/package/2006/relationships"><Relationship Id="rId2" Target="../notesSlides/notesSlide11.xml" Type="http://schemas.openxmlformats.org/officeDocument/2006/relationships/notesSlide"/><Relationship Id="rId1" Target="../slideLayouts/slideLayout3.xml" Type="http://schemas.openxmlformats.org/officeDocument/2006/relationships/slideLayout"/></Relationships>
</file>

<file path=ppt/slides/_rels/slide12.xml.rels><?xml version="1.0" encoding="UTF-8" standalone="yes"?><Relationships xmlns="http://schemas.openxmlformats.org/package/2006/relationships"><Relationship Id="rId2" Target="../media/image9.png" Type="http://schemas.openxmlformats.org/officeDocument/2006/relationships/image"/><Relationship Id="rId1" Target="../slideLayouts/slideLayout3.xml" Type="http://schemas.openxmlformats.org/officeDocument/2006/relationships/slideLayout"/></Relationships>
</file>

<file path=ppt/slides/_rels/slide13.xml.rels><?xml version="1.0" encoding="UTF-8" standalone="yes"?><Relationships xmlns="http://schemas.openxmlformats.org/package/2006/relationships"><Relationship Id="rId2" Target="../media/image10.png" Type="http://schemas.openxmlformats.org/officeDocument/2006/relationships/image"/><Relationship Id="rId1" Target="../slideLayouts/slideLayout3.xml" Type="http://schemas.openxmlformats.org/officeDocument/2006/relationships/slideLayout"/></Relationships>
</file>

<file path=ppt/slides/_rels/slide14.xml.rels><?xml version="1.0" encoding="UTF-8" standalone="yes"?><Relationships xmlns="http://schemas.openxmlformats.org/package/2006/relationships"><Relationship Id="rId2" Target="../media/image11.png" Type="http://schemas.openxmlformats.org/officeDocument/2006/relationships/image"/><Relationship Id="rId1" Target="../slideLayouts/slideLayout3.xml" Type="http://schemas.openxmlformats.org/officeDocument/2006/relationships/slideLayout"/></Relationships>
</file>

<file path=ppt/slides/_rels/slide2.xml.rels><?xml version="1.0" encoding="UTF-8" standalone="yes"?><Relationships xmlns="http://schemas.openxmlformats.org/package/2006/relationships"><Relationship Id="rId2" Target="../notesSlides/notesSlide2.xml" Type="http://schemas.openxmlformats.org/officeDocument/2006/relationships/notesSlid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3" Target="../media/image1.PNG" Type="http://schemas.openxmlformats.org/officeDocument/2006/relationships/image"/><Relationship Id="rId2" Target="../notesSlides/notesSlide3.xml" Type="http://schemas.openxmlformats.org/officeDocument/2006/relationships/notesSlide"/><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3" Target="../media/image2.PNG" Type="http://schemas.openxmlformats.org/officeDocument/2006/relationships/image"/><Relationship Id="rId2" Target="../notesSlides/notesSlide4.xml" Type="http://schemas.openxmlformats.org/officeDocument/2006/relationships/notesSlid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3" Target="../media/image3.PNG" Type="http://schemas.openxmlformats.org/officeDocument/2006/relationships/image"/><Relationship Id="rId2" Target="../notesSlides/notesSlide5.xml" Type="http://schemas.openxmlformats.org/officeDocument/2006/relationships/notesSlide"/><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3" Target="../media/image4.PNG" Type="http://schemas.openxmlformats.org/officeDocument/2006/relationships/image"/><Relationship Id="rId2" Target="../notesSlides/notesSlide6.xml" Type="http://schemas.openxmlformats.org/officeDocument/2006/relationships/notesSlid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3" Target="../media/image5.PNG" Type="http://schemas.openxmlformats.org/officeDocument/2006/relationships/image"/><Relationship Id="rId2" Target="../notesSlides/notesSlide7.xml" Type="http://schemas.openxmlformats.org/officeDocument/2006/relationships/notesSlid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5" Target="../media/image8.png" Type="http://schemas.openxmlformats.org/officeDocument/2006/relationships/image"/><Relationship Id="rId4" Target="../media/image7.png" Type="http://schemas.openxmlformats.org/officeDocument/2006/relationships/image"/><Relationship Id="rId3" Target="../media/image6.png" Type="http://schemas.openxmlformats.org/officeDocument/2006/relationships/image"/><Relationship Id="rId2" Target="../notesSlides/notesSlide8.xml" Type="http://schemas.openxmlformats.org/officeDocument/2006/relationships/notesSlide"/><Relationship Id="rId1" Target="../slideLayouts/slideLayout3.xml" Type="http://schemas.openxmlformats.org/officeDocument/2006/relationships/slideLayout"/></Relationships>
</file>

<file path=ppt/slides/_rels/slide9.xml.rels><?xml version="1.0" encoding="UTF-8" standalone="yes"?><Relationships xmlns="http://schemas.openxmlformats.org/package/2006/relationships"><Relationship Id="rId2" Target="../notesSlides/notesSlide9.xml" Type="http://schemas.openxmlformats.org/officeDocument/2006/relationships/notesSlid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1319175" y="2876425"/>
            <a:ext cx="6680400" cy="1546500"/>
          </a:xfrm>
          <a:prstGeom prst="rect">
            <a:avLst/>
          </a:prstGeom>
          <a:noFill/>
          <a:ln>
            <a:noFill/>
          </a:ln>
        </p:spPr>
        <p:txBody>
          <a:bodyPr anchor="t" anchorCtr="0" bIns="91425" lIns="91425" numCol="1" rIns="91425" tIns="91425" wrap="square">
            <a:noAutofit/>
          </a:bodyPr>
          <a:lstStyle/>
          <a:p>
            <a:pPr algn="l" indent="-381000" lvl="0" marL="0" marR="0" rtl="0">
              <a:lnSpc>
                <a:spcPct val="100000"/>
              </a:lnSpc>
              <a:spcBef>
                <a:spcPts val="0"/>
              </a:spcBef>
              <a:spcAft>
                <a:spcPts val="0"/>
              </a:spcAft>
              <a:buClr>
                <a:srgbClr val="39C0BA"/>
              </a:buClr>
              <a:buSzPct val="100000"/>
              <a:buFont typeface="Quicksand"/>
              <a:buNone/>
            </a:pPr>
            <a:r>
              <a:rPr altLang="en-CA" b="0" cap="none" i="0" lang="en-CA" strike="noStrike" sz="6000" u="none">
                <a:solidFill>
                  <a:srgbClr val="39C0BA"/>
                </a:solidFill>
                <a:latin typeface="Quicksand"/>
                <a:ea typeface="Quicksand"/>
                <a:cs typeface="Quicksand"/>
                <a:sym typeface="Quicksand"/>
              </a:rPr>
              <a:t>PERSONAL </a:t>
            </a:r>
          </a:p>
          <a:p>
            <a:pPr algn="l" indent="-381000" lvl="0" marL="0" marR="0" rtl="0">
              <a:lnSpc>
                <a:spcPct val="100000"/>
              </a:lnSpc>
              <a:spcBef>
                <a:spcPts val="0"/>
              </a:spcBef>
              <a:spcAft>
                <a:spcPts val="0"/>
              </a:spcAft>
              <a:buClr>
                <a:srgbClr val="39C0BA"/>
              </a:buClr>
              <a:buSzPct val="100000"/>
              <a:buFont typeface="Quicksand"/>
              <a:buNone/>
            </a:pPr>
            <a:r>
              <a:rPr altLang="en-CA" b="0" cap="none" i="0" lang="en-CA" strike="noStrike" sz="6000" u="none">
                <a:solidFill>
                  <a:srgbClr val="39C0BA"/>
                </a:solidFill>
                <a:latin typeface="Quicksand"/>
                <a:ea typeface="Quicksand"/>
                <a:cs typeface="Quicksand"/>
                <a:sym typeface="Quicksand"/>
              </a:rPr>
              <a:t>MEDIA LIBRARY</a:t>
            </a:r>
          </a:p>
        </p:txBody>
      </p:sp>
      <p:sp>
        <p:nvSpPr>
          <p:cNvPr id="31" name="Shape 31"/>
          <p:cNvSpPr txBox="1"/>
          <p:nvPr/>
        </p:nvSpPr>
        <p:spPr>
          <a:xfrm>
            <a:off x="4558446" y="5372100"/>
            <a:ext cx="4725254" cy="1485900"/>
          </a:xfrm>
          <a:prstGeom prst="rect">
            <a:avLst/>
          </a:prstGeom>
          <a:noFill/>
          <a:ln>
            <a:noFill/>
          </a:ln>
        </p:spPr>
        <p:txBody>
          <a:bodyPr anchor="t" anchorCtr="0" bIns="91425" lIns="91425" numCol="1" rIns="91425" tIns="91425" wrap="square">
            <a:noAutofit/>
          </a:bodyPr>
          <a:lstStyle/>
          <a:p>
            <a:pPr algn="l" indent="-55878" lvl="0" marL="0" marR="0" rtl="0">
              <a:lnSpc>
                <a:spcPct val="100000"/>
              </a:lnSpc>
              <a:spcBef>
                <a:spcPts val="0"/>
              </a:spcBef>
              <a:spcAft>
                <a:spcPts val="0"/>
              </a:spcAft>
              <a:buClr>
                <a:schemeClr val="dk1"/>
              </a:buClr>
              <a:buSzPct val="36666"/>
              <a:buFont typeface="Arial"/>
              <a:buNone/>
            </a:pPr>
            <a:r>
              <a:rPr altLang="en-CA" b="0" cap="none" i="0" lang="en-CA" strike="noStrike" sz="2400" u="none">
                <a:solidFill>
                  <a:srgbClr val="F3F3F3"/>
                </a:solidFill>
                <a:latin typeface="Quicksand"/>
                <a:ea typeface="Quicksand"/>
                <a:cs typeface="Quicksand"/>
                <a:sym typeface="Quicksand"/>
              </a:rPr>
              <a:t>Il</a:t>
            </a:r>
            <a:r>
              <a:rPr altLang="en-CA" lang="en-CA" sz="2400">
                <a:solidFill>
                  <a:srgbClr val="F3F3F3"/>
                </a:solidFill>
                <a:latin typeface="Quicksand"/>
                <a:ea typeface="Quicksand"/>
                <a:cs typeface="Quicksand"/>
                <a:sym typeface="Quicksand"/>
              </a:rPr>
              <a:t>l</a:t>
            </a:r>
            <a:r>
              <a:rPr altLang="en-CA" b="0" cap="none" i="0" lang="en-CA" strike="noStrike" sz="2400" u="none">
                <a:solidFill>
                  <a:srgbClr val="F3F3F3"/>
                </a:solidFill>
                <a:latin typeface="Quicksand"/>
                <a:ea typeface="Quicksand"/>
                <a:cs typeface="Quicksand"/>
                <a:sym typeface="Quicksand"/>
              </a:rPr>
              <a:t>ya Reutskyy 	26418236</a:t>
            </a:r>
          </a:p>
          <a:p>
            <a:pPr algn="l" indent="-55878" lvl="0" marL="0" marR="0" rtl="0">
              <a:lnSpc>
                <a:spcPct val="100000"/>
              </a:lnSpc>
              <a:spcBef>
                <a:spcPts val="0"/>
              </a:spcBef>
              <a:spcAft>
                <a:spcPts val="0"/>
              </a:spcAft>
              <a:buClr>
                <a:schemeClr val="dk1"/>
              </a:buClr>
              <a:buSzPct val="36666"/>
              <a:buFont typeface="Arial"/>
              <a:buNone/>
            </a:pPr>
            <a:r>
              <a:rPr altLang="en-CA" b="0" cap="none" i="0" lang="en-CA" strike="noStrike" sz="2400" u="none">
                <a:solidFill>
                  <a:srgbClr val="F3F3F3"/>
                </a:solidFill>
                <a:latin typeface="Quicksand"/>
                <a:ea typeface="Quicksand"/>
                <a:cs typeface="Quicksand"/>
                <a:sym typeface="Quicksand"/>
              </a:rPr>
              <a:t>Jafar Abbas 		26346650</a:t>
            </a:r>
          </a:p>
          <a:p>
            <a:pPr algn="l" indent="-55878" lvl="0" marL="0" marR="0" rtl="0">
              <a:lnSpc>
                <a:spcPct val="100000"/>
              </a:lnSpc>
              <a:spcBef>
                <a:spcPts val="0"/>
              </a:spcBef>
              <a:spcAft>
                <a:spcPts val="0"/>
              </a:spcAft>
              <a:buClr>
                <a:schemeClr val="dk1"/>
              </a:buClr>
              <a:buSzPct val="36666"/>
              <a:buFont typeface="Arial"/>
              <a:buNone/>
            </a:pPr>
            <a:r>
              <a:rPr altLang="en-CA" b="0" cap="none" i="0" lang="en-CA" strike="noStrike" sz="2400" u="none">
                <a:solidFill>
                  <a:srgbClr val="F3F3F3"/>
                </a:solidFill>
                <a:latin typeface="Quicksand"/>
                <a:ea typeface="Quicksand"/>
                <a:cs typeface="Quicksand"/>
                <a:sym typeface="Quicksand"/>
              </a:rPr>
              <a:t>Daniel Makardich	27522657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p:nvPr/>
        </p:nvSpPr>
        <p:spPr>
          <a:xfrm>
            <a:off x="1100512" y="649675"/>
            <a:ext cx="5884488" cy="459900"/>
          </a:xfrm>
          <a:prstGeom prst="rect">
            <a:avLst/>
          </a:prstGeom>
          <a:noFill/>
          <a:ln>
            <a:noFill/>
          </a:ln>
        </p:spPr>
        <p:txBody>
          <a:bodyPr anchor="b" anchorCtr="0" bIns="91425" lIns="91425" numCol="1" rIns="91425" tIns="91425" wrap="square">
            <a:noAutofit/>
          </a:bodyPr>
          <a:lstStyle/>
          <a:p>
            <a:pPr algn="l" indent="-114300" lvl="0" marL="0" marR="0" rtl="0">
              <a:lnSpc>
                <a:spcPct val="100000"/>
              </a:lnSpc>
              <a:spcBef>
                <a:spcPts val="0"/>
              </a:spcBef>
              <a:spcAft>
                <a:spcPts val="0"/>
              </a:spcAft>
              <a:buClr>
                <a:srgbClr val="39C0BA"/>
              </a:buClr>
              <a:buSzPct val="100000"/>
              <a:buFont typeface="Quicksand"/>
              <a:buNone/>
            </a:pPr>
            <a:r>
              <a:rPr altLang="en-CA" b="0" cap="none" i="0" lang="en-CA" strike="noStrike" sz="1800" u="none">
                <a:solidFill>
                  <a:srgbClr val="39C0BA"/>
                </a:solidFill>
                <a:latin typeface="Quicksand"/>
                <a:ea typeface="Quicksand"/>
                <a:cs typeface="Quicksand"/>
                <a:sym typeface="Quicksand"/>
              </a:rPr>
              <a:t>ISSUES ENCOUNTERED AND THEIR RESOLUTION</a:t>
            </a:r>
          </a:p>
        </p:txBody>
      </p:sp>
      <p:sp>
        <p:nvSpPr>
          <p:cNvPr id="67" name="Shape 67"/>
          <p:cNvSpPr txBox="1">
            <a:spLocks noGrp="1"/>
          </p:cNvSpPr>
          <p:nvPr>
            <p:ph idx="1" type="body"/>
          </p:nvPr>
        </p:nvSpPr>
        <p:spPr>
          <a:xfrm>
            <a:off x="1165474" y="1673975"/>
            <a:ext cx="7140325" cy="4893900"/>
          </a:xfrm>
          <a:prstGeom prst="rect">
            <a:avLst/>
          </a:prstGeom>
          <a:noFill/>
          <a:ln>
            <a:noFill/>
          </a:ln>
        </p:spPr>
        <p:txBody>
          <a:bodyPr anchor="t" anchorCtr="0" bIns="91425" lIns="91425" numCol="1" rIns="91425" tIns="91425" wrap="square">
            <a:noAutofit/>
          </a:bodyPr>
          <a:lstStyle/>
          <a:p>
            <a:pPr algn="l" indent="-342900" lvl="0" marL="342900" marR="0" rtl="0">
              <a:lnSpc>
                <a:spcPct val="100000"/>
              </a:lnSpc>
              <a:spcBef>
                <a:spcPts val="0"/>
              </a:spcBef>
              <a:spcAft>
                <a:spcPts val="0"/>
              </a:spcAft>
              <a:buClr>
                <a:srgbClr val="F3F3F3"/>
              </a:buClr>
              <a:buSzPct val="100000"/>
              <a:buFont typeface="Quicksand"/>
              <a:buChar char="◦"/>
            </a:pPr>
            <a:r>
              <a:rPr altLang="en-CA" lang="en-CA" sz="2400"/>
              <a:t>MongoDB not</a:t>
            </a:r>
            <a:r>
              <a:rPr altLang="en-CA" b="0" cap="none" i="0" lang="en-CA" strike="noStrike" sz="2400" u="none">
                <a:solidFill>
                  <a:srgbClr val="F3F3F3"/>
                </a:solidFill>
                <a:latin typeface="Quicksand"/>
                <a:ea typeface="Quicksand"/>
                <a:cs typeface="Quicksand"/>
                <a:sym typeface="Quicksand"/>
              </a:rPr>
              <a:t> supported </a:t>
            </a:r>
            <a:r>
              <a:rPr altLang="en-CA" lang="en-CA" sz="2400"/>
              <a:t>by the Phoenix database object mapper out of the box solved by</a:t>
            </a:r>
            <a:r>
              <a:rPr altLang="en-CA" b="0" cap="none" i="0" lang="en-CA" strike="noStrike" sz="2400" u="none">
                <a:solidFill>
                  <a:srgbClr val="F3F3F3"/>
                </a:solidFill>
                <a:latin typeface="Quicksand"/>
                <a:ea typeface="Quicksand"/>
                <a:cs typeface="Quicksand"/>
                <a:sym typeface="Quicksand"/>
              </a:rPr>
              <a:t> </a:t>
            </a:r>
            <a:r>
              <a:rPr altLang="en-CA" lang="en-CA" sz="2400"/>
              <a:t>implementing a simple adapter with required interface </a:t>
            </a:r>
          </a:p>
          <a:p>
            <a:pPr algn="l" indent="-342900" lvl="1" marL="342900" marR="0" rtl="0">
              <a:lnSpc>
                <a:spcPct val="100000"/>
              </a:lnSpc>
              <a:spcBef>
                <a:spcPts val="0"/>
              </a:spcBef>
              <a:spcAft>
                <a:spcPts val="0"/>
              </a:spcAft>
              <a:buClr>
                <a:srgbClr val="F3F3F3"/>
              </a:buClr>
              <a:buSzPct val="100000"/>
              <a:buFont typeface="Quicksand"/>
              <a:buNone/>
            </a:pPr>
            <a:endParaRPr b="0" cap="none" i="0" strike="noStrike" sz="2400" u="none">
              <a:solidFill>
                <a:srgbClr val="F3F3F3"/>
              </a:solidFill>
              <a:latin typeface="Quicksand"/>
              <a:ea typeface="Quicksand"/>
              <a:cs typeface="Quicksand"/>
              <a:sym typeface="Quicksand"/>
            </a:endParaRPr>
          </a:p>
          <a:p>
            <a:pPr algn="l" indent="-342900" lvl="0" marL="342900" marR="0" rtl="0">
              <a:lnSpc>
                <a:spcPct val="100000"/>
              </a:lnSpc>
              <a:spcBef>
                <a:spcPts val="0"/>
              </a:spcBef>
              <a:spcAft>
                <a:spcPts val="0"/>
              </a:spcAft>
              <a:buClr>
                <a:srgbClr val="F3F3F3"/>
              </a:buClr>
              <a:buSzPct val="100000"/>
              <a:buFont typeface="Quicksand"/>
              <a:buNone/>
            </a:pPr>
            <a:endParaRPr b="0" cap="none" i="0" strike="noStrike" sz="2400" u="none">
              <a:solidFill>
                <a:srgbClr val="F3F3F3"/>
              </a:solidFill>
              <a:latin typeface="Quicksand"/>
              <a:ea typeface="Quicksand"/>
              <a:cs typeface="Quicksand"/>
              <a:sym typeface="Quicksand"/>
            </a:endParaRPr>
          </a:p>
          <a:p>
            <a:pPr algn="l" indent="-342900" lvl="0" marL="342900" marR="0" rtl="0">
              <a:lnSpc>
                <a:spcPct val="100000"/>
              </a:lnSpc>
              <a:spcBef>
                <a:spcPts val="0"/>
              </a:spcBef>
              <a:spcAft>
                <a:spcPts val="0"/>
              </a:spcAft>
              <a:buClr>
                <a:srgbClr val="F3F3F3"/>
              </a:buClr>
              <a:buSzPct val="100000"/>
              <a:buFont typeface="Quicksand"/>
              <a:buChar char="◦"/>
            </a:pPr>
            <a:r>
              <a:rPr altLang="en-CA" b="0" cap="none" i="0" lang="en-CA" strike="noStrike" sz="2400" u="none">
                <a:solidFill>
                  <a:srgbClr val="F3F3F3"/>
                </a:solidFill>
                <a:latin typeface="Quicksand"/>
                <a:ea typeface="Quicksand"/>
                <a:cs typeface="Quicksand"/>
                <a:sym typeface="Quicksand"/>
              </a:rPr>
              <a:t>Limited processing power provided by free-tier amazon cloud services for custom video transcoding solved by using Amazon Elastic Transcoder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165475" y="665975"/>
            <a:ext cx="6858000" cy="459900"/>
          </a:xfrm>
          <a:prstGeom prst="rect">
            <a:avLst/>
          </a:prstGeom>
          <a:noFill/>
          <a:ln>
            <a:noFill/>
          </a:ln>
        </p:spPr>
        <p:txBody>
          <a:bodyPr anchor="b" anchorCtr="0" bIns="91425" lIns="91425" numCol="1" rIns="91425" tIns="91425" wrap="square">
            <a:noAutofit/>
          </a:bodyPr>
          <a:lstStyle/>
          <a:p>
            <a:pPr algn="l" indent="-114300" lvl="0" marL="0" marR="0" rtl="0">
              <a:lnSpc>
                <a:spcPct val="100000"/>
              </a:lnSpc>
              <a:spcBef>
                <a:spcPts val="0"/>
              </a:spcBef>
              <a:spcAft>
                <a:spcPts val="0"/>
              </a:spcAft>
              <a:buClr>
                <a:srgbClr val="39C0BA"/>
              </a:buClr>
              <a:buSzPct val="100000"/>
              <a:buFont typeface="Quicksand"/>
              <a:buNone/>
            </a:pPr>
            <a:r>
              <a:rPr altLang="en-CA" b="0" cap="none" i="0" lang="en-CA" strike="noStrike" sz="1800" u="none">
                <a:solidFill>
                  <a:srgbClr val="39C0BA"/>
                </a:solidFill>
                <a:latin typeface="Quicksand"/>
                <a:ea typeface="Quicksand"/>
                <a:cs typeface="Quicksand"/>
                <a:sym typeface="Quicksand"/>
              </a:rPr>
              <a:t>GOALS REVIEW</a:t>
            </a:r>
          </a:p>
        </p:txBody>
      </p:sp>
      <p:sp>
        <p:nvSpPr>
          <p:cNvPr id="73" name="Shape 73"/>
          <p:cNvSpPr txBox="1">
            <a:spLocks noGrp="1"/>
          </p:cNvSpPr>
          <p:nvPr>
            <p:ph idx="1" type="body"/>
          </p:nvPr>
        </p:nvSpPr>
        <p:spPr>
          <a:xfrm>
            <a:off x="1165474" y="1673975"/>
            <a:ext cx="7559425" cy="4893900"/>
          </a:xfrm>
          <a:prstGeom prst="rect">
            <a:avLst/>
          </a:prstGeom>
          <a:noFill/>
          <a:ln>
            <a:noFill/>
          </a:ln>
        </p:spPr>
        <p:txBody>
          <a:bodyPr anchor="t" anchorCtr="0" bIns="91425" lIns="91425" numCol="1" rIns="91425" tIns="91425" wrap="square">
            <a:noAutofit/>
          </a:bodyPr>
          <a:lstStyle/>
          <a:p>
            <a:pPr algn="l" indent="-342900" lvl="0" marL="342900" marR="0" rtl="0">
              <a:lnSpc>
                <a:spcPct val="100000"/>
              </a:lnSpc>
              <a:spcBef>
                <a:spcPts val="0"/>
              </a:spcBef>
              <a:spcAft>
                <a:spcPts val="0"/>
              </a:spcAft>
              <a:buClr>
                <a:srgbClr val="F3F3F3"/>
              </a:buClr>
              <a:buSzPct val="100000"/>
              <a:buFont typeface="Quicksand"/>
              <a:buChar char="◦"/>
            </a:pPr>
            <a:r>
              <a:rPr altLang="en-CA" b="0" cap="none" i="0" lang="en-CA" strike="noStrike" sz="2400" u="none">
                <a:solidFill>
                  <a:srgbClr val="F3F3F3"/>
                </a:solidFill>
                <a:latin typeface="Quicksand"/>
                <a:ea typeface="Quicksand"/>
                <a:cs typeface="Quicksand"/>
                <a:sym typeface="Quicksand"/>
              </a:rPr>
              <a:t>Video transcoding for adaptive streaming is on demand due to limited resources</a:t>
            </a:r>
          </a:p>
          <a:p>
            <a:pPr algn="l" indent="-342900" lvl="0" marL="342900" marR="0" rtl="0">
              <a:lnSpc>
                <a:spcPct val="100000"/>
              </a:lnSpc>
              <a:spcBef>
                <a:spcPts val="0"/>
              </a:spcBef>
              <a:spcAft>
                <a:spcPts val="0"/>
              </a:spcAft>
              <a:buClr>
                <a:srgbClr val="F3F3F3"/>
              </a:buClr>
              <a:buSzPct val="100000"/>
              <a:buFont typeface="Quicksand"/>
              <a:buNone/>
            </a:pPr>
            <a:endParaRPr b="0" cap="none" i="0" strike="noStrike" sz="2400" u="none">
              <a:solidFill>
                <a:srgbClr val="F3F3F3"/>
              </a:solidFill>
              <a:latin typeface="Quicksand"/>
              <a:ea typeface="Quicksand"/>
              <a:cs typeface="Quicksand"/>
              <a:sym typeface="Quicksand"/>
            </a:endParaRPr>
          </a:p>
          <a:p>
            <a:pPr algn="l" indent="-342900" lvl="0" marL="342900" marR="0" rtl="0">
              <a:lnSpc>
                <a:spcPct val="100000"/>
              </a:lnSpc>
              <a:spcBef>
                <a:spcPts val="0"/>
              </a:spcBef>
              <a:spcAft>
                <a:spcPts val="0"/>
              </a:spcAft>
              <a:buClr>
                <a:srgbClr val="F3F3F3"/>
              </a:buClr>
              <a:buSzPct val="100000"/>
              <a:buFont typeface="Quicksand"/>
              <a:buChar char="◦"/>
            </a:pPr>
            <a:r>
              <a:rPr altLang="en-CA" b="0" cap="none" i="0" lang="en-CA" strike="noStrike" sz="2400" u="none">
                <a:solidFill>
                  <a:srgbClr val="F3F3F3"/>
                </a:solidFill>
                <a:latin typeface="Quicksand"/>
                <a:ea typeface="Quicksand"/>
                <a:cs typeface="Quicksand"/>
                <a:sym typeface="Quicksand"/>
              </a:rPr>
              <a:t>DynamoDB replaced by MongoDB</a:t>
            </a:r>
          </a:p>
          <a:p>
            <a:pPr algn="l" indent="-342900" lvl="0" marL="342900" marR="0" rtl="0">
              <a:lnSpc>
                <a:spcPct val="100000"/>
              </a:lnSpc>
              <a:spcBef>
                <a:spcPts val="0"/>
              </a:spcBef>
              <a:spcAft>
                <a:spcPts val="0"/>
              </a:spcAft>
              <a:buClr>
                <a:srgbClr val="F3F3F3"/>
              </a:buClr>
              <a:buSzPct val="100000"/>
              <a:buFont typeface="Quicksand"/>
              <a:buNone/>
            </a:pPr>
            <a:endParaRPr b="0" cap="none" i="0" strike="noStrike" sz="2400" u="none">
              <a:solidFill>
                <a:srgbClr val="F3F3F3"/>
              </a:solidFill>
              <a:latin typeface="Quicksand"/>
              <a:ea typeface="Quicksand"/>
              <a:cs typeface="Quicksand"/>
              <a:sym typeface="Quicksand"/>
            </a:endParaRPr>
          </a:p>
          <a:p>
            <a:pPr algn="l" indent="-342900" lvl="0" marL="342900" marR="0" rtl="0">
              <a:lnSpc>
                <a:spcPct val="100000"/>
              </a:lnSpc>
              <a:spcBef>
                <a:spcPts val="0"/>
              </a:spcBef>
              <a:spcAft>
                <a:spcPts val="0"/>
              </a:spcAft>
              <a:buClr>
                <a:srgbClr val="F3F3F3"/>
              </a:buClr>
              <a:buSzPct val="100000"/>
              <a:buFont typeface="Quicksand"/>
              <a:buChar char="◦"/>
            </a:pPr>
            <a:r>
              <a:rPr altLang="en-CA" b="0" cap="none" i="0" lang="en-CA" strike="noStrike" sz="2400" u="none">
                <a:solidFill>
                  <a:srgbClr val="F3F3F3"/>
                </a:solidFill>
                <a:latin typeface="Quicksand"/>
                <a:ea typeface="Quicksand"/>
                <a:cs typeface="Quicksand"/>
                <a:sym typeface="Quicksand"/>
              </a:rPr>
              <a:t>Other goals remain unchanged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E998-8EBA-4542-B9E8-DB66F960A739}"/>
              </a:ext>
            </a:extLst>
          </p:cNvPr>
          <p:cNvSpPr>
            <a:spLocks noGrp="1"/>
          </p:cNvSpPr>
          <p:nvPr>
            <p:ph type="title"/>
          </p:nvPr>
        </p:nvSpPr>
        <p:spPr/>
        <p:txBody>
          <a:bodyPr numCol="1"/>
          <a:lstStyle/>
          <a:p>
            <a:endParaRPr altLang="en-CA" dirty="0" lang="en-CA"/>
          </a:p>
        </p:txBody>
      </p:sp>
      <p:pic>
        <p:nvPicPr>
          <p:cNvPr id="6" name="Picture 5">
            <a:extLst>
              <a:ext uri="{FF2B5EF4-FFF2-40B4-BE49-F238E27FC236}">
                <a16:creationId xmlns:a16="http://schemas.microsoft.com/office/drawing/2014/main" id="{94F9B056-059E-4AEE-8604-BB7CB236BA07}"/>
              </a:ext>
            </a:extLst>
          </p:cNvPr>
          <p:cNvPicPr>
            <a:picLocks noChangeAspect="1"/>
          </p:cNvPicPr>
          <p:nvPr/>
        </p:nvPicPr>
        <p:blipFill rotWithShape="1">
          <a:blip r:embed="rId2"/>
          <a:srcRect b="31320" l="19591" r="17897" t="9886"/>
          <a:stretch/>
        </p:blipFill>
        <p:spPr>
          <a:xfrm>
            <a:off x="582736" y="1822450"/>
            <a:ext cx="8023477" cy="4244806"/>
          </a:xfrm>
          <a:prstGeom prst="rect">
            <a:avLst/>
          </a:prstGeom>
        </p:spPr>
      </p:pic>
    </p:spTree>
    <p:extLst>
      <p:ext uri="{BB962C8B-B14F-4D97-AF65-F5344CB8AC3E}">
        <p14:creationId xmlns:p14="http://schemas.microsoft.com/office/powerpoint/2010/main" val="2737132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83B0-D552-4A44-81F3-F84A4456A41F}"/>
              </a:ext>
            </a:extLst>
          </p:cNvPr>
          <p:cNvSpPr>
            <a:spLocks noGrp="1"/>
          </p:cNvSpPr>
          <p:nvPr>
            <p:ph type="title"/>
          </p:nvPr>
        </p:nvSpPr>
        <p:spPr/>
        <p:txBody>
          <a:bodyPr numCol="1"/>
          <a:lstStyle/>
          <a:p>
            <a:endParaRPr altLang="en-CA" lang="en-CA"/>
          </a:p>
        </p:txBody>
      </p:sp>
      <p:sp>
        <p:nvSpPr>
          <p:cNvPr id="3" name="Text Placeholder 2">
            <a:extLst>
              <a:ext uri="{FF2B5EF4-FFF2-40B4-BE49-F238E27FC236}">
                <a16:creationId xmlns:a16="http://schemas.microsoft.com/office/drawing/2014/main" id="{6C445C2D-8B2C-48F5-9280-B8FEB4677044}"/>
              </a:ext>
            </a:extLst>
          </p:cNvPr>
          <p:cNvSpPr>
            <a:spLocks noGrp="1"/>
          </p:cNvSpPr>
          <p:nvPr>
            <p:ph idx="1" type="body"/>
          </p:nvPr>
        </p:nvSpPr>
        <p:spPr/>
        <p:txBody>
          <a:bodyPr numCol="1"/>
          <a:lstStyle/>
          <a:p>
            <a:endParaRPr altLang="en-CA" dirty="0" lang="en-CA"/>
          </a:p>
        </p:txBody>
      </p:sp>
      <p:sp>
        <p:nvSpPr>
          <p:cNvPr id="4" name="Text Placeholder 3">
            <a:extLst>
              <a:ext uri="{FF2B5EF4-FFF2-40B4-BE49-F238E27FC236}">
                <a16:creationId xmlns:a16="http://schemas.microsoft.com/office/drawing/2014/main" id="{D3AA4223-95EC-4E2D-B00F-B9FB4EAA253C}"/>
              </a:ext>
            </a:extLst>
          </p:cNvPr>
          <p:cNvSpPr>
            <a:spLocks noGrp="1"/>
          </p:cNvSpPr>
          <p:nvPr>
            <p:ph idx="2" type="body"/>
          </p:nvPr>
        </p:nvSpPr>
        <p:spPr/>
        <p:txBody>
          <a:bodyPr numCol="1"/>
          <a:lstStyle/>
          <a:p>
            <a:endParaRPr altLang="en-CA" lang="en-CA"/>
          </a:p>
        </p:txBody>
      </p:sp>
      <p:sp>
        <p:nvSpPr>
          <p:cNvPr id="5" name="Text Placeholder 4">
            <a:extLst>
              <a:ext uri="{FF2B5EF4-FFF2-40B4-BE49-F238E27FC236}">
                <a16:creationId xmlns:a16="http://schemas.microsoft.com/office/drawing/2014/main" id="{222DCACA-402D-45D0-ADA6-82A7B11DDF7C}"/>
              </a:ext>
            </a:extLst>
          </p:cNvPr>
          <p:cNvSpPr>
            <a:spLocks noGrp="1"/>
          </p:cNvSpPr>
          <p:nvPr>
            <p:ph idx="3" type="body"/>
          </p:nvPr>
        </p:nvSpPr>
        <p:spPr/>
        <p:txBody>
          <a:bodyPr numCol="1"/>
          <a:lstStyle/>
          <a:p>
            <a:endParaRPr altLang="en-CA" lang="en-CA"/>
          </a:p>
        </p:txBody>
      </p:sp>
      <p:pic>
        <p:nvPicPr>
          <p:cNvPr id="6" name="Picture 5">
            <a:extLst>
              <a:ext uri="{FF2B5EF4-FFF2-40B4-BE49-F238E27FC236}">
                <a16:creationId xmlns:a16="http://schemas.microsoft.com/office/drawing/2014/main" id="{3B2F74ED-F306-4A78-B908-5200826BB155}"/>
              </a:ext>
            </a:extLst>
          </p:cNvPr>
          <p:cNvPicPr>
            <a:picLocks noChangeAspect="1"/>
          </p:cNvPicPr>
          <p:nvPr/>
        </p:nvPicPr>
        <p:blipFill>
          <a:blip r:embed="rId2"/>
          <a:stretch>
            <a:fillRect/>
          </a:stretch>
        </p:blipFill>
        <p:spPr>
          <a:xfrm>
            <a:off x="333074" y="1255433"/>
            <a:ext cx="8531526" cy="4802468"/>
          </a:xfrm>
          <a:prstGeom prst="rect">
            <a:avLst/>
          </a:prstGeom>
        </p:spPr>
      </p:pic>
    </p:spTree>
    <p:extLst>
      <p:ext uri="{BB962C8B-B14F-4D97-AF65-F5344CB8AC3E}">
        <p14:creationId xmlns:p14="http://schemas.microsoft.com/office/powerpoint/2010/main" val="1246966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ACE8-A797-4A9A-B624-7B56D5DEDA87}"/>
              </a:ext>
            </a:extLst>
          </p:cNvPr>
          <p:cNvSpPr>
            <a:spLocks noGrp="1"/>
          </p:cNvSpPr>
          <p:nvPr>
            <p:ph type="title"/>
          </p:nvPr>
        </p:nvSpPr>
        <p:spPr/>
        <p:txBody>
          <a:bodyPr numCol="1"/>
          <a:lstStyle/>
          <a:p>
            <a:endParaRPr altLang="en-CA" lang="en-CA"/>
          </a:p>
        </p:txBody>
      </p:sp>
      <p:sp>
        <p:nvSpPr>
          <p:cNvPr id="3" name="Text Placeholder 2">
            <a:extLst>
              <a:ext uri="{FF2B5EF4-FFF2-40B4-BE49-F238E27FC236}">
                <a16:creationId xmlns:a16="http://schemas.microsoft.com/office/drawing/2014/main" id="{EE6AD08C-9BED-4C0C-93CD-72351DDDAEA3}"/>
              </a:ext>
            </a:extLst>
          </p:cNvPr>
          <p:cNvSpPr>
            <a:spLocks noGrp="1"/>
          </p:cNvSpPr>
          <p:nvPr>
            <p:ph idx="1" type="body"/>
          </p:nvPr>
        </p:nvSpPr>
        <p:spPr/>
        <p:txBody>
          <a:bodyPr numCol="1"/>
          <a:lstStyle/>
          <a:p>
            <a:endParaRPr altLang="en-CA" lang="en-CA"/>
          </a:p>
        </p:txBody>
      </p:sp>
      <p:sp>
        <p:nvSpPr>
          <p:cNvPr id="4" name="Text Placeholder 3">
            <a:extLst>
              <a:ext uri="{FF2B5EF4-FFF2-40B4-BE49-F238E27FC236}">
                <a16:creationId xmlns:a16="http://schemas.microsoft.com/office/drawing/2014/main" id="{243F5C2E-9FAA-42C8-A0D2-3543C6A6C711}"/>
              </a:ext>
            </a:extLst>
          </p:cNvPr>
          <p:cNvSpPr>
            <a:spLocks noGrp="1"/>
          </p:cNvSpPr>
          <p:nvPr>
            <p:ph idx="2" type="body"/>
          </p:nvPr>
        </p:nvSpPr>
        <p:spPr/>
        <p:txBody>
          <a:bodyPr numCol="1"/>
          <a:lstStyle/>
          <a:p>
            <a:endParaRPr altLang="en-CA" lang="en-CA"/>
          </a:p>
        </p:txBody>
      </p:sp>
      <p:sp>
        <p:nvSpPr>
          <p:cNvPr id="5" name="Text Placeholder 4">
            <a:extLst>
              <a:ext uri="{FF2B5EF4-FFF2-40B4-BE49-F238E27FC236}">
                <a16:creationId xmlns:a16="http://schemas.microsoft.com/office/drawing/2014/main" id="{6B1C12B3-B97E-4402-A4F2-19D5D12228BB}"/>
              </a:ext>
            </a:extLst>
          </p:cNvPr>
          <p:cNvSpPr>
            <a:spLocks noGrp="1"/>
          </p:cNvSpPr>
          <p:nvPr>
            <p:ph idx="3" type="body"/>
          </p:nvPr>
        </p:nvSpPr>
        <p:spPr/>
        <p:txBody>
          <a:bodyPr numCol="1"/>
          <a:lstStyle/>
          <a:p>
            <a:endParaRPr altLang="en-CA" lang="en-CA"/>
          </a:p>
        </p:txBody>
      </p:sp>
      <p:pic>
        <p:nvPicPr>
          <p:cNvPr id="6" name="Picture 5">
            <a:extLst>
              <a:ext uri="{FF2B5EF4-FFF2-40B4-BE49-F238E27FC236}">
                <a16:creationId xmlns:a16="http://schemas.microsoft.com/office/drawing/2014/main" id="{CE00AADE-91FF-496D-B6B4-4F383A940ED8}"/>
              </a:ext>
            </a:extLst>
          </p:cNvPr>
          <p:cNvPicPr>
            <a:picLocks noChangeAspect="1"/>
          </p:cNvPicPr>
          <p:nvPr/>
        </p:nvPicPr>
        <p:blipFill rotWithShape="1">
          <a:blip r:embed="rId2"/>
          <a:srcRect b="15432" l="21041" r="21319" t="10494"/>
          <a:stretch/>
        </p:blipFill>
        <p:spPr>
          <a:xfrm>
            <a:off x="676525" y="488949"/>
            <a:ext cx="7835900" cy="5664506"/>
          </a:xfrm>
          <a:prstGeom prst="rect">
            <a:avLst/>
          </a:prstGeom>
        </p:spPr>
      </p:pic>
    </p:spTree>
    <p:extLst>
      <p:ext uri="{BB962C8B-B14F-4D97-AF65-F5344CB8AC3E}">
        <p14:creationId xmlns:p14="http://schemas.microsoft.com/office/powerpoint/2010/main" val="747083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165475" y="665975"/>
            <a:ext cx="6858000" cy="459900"/>
          </a:xfrm>
          <a:prstGeom prst="rect">
            <a:avLst/>
          </a:prstGeom>
          <a:noFill/>
          <a:ln>
            <a:noFill/>
          </a:ln>
        </p:spPr>
        <p:txBody>
          <a:bodyPr anchor="b" anchorCtr="0" bIns="91425" lIns="91425" numCol="1" rIns="91425" tIns="91425" wrap="square">
            <a:noAutofit/>
          </a:bodyPr>
          <a:lstStyle/>
          <a:p>
            <a:pPr algn="l" indent="-114300" lvl="0" marL="0" marR="0" rtl="0">
              <a:lnSpc>
                <a:spcPct val="100000"/>
              </a:lnSpc>
              <a:spcBef>
                <a:spcPts val="0"/>
              </a:spcBef>
              <a:spcAft>
                <a:spcPts val="0"/>
              </a:spcAft>
              <a:buClr>
                <a:srgbClr val="39C0BA"/>
              </a:buClr>
              <a:buSzPct val="100000"/>
              <a:buFont typeface="Quicksand"/>
              <a:buNone/>
            </a:pPr>
            <a:r>
              <a:rPr altLang="en-CA" b="0" cap="none" i="0" lang="en-CA" strike="noStrike" sz="1800" u="none">
                <a:solidFill>
                  <a:srgbClr val="39C0BA"/>
                </a:solidFill>
                <a:latin typeface="Quicksand"/>
                <a:ea typeface="Quicksand"/>
                <a:cs typeface="Quicksand"/>
                <a:sym typeface="Quicksand"/>
              </a:rPr>
              <a:t>MAIN FUNCTIONS AND FEATURES</a:t>
            </a:r>
          </a:p>
        </p:txBody>
      </p:sp>
      <p:sp>
        <p:nvSpPr>
          <p:cNvPr id="37" name="Shape 37"/>
          <p:cNvSpPr txBox="1">
            <a:spLocks noGrp="1"/>
          </p:cNvSpPr>
          <p:nvPr>
            <p:ph idx="1" type="body"/>
          </p:nvPr>
        </p:nvSpPr>
        <p:spPr>
          <a:xfrm>
            <a:off x="1165498" y="1600200"/>
            <a:ext cx="7133258" cy="4967700"/>
          </a:xfrm>
          <a:prstGeom prst="rect">
            <a:avLst/>
          </a:prstGeom>
          <a:noFill/>
          <a:ln>
            <a:noFill/>
          </a:ln>
        </p:spPr>
        <p:txBody>
          <a:bodyPr anchor="t" anchorCtr="0" bIns="91425" lIns="91425" numCol="1" rIns="91425" tIns="91425" wrap="square">
            <a:noAutofit/>
          </a:bodyPr>
          <a:lstStyle/>
          <a:p>
            <a:pPr algn="l" indent="-228600" lvl="0" marL="457200" marR="0" rtl="0">
              <a:lnSpc>
                <a:spcPct val="100000"/>
              </a:lnSpc>
              <a:spcBef>
                <a:spcPts val="0"/>
              </a:spcBef>
              <a:spcAft>
                <a:spcPts val="0"/>
              </a:spcAft>
              <a:buClr>
                <a:srgbClr val="F3F3F3"/>
              </a:buClr>
              <a:buSzPct val="100000"/>
              <a:buFont typeface="Quicksand"/>
              <a:buChar char="◦"/>
            </a:pPr>
            <a:r>
              <a:rPr altLang="en-CA" b="0" cap="none" i="0" lang="en-CA" strike="noStrike" sz="2400" u="none">
                <a:solidFill>
                  <a:srgbClr val="F3F3F3"/>
                </a:solidFill>
                <a:latin typeface="Quicksand"/>
                <a:ea typeface="Quicksand"/>
                <a:cs typeface="Quicksand"/>
                <a:sym typeface="Quicksand"/>
              </a:rPr>
              <a:t>Organization of media library by title</a:t>
            </a:r>
          </a:p>
          <a:p>
            <a:pPr algn="l" indent="-152400" lvl="0" marL="228600" marR="0" rtl="0">
              <a:lnSpc>
                <a:spcPct val="100000"/>
              </a:lnSpc>
              <a:spcBef>
                <a:spcPts val="0"/>
              </a:spcBef>
              <a:spcAft>
                <a:spcPts val="0"/>
              </a:spcAft>
              <a:buClr>
                <a:srgbClr val="F3F3F3"/>
              </a:buClr>
              <a:buSzPct val="100000"/>
              <a:buFont typeface="Quicksand"/>
              <a:buNone/>
            </a:pPr>
            <a:endParaRPr b="0" cap="none" i="0" strike="noStrike" sz="2400" u="none">
              <a:solidFill>
                <a:srgbClr val="F3F3F3"/>
              </a:solidFill>
              <a:latin typeface="Quicksand"/>
              <a:ea typeface="Quicksand"/>
              <a:cs typeface="Quicksand"/>
              <a:sym typeface="Quicksand"/>
            </a:endParaRPr>
          </a:p>
          <a:p>
            <a:pPr algn="l" indent="-228600" lvl="0" marL="457200" marR="0" rtl="0">
              <a:lnSpc>
                <a:spcPct val="100000"/>
              </a:lnSpc>
              <a:spcBef>
                <a:spcPts val="0"/>
              </a:spcBef>
              <a:spcAft>
                <a:spcPts val="0"/>
              </a:spcAft>
              <a:buClr>
                <a:srgbClr val="F3F3F3"/>
              </a:buClr>
              <a:buSzPct val="100000"/>
              <a:buFont typeface="Quicksand"/>
              <a:buChar char="◦"/>
            </a:pPr>
            <a:r>
              <a:rPr altLang="en-CA" b="0" cap="none" i="0" lang="en-CA" strike="noStrike" sz="2400" u="none">
                <a:solidFill>
                  <a:srgbClr val="F3F3F3"/>
                </a:solidFill>
                <a:latin typeface="Quicksand"/>
                <a:ea typeface="Quicksand"/>
                <a:cs typeface="Quicksand"/>
                <a:sym typeface="Quicksand"/>
              </a:rPr>
              <a:t>Upload, edit, delete or view cloud hosted media files</a:t>
            </a:r>
          </a:p>
          <a:p>
            <a:pPr algn="l" indent="-228600" lvl="0" marL="457200" marR="0" rtl="0">
              <a:lnSpc>
                <a:spcPct val="100000"/>
              </a:lnSpc>
              <a:spcBef>
                <a:spcPts val="0"/>
              </a:spcBef>
              <a:spcAft>
                <a:spcPts val="0"/>
              </a:spcAft>
              <a:buClr>
                <a:srgbClr val="F3F3F3"/>
              </a:buClr>
              <a:buSzPct val="100000"/>
              <a:buFont typeface="Quicksand"/>
              <a:buNone/>
            </a:pPr>
            <a:endParaRPr b="0" cap="none" i="0" strike="noStrike" sz="2400" u="none">
              <a:solidFill>
                <a:srgbClr val="F3F3F3"/>
              </a:solidFill>
              <a:latin typeface="Quicksand"/>
              <a:ea typeface="Quicksand"/>
              <a:cs typeface="Quicksand"/>
              <a:sym typeface="Quicksand"/>
            </a:endParaRPr>
          </a:p>
          <a:p>
            <a:pPr algn="l" indent="-228600" lvl="0" marL="457200" marR="0" rtl="0">
              <a:lnSpc>
                <a:spcPct val="100000"/>
              </a:lnSpc>
              <a:spcBef>
                <a:spcPts val="0"/>
              </a:spcBef>
              <a:spcAft>
                <a:spcPts val="0"/>
              </a:spcAft>
              <a:buClr>
                <a:srgbClr val="F3F3F3"/>
              </a:buClr>
              <a:buSzPct val="100000"/>
              <a:buFont typeface="Quicksand"/>
              <a:buChar char="◦"/>
            </a:pPr>
            <a:r>
              <a:rPr altLang="en-CA" b="0" cap="none" i="0" lang="en-CA" strike="noStrike" sz="2400" u="none">
                <a:solidFill>
                  <a:srgbClr val="F3F3F3"/>
                </a:solidFill>
                <a:latin typeface="Quicksand"/>
                <a:ea typeface="Quicksand"/>
                <a:cs typeface="Quicksand"/>
                <a:sym typeface="Quicksand"/>
              </a:rPr>
              <a:t>Secure authentication to access the service</a:t>
            </a:r>
          </a:p>
          <a:p>
            <a:pPr algn="l" indent="-228600" lvl="0" marL="457200" marR="0" rtl="0">
              <a:lnSpc>
                <a:spcPct val="100000"/>
              </a:lnSpc>
              <a:spcBef>
                <a:spcPts val="0"/>
              </a:spcBef>
              <a:spcAft>
                <a:spcPts val="0"/>
              </a:spcAft>
              <a:buClr>
                <a:srgbClr val="F3F3F3"/>
              </a:buClr>
              <a:buSzPct val="100000"/>
              <a:buFont typeface="Quicksand"/>
              <a:buNone/>
            </a:pPr>
            <a:endParaRPr b="0" cap="none" i="0" strike="noStrike" sz="2400" u="none">
              <a:solidFill>
                <a:srgbClr val="F3F3F3"/>
              </a:solidFill>
              <a:latin typeface="Quicksand"/>
              <a:ea typeface="Quicksand"/>
              <a:cs typeface="Quicksand"/>
              <a:sym typeface="Quicksand"/>
            </a:endParaRPr>
          </a:p>
          <a:p>
            <a:pPr algn="l" indent="-228600" lvl="0" marL="457200" marR="0" rtl="0">
              <a:lnSpc>
                <a:spcPct val="100000"/>
              </a:lnSpc>
              <a:spcBef>
                <a:spcPts val="0"/>
              </a:spcBef>
              <a:spcAft>
                <a:spcPts val="0"/>
              </a:spcAft>
              <a:buClr>
                <a:srgbClr val="F3F3F3"/>
              </a:buClr>
              <a:buSzPct val="100000"/>
              <a:buFont typeface="Quicksand"/>
              <a:buChar char="◦"/>
            </a:pPr>
            <a:r>
              <a:rPr altLang="en-CA" b="0" cap="none" i="0" lang="en-CA" strike="noStrike" sz="2400" u="none">
                <a:solidFill>
                  <a:srgbClr val="F3F3F3"/>
                </a:solidFill>
                <a:latin typeface="Quicksand"/>
                <a:ea typeface="Quicksand"/>
                <a:cs typeface="Quicksand"/>
                <a:sym typeface="Quicksand"/>
              </a:rPr>
              <a:t>Included support of Google Drive and Dropbox</a:t>
            </a:r>
          </a:p>
          <a:p>
            <a:pPr algn="l" indent="-228600" lvl="0" marL="457200" marR="0" rtl="0">
              <a:lnSpc>
                <a:spcPct val="100000"/>
              </a:lnSpc>
              <a:spcBef>
                <a:spcPts val="0"/>
              </a:spcBef>
              <a:spcAft>
                <a:spcPts val="0"/>
              </a:spcAft>
              <a:buClr>
                <a:srgbClr val="F3F3F3"/>
              </a:buClr>
              <a:buSzPct val="100000"/>
              <a:buFont typeface="Quicksand"/>
              <a:buNone/>
            </a:pPr>
            <a:endParaRPr b="0" cap="none" i="0" strike="noStrike" sz="2400" u="none">
              <a:solidFill>
                <a:srgbClr val="F3F3F3"/>
              </a:solidFill>
              <a:latin typeface="Quicksand"/>
              <a:ea typeface="Quicksand"/>
              <a:cs typeface="Quicksand"/>
              <a:sym typeface="Quicksand"/>
            </a:endParaRPr>
          </a:p>
          <a:p>
            <a:pPr algn="l" indent="-228600" lvl="0" marL="457200" marR="0" rtl="0">
              <a:lnSpc>
                <a:spcPct val="100000"/>
              </a:lnSpc>
              <a:spcBef>
                <a:spcPts val="0"/>
              </a:spcBef>
              <a:spcAft>
                <a:spcPts val="0"/>
              </a:spcAft>
              <a:buClr>
                <a:srgbClr val="F3F3F3"/>
              </a:buClr>
              <a:buSzPct val="100000"/>
              <a:buFont typeface="Quicksand"/>
              <a:buChar char="◦"/>
            </a:pPr>
            <a:r>
              <a:rPr altLang="en-CA" b="0" cap="none" i="0" lang="en-CA" strike="noStrike" sz="2400" u="none">
                <a:solidFill>
                  <a:srgbClr val="F3F3F3"/>
                </a:solidFill>
                <a:latin typeface="Quicksand"/>
                <a:ea typeface="Quicksand"/>
                <a:cs typeface="Quicksand"/>
                <a:sym typeface="Quicksand"/>
              </a:rPr>
              <a:t>Adaptive streaming support </a:t>
            </a:r>
          </a:p>
          <a:p>
            <a:pPr algn="l" indent="-55878" lvl="0" marL="0" marR="0" rtl="0">
              <a:lnSpc>
                <a:spcPct val="100000"/>
              </a:lnSpc>
              <a:spcBef>
                <a:spcPts val="0"/>
              </a:spcBef>
              <a:spcAft>
                <a:spcPts val="0"/>
              </a:spcAft>
              <a:buClr>
                <a:schemeClr val="dk1"/>
              </a:buClr>
              <a:buSzPct val="36666"/>
              <a:buFont typeface="Arial"/>
              <a:buNone/>
            </a:pPr>
            <a:endParaRPr b="0" cap="none" i="0" strike="noStrike" sz="2400" u="none">
              <a:solidFill>
                <a:srgbClr val="F3F3F3"/>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165475" y="665975"/>
            <a:ext cx="6858000" cy="459900"/>
          </a:xfrm>
          <a:prstGeom prst="rect">
            <a:avLst/>
          </a:prstGeom>
        </p:spPr>
        <p:txBody>
          <a:bodyPr anchor="b" anchorCtr="0" bIns="91425" lIns="91425" numCol="1" rIns="91425" tIns="91425" wrap="square">
            <a:noAutofit/>
          </a:bodyPr>
          <a:lstStyle/>
          <a:p>
            <a:pPr lvl="0">
              <a:spcBef>
                <a:spcPts val="0"/>
              </a:spcBef>
              <a:buNone/>
            </a:pPr>
            <a:r>
              <a:rPr altLang="en-CA" dirty="0" lang="en-CA">
                <a:solidFill>
                  <a:srgbClr val="39C0BA"/>
                </a:solidFill>
              </a:rPr>
              <a:t>ARCHITECTURE DESIGN – Package Diagram</a:t>
            </a:r>
            <a:endParaRPr altLang="en" dirty="0" lang="en">
              <a:solidFill>
                <a:srgbClr val="39C0BA"/>
              </a:solidFill>
            </a:endParaRPr>
          </a:p>
        </p:txBody>
      </p:sp>
      <p:pic>
        <p:nvPicPr>
          <p:cNvPr id="3" name="Picture 2">
            <a:extLst>
              <a:ext uri="{FF2B5EF4-FFF2-40B4-BE49-F238E27FC236}">
                <a16:creationId xmlns:a16="http://schemas.microsoft.com/office/drawing/2014/main" id="{38874F82-B20F-4856-AF3C-24F77F011C41}"/>
              </a:ext>
            </a:extLst>
          </p:cNvPr>
          <p:cNvPicPr>
            <a:picLocks noChangeAspect="1"/>
          </p:cNvPicPr>
          <p:nvPr/>
        </p:nvPicPr>
        <p:blipFill>
          <a:blip r:embed="rId3"/>
          <a:stretch>
            <a:fillRect/>
          </a:stretch>
        </p:blipFill>
        <p:spPr>
          <a:xfrm>
            <a:off x="637251" y="2261835"/>
            <a:ext cx="8460819" cy="2317556"/>
          </a:xfrm>
          <a:prstGeom prst="rect">
            <a:avLst/>
          </a:prstGeom>
        </p:spPr>
      </p:pic>
    </p:spTree>
    <p:extLst>
      <p:ext uri="{BB962C8B-B14F-4D97-AF65-F5344CB8AC3E}">
        <p14:creationId xmlns:p14="http://schemas.microsoft.com/office/powerpoint/2010/main" val="277345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165475" y="665975"/>
            <a:ext cx="6858000" cy="459900"/>
          </a:xfrm>
          <a:prstGeom prst="rect">
            <a:avLst/>
          </a:prstGeom>
        </p:spPr>
        <p:txBody>
          <a:bodyPr anchor="b" anchorCtr="0" bIns="91425" lIns="91425" numCol="1" rIns="91425" tIns="91425" wrap="square">
            <a:noAutofit/>
          </a:bodyPr>
          <a:lstStyle/>
          <a:p>
            <a:pPr lvl="0">
              <a:spcBef>
                <a:spcPts val="0"/>
              </a:spcBef>
              <a:buNone/>
            </a:pPr>
            <a:r>
              <a:rPr altLang="en-CA" dirty="0" lang="en-CA">
                <a:solidFill>
                  <a:srgbClr val="39C0BA"/>
                </a:solidFill>
              </a:rPr>
              <a:t>ARCHITECTURE DESIGN – Model</a:t>
            </a:r>
            <a:endParaRPr altLang="en" dirty="0" lang="en">
              <a:solidFill>
                <a:srgbClr val="39C0BA"/>
              </a:solidFill>
            </a:endParaRPr>
          </a:p>
        </p:txBody>
      </p:sp>
      <p:pic>
        <p:nvPicPr>
          <p:cNvPr id="4" name="Picture 3">
            <a:extLst>
              <a:ext uri="{FF2B5EF4-FFF2-40B4-BE49-F238E27FC236}">
                <a16:creationId xmlns:a16="http://schemas.microsoft.com/office/drawing/2014/main" id="{0784A317-5BFB-4F2A-9FA8-9FF3EA088508}"/>
              </a:ext>
            </a:extLst>
          </p:cNvPr>
          <p:cNvPicPr>
            <a:picLocks noChangeAspect="1"/>
          </p:cNvPicPr>
          <p:nvPr/>
        </p:nvPicPr>
        <p:blipFill>
          <a:blip r:embed="rId3"/>
          <a:stretch>
            <a:fillRect/>
          </a:stretch>
        </p:blipFill>
        <p:spPr>
          <a:xfrm>
            <a:off x="187443" y="1481268"/>
            <a:ext cx="8871715" cy="3724590"/>
          </a:xfrm>
          <a:prstGeom prst="rect">
            <a:avLst/>
          </a:prstGeom>
        </p:spPr>
      </p:pic>
      <p:cxnSp>
        <p:nvCxnSpPr>
          <p:cNvPr id="3" name="Straight Arrow Connector 2">
            <a:extLst>
              <a:ext uri="{FF2B5EF4-FFF2-40B4-BE49-F238E27FC236}">
                <a16:creationId xmlns:a16="http://schemas.microsoft.com/office/drawing/2014/main" id="{F67ACBEC-2F76-4B7D-9F20-25EA91C84A9D}"/>
              </a:ext>
            </a:extLst>
          </p:cNvPr>
          <p:cNvCxnSpPr/>
          <p:nvPr/>
        </p:nvCxnSpPr>
        <p:spPr>
          <a:xfrm>
            <a:off x="4902200" y="4254500"/>
            <a:ext cx="2794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B3FE9F00-E454-4175-9919-28BCAF7C0582}"/>
              </a:ext>
            </a:extLst>
          </p:cNvPr>
          <p:cNvSpPr txBox="1"/>
          <p:nvPr/>
        </p:nvSpPr>
        <p:spPr>
          <a:xfrm>
            <a:off x="4800600" y="4070350"/>
            <a:ext cx="482600" cy="246221"/>
          </a:xfrm>
          <a:prstGeom prst="rect">
            <a:avLst/>
          </a:prstGeom>
          <a:noFill/>
        </p:spPr>
        <p:txBody>
          <a:bodyPr numCol="1" rtlCol="0" wrap="square">
            <a:spAutoFit/>
          </a:bodyPr>
          <a:lstStyle/>
          <a:p>
            <a:r>
              <a:rPr altLang="en-CA" dirty="0" lang="en-CA" sz="1000"/>
              <a:t>1   *</a:t>
            </a:r>
            <a:endParaRPr altLang="en-CA" dirty="0" lang="en-CA"/>
          </a:p>
        </p:txBody>
      </p:sp>
    </p:spTree>
    <p:extLst>
      <p:ext uri="{BB962C8B-B14F-4D97-AF65-F5344CB8AC3E}">
        <p14:creationId xmlns:p14="http://schemas.microsoft.com/office/powerpoint/2010/main" val="33652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165475" y="665975"/>
            <a:ext cx="6858000" cy="459900"/>
          </a:xfrm>
          <a:prstGeom prst="rect">
            <a:avLst/>
          </a:prstGeom>
        </p:spPr>
        <p:txBody>
          <a:bodyPr anchor="b" anchorCtr="0" bIns="91425" lIns="91425" numCol="1" rIns="91425" tIns="91425" wrap="square">
            <a:noAutofit/>
          </a:bodyPr>
          <a:lstStyle/>
          <a:p>
            <a:pPr lvl="0">
              <a:spcBef>
                <a:spcPts val="0"/>
              </a:spcBef>
              <a:buNone/>
            </a:pPr>
            <a:r>
              <a:rPr altLang="en-CA" dirty="0" lang="en-CA">
                <a:solidFill>
                  <a:srgbClr val="39C0BA"/>
                </a:solidFill>
              </a:rPr>
              <a:t>ARCHITECTURE DESIGN – Services</a:t>
            </a:r>
            <a:endParaRPr altLang="en" dirty="0" lang="en">
              <a:solidFill>
                <a:srgbClr val="39C0BA"/>
              </a:solidFill>
            </a:endParaRPr>
          </a:p>
        </p:txBody>
      </p:sp>
      <p:pic>
        <p:nvPicPr>
          <p:cNvPr id="4" name="Picture 3">
            <a:extLst>
              <a:ext uri="{FF2B5EF4-FFF2-40B4-BE49-F238E27FC236}">
                <a16:creationId xmlns:a16="http://schemas.microsoft.com/office/drawing/2014/main" id="{ECA8E75A-1F3F-422D-AEAA-EDAA718C7893}"/>
              </a:ext>
            </a:extLst>
          </p:cNvPr>
          <p:cNvPicPr>
            <a:picLocks noChangeAspect="1"/>
          </p:cNvPicPr>
          <p:nvPr/>
        </p:nvPicPr>
        <p:blipFill>
          <a:blip r:embed="rId3"/>
          <a:stretch>
            <a:fillRect/>
          </a:stretch>
        </p:blipFill>
        <p:spPr>
          <a:xfrm>
            <a:off x="93176" y="2078892"/>
            <a:ext cx="9002598" cy="2974013"/>
          </a:xfrm>
          <a:prstGeom prst="rect">
            <a:avLst/>
          </a:prstGeom>
        </p:spPr>
      </p:pic>
    </p:spTree>
    <p:extLst>
      <p:ext uri="{BB962C8B-B14F-4D97-AF65-F5344CB8AC3E}">
        <p14:creationId xmlns:p14="http://schemas.microsoft.com/office/powerpoint/2010/main" val="390602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165475" y="665975"/>
            <a:ext cx="6858000" cy="459900"/>
          </a:xfrm>
          <a:prstGeom prst="rect">
            <a:avLst/>
          </a:prstGeom>
        </p:spPr>
        <p:txBody>
          <a:bodyPr anchor="b" anchorCtr="0" bIns="91425" lIns="91425" numCol="1" rIns="91425" tIns="91425" wrap="square">
            <a:noAutofit/>
          </a:bodyPr>
          <a:lstStyle/>
          <a:p>
            <a:pPr lvl="0">
              <a:spcBef>
                <a:spcPts val="0"/>
              </a:spcBef>
              <a:buNone/>
            </a:pPr>
            <a:r>
              <a:rPr altLang="en-CA" dirty="0" lang="en-CA">
                <a:solidFill>
                  <a:srgbClr val="39C0BA"/>
                </a:solidFill>
              </a:rPr>
              <a:t>ARCHITECTURE DESIGN – Controllers</a:t>
            </a:r>
            <a:endParaRPr altLang="en" dirty="0" lang="en">
              <a:solidFill>
                <a:srgbClr val="39C0BA"/>
              </a:solidFill>
            </a:endParaRPr>
          </a:p>
        </p:txBody>
      </p:sp>
      <p:pic>
        <p:nvPicPr>
          <p:cNvPr id="3" name="Picture 2">
            <a:extLst>
              <a:ext uri="{FF2B5EF4-FFF2-40B4-BE49-F238E27FC236}">
                <a16:creationId xmlns:a16="http://schemas.microsoft.com/office/drawing/2014/main" id="{9CDAAFE2-2557-4D4E-BA54-D3DBA2B4E62F}"/>
              </a:ext>
            </a:extLst>
          </p:cNvPr>
          <p:cNvPicPr>
            <a:picLocks noChangeAspect="1"/>
          </p:cNvPicPr>
          <p:nvPr/>
        </p:nvPicPr>
        <p:blipFill>
          <a:blip r:embed="rId3"/>
          <a:stretch>
            <a:fillRect/>
          </a:stretch>
        </p:blipFill>
        <p:spPr>
          <a:xfrm>
            <a:off x="152471" y="2089853"/>
            <a:ext cx="8884007" cy="3076035"/>
          </a:xfrm>
          <a:prstGeom prst="rect">
            <a:avLst/>
          </a:prstGeom>
        </p:spPr>
      </p:pic>
    </p:spTree>
    <p:extLst>
      <p:ext uri="{BB962C8B-B14F-4D97-AF65-F5344CB8AC3E}">
        <p14:creationId xmlns:p14="http://schemas.microsoft.com/office/powerpoint/2010/main" val="159188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165475" y="665975"/>
            <a:ext cx="6858000" cy="459900"/>
          </a:xfrm>
          <a:prstGeom prst="rect">
            <a:avLst/>
          </a:prstGeom>
        </p:spPr>
        <p:txBody>
          <a:bodyPr anchor="b" anchorCtr="0" bIns="91425" lIns="91425" numCol="1" rIns="91425" tIns="91425" wrap="square">
            <a:noAutofit/>
          </a:bodyPr>
          <a:lstStyle/>
          <a:p>
            <a:pPr lvl="0">
              <a:spcBef>
                <a:spcPts val="0"/>
              </a:spcBef>
              <a:buNone/>
            </a:pPr>
            <a:r>
              <a:rPr altLang="en-CA" dirty="0" lang="en-CA">
                <a:solidFill>
                  <a:srgbClr val="39C0BA"/>
                </a:solidFill>
              </a:rPr>
              <a:t>ARCHITECTURE DESIGN – Views</a:t>
            </a:r>
            <a:endParaRPr altLang="en" dirty="0" lang="en">
              <a:solidFill>
                <a:srgbClr val="39C0BA"/>
              </a:solidFill>
            </a:endParaRPr>
          </a:p>
        </p:txBody>
      </p:sp>
      <p:pic>
        <p:nvPicPr>
          <p:cNvPr id="3" name="Picture 2">
            <a:extLst>
              <a:ext uri="{FF2B5EF4-FFF2-40B4-BE49-F238E27FC236}">
                <a16:creationId xmlns:a16="http://schemas.microsoft.com/office/drawing/2014/main" id="{977F3AFF-521D-4896-B373-8D11AF42397D}"/>
              </a:ext>
            </a:extLst>
          </p:cNvPr>
          <p:cNvPicPr>
            <a:picLocks noChangeAspect="1"/>
          </p:cNvPicPr>
          <p:nvPr/>
        </p:nvPicPr>
        <p:blipFill>
          <a:blip r:embed="rId3"/>
          <a:stretch>
            <a:fillRect/>
          </a:stretch>
        </p:blipFill>
        <p:spPr>
          <a:xfrm>
            <a:off x="1461051" y="1255589"/>
            <a:ext cx="6683708" cy="5389787"/>
          </a:xfrm>
          <a:prstGeom prst="rect">
            <a:avLst/>
          </a:prstGeom>
        </p:spPr>
      </p:pic>
    </p:spTree>
    <p:extLst>
      <p:ext uri="{BB962C8B-B14F-4D97-AF65-F5344CB8AC3E}">
        <p14:creationId xmlns:p14="http://schemas.microsoft.com/office/powerpoint/2010/main" val="206820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1165475" y="665975"/>
            <a:ext cx="6858000" cy="459900"/>
          </a:xfrm>
          <a:prstGeom prst="rect">
            <a:avLst/>
          </a:prstGeom>
          <a:noFill/>
          <a:ln>
            <a:noFill/>
          </a:ln>
        </p:spPr>
        <p:txBody>
          <a:bodyPr anchor="b" anchorCtr="0" bIns="91425" lIns="91425" numCol="1" rIns="91425" tIns="91425" wrap="square">
            <a:noAutofit/>
          </a:bodyPr>
          <a:lstStyle/>
          <a:p>
            <a:pPr algn="l" indent="-114300" lvl="0" marL="0" marR="0" rtl="0">
              <a:lnSpc>
                <a:spcPct val="100000"/>
              </a:lnSpc>
              <a:spcBef>
                <a:spcPts val="0"/>
              </a:spcBef>
              <a:spcAft>
                <a:spcPts val="0"/>
              </a:spcAft>
              <a:buClr>
                <a:srgbClr val="39C0BA"/>
              </a:buClr>
              <a:buSzPct val="100000"/>
              <a:buFont typeface="Quicksand"/>
              <a:buNone/>
            </a:pPr>
            <a:r>
              <a:rPr altLang="en-CA" b="0" cap="none" i="0" lang="en-CA" strike="noStrike" sz="1800" u="none">
                <a:solidFill>
                  <a:srgbClr val="39C0BA"/>
                </a:solidFill>
                <a:latin typeface="Quicksand"/>
                <a:ea typeface="Quicksand"/>
                <a:cs typeface="Quicksand"/>
                <a:sym typeface="Quicksand"/>
              </a:rPr>
              <a:t>TECHNOLOGIES USED</a:t>
            </a:r>
          </a:p>
        </p:txBody>
      </p:sp>
      <p:sp>
        <p:nvSpPr>
          <p:cNvPr id="49" name="Shape 49"/>
          <p:cNvSpPr txBox="1">
            <a:spLocks noGrp="1"/>
          </p:cNvSpPr>
          <p:nvPr>
            <p:ph idx="1" type="body"/>
          </p:nvPr>
        </p:nvSpPr>
        <p:spPr>
          <a:xfrm>
            <a:off x="1063898" y="1459082"/>
            <a:ext cx="6213202" cy="4967700"/>
          </a:xfrm>
          <a:prstGeom prst="rect">
            <a:avLst/>
          </a:prstGeom>
          <a:noFill/>
          <a:ln>
            <a:noFill/>
          </a:ln>
        </p:spPr>
        <p:txBody>
          <a:bodyPr anchor="t" anchorCtr="0" bIns="91425" lIns="91425" numCol="1" rIns="91425" tIns="91425" wrap="square">
            <a:noAutofit/>
          </a:bodyPr>
          <a:lstStyle/>
          <a:p>
            <a:pPr algn="just" indent="-228600" lvl="0" marL="457200" marR="0" rtl="0">
              <a:lnSpc>
                <a:spcPct val="100000"/>
              </a:lnSpc>
              <a:spcBef>
                <a:spcPts val="0"/>
              </a:spcBef>
              <a:spcAft>
                <a:spcPts val="0"/>
              </a:spcAft>
              <a:buClr>
                <a:srgbClr val="F3F3F3"/>
              </a:buClr>
              <a:buSzPct val="100000"/>
              <a:buFont typeface="Quicksand"/>
              <a:buChar char="◦"/>
            </a:pPr>
            <a:r>
              <a:rPr altLang="en-CA" b="0" cap="none" i="0" lang="en-CA" strike="noStrike" sz="2400" u="none">
                <a:solidFill>
                  <a:srgbClr val="F3F3F3"/>
                </a:solidFill>
                <a:latin typeface="Quicksand"/>
                <a:ea typeface="Quicksand"/>
                <a:cs typeface="Quicksand"/>
                <a:sym typeface="Quicksand"/>
              </a:rPr>
              <a:t>Phoenix framework</a:t>
            </a:r>
            <a:r>
              <a:rPr altLang="en-CA" lang="en-CA" sz="2400"/>
              <a:t> used </a:t>
            </a:r>
            <a:r>
              <a:rPr altLang="en-CA" b="0" cap="none" i="0" lang="en-CA" strike="noStrike" sz="2400" u="none">
                <a:solidFill>
                  <a:srgbClr val="F3F3F3"/>
                </a:solidFill>
                <a:latin typeface="Quicksand"/>
                <a:ea typeface="Quicksand"/>
                <a:cs typeface="Quicksand"/>
                <a:sym typeface="Quicksand"/>
              </a:rPr>
              <a:t>with Elixir (functional programming language)</a:t>
            </a:r>
          </a:p>
          <a:p>
            <a:pPr algn="just" indent="-152400" lvl="0" marL="228600" marR="0" rtl="0">
              <a:lnSpc>
                <a:spcPct val="100000"/>
              </a:lnSpc>
              <a:spcBef>
                <a:spcPts val="0"/>
              </a:spcBef>
              <a:spcAft>
                <a:spcPts val="0"/>
              </a:spcAft>
              <a:buClr>
                <a:srgbClr val="F3F3F3"/>
              </a:buClr>
              <a:buSzPct val="100000"/>
              <a:buFont typeface="Quicksand"/>
              <a:buNone/>
            </a:pPr>
            <a:endParaRPr b="0" cap="none" i="0" strike="noStrike" sz="2400" u="none">
              <a:solidFill>
                <a:srgbClr val="F3F3F3"/>
              </a:solidFill>
              <a:latin typeface="Quicksand"/>
              <a:ea typeface="Quicksand"/>
              <a:cs typeface="Quicksand"/>
              <a:sym typeface="Quicksand"/>
            </a:endParaRPr>
          </a:p>
          <a:p>
            <a:pPr algn="just" indent="-228600" lvl="0" marL="457200" marR="0" rtl="0">
              <a:lnSpc>
                <a:spcPct val="100000"/>
              </a:lnSpc>
              <a:spcBef>
                <a:spcPts val="0"/>
              </a:spcBef>
              <a:spcAft>
                <a:spcPts val="0"/>
              </a:spcAft>
              <a:buClr>
                <a:srgbClr val="F3F3F3"/>
              </a:buClr>
              <a:buSzPct val="100000"/>
              <a:buFont typeface="Quicksand"/>
              <a:buChar char="◦"/>
            </a:pPr>
            <a:r>
              <a:rPr altLang="en-CA" b="0" cap="none" i="0" lang="en-CA" strike="noStrike" sz="2400" u="none">
                <a:solidFill>
                  <a:srgbClr val="F3F3F3"/>
                </a:solidFill>
                <a:latin typeface="Quicksand"/>
                <a:ea typeface="Quicksand"/>
                <a:cs typeface="Quicksand"/>
                <a:sym typeface="Quicksand"/>
              </a:rPr>
              <a:t>Front-end templates (HTML, Bootstrap)</a:t>
            </a:r>
          </a:p>
          <a:p>
            <a:pPr algn="just" indent="-228600" lvl="0" marL="457200" marR="0" rtl="0">
              <a:lnSpc>
                <a:spcPct val="100000"/>
              </a:lnSpc>
              <a:spcBef>
                <a:spcPts val="0"/>
              </a:spcBef>
              <a:spcAft>
                <a:spcPts val="0"/>
              </a:spcAft>
              <a:buClr>
                <a:srgbClr val="F3F3F3"/>
              </a:buClr>
              <a:buSzPct val="100000"/>
              <a:buFont typeface="Quicksand"/>
              <a:buNone/>
            </a:pPr>
            <a:endParaRPr b="0" cap="none" i="0" strike="noStrike" sz="2400" u="none">
              <a:solidFill>
                <a:srgbClr val="F3F3F3"/>
              </a:solidFill>
              <a:latin typeface="Quicksand"/>
              <a:ea typeface="Quicksand"/>
              <a:cs typeface="Quicksand"/>
              <a:sym typeface="Quicksand"/>
            </a:endParaRPr>
          </a:p>
          <a:p>
            <a:pPr algn="just" indent="-228600" lvl="0" marL="457200" marR="0" rtl="0">
              <a:lnSpc>
                <a:spcPct val="100000"/>
              </a:lnSpc>
              <a:spcBef>
                <a:spcPts val="0"/>
              </a:spcBef>
              <a:spcAft>
                <a:spcPts val="0"/>
              </a:spcAft>
              <a:buClr>
                <a:srgbClr val="F3F3F3"/>
              </a:buClr>
              <a:buSzPct val="100000"/>
              <a:buFont typeface="Quicksand"/>
              <a:buChar char="◦"/>
            </a:pPr>
            <a:r>
              <a:rPr altLang="en-CA" b="0" cap="none" i="0" lang="en-CA" strike="noStrike" sz="2400" u="none">
                <a:solidFill>
                  <a:srgbClr val="F3F3F3"/>
                </a:solidFill>
                <a:latin typeface="Quicksand"/>
                <a:ea typeface="Quicksand"/>
                <a:cs typeface="Quicksand"/>
                <a:sym typeface="Quicksand"/>
              </a:rPr>
              <a:t>MongoDB database (NOSql) hosted on AWS</a:t>
            </a:r>
          </a:p>
          <a:p>
            <a:pPr algn="just" indent="-228600" lvl="0" marL="457200" marR="0" rtl="0">
              <a:lnSpc>
                <a:spcPct val="100000"/>
              </a:lnSpc>
              <a:spcBef>
                <a:spcPts val="0"/>
              </a:spcBef>
              <a:spcAft>
                <a:spcPts val="0"/>
              </a:spcAft>
              <a:buClr>
                <a:srgbClr val="F3F3F3"/>
              </a:buClr>
              <a:buSzPct val="100000"/>
              <a:buFont typeface="Quicksand"/>
              <a:buNone/>
            </a:pPr>
            <a:endParaRPr b="0" cap="none" i="0" strike="noStrike" sz="2400" u="none">
              <a:solidFill>
                <a:srgbClr val="F3F3F3"/>
              </a:solidFill>
              <a:latin typeface="Quicksand"/>
              <a:ea typeface="Quicksand"/>
              <a:cs typeface="Quicksand"/>
              <a:sym typeface="Quicksand"/>
            </a:endParaRPr>
          </a:p>
          <a:p>
            <a:pPr algn="just" indent="-228600" lvl="0" marL="457200" marR="0" rtl="0">
              <a:lnSpc>
                <a:spcPct val="100000"/>
              </a:lnSpc>
              <a:spcBef>
                <a:spcPts val="0"/>
              </a:spcBef>
              <a:spcAft>
                <a:spcPts val="0"/>
              </a:spcAft>
              <a:buClr>
                <a:srgbClr val="F3F3F3"/>
              </a:buClr>
              <a:buSzPct val="100000"/>
              <a:buFont typeface="Quicksand"/>
              <a:buChar char="◦"/>
            </a:pPr>
            <a:r>
              <a:rPr altLang="en-CA" b="0" cap="none" i="0" lang="en-CA" strike="noStrike" sz="2400" u="none">
                <a:solidFill>
                  <a:srgbClr val="F3F3F3"/>
                </a:solidFill>
                <a:latin typeface="Quicksand"/>
                <a:ea typeface="Quicksand"/>
                <a:cs typeface="Quicksand"/>
                <a:sym typeface="Quicksand"/>
              </a:rPr>
              <a:t>Amazon S3 for file storage</a:t>
            </a:r>
          </a:p>
          <a:p>
            <a:pPr algn="just" indent="-228600" lvl="0" marL="457200" marR="0" rtl="0">
              <a:lnSpc>
                <a:spcPct val="100000"/>
              </a:lnSpc>
              <a:spcBef>
                <a:spcPts val="0"/>
              </a:spcBef>
              <a:spcAft>
                <a:spcPts val="0"/>
              </a:spcAft>
              <a:buClr>
                <a:srgbClr val="F3F3F3"/>
              </a:buClr>
              <a:buSzPct val="100000"/>
              <a:buFont typeface="Quicksand"/>
              <a:buNone/>
            </a:pPr>
            <a:endParaRPr b="0" cap="none" i="0" strike="noStrike" sz="2400" u="none">
              <a:solidFill>
                <a:srgbClr val="F3F3F3"/>
              </a:solidFill>
              <a:latin typeface="Quicksand"/>
              <a:ea typeface="Quicksand"/>
              <a:cs typeface="Quicksand"/>
              <a:sym typeface="Quicksand"/>
            </a:endParaRPr>
          </a:p>
          <a:p>
            <a:pPr algn="just" indent="-228600" lvl="0" marL="457200" marR="0" rtl="0">
              <a:lnSpc>
                <a:spcPct val="100000"/>
              </a:lnSpc>
              <a:spcBef>
                <a:spcPts val="0"/>
              </a:spcBef>
              <a:spcAft>
                <a:spcPts val="0"/>
              </a:spcAft>
              <a:buClr>
                <a:srgbClr val="F3F3F3"/>
              </a:buClr>
              <a:buSzPct val="100000"/>
              <a:buFont typeface="Quicksand"/>
              <a:buChar char="◦"/>
            </a:pPr>
            <a:r>
              <a:rPr altLang="en-CA" b="0" cap="none" i="0" lang="en-CA" strike="noStrike" sz="2400" u="none">
                <a:solidFill>
                  <a:srgbClr val="F3F3F3"/>
                </a:solidFill>
                <a:latin typeface="Quicksand"/>
                <a:ea typeface="Quicksand"/>
                <a:cs typeface="Quicksand"/>
                <a:sym typeface="Quicksand"/>
              </a:rPr>
              <a:t>MPEG-DASH Video player (JavaScript)</a:t>
            </a:r>
          </a:p>
          <a:p>
            <a:pPr algn="l" indent="-55878" lvl="0" marL="0" marR="0" rtl="0">
              <a:lnSpc>
                <a:spcPct val="100000"/>
              </a:lnSpc>
              <a:spcBef>
                <a:spcPts val="0"/>
              </a:spcBef>
              <a:spcAft>
                <a:spcPts val="0"/>
              </a:spcAft>
              <a:buClr>
                <a:schemeClr val="dk1"/>
              </a:buClr>
              <a:buSzPct val="36666"/>
              <a:buFont typeface="Arial"/>
              <a:buNone/>
            </a:pPr>
            <a:endParaRPr b="0" cap="none" i="0" strike="noStrike" sz="2400" u="none">
              <a:solidFill>
                <a:srgbClr val="F3F3F3"/>
              </a:solidFill>
              <a:latin typeface="Quicksand"/>
              <a:ea typeface="Quicksand"/>
              <a:cs typeface="Quicksand"/>
              <a:sym typeface="Quicksand"/>
            </a:endParaRPr>
          </a:p>
        </p:txBody>
      </p:sp>
      <p:pic>
        <p:nvPicPr>
          <p:cNvPr descr="Image result for elixir phoenix" id="50" name="Shape 50"/>
          <p:cNvPicPr preferRelativeResize="0"/>
          <p:nvPr/>
        </p:nvPicPr>
        <p:blipFill rotWithShape="1">
          <a:blip r:embed="rId3">
            <a:alphaModFix/>
          </a:blip>
          <a:srcRect/>
          <a:stretch/>
        </p:blipFill>
        <p:spPr>
          <a:xfrm>
            <a:off x="7487529" y="1316242"/>
            <a:ext cx="812800" cy="812800"/>
          </a:xfrm>
          <a:prstGeom prst="rect">
            <a:avLst/>
          </a:prstGeom>
          <a:noFill/>
          <a:ln>
            <a:noFill/>
          </a:ln>
        </p:spPr>
      </p:pic>
      <p:pic>
        <p:nvPicPr>
          <p:cNvPr descr="Image result for mongodb" id="51" name="Shape 51"/>
          <p:cNvPicPr preferRelativeResize="0"/>
          <p:nvPr/>
        </p:nvPicPr>
        <p:blipFill rotWithShape="1">
          <a:blip r:embed="rId4">
            <a:alphaModFix/>
          </a:blip>
          <a:srcRect l="-246" r="87548"/>
          <a:stretch/>
        </p:blipFill>
        <p:spPr>
          <a:xfrm>
            <a:off x="7689534" y="3141146"/>
            <a:ext cx="406773" cy="872722"/>
          </a:xfrm>
          <a:prstGeom prst="rect">
            <a:avLst/>
          </a:prstGeom>
          <a:noFill/>
          <a:ln>
            <a:noFill/>
          </a:ln>
        </p:spPr>
      </p:pic>
      <p:pic>
        <p:nvPicPr>
          <p:cNvPr id="52" name="Shape 52"/>
          <p:cNvPicPr preferRelativeResize="0"/>
          <p:nvPr/>
        </p:nvPicPr>
        <p:blipFill rotWithShape="1">
          <a:blip r:embed="rId5">
            <a:alphaModFix/>
          </a:blip>
          <a:srcRect/>
          <a:stretch/>
        </p:blipFill>
        <p:spPr>
          <a:xfrm>
            <a:off x="7634458" y="4254232"/>
            <a:ext cx="517861" cy="6757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165475" y="665975"/>
            <a:ext cx="6858000" cy="459900"/>
          </a:xfrm>
          <a:prstGeom prst="rect">
            <a:avLst/>
          </a:prstGeom>
          <a:noFill/>
          <a:ln>
            <a:noFill/>
          </a:ln>
        </p:spPr>
        <p:txBody>
          <a:bodyPr anchor="b" anchorCtr="0" bIns="91425" lIns="91425" numCol="1" rIns="91425" tIns="91425" wrap="square">
            <a:noAutofit/>
          </a:bodyPr>
          <a:lstStyle/>
          <a:p>
            <a:pPr algn="l" indent="-114300" lvl="0" marL="0" marR="0" rtl="0">
              <a:lnSpc>
                <a:spcPct val="100000"/>
              </a:lnSpc>
              <a:spcBef>
                <a:spcPts val="0"/>
              </a:spcBef>
              <a:spcAft>
                <a:spcPts val="0"/>
              </a:spcAft>
              <a:buClr>
                <a:srgbClr val="39C0BA"/>
              </a:buClr>
              <a:buSzPct val="100000"/>
              <a:buFont typeface="Quicksand"/>
              <a:buNone/>
            </a:pPr>
            <a:r>
              <a:rPr altLang="en-CA" b="0" cap="none" i="0" lang="en-CA" strike="noStrike" sz="1800" u="none">
                <a:solidFill>
                  <a:srgbClr val="39C0BA"/>
                </a:solidFill>
                <a:latin typeface="Quicksand"/>
                <a:ea typeface="Quicksand"/>
                <a:cs typeface="Quicksand"/>
                <a:sym typeface="Quicksand"/>
              </a:rPr>
              <a:t>ACCOMPLISHED AND UPCOMING TASKS</a:t>
            </a:r>
          </a:p>
        </p:txBody>
      </p:sp>
      <p:sp>
        <p:nvSpPr>
          <p:cNvPr id="58" name="Shape 58"/>
          <p:cNvSpPr txBox="1"/>
          <p:nvPr/>
        </p:nvSpPr>
        <p:spPr>
          <a:xfrm>
            <a:off x="1069089" y="1841242"/>
            <a:ext cx="3877377" cy="4093428"/>
          </a:xfrm>
          <a:prstGeom prst="rect">
            <a:avLst/>
          </a:prstGeom>
          <a:noFill/>
          <a:ln>
            <a:noFill/>
          </a:ln>
        </p:spPr>
        <p:txBody>
          <a:bodyPr anchor="t" anchorCtr="0" bIns="45700" lIns="91425" numCol="1" rIns="91425" tIns="45700" wrap="square">
            <a:noAutofit/>
          </a:bodyPr>
          <a:lstStyle/>
          <a:p>
            <a:pPr indent="-285750" lvl="0" marL="285750" marR="0" rtl="0">
              <a:lnSpc>
                <a:spcPct val="100000"/>
              </a:lnSpc>
              <a:spcBef>
                <a:spcPts val="0"/>
              </a:spcBef>
              <a:spcAft>
                <a:spcPts val="0"/>
              </a:spcAft>
              <a:buClr>
                <a:schemeClr val="lt1"/>
              </a:buClr>
              <a:buSzPct val="100000"/>
              <a:buFont typeface="Courier New"/>
              <a:buChar char="o"/>
            </a:pPr>
            <a:r>
              <a:rPr altLang="en-CA" b="0" cap="none" dirty="0" i="0" lang="en-CA" strike="noStrike" sz="2000" u="none">
                <a:solidFill>
                  <a:schemeClr val="lt1"/>
                </a:solidFill>
                <a:latin typeface="Quicksand"/>
                <a:ea typeface="Quicksand"/>
                <a:cs typeface="Quicksand"/>
                <a:sym typeface="Quicksand"/>
              </a:rPr>
              <a:t>Video file uploading and management on S3 and local storage</a:t>
            </a:r>
          </a:p>
          <a:p>
            <a:pPr indent="-285750" lvl="0" marL="285750" marR="0" rtl="0">
              <a:lnSpc>
                <a:spcPct val="100000"/>
              </a:lnSpc>
              <a:spcBef>
                <a:spcPts val="0"/>
              </a:spcBef>
              <a:spcAft>
                <a:spcPts val="0"/>
              </a:spcAft>
              <a:buClr>
                <a:srgbClr val="000000"/>
              </a:buClr>
              <a:buFont typeface="Courier New"/>
              <a:buNone/>
            </a:pPr>
            <a:endParaRPr b="0" cap="none" dirty="0" i="0" strike="noStrike" sz="2000" u="none">
              <a:solidFill>
                <a:schemeClr val="lt1"/>
              </a:solidFill>
              <a:latin typeface="Quicksand"/>
              <a:ea typeface="Quicksand"/>
              <a:cs typeface="Quicksand"/>
              <a:sym typeface="Quicksand"/>
            </a:endParaRPr>
          </a:p>
          <a:p>
            <a:pPr indent="-285750" lvl="0" marL="285750" marR="0" rtl="0">
              <a:lnSpc>
                <a:spcPct val="100000"/>
              </a:lnSpc>
              <a:spcBef>
                <a:spcPts val="0"/>
              </a:spcBef>
              <a:spcAft>
                <a:spcPts val="0"/>
              </a:spcAft>
              <a:buClr>
                <a:schemeClr val="lt1"/>
              </a:buClr>
              <a:buSzPct val="100000"/>
              <a:buFont typeface="Courier New"/>
              <a:buChar char="o"/>
            </a:pPr>
            <a:r>
              <a:rPr altLang="en-CA" b="0" cap="none" dirty="0" i="0" lang="en-CA" strike="noStrike" sz="2000" u="none">
                <a:solidFill>
                  <a:schemeClr val="lt1"/>
                </a:solidFill>
                <a:latin typeface="Quicksand"/>
                <a:ea typeface="Quicksand"/>
                <a:cs typeface="Quicksand"/>
                <a:sym typeface="Quicksand"/>
              </a:rPr>
              <a:t>File records management with MongoDB on the cloud</a:t>
            </a:r>
          </a:p>
          <a:p>
            <a:pPr indent="-285750" lvl="0" marL="285750" marR="0" rtl="0">
              <a:lnSpc>
                <a:spcPct val="100000"/>
              </a:lnSpc>
              <a:spcBef>
                <a:spcPts val="0"/>
              </a:spcBef>
              <a:spcAft>
                <a:spcPts val="0"/>
              </a:spcAft>
              <a:buClr>
                <a:srgbClr val="000000"/>
              </a:buClr>
              <a:buFont typeface="Courier New"/>
              <a:buNone/>
            </a:pPr>
            <a:endParaRPr b="0" cap="none" dirty="0" i="0" strike="noStrike" sz="2000" u="none">
              <a:solidFill>
                <a:schemeClr val="lt1"/>
              </a:solidFill>
              <a:latin typeface="Quicksand"/>
              <a:ea typeface="Quicksand"/>
              <a:cs typeface="Quicksand"/>
              <a:sym typeface="Quicksand"/>
            </a:endParaRPr>
          </a:p>
          <a:p>
            <a:pPr indent="-285750" lvl="0" marL="285750" marR="0" rtl="0">
              <a:lnSpc>
                <a:spcPct val="100000"/>
              </a:lnSpc>
              <a:spcBef>
                <a:spcPts val="0"/>
              </a:spcBef>
              <a:spcAft>
                <a:spcPts val="0"/>
              </a:spcAft>
              <a:buClr>
                <a:schemeClr val="lt1"/>
              </a:buClr>
              <a:buSzPct val="100000"/>
              <a:buFont typeface="Courier New"/>
              <a:buChar char="o"/>
            </a:pPr>
            <a:r>
              <a:rPr altLang="en-CA" b="0" cap="none" dirty="0" i="0" lang="en-CA" strike="noStrike" sz="2000" u="none">
                <a:solidFill>
                  <a:schemeClr val="lt1"/>
                </a:solidFill>
                <a:latin typeface="Quicksand"/>
                <a:ea typeface="Quicksand"/>
                <a:cs typeface="Quicksand"/>
                <a:sym typeface="Quicksand"/>
              </a:rPr>
              <a:t>Video streaming of files hosted on S3 </a:t>
            </a:r>
            <a:r>
              <a:rPr altLang="en-CA" dirty="0" lang="en-CA" sz="2000">
                <a:solidFill>
                  <a:schemeClr val="lt1"/>
                </a:solidFill>
                <a:latin typeface="Quicksand"/>
                <a:ea typeface="Quicksand"/>
                <a:cs typeface="Quicksand"/>
                <a:sym typeface="Quicksand"/>
              </a:rPr>
              <a:t>using</a:t>
            </a:r>
            <a:r>
              <a:rPr altLang="en-CA" b="0" cap="none" dirty="0" i="0" lang="en-CA" strike="noStrike" sz="2000" u="none">
                <a:solidFill>
                  <a:schemeClr val="lt1"/>
                </a:solidFill>
                <a:latin typeface="Quicksand"/>
                <a:ea typeface="Quicksand"/>
                <a:cs typeface="Quicksand"/>
                <a:sym typeface="Quicksand"/>
              </a:rPr>
              <a:t> the web application and MPEG-DASH</a:t>
            </a:r>
          </a:p>
          <a:p>
            <a:pPr indent="-285750" lvl="0" marL="285750" marR="0" rtl="0">
              <a:lnSpc>
                <a:spcPct val="100000"/>
              </a:lnSpc>
              <a:spcBef>
                <a:spcPts val="0"/>
              </a:spcBef>
              <a:spcAft>
                <a:spcPts val="0"/>
              </a:spcAft>
              <a:buClr>
                <a:srgbClr val="000000"/>
              </a:buClr>
              <a:buFont typeface="Courier New"/>
              <a:buNone/>
            </a:pPr>
            <a:endParaRPr b="0" cap="none" dirty="0" i="0" strike="noStrike" sz="2000" u="none">
              <a:solidFill>
                <a:schemeClr val="lt1"/>
              </a:solidFill>
              <a:latin typeface="Quicksand"/>
              <a:ea typeface="Quicksand"/>
              <a:cs typeface="Quicksand"/>
              <a:sym typeface="Quicksand"/>
            </a:endParaRPr>
          </a:p>
          <a:p>
            <a:pPr indent="-285750" lvl="0" marL="285750" marR="0" rtl="0">
              <a:lnSpc>
                <a:spcPct val="100000"/>
              </a:lnSpc>
              <a:spcBef>
                <a:spcPts val="0"/>
              </a:spcBef>
              <a:spcAft>
                <a:spcPts val="0"/>
              </a:spcAft>
              <a:buClr>
                <a:srgbClr val="000000"/>
              </a:buClr>
              <a:buFont typeface="Courier New"/>
              <a:buNone/>
            </a:pPr>
            <a:endParaRPr b="0" cap="none" dirty="0" i="0" strike="noStrike" sz="2000" u="none">
              <a:solidFill>
                <a:schemeClr val="lt1"/>
              </a:solidFill>
              <a:latin typeface="Quicksand"/>
              <a:ea typeface="Quicksand"/>
              <a:cs typeface="Quicksand"/>
              <a:sym typeface="Quicksand"/>
            </a:endParaRPr>
          </a:p>
          <a:p>
            <a:pPr indent="-285750" lvl="0" marL="285750" marR="0" rtl="0">
              <a:lnSpc>
                <a:spcPct val="100000"/>
              </a:lnSpc>
              <a:spcBef>
                <a:spcPts val="0"/>
              </a:spcBef>
              <a:spcAft>
                <a:spcPts val="0"/>
              </a:spcAft>
              <a:buClr>
                <a:srgbClr val="000000"/>
              </a:buClr>
              <a:buFont typeface="Courier New"/>
              <a:buNone/>
            </a:pPr>
            <a:endParaRPr b="0" cap="none" dirty="0" i="0" strike="noStrike" sz="2000" u="none">
              <a:solidFill>
                <a:schemeClr val="lt1"/>
              </a:solidFill>
              <a:latin typeface="Quicksand"/>
              <a:ea typeface="Quicksand"/>
              <a:cs typeface="Quicksand"/>
              <a:sym typeface="Quicksand"/>
            </a:endParaRPr>
          </a:p>
        </p:txBody>
      </p:sp>
      <p:sp>
        <p:nvSpPr>
          <p:cNvPr id="59" name="Shape 59"/>
          <p:cNvSpPr txBox="1"/>
          <p:nvPr/>
        </p:nvSpPr>
        <p:spPr>
          <a:xfrm>
            <a:off x="5169029" y="1841242"/>
            <a:ext cx="3763200" cy="5632200"/>
          </a:xfrm>
          <a:prstGeom prst="rect">
            <a:avLst/>
          </a:prstGeom>
          <a:noFill/>
          <a:ln>
            <a:noFill/>
          </a:ln>
        </p:spPr>
        <p:txBody>
          <a:bodyPr anchor="t" anchorCtr="0" bIns="45700" lIns="91425" numCol="1" rIns="91425" tIns="45700" wrap="square">
            <a:noAutofit/>
          </a:bodyPr>
          <a:lstStyle/>
          <a:p>
            <a:pPr indent="-342900" lvl="0" marL="342900" marR="0" rtl="0">
              <a:lnSpc>
                <a:spcPct val="100000"/>
              </a:lnSpc>
              <a:spcBef>
                <a:spcPts val="0"/>
              </a:spcBef>
              <a:spcAft>
                <a:spcPts val="0"/>
              </a:spcAft>
              <a:buClr>
                <a:schemeClr val="lt1"/>
              </a:buClr>
              <a:buSzPct val="100000"/>
              <a:buFont charset="0" panose="02070309020205020404" pitchFamily="49" typeface="Courier New"/>
              <a:buChar char="o"/>
            </a:pPr>
            <a:r>
              <a:rPr altLang="en-CA" b="0" cap="none" dirty="0" i="0" lang="en-CA" strike="noStrike" sz="2000" u="none">
                <a:solidFill>
                  <a:schemeClr val="lt1"/>
                </a:solidFill>
                <a:latin typeface="Quicksand"/>
                <a:ea typeface="Quicksand"/>
                <a:cs typeface="Quicksand"/>
                <a:sym typeface="Quicksand"/>
              </a:rPr>
              <a:t>Inclusion of Google Drive and Dropbox s</a:t>
            </a:r>
            <a:r>
              <a:rPr altLang="en-CA" dirty="0" lang="en-CA" sz="2000">
                <a:solidFill>
                  <a:schemeClr val="lt1"/>
                </a:solidFill>
                <a:latin typeface="Quicksand"/>
                <a:ea typeface="Quicksand"/>
                <a:cs typeface="Quicksand"/>
                <a:sym typeface="Quicksand"/>
              </a:rPr>
              <a:t>upport</a:t>
            </a:r>
          </a:p>
          <a:p>
            <a:pPr indent="-285750" lvl="0" marL="285750" marR="0" rtl="0">
              <a:lnSpc>
                <a:spcPct val="100000"/>
              </a:lnSpc>
              <a:spcBef>
                <a:spcPts val="0"/>
              </a:spcBef>
              <a:spcAft>
                <a:spcPts val="0"/>
              </a:spcAft>
              <a:buClr>
                <a:srgbClr val="000000"/>
              </a:buClr>
              <a:buFont typeface="Courier New"/>
              <a:buNone/>
            </a:pPr>
            <a:endParaRPr b="0" cap="none" dirty="0" i="0" strike="noStrike" sz="2000" u="none">
              <a:solidFill>
                <a:schemeClr val="lt1"/>
              </a:solidFill>
              <a:latin typeface="Quicksand"/>
              <a:ea typeface="Quicksand"/>
              <a:cs typeface="Quicksand"/>
              <a:sym typeface="Quicksand"/>
            </a:endParaRPr>
          </a:p>
          <a:p>
            <a:pPr indent="-285750" lvl="0" marL="285750" marR="0" rtl="0">
              <a:lnSpc>
                <a:spcPct val="100000"/>
              </a:lnSpc>
              <a:spcBef>
                <a:spcPts val="0"/>
              </a:spcBef>
              <a:spcAft>
                <a:spcPts val="0"/>
              </a:spcAft>
              <a:buClr>
                <a:schemeClr val="lt1"/>
              </a:buClr>
              <a:buSzPct val="100000"/>
              <a:buFont typeface="Courier New"/>
              <a:buChar char="o"/>
            </a:pPr>
            <a:r>
              <a:rPr altLang="en-CA" b="0" cap="none" dirty="0" i="0" lang="en-CA" strike="noStrike" sz="2000" u="none">
                <a:solidFill>
                  <a:schemeClr val="lt1"/>
                </a:solidFill>
                <a:latin typeface="Quicksand"/>
                <a:ea typeface="Quicksand"/>
                <a:cs typeface="Quicksand"/>
                <a:sym typeface="Quicksand"/>
              </a:rPr>
              <a:t>OAuth authentication</a:t>
            </a:r>
          </a:p>
          <a:p>
            <a:pPr indent="-285750" lvl="0" marL="285750" marR="0" rtl="0">
              <a:lnSpc>
                <a:spcPct val="100000"/>
              </a:lnSpc>
              <a:spcBef>
                <a:spcPts val="0"/>
              </a:spcBef>
              <a:spcAft>
                <a:spcPts val="0"/>
              </a:spcAft>
              <a:buClr>
                <a:srgbClr val="000000"/>
              </a:buClr>
              <a:buFont typeface="Courier New"/>
              <a:buNone/>
            </a:pPr>
            <a:endParaRPr b="0" cap="none" dirty="0" i="0" strike="noStrike" sz="2000" u="none">
              <a:solidFill>
                <a:schemeClr val="lt1"/>
              </a:solidFill>
              <a:latin typeface="Quicksand"/>
              <a:ea typeface="Quicksand"/>
              <a:cs typeface="Quicksand"/>
              <a:sym typeface="Quicksand"/>
            </a:endParaRPr>
          </a:p>
          <a:p>
            <a:pPr indent="-285750" lvl="0" marL="285750" marR="0" rtl="0">
              <a:lnSpc>
                <a:spcPct val="100000"/>
              </a:lnSpc>
              <a:spcBef>
                <a:spcPts val="0"/>
              </a:spcBef>
              <a:spcAft>
                <a:spcPts val="0"/>
              </a:spcAft>
              <a:buClr>
                <a:schemeClr val="lt1"/>
              </a:buClr>
              <a:buSzPct val="100000"/>
              <a:buFont typeface="Courier New"/>
              <a:buChar char="o"/>
            </a:pPr>
            <a:r>
              <a:rPr altLang="en-CA" b="0" cap="none" dirty="0" i="0" lang="en-CA" strike="noStrike" sz="2000" u="none">
                <a:solidFill>
                  <a:schemeClr val="lt1"/>
                </a:solidFill>
                <a:latin typeface="Quicksand"/>
                <a:ea typeface="Quicksand"/>
                <a:cs typeface="Quicksand"/>
                <a:sym typeface="Quicksand"/>
              </a:rPr>
              <a:t>Transcoding of media files using Amazon Elastic Transcoder</a:t>
            </a:r>
          </a:p>
          <a:p>
            <a:pPr indent="-285750" lvl="0" marL="285750" marR="0" rtl="0">
              <a:lnSpc>
                <a:spcPct val="100000"/>
              </a:lnSpc>
              <a:spcBef>
                <a:spcPts val="0"/>
              </a:spcBef>
              <a:spcAft>
                <a:spcPts val="0"/>
              </a:spcAft>
              <a:buClr>
                <a:srgbClr val="000000"/>
              </a:buClr>
              <a:buFont typeface="Courier New"/>
              <a:buNone/>
            </a:pPr>
            <a:endParaRPr b="0" cap="none" dirty="0" i="0" strike="noStrike" sz="2000" u="none">
              <a:solidFill>
                <a:schemeClr val="lt1"/>
              </a:solidFill>
              <a:latin typeface="Quicksand"/>
              <a:ea typeface="Quicksand"/>
              <a:cs typeface="Quicksand"/>
              <a:sym typeface="Quicksand"/>
            </a:endParaRPr>
          </a:p>
          <a:p>
            <a:pPr indent="-285750" lvl="0" marL="285750" marR="0" rtl="0">
              <a:lnSpc>
                <a:spcPct val="100000"/>
              </a:lnSpc>
              <a:spcBef>
                <a:spcPts val="0"/>
              </a:spcBef>
              <a:spcAft>
                <a:spcPts val="0"/>
              </a:spcAft>
              <a:buClr>
                <a:schemeClr val="lt1"/>
              </a:buClr>
              <a:buSzPct val="100000"/>
              <a:buFont typeface="Courier New"/>
              <a:buChar char="o"/>
            </a:pPr>
            <a:r>
              <a:rPr altLang="en-CA" b="0" cap="none" dirty="0" i="0" lang="en-CA" strike="noStrike" sz="2000" u="none">
                <a:solidFill>
                  <a:schemeClr val="lt1"/>
                </a:solidFill>
                <a:latin typeface="Quicksand"/>
                <a:ea typeface="Quicksand"/>
                <a:cs typeface="Quicksand"/>
                <a:sym typeface="Quicksand"/>
              </a:rPr>
              <a:t>Finalizing the UI</a:t>
            </a:r>
          </a:p>
          <a:p>
            <a:pPr indent="-285750" lvl="0" marL="285750" marR="0" rtl="0">
              <a:lnSpc>
                <a:spcPct val="100000"/>
              </a:lnSpc>
              <a:spcBef>
                <a:spcPts val="0"/>
              </a:spcBef>
              <a:spcAft>
                <a:spcPts val="0"/>
              </a:spcAft>
              <a:buClr>
                <a:srgbClr val="000000"/>
              </a:buClr>
              <a:buFont typeface="Courier New"/>
              <a:buNone/>
            </a:pPr>
            <a:endParaRPr b="0" cap="none" dirty="0" i="0" strike="noStrike" sz="2000" u="none">
              <a:solidFill>
                <a:schemeClr val="lt1"/>
              </a:solidFill>
              <a:latin typeface="Quicksand"/>
              <a:ea typeface="Quicksand"/>
              <a:cs typeface="Quicksand"/>
              <a:sym typeface="Quicksand"/>
            </a:endParaRPr>
          </a:p>
          <a:p>
            <a:pPr indent="-285750" lvl="0" marL="285750" marR="0" rtl="0">
              <a:lnSpc>
                <a:spcPct val="100000"/>
              </a:lnSpc>
              <a:spcBef>
                <a:spcPts val="0"/>
              </a:spcBef>
              <a:spcAft>
                <a:spcPts val="0"/>
              </a:spcAft>
              <a:buClr>
                <a:schemeClr val="lt1"/>
              </a:buClr>
              <a:buSzPct val="100000"/>
              <a:buFont typeface="Courier New"/>
              <a:buChar char="o"/>
            </a:pPr>
            <a:r>
              <a:rPr altLang="en-CA" b="0" cap="none" dirty="0" i="0" lang="en-CA" strike="noStrike" sz="2000" u="none">
                <a:solidFill>
                  <a:schemeClr val="lt1"/>
                </a:solidFill>
                <a:latin typeface="Quicksand"/>
                <a:ea typeface="Quicksand"/>
                <a:cs typeface="Quicksand"/>
                <a:sym typeface="Quicksand"/>
              </a:rPr>
              <a:t>Testing and Validation</a:t>
            </a:r>
          </a:p>
          <a:p>
            <a:pPr indent="-285750" lvl="0" marL="285750" marR="0" rtl="0">
              <a:lnSpc>
                <a:spcPct val="100000"/>
              </a:lnSpc>
              <a:spcBef>
                <a:spcPts val="0"/>
              </a:spcBef>
              <a:spcAft>
                <a:spcPts val="0"/>
              </a:spcAft>
              <a:buClr>
                <a:srgbClr val="000000"/>
              </a:buClr>
              <a:buFont typeface="Courier New"/>
              <a:buNone/>
            </a:pPr>
            <a:endParaRPr b="0" cap="none" dirty="0" i="0" strike="noStrike" sz="2000" u="none">
              <a:solidFill>
                <a:schemeClr val="lt1"/>
              </a:solidFill>
              <a:latin typeface="Quicksand"/>
              <a:ea typeface="Quicksand"/>
              <a:cs typeface="Quicksand"/>
              <a:sym typeface="Quicksand"/>
            </a:endParaRPr>
          </a:p>
          <a:p>
            <a:pPr indent="-285750" lvl="0" marL="285750" marR="0" rtl="0">
              <a:lnSpc>
                <a:spcPct val="100000"/>
              </a:lnSpc>
              <a:spcBef>
                <a:spcPts val="0"/>
              </a:spcBef>
              <a:spcAft>
                <a:spcPts val="0"/>
              </a:spcAft>
              <a:buClr>
                <a:srgbClr val="000000"/>
              </a:buClr>
              <a:buFont typeface="Courier New"/>
              <a:buNone/>
            </a:pPr>
            <a:endParaRPr b="0" cap="none" dirty="0" i="0" strike="noStrike" sz="2000" u="none">
              <a:solidFill>
                <a:schemeClr val="lt1"/>
              </a:solidFill>
              <a:latin typeface="Quicksand"/>
              <a:ea typeface="Quicksand"/>
              <a:cs typeface="Quicksand"/>
              <a:sym typeface="Quicksand"/>
            </a:endParaRPr>
          </a:p>
          <a:p>
            <a:pPr indent="-285750" lvl="0" marL="285750" marR="0" rtl="0">
              <a:lnSpc>
                <a:spcPct val="100000"/>
              </a:lnSpc>
              <a:spcBef>
                <a:spcPts val="0"/>
              </a:spcBef>
              <a:spcAft>
                <a:spcPts val="0"/>
              </a:spcAft>
              <a:buClr>
                <a:srgbClr val="000000"/>
              </a:buClr>
              <a:buFont typeface="Courier New"/>
              <a:buNone/>
            </a:pPr>
            <a:endParaRPr b="0" cap="none" dirty="0" i="0" strike="noStrike" sz="2000" u="none">
              <a:solidFill>
                <a:schemeClr val="lt1"/>
              </a:solidFill>
              <a:latin typeface="Quicksand"/>
              <a:ea typeface="Quicksand"/>
              <a:cs typeface="Quicksand"/>
              <a:sym typeface="Quicksand"/>
            </a:endParaRPr>
          </a:p>
        </p:txBody>
      </p:sp>
      <p:sp>
        <p:nvSpPr>
          <p:cNvPr id="60" name="Shape 60"/>
          <p:cNvSpPr/>
          <p:nvPr/>
        </p:nvSpPr>
        <p:spPr>
          <a:xfrm>
            <a:off x="922021" y="1387227"/>
            <a:ext cx="4156392" cy="360033"/>
          </a:xfrm>
          <a:prstGeom prst="rect">
            <a:avLst/>
          </a:prstGeom>
          <a:solidFill>
            <a:srgbClr val="569A97"/>
          </a:solidFill>
          <a:ln cap="flat" cmpd="sng" w="25400">
            <a:solidFill>
              <a:srgbClr val="569A97"/>
            </a:solidFill>
            <a:prstDash val="solid"/>
            <a:round/>
            <a:headEnd len="med" type="none" w="med"/>
            <a:tailEnd len="med" type="none" w="med"/>
          </a:ln>
        </p:spPr>
        <p:txBody>
          <a:bodyPr anchor="ctr" anchorCtr="0" bIns="45700" lIns="91425" numCol="1" rIns="91425" tIns="45700" wrap="square">
            <a:noAutofit/>
          </a:bodyPr>
          <a:lstStyle/>
          <a:p>
            <a:pPr algn="ctr" indent="-114300" lvl="0" marL="0" marR="0" rtl="0">
              <a:lnSpc>
                <a:spcPct val="100000"/>
              </a:lnSpc>
              <a:spcBef>
                <a:spcPts val="0"/>
              </a:spcBef>
              <a:spcAft>
                <a:spcPts val="0"/>
              </a:spcAft>
              <a:buClr>
                <a:schemeClr val="lt1"/>
              </a:buClr>
              <a:buSzPct val="100000"/>
              <a:buFont typeface="Quicksand"/>
              <a:buNone/>
            </a:pPr>
            <a:r>
              <a:rPr altLang="en-CA" b="0" cap="none" i="0" lang="en-CA" strike="noStrike" sz="1800" u="none">
                <a:solidFill>
                  <a:schemeClr val="lt1"/>
                </a:solidFill>
                <a:latin typeface="Quicksand"/>
                <a:ea typeface="Quicksand"/>
                <a:cs typeface="Quicksand"/>
                <a:sym typeface="Quicksand"/>
              </a:rPr>
              <a:t>ACCOMPLISHED</a:t>
            </a:r>
          </a:p>
        </p:txBody>
      </p:sp>
      <p:sp>
        <p:nvSpPr>
          <p:cNvPr id="61" name="Shape 61"/>
          <p:cNvSpPr/>
          <p:nvPr/>
        </p:nvSpPr>
        <p:spPr>
          <a:xfrm>
            <a:off x="5078412" y="1387228"/>
            <a:ext cx="4065588" cy="360033"/>
          </a:xfrm>
          <a:prstGeom prst="rect">
            <a:avLst/>
          </a:prstGeom>
          <a:solidFill>
            <a:schemeClr val="accent2"/>
          </a:solidFill>
          <a:ln cap="flat" cmpd="sng" w="25400">
            <a:solidFill>
              <a:schemeClr val="accent2"/>
            </a:solidFill>
            <a:prstDash val="solid"/>
            <a:round/>
            <a:headEnd len="med" type="none" w="med"/>
            <a:tailEnd len="med" type="none" w="med"/>
          </a:ln>
        </p:spPr>
        <p:txBody>
          <a:bodyPr anchor="ctr" anchorCtr="0" bIns="45700" lIns="91425" numCol="1" rIns="91425" tIns="45700" wrap="square">
            <a:noAutofit/>
          </a:bodyPr>
          <a:lstStyle/>
          <a:p>
            <a:pPr algn="ctr" indent="-114300" lvl="0" marL="0" marR="0" rtl="0">
              <a:lnSpc>
                <a:spcPct val="100000"/>
              </a:lnSpc>
              <a:spcBef>
                <a:spcPts val="0"/>
              </a:spcBef>
              <a:spcAft>
                <a:spcPts val="0"/>
              </a:spcAft>
              <a:buClr>
                <a:schemeClr val="lt1"/>
              </a:buClr>
              <a:buSzPct val="100000"/>
              <a:buFont typeface="Quicksand"/>
              <a:buNone/>
            </a:pPr>
            <a:r>
              <a:rPr altLang="en-CA" b="0" cap="none" i="0" lang="en-CA" strike="noStrike" sz="1800" u="none">
                <a:solidFill>
                  <a:schemeClr val="lt1"/>
                </a:solidFill>
                <a:latin typeface="Quicksand"/>
                <a:ea typeface="Quicksand"/>
                <a:cs typeface="Quicksand"/>
                <a:sym typeface="Quicksand"/>
              </a:rPr>
              <a:t>UPCOMING</a:t>
            </a:r>
          </a:p>
        </p:txBody>
      </p:sp>
    </p:spTree>
  </p:cSld>
  <p:clrMapOvr>
    <a:masterClrMapping/>
  </p:clrMapOvr>
</p:sld>
</file>

<file path=ppt/theme/theme1.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Words>337</Words>
  <Paragraphs>62</Paragraphs>
  <Slides>14</Slides>
  <Notes>11</Notes>
  <TotalTime>16</TotalTime>
  <HiddenSlides>0</HiddenSlides>
  <MMClips>0</MMClips>
  <ScaleCrop>false</ScaleCrop>
  <HeadingPairs>
    <vt:vector baseType="variant" size="6">
      <vt:variant>
        <vt:lpstr>Fonts Used</vt:lpstr>
      </vt:variant>
      <vt:variant>
        <vt:i4>3</vt:i4>
      </vt:variant>
      <vt:variant>
        <vt:lpstr>Theme</vt:lpstr>
      </vt:variant>
      <vt:variant>
        <vt:i4>1</vt:i4>
      </vt:variant>
      <vt:variant>
        <vt:lpstr>Slide Titles</vt:lpstr>
      </vt:variant>
      <vt:variant>
        <vt:i4>14</vt:i4>
      </vt:variant>
    </vt:vector>
  </HeadingPairs>
  <TitlesOfParts>
    <vt:vector baseType="lpstr" size="18">
      <vt:lpstr>Quicksand</vt:lpstr>
      <vt:lpstr>Arial</vt:lpstr>
      <vt:lpstr>Courier New</vt:lpstr>
      <vt:lpstr>Eleanor template</vt:lpstr>
      <vt:lpstr>PERSONAL  MEDIA LIBRARY</vt:lpstr>
      <vt:lpstr>MAIN FUNCTIONS AND FEATURES</vt:lpstr>
      <vt:lpstr>ARCHITECTURE DESIGN – Package Diagram</vt:lpstr>
      <vt:lpstr>ARCHITECTURE DESIGN – Model</vt:lpstr>
      <vt:lpstr>ARCHITECTURE DESIGN – Services</vt:lpstr>
      <vt:lpstr>ARCHITECTURE DESIGN – Controllers</vt:lpstr>
      <vt:lpstr>ARCHITECTURE DESIGN – Views</vt:lpstr>
      <vt:lpstr>TECHNOLOGIES USED</vt:lpstr>
      <vt:lpstr>ACCOMPLISHED AND UPCOMING TASKS</vt:lpstr>
      <vt:lpstr>PowerPoint Presentation</vt:lpstr>
      <vt:lpstr>GOALS REVIEW</vt:lpstr>
      <vt:lpstr>PowerPoint Presentation</vt:lpstr>
      <vt:lpstr>PowerPoint Presentation</vt:lpstr>
      <vt:lpstr>PowerPoint Presentation</vt:lpstr>
    </vt:vector>
  </TitlesOfParts>
  <LinksUpToDate>false</LinksUpToDate>
  <SharedDoc>false</SharedDoc>
  <HyperlinksChanged>false</HyperlinksChanged>
  <Application>Microsoft Office PowerPoint</Application>
  <AppVersion>16.0000</AppVersion>
  <PresentationFormat>On-screen Show (4:3)</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Daniel Makardich</cp:lastModifiedBy>
  <dcterms:modified xsi:type="dcterms:W3CDTF">2017-11-02T20:53:42Z</dcterms:modified>
  <cp:revision>8</cp:revision>
  <dc:title>PERSONAL  MEDIA LIBRARY</dc:title>
</cp:coreProperties>
</file>