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22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Hours Worked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2293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Mode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materials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Overall 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3196553" y="1261996"/>
            <a:ext cx="32268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3-4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Laser and Pull beam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Obj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object detection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6775441" y="1261996"/>
            <a:ext cx="32268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 set up into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attacking Protection area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 state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9</cp:revision>
  <dcterms:created xsi:type="dcterms:W3CDTF">2019-10-30T11:07:07Z</dcterms:created>
  <dcterms:modified xsi:type="dcterms:W3CDTF">2019-11-01T17:39:44Z</dcterms:modified>
</cp:coreProperties>
</file>